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49" r:id="rId1"/>
  </p:sldMasterIdLst>
  <p:notesMasterIdLst>
    <p:notesMasterId r:id="rId17"/>
  </p:notesMasterIdLst>
  <p:sldIdLst>
    <p:sldId id="256" r:id="rId2"/>
    <p:sldId id="276" r:id="rId3"/>
    <p:sldId id="257" r:id="rId4"/>
    <p:sldId id="259" r:id="rId5"/>
    <p:sldId id="266" r:id="rId6"/>
    <p:sldId id="260" r:id="rId7"/>
    <p:sldId id="261" r:id="rId8"/>
    <p:sldId id="265" r:id="rId9"/>
    <p:sldId id="270" r:id="rId10"/>
    <p:sldId id="258" r:id="rId11"/>
    <p:sldId id="268" r:id="rId12"/>
    <p:sldId id="273" r:id="rId13"/>
    <p:sldId id="274" r:id="rId14"/>
    <p:sldId id="275" r:id="rId15"/>
    <p:sldId id="264" r:id="rId16"/>
  </p:sldIdLst>
  <p:sldSz cx="9144000" cy="6858000" type="screen4x3"/>
  <p:notesSz cx="6858000" cy="9144000"/>
  <p:defaultTextStyle>
    <a:defPPr>
      <a:defRPr lang="he-IL"/>
    </a:defPPr>
    <a:lvl1pPr algn="r" rtl="1" fontAlgn="base">
      <a:spcBef>
        <a:spcPct val="0"/>
      </a:spcBef>
      <a:spcAft>
        <a:spcPct val="0"/>
      </a:spcAft>
      <a:defRPr kumimoji="1" kern="1200">
        <a:solidFill>
          <a:schemeClr val="tx1"/>
        </a:solidFill>
        <a:latin typeface="Arial" panose="020B0604020202020204" pitchFamily="34" charset="0"/>
        <a:ea typeface="+mn-ea"/>
        <a:cs typeface="Arial" panose="020B0604020202020204" pitchFamily="34" charset="0"/>
      </a:defRPr>
    </a:lvl1pPr>
    <a:lvl2pPr marL="457200" algn="r" rtl="1" fontAlgn="base">
      <a:spcBef>
        <a:spcPct val="0"/>
      </a:spcBef>
      <a:spcAft>
        <a:spcPct val="0"/>
      </a:spcAft>
      <a:defRPr kumimoji="1" kern="1200">
        <a:solidFill>
          <a:schemeClr val="tx1"/>
        </a:solidFill>
        <a:latin typeface="Arial" panose="020B0604020202020204" pitchFamily="34" charset="0"/>
        <a:ea typeface="+mn-ea"/>
        <a:cs typeface="Arial" panose="020B0604020202020204" pitchFamily="34" charset="0"/>
      </a:defRPr>
    </a:lvl2pPr>
    <a:lvl3pPr marL="914400" algn="r" rtl="1" fontAlgn="base">
      <a:spcBef>
        <a:spcPct val="0"/>
      </a:spcBef>
      <a:spcAft>
        <a:spcPct val="0"/>
      </a:spcAft>
      <a:defRPr kumimoji="1" kern="1200">
        <a:solidFill>
          <a:schemeClr val="tx1"/>
        </a:solidFill>
        <a:latin typeface="Arial" panose="020B0604020202020204" pitchFamily="34" charset="0"/>
        <a:ea typeface="+mn-ea"/>
        <a:cs typeface="Arial" panose="020B0604020202020204" pitchFamily="34" charset="0"/>
      </a:defRPr>
    </a:lvl3pPr>
    <a:lvl4pPr marL="1371600" algn="r" rtl="1" fontAlgn="base">
      <a:spcBef>
        <a:spcPct val="0"/>
      </a:spcBef>
      <a:spcAft>
        <a:spcPct val="0"/>
      </a:spcAft>
      <a:defRPr kumimoji="1" kern="1200">
        <a:solidFill>
          <a:schemeClr val="tx1"/>
        </a:solidFill>
        <a:latin typeface="Arial" panose="020B0604020202020204" pitchFamily="34" charset="0"/>
        <a:ea typeface="+mn-ea"/>
        <a:cs typeface="Arial" panose="020B0604020202020204" pitchFamily="34" charset="0"/>
      </a:defRPr>
    </a:lvl4pPr>
    <a:lvl5pPr marL="1828800" algn="r" rtl="1" fontAlgn="base">
      <a:spcBef>
        <a:spcPct val="0"/>
      </a:spcBef>
      <a:spcAft>
        <a:spcPct val="0"/>
      </a:spcAft>
      <a:defRPr kumimoji="1"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umimoji="1"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umimoji="1"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umimoji="1"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umimoji="1"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00FF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סגנון ביניים 4 - הדגשה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סגנון ביניים 4 - הדגשה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סגנון ביניים 4 - הדגשה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סגנון ביניים 4 - הדגשה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D7AC3CCA-C797-4891-BE02-D94E43425B78}" styleName="סגנון ביניים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25E5076-3810-47DD-B79F-674D7AD40C01}" styleName="סגנון כהה 1 - הדגשה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סגנון כהה 1 - הדגשה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DA37D80-6434-44D0-A028-1B22A696006F}" styleName="סגנון בהיר 3 - הדגשה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86391" autoAdjust="0"/>
  </p:normalViewPr>
  <p:slideViewPr>
    <p:cSldViewPr>
      <p:cViewPr varScale="1">
        <p:scale>
          <a:sx n="69" d="100"/>
          <a:sy n="69" d="100"/>
        </p:scale>
        <p:origin x="701"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מציין מיקום של כותרת עליונה 1">
            <a:extLst>
              <a:ext uri="{FF2B5EF4-FFF2-40B4-BE49-F238E27FC236}">
                <a16:creationId xmlns:a16="http://schemas.microsoft.com/office/drawing/2014/main" id="{3A109A08-AE1A-03C8-7771-0F907D8D1362}"/>
              </a:ext>
            </a:extLst>
          </p:cNvPr>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pPr>
              <a:defRPr/>
            </a:pPr>
            <a:endParaRPr lang="he-IL"/>
          </a:p>
        </p:txBody>
      </p:sp>
      <p:sp>
        <p:nvSpPr>
          <p:cNvPr id="3" name="מציין מיקום של תאריך 2">
            <a:extLst>
              <a:ext uri="{FF2B5EF4-FFF2-40B4-BE49-F238E27FC236}">
                <a16:creationId xmlns:a16="http://schemas.microsoft.com/office/drawing/2014/main" id="{E260DC74-C66E-D423-B418-84BB8DB926A5}"/>
              </a:ext>
            </a:extLst>
          </p:cNvPr>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pPr>
              <a:defRPr/>
            </a:pPr>
            <a:fld id="{BF2867D9-986D-423D-ABC5-75076015FACF}" type="datetimeFigureOut">
              <a:rPr lang="he-IL"/>
              <a:pPr>
                <a:defRPr/>
              </a:pPr>
              <a:t>י"ב/תמוז/תשפ"ה</a:t>
            </a:fld>
            <a:endParaRPr lang="he-IL"/>
          </a:p>
        </p:txBody>
      </p:sp>
      <p:sp>
        <p:nvSpPr>
          <p:cNvPr id="4" name="מציין מיקום של תמונת שקופית 3">
            <a:extLst>
              <a:ext uri="{FF2B5EF4-FFF2-40B4-BE49-F238E27FC236}">
                <a16:creationId xmlns:a16="http://schemas.microsoft.com/office/drawing/2014/main" id="{B0DBB940-81E1-C329-F6C6-3D705452AA2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he-IL" noProof="0"/>
          </a:p>
        </p:txBody>
      </p:sp>
      <p:sp>
        <p:nvSpPr>
          <p:cNvPr id="5" name="מציין מיקום של הערות 4">
            <a:extLst>
              <a:ext uri="{FF2B5EF4-FFF2-40B4-BE49-F238E27FC236}">
                <a16:creationId xmlns:a16="http://schemas.microsoft.com/office/drawing/2014/main" id="{2E607CDA-3246-6168-2653-815D49B3585E}"/>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noProof="0"/>
              <a:t>לחץ כדי לערוך סגנונות טקסט של תבנית בסיס</a:t>
            </a:r>
          </a:p>
          <a:p>
            <a:pPr lvl="1"/>
            <a:r>
              <a:rPr lang="he-IL" noProof="0"/>
              <a:t>רמה שנייה</a:t>
            </a:r>
          </a:p>
          <a:p>
            <a:pPr lvl="2"/>
            <a:r>
              <a:rPr lang="he-IL" noProof="0"/>
              <a:t>רמה שלישית</a:t>
            </a:r>
          </a:p>
          <a:p>
            <a:pPr lvl="3"/>
            <a:r>
              <a:rPr lang="he-IL" noProof="0"/>
              <a:t>רמה רביעית</a:t>
            </a:r>
          </a:p>
          <a:p>
            <a:pPr lvl="4"/>
            <a:r>
              <a:rPr lang="he-IL" noProof="0"/>
              <a:t>רמה חמישית</a:t>
            </a:r>
          </a:p>
        </p:txBody>
      </p:sp>
      <p:sp>
        <p:nvSpPr>
          <p:cNvPr id="6" name="מציין מיקום של כותרת תחתונה 5">
            <a:extLst>
              <a:ext uri="{FF2B5EF4-FFF2-40B4-BE49-F238E27FC236}">
                <a16:creationId xmlns:a16="http://schemas.microsoft.com/office/drawing/2014/main" id="{88983E1F-D0E4-3C4B-55F5-A3E519E49AD3}"/>
              </a:ext>
            </a:extLst>
          </p:cNvPr>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pPr>
              <a:defRPr/>
            </a:pPr>
            <a:endParaRPr lang="he-IL"/>
          </a:p>
        </p:txBody>
      </p:sp>
      <p:sp>
        <p:nvSpPr>
          <p:cNvPr id="7" name="מציין מיקום של מספר שקופית 6">
            <a:extLst>
              <a:ext uri="{FF2B5EF4-FFF2-40B4-BE49-F238E27FC236}">
                <a16:creationId xmlns:a16="http://schemas.microsoft.com/office/drawing/2014/main" id="{CBADFC04-42BE-0CD0-9FDF-6F688107CECB}"/>
              </a:ext>
            </a:extLst>
          </p:cNvPr>
          <p:cNvSpPr>
            <a:spLocks noGrp="1"/>
          </p:cNvSpPr>
          <p:nvPr>
            <p:ph type="sldNum" sz="quarter" idx="5"/>
          </p:nvPr>
        </p:nvSpPr>
        <p:spPr>
          <a:xfrm>
            <a:off x="1588" y="8685213"/>
            <a:ext cx="2971800" cy="457200"/>
          </a:xfrm>
          <a:prstGeom prst="rect">
            <a:avLst/>
          </a:prstGeom>
        </p:spPr>
        <p:txBody>
          <a:bodyPr vert="horz" wrap="square" lIns="91440" tIns="45720" rIns="91440" bIns="45720" numCol="1" anchor="b" anchorCtr="0" compatLnSpc="1">
            <a:prstTxWarp prst="textNoShape">
              <a:avLst/>
            </a:prstTxWarp>
          </a:bodyPr>
          <a:lstStyle>
            <a:lvl1pPr algn="l">
              <a:defRPr sz="1200"/>
            </a:lvl1pPr>
          </a:lstStyle>
          <a:p>
            <a:fld id="{188928A3-9205-4FFC-A385-3B09005E6ACB}" type="slidenum">
              <a:rPr lang="he-IL" altLang="en-US"/>
              <a:pPr/>
              <a:t>‹#›</a:t>
            </a:fld>
            <a:endParaRPr lang="he-IL" alt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מציין מיקום של תמונת שקופית 1">
            <a:extLst>
              <a:ext uri="{FF2B5EF4-FFF2-40B4-BE49-F238E27FC236}">
                <a16:creationId xmlns:a16="http://schemas.microsoft.com/office/drawing/2014/main" id="{F0497386-AE8F-5137-EBEA-C5D221EE52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מציין מיקום של הערות 2">
            <a:extLst>
              <a:ext uri="{FF2B5EF4-FFF2-40B4-BE49-F238E27FC236}">
                <a16:creationId xmlns:a16="http://schemas.microsoft.com/office/drawing/2014/main" id="{45CDBEBA-5434-1E19-F5E3-327C00BBEE6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he-IL" altLang="en-US"/>
              <a:t>יש לשים דגש על הדמיון והשוני. כמו כן, ההשוואה מדגישה את היחסיות בעולם: כשאני אומר גדול יחסית למה. הקניית המיומנות צריכה להיות מפורשת, תוך ציון: "עכשיו אנחנו לומדים את מיומנות ההשוואה".</a:t>
            </a:r>
          </a:p>
        </p:txBody>
      </p:sp>
      <p:sp>
        <p:nvSpPr>
          <p:cNvPr id="19460" name="מציין מיקום של מספר שקופית 3">
            <a:extLst>
              <a:ext uri="{FF2B5EF4-FFF2-40B4-BE49-F238E27FC236}">
                <a16:creationId xmlns:a16="http://schemas.microsoft.com/office/drawing/2014/main" id="{5E886B92-991B-FC64-B47F-66864A30ABF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03A53BE3-9AA9-40BF-90CE-5C50F637C6C0}" type="slidenum">
              <a:rPr lang="he-IL" altLang="en-US"/>
              <a:pPr eaLnBrk="1" hangingPunct="1"/>
              <a:t>3</a:t>
            </a:fld>
            <a:endParaRPr lang="he-IL"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מציין מיקום של תמונת שקופית 1">
            <a:extLst>
              <a:ext uri="{FF2B5EF4-FFF2-40B4-BE49-F238E27FC236}">
                <a16:creationId xmlns:a16="http://schemas.microsoft.com/office/drawing/2014/main" id="{041BE255-8210-1E15-F15F-A86308C983B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מציין מיקום של הערות 2">
            <a:extLst>
              <a:ext uri="{FF2B5EF4-FFF2-40B4-BE49-F238E27FC236}">
                <a16:creationId xmlns:a16="http://schemas.microsoft.com/office/drawing/2014/main" id="{7761AF3F-5751-6731-D875-D9C975BA571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he-IL" altLang="en-US"/>
              <a:t>שאלה זו מתאימה לכיתת מגמה הלומדת את נושא אנרגיית היינון. הקריטריונים המומלצים להשוואה הם: מספר רמות האנרגיה (המשפיעים על רדיוס האטום) והמטען הגרעיני.</a:t>
            </a:r>
          </a:p>
        </p:txBody>
      </p:sp>
      <p:sp>
        <p:nvSpPr>
          <p:cNvPr id="28676" name="מציין מיקום של מספר שקופית 3">
            <a:extLst>
              <a:ext uri="{FF2B5EF4-FFF2-40B4-BE49-F238E27FC236}">
                <a16:creationId xmlns:a16="http://schemas.microsoft.com/office/drawing/2014/main" id="{116D2CB6-9EA6-FC0F-2F56-9CBEA1CA514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70BB238F-6136-492A-976E-000660E78270}" type="slidenum">
              <a:rPr lang="he-IL" altLang="en-US"/>
              <a:pPr eaLnBrk="1" hangingPunct="1"/>
              <a:t>12</a:t>
            </a:fld>
            <a:endParaRPr lang="he-IL"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מציין מיקום של תמונת שקופית 1">
            <a:extLst>
              <a:ext uri="{FF2B5EF4-FFF2-40B4-BE49-F238E27FC236}">
                <a16:creationId xmlns:a16="http://schemas.microsoft.com/office/drawing/2014/main" id="{E784776B-7D00-7C3B-FEC3-84EDF62B092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מציין מיקום של הערות 2">
            <a:extLst>
              <a:ext uri="{FF2B5EF4-FFF2-40B4-BE49-F238E27FC236}">
                <a16:creationId xmlns:a16="http://schemas.microsoft.com/office/drawing/2014/main" id="{137CA411-8FDC-B735-8FB7-0DB09A83EF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he-IL" altLang="en-US"/>
              <a:t>דוגמה זו לקוחה מתוך משימת האוריינות "פופקורן". במקרה זה התלמידים נדרשים להשוות על מנת להחליט.</a:t>
            </a:r>
          </a:p>
        </p:txBody>
      </p:sp>
      <p:sp>
        <p:nvSpPr>
          <p:cNvPr id="29700" name="מציין מיקום של מספר שקופית 3">
            <a:extLst>
              <a:ext uri="{FF2B5EF4-FFF2-40B4-BE49-F238E27FC236}">
                <a16:creationId xmlns:a16="http://schemas.microsoft.com/office/drawing/2014/main" id="{23364085-8FCE-24D5-B52E-2FFB319C20F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646AD168-60FB-4DDF-AC5A-0E3BD6B77B8D}" type="slidenum">
              <a:rPr lang="he-IL" altLang="en-US"/>
              <a:pPr eaLnBrk="1" hangingPunct="1"/>
              <a:t>13</a:t>
            </a:fld>
            <a:endParaRPr lang="he-IL"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מציין מיקום של תמונת שקופית 1">
            <a:extLst>
              <a:ext uri="{FF2B5EF4-FFF2-40B4-BE49-F238E27FC236}">
                <a16:creationId xmlns:a16="http://schemas.microsoft.com/office/drawing/2014/main" id="{9B1139F1-F386-9D05-D9BA-D7BFDDBA679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מציין מיקום של הערות 2">
            <a:extLst>
              <a:ext uri="{FF2B5EF4-FFF2-40B4-BE49-F238E27FC236}">
                <a16:creationId xmlns:a16="http://schemas.microsoft.com/office/drawing/2014/main" id="{948E0FF6-1423-39B3-E062-AAAF9829705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he-IL" altLang="en-US"/>
              <a:t>הציעו קריטריונים להשוואה</a:t>
            </a:r>
          </a:p>
          <a:p>
            <a:pPr eaLnBrk="1" hangingPunct="1">
              <a:spcBef>
                <a:spcPct val="0"/>
              </a:spcBef>
            </a:pPr>
            <a:r>
              <a:rPr lang="he-IL" altLang="en-US"/>
              <a:t>בצעו את ההשוואה.</a:t>
            </a:r>
          </a:p>
          <a:p>
            <a:pPr eaLnBrk="1" hangingPunct="1">
              <a:spcBef>
                <a:spcPct val="0"/>
              </a:spcBef>
            </a:pPr>
            <a:r>
              <a:rPr lang="he-IL" altLang="en-US"/>
              <a:t>קבלו החלטה</a:t>
            </a:r>
          </a:p>
        </p:txBody>
      </p:sp>
      <p:sp>
        <p:nvSpPr>
          <p:cNvPr id="30724" name="מציין מיקום של מספר שקופית 3">
            <a:extLst>
              <a:ext uri="{FF2B5EF4-FFF2-40B4-BE49-F238E27FC236}">
                <a16:creationId xmlns:a16="http://schemas.microsoft.com/office/drawing/2014/main" id="{23B146EE-C377-05AB-1E08-2B3BCDB0C25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F38B431C-070F-4738-BBA8-5D43B37B5084}" type="slidenum">
              <a:rPr lang="he-IL" altLang="en-US"/>
              <a:pPr eaLnBrk="1" hangingPunct="1"/>
              <a:t>14</a:t>
            </a:fld>
            <a:endParaRPr lang="he-IL"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מציין מיקום של תמונת שקופית 1">
            <a:extLst>
              <a:ext uri="{FF2B5EF4-FFF2-40B4-BE49-F238E27FC236}">
                <a16:creationId xmlns:a16="http://schemas.microsoft.com/office/drawing/2014/main" id="{C5C4FE52-A064-9A70-C5F0-4165C537A9C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מציין מיקום של הערות 2">
            <a:extLst>
              <a:ext uri="{FF2B5EF4-FFF2-40B4-BE49-F238E27FC236}">
                <a16:creationId xmlns:a16="http://schemas.microsoft.com/office/drawing/2014/main" id="{8CE0BB90-5A4E-2335-1EEC-A7D3F34D2341}"/>
              </a:ext>
            </a:extLst>
          </p:cNvPr>
          <p:cNvSpPr>
            <a:spLocks noGrp="1"/>
          </p:cNvSpPr>
          <p:nvPr>
            <p:ph type="body" idx="1"/>
          </p:nvPr>
        </p:nvSpPr>
        <p:spPr/>
        <p:txBody>
          <a:bodyPr/>
          <a:lstStyle/>
          <a:p>
            <a:pPr eaLnBrk="1" fontAlgn="auto" hangingPunct="1">
              <a:spcBef>
                <a:spcPts val="0"/>
              </a:spcBef>
              <a:spcAft>
                <a:spcPts val="0"/>
              </a:spcAft>
              <a:defRPr/>
            </a:pPr>
            <a:r>
              <a:rPr lang="he-IL" dirty="0"/>
              <a:t>שקופית זו הינה שקופית מקשרת למצגת בנושא העלאת טיעונים.</a:t>
            </a:r>
          </a:p>
          <a:p>
            <a:pPr eaLnBrk="1" fontAlgn="auto" hangingPunct="1">
              <a:spcBef>
                <a:spcPts val="0"/>
              </a:spcBef>
              <a:spcAft>
                <a:spcPts val="0"/>
              </a:spcAft>
              <a:defRPr/>
            </a:pPr>
            <a:r>
              <a:rPr lang="he-IL" dirty="0"/>
              <a:t>נסו לבנות את התשובה שלכם לשאלה "</a:t>
            </a:r>
            <a:r>
              <a:rPr lang="he-IL" dirty="0">
                <a:solidFill>
                  <a:schemeClr val="bg2">
                    <a:lumMod val="60000"/>
                    <a:lumOff val="40000"/>
                  </a:schemeClr>
                </a:solidFill>
              </a:rPr>
              <a:t>איזו אריזת פופקורן הייתם קונים לצורך אירוח</a:t>
            </a:r>
            <a:r>
              <a:rPr lang="he-IL" dirty="0" err="1">
                <a:solidFill>
                  <a:schemeClr val="bg2">
                    <a:lumMod val="60000"/>
                    <a:lumOff val="40000"/>
                  </a:schemeClr>
                </a:solidFill>
              </a:rPr>
              <a:t>?" </a:t>
            </a:r>
            <a:r>
              <a:rPr lang="he-IL" dirty="0">
                <a:solidFill>
                  <a:schemeClr val="bg2">
                    <a:lumMod val="60000"/>
                    <a:lumOff val="40000"/>
                  </a:schemeClr>
                </a:solidFill>
              </a:rPr>
              <a:t>במבנה זה. </a:t>
            </a:r>
          </a:p>
          <a:p>
            <a:pPr eaLnBrk="1" fontAlgn="auto" hangingPunct="1">
              <a:spcBef>
                <a:spcPts val="0"/>
              </a:spcBef>
              <a:spcAft>
                <a:spcPts val="0"/>
              </a:spcAft>
              <a:defRPr/>
            </a:pPr>
            <a:endParaRPr lang="he-IL" dirty="0"/>
          </a:p>
        </p:txBody>
      </p:sp>
      <p:sp>
        <p:nvSpPr>
          <p:cNvPr id="31748" name="מציין מיקום של מספר שקופית 3">
            <a:extLst>
              <a:ext uri="{FF2B5EF4-FFF2-40B4-BE49-F238E27FC236}">
                <a16:creationId xmlns:a16="http://schemas.microsoft.com/office/drawing/2014/main" id="{2F51AA75-E112-6949-D21A-88FF079DD54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C344481B-0115-45D9-B22B-633AF9ADE275}" type="slidenum">
              <a:rPr lang="he-IL" altLang="en-US"/>
              <a:pPr eaLnBrk="1" hangingPunct="1"/>
              <a:t>15</a:t>
            </a:fld>
            <a:endParaRPr lang="he-IL"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מציין מיקום של תמונת שקופית 1">
            <a:extLst>
              <a:ext uri="{FF2B5EF4-FFF2-40B4-BE49-F238E27FC236}">
                <a16:creationId xmlns:a16="http://schemas.microsoft.com/office/drawing/2014/main" id="{273502EA-761F-724F-E803-CD15C60997A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מציין מיקום של הערות 2">
            <a:extLst>
              <a:ext uri="{FF2B5EF4-FFF2-40B4-BE49-F238E27FC236}">
                <a16:creationId xmlns:a16="http://schemas.microsoft.com/office/drawing/2014/main" id="{EE277609-2B40-5514-DD3A-9F485EE516B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he-IL" altLang="en-US"/>
              <a:t>על המורה לבדוק את עצמו לפני שהוא מבקש מתלמידיו להשוות, כדי להיות בטוח שההשוואה משיגה את המטרה שהוא מציב לעצמו.</a:t>
            </a:r>
          </a:p>
        </p:txBody>
      </p:sp>
      <p:sp>
        <p:nvSpPr>
          <p:cNvPr id="20484" name="מציין מיקום של מספר שקופית 3">
            <a:extLst>
              <a:ext uri="{FF2B5EF4-FFF2-40B4-BE49-F238E27FC236}">
                <a16:creationId xmlns:a16="http://schemas.microsoft.com/office/drawing/2014/main" id="{58D103F6-5D3C-9C03-C9A8-E7C5D16F41B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7E4DEEF4-093D-4BF8-9C71-8F5708315078}" type="slidenum">
              <a:rPr lang="he-IL" altLang="en-US"/>
              <a:pPr eaLnBrk="1" hangingPunct="1"/>
              <a:t>4</a:t>
            </a:fld>
            <a:endParaRPr lang="he-IL"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מציין מיקום של תמונת שקופית 1">
            <a:extLst>
              <a:ext uri="{FF2B5EF4-FFF2-40B4-BE49-F238E27FC236}">
                <a16:creationId xmlns:a16="http://schemas.microsoft.com/office/drawing/2014/main" id="{5CB4A826-53D2-7F79-1343-467277BC254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מציין מיקום של הערות 2">
            <a:extLst>
              <a:ext uri="{FF2B5EF4-FFF2-40B4-BE49-F238E27FC236}">
                <a16:creationId xmlns:a16="http://schemas.microsoft.com/office/drawing/2014/main" id="{B95DAFD6-F7B4-2B68-A39A-94E7B4ECB5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he-IL" altLang="en-US"/>
              <a:t>בשקופית זו ניתן לראות מהם השלבים המומלצים בפעילות השוואה </a:t>
            </a:r>
          </a:p>
        </p:txBody>
      </p:sp>
      <p:sp>
        <p:nvSpPr>
          <p:cNvPr id="21508" name="מציין מיקום של מספר שקופית 3">
            <a:extLst>
              <a:ext uri="{FF2B5EF4-FFF2-40B4-BE49-F238E27FC236}">
                <a16:creationId xmlns:a16="http://schemas.microsoft.com/office/drawing/2014/main" id="{4521B961-8D95-17A3-C0FD-822D66DA4CD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08398320-BA24-4956-B9A6-E1E1EC5CD980}" type="slidenum">
              <a:rPr lang="he-IL" altLang="en-US"/>
              <a:pPr eaLnBrk="1" hangingPunct="1"/>
              <a:t>5</a:t>
            </a:fld>
            <a:endParaRPr lang="he-IL"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מציין מיקום של תמונת שקופית 1">
            <a:extLst>
              <a:ext uri="{FF2B5EF4-FFF2-40B4-BE49-F238E27FC236}">
                <a16:creationId xmlns:a16="http://schemas.microsoft.com/office/drawing/2014/main" id="{77B2607D-C71A-BF1E-DF37-4B9D6D24E90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מציין מיקום של הערות 2">
            <a:extLst>
              <a:ext uri="{FF2B5EF4-FFF2-40B4-BE49-F238E27FC236}">
                <a16:creationId xmlns:a16="http://schemas.microsoft.com/office/drawing/2014/main" id="{E550A3DE-8964-4852-A6D1-DC841CE8310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he-IL" altLang="en-US"/>
              <a:t>מומלץ כי בעקבות פעילות השוואה ניתן לתלמיד שאלה אחת או שתיים מתוך השאלות הנ"ל. שאלות רפלקציה על התהליך.</a:t>
            </a:r>
          </a:p>
        </p:txBody>
      </p:sp>
      <p:sp>
        <p:nvSpPr>
          <p:cNvPr id="22532" name="מציין מיקום של מספר שקופית 3">
            <a:extLst>
              <a:ext uri="{FF2B5EF4-FFF2-40B4-BE49-F238E27FC236}">
                <a16:creationId xmlns:a16="http://schemas.microsoft.com/office/drawing/2014/main" id="{E84CCDBB-4FDE-79AF-DA00-5903EB6B6F5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E3910DAF-D3C7-4559-98A5-F068A1126886}" type="slidenum">
              <a:rPr lang="he-IL" altLang="en-US"/>
              <a:pPr eaLnBrk="1" hangingPunct="1"/>
              <a:t>6</a:t>
            </a:fld>
            <a:endParaRPr lang="he-IL"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מציין מיקום של תמונת שקופית 1">
            <a:extLst>
              <a:ext uri="{FF2B5EF4-FFF2-40B4-BE49-F238E27FC236}">
                <a16:creationId xmlns:a16="http://schemas.microsoft.com/office/drawing/2014/main" id="{1163ABB8-605C-D01D-ED58-DC1F9516C5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מציין מיקום של הערות 2">
            <a:extLst>
              <a:ext uri="{FF2B5EF4-FFF2-40B4-BE49-F238E27FC236}">
                <a16:creationId xmlns:a16="http://schemas.microsoft.com/office/drawing/2014/main" id="{C371DD2B-B6E1-210D-BDDB-5F7936EF891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he-IL" altLang="en-US"/>
              <a:t>כדאי לבנות את תהליך ההקניה בשלבים: בהתחלה להשלים טבלה מוכנה, אח"כ לתת לתלמידים להציע את הקריטריונים להשוואה וכו'. התהליך של הקניה הדרגתית עם שלבי עזר נקרא "לתת פיגומים".</a:t>
            </a:r>
          </a:p>
          <a:p>
            <a:pPr eaLnBrk="1" hangingPunct="1">
              <a:spcBef>
                <a:spcPct val="0"/>
              </a:spcBef>
            </a:pPr>
            <a:r>
              <a:rPr lang="he-IL" altLang="en-US"/>
              <a:t>בכל מקרה בסיומו של התהליך צריכה להיות שאלה שמטרתה לעמוד על תובנות שעלו מההשוואה.</a:t>
            </a:r>
          </a:p>
        </p:txBody>
      </p:sp>
      <p:sp>
        <p:nvSpPr>
          <p:cNvPr id="23556" name="מציין מיקום של מספר שקופית 3">
            <a:extLst>
              <a:ext uri="{FF2B5EF4-FFF2-40B4-BE49-F238E27FC236}">
                <a16:creationId xmlns:a16="http://schemas.microsoft.com/office/drawing/2014/main" id="{BEBE744B-C559-A524-3907-E0E2D5CFEDA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03A1ECB3-036D-4339-9D62-92E872482F44}" type="slidenum">
              <a:rPr lang="he-IL" altLang="en-US"/>
              <a:pPr eaLnBrk="1" hangingPunct="1"/>
              <a:t>7</a:t>
            </a:fld>
            <a:endParaRPr lang="he-IL"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מציין מיקום של תמונת שקופית 1">
            <a:extLst>
              <a:ext uri="{FF2B5EF4-FFF2-40B4-BE49-F238E27FC236}">
                <a16:creationId xmlns:a16="http://schemas.microsoft.com/office/drawing/2014/main" id="{24C388D4-F29B-EABA-9872-EB0B96EFF5C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מציין מיקום של הערות 2">
            <a:extLst>
              <a:ext uri="{FF2B5EF4-FFF2-40B4-BE49-F238E27FC236}">
                <a16:creationId xmlns:a16="http://schemas.microsoft.com/office/drawing/2014/main" id="{E19C9168-47AA-59D2-877D-F77D5E89AC8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he-IL" altLang="en-US"/>
              <a:t>זוהי דוגמה המתאימה לתחילת תהליך ההקניה ניתן להשתמש בה בכיתה יוד בנושא מושגי יסוד. התלמיד מקבל טבלה ועליו רק להשלים אותה. המטרה העיקרית בהשוואה זו הוא ארגון הידע לגבי יסודות ותרכובות.</a:t>
            </a:r>
          </a:p>
          <a:p>
            <a:pPr eaLnBrk="1" hangingPunct="1">
              <a:spcBef>
                <a:spcPct val="0"/>
              </a:spcBef>
            </a:pPr>
            <a:r>
              <a:rPr lang="he-IL" altLang="en-US"/>
              <a:t>איזו שאלה הייתם שואלים בעקבות ההשוואה?</a:t>
            </a:r>
          </a:p>
        </p:txBody>
      </p:sp>
      <p:sp>
        <p:nvSpPr>
          <p:cNvPr id="24580" name="מציין מיקום של מספר שקופית 3">
            <a:extLst>
              <a:ext uri="{FF2B5EF4-FFF2-40B4-BE49-F238E27FC236}">
                <a16:creationId xmlns:a16="http://schemas.microsoft.com/office/drawing/2014/main" id="{D6E43D40-7E74-1817-E91D-8C02102CCA4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3D871D8C-7D0E-402B-B43D-EE6A14AA3E92}" type="slidenum">
              <a:rPr lang="he-IL" altLang="en-US"/>
              <a:pPr eaLnBrk="1" hangingPunct="1"/>
              <a:t>8</a:t>
            </a:fld>
            <a:endParaRPr lang="he-IL"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מציין מיקום של תמונת שקופית 1">
            <a:extLst>
              <a:ext uri="{FF2B5EF4-FFF2-40B4-BE49-F238E27FC236}">
                <a16:creationId xmlns:a16="http://schemas.microsoft.com/office/drawing/2014/main" id="{B04F03AC-2F92-845B-9AE9-1A6B2FCF1A5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מציין מיקום של הערות 2">
            <a:extLst>
              <a:ext uri="{FF2B5EF4-FFF2-40B4-BE49-F238E27FC236}">
                <a16:creationId xmlns:a16="http://schemas.microsoft.com/office/drawing/2014/main" id="{3BE2C89A-6988-BAFB-D363-EC49B42A19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he-IL" altLang="en-US"/>
              <a:t>בדוגמה זו שגם היא מתאימה לתחילת כיתה יוד, התלמידים נדרשים להציע קריטריונים להשוואה ולאחר מכן להשלים את הטבלה.</a:t>
            </a:r>
          </a:p>
        </p:txBody>
      </p:sp>
      <p:sp>
        <p:nvSpPr>
          <p:cNvPr id="25604" name="מציין מיקום של מספר שקופית 3">
            <a:extLst>
              <a:ext uri="{FF2B5EF4-FFF2-40B4-BE49-F238E27FC236}">
                <a16:creationId xmlns:a16="http://schemas.microsoft.com/office/drawing/2014/main" id="{6290EFA2-406A-D03F-27AB-89C62C256D5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AB332BB4-BD9B-489F-A3FB-EC5669388DBC}" type="slidenum">
              <a:rPr lang="he-IL" altLang="en-US"/>
              <a:pPr eaLnBrk="1" hangingPunct="1"/>
              <a:t>9</a:t>
            </a:fld>
            <a:endParaRPr lang="he-IL"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מציין מיקום של תמונת שקופית 1">
            <a:extLst>
              <a:ext uri="{FF2B5EF4-FFF2-40B4-BE49-F238E27FC236}">
                <a16:creationId xmlns:a16="http://schemas.microsoft.com/office/drawing/2014/main" id="{EE69531B-C604-5B95-39A2-3A760667E08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מציין מיקום של הערות 2">
            <a:extLst>
              <a:ext uri="{FF2B5EF4-FFF2-40B4-BE49-F238E27FC236}">
                <a16:creationId xmlns:a16="http://schemas.microsoft.com/office/drawing/2014/main" id="{AC2E5886-9EFC-92AB-E2DE-78AEE64E85C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he-IL" altLang="en-US"/>
              <a:t>בשקופית זו מספר דוגמאות להשוואות שנועדו לצורך קביעה בסוף ההשוואה</a:t>
            </a:r>
          </a:p>
        </p:txBody>
      </p:sp>
      <p:sp>
        <p:nvSpPr>
          <p:cNvPr id="26628" name="מציין מיקום של מספר שקופית 3">
            <a:extLst>
              <a:ext uri="{FF2B5EF4-FFF2-40B4-BE49-F238E27FC236}">
                <a16:creationId xmlns:a16="http://schemas.microsoft.com/office/drawing/2014/main" id="{AE8399CA-08F7-D85A-4EFD-C018BC0EB22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FEC648DB-59F5-46C0-B7EF-E109C35574F5}" type="slidenum">
              <a:rPr lang="he-IL" altLang="en-US"/>
              <a:pPr eaLnBrk="1" hangingPunct="1"/>
              <a:t>10</a:t>
            </a:fld>
            <a:endParaRPr lang="he-IL"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מציין מיקום של תמונת שקופית 1">
            <a:extLst>
              <a:ext uri="{FF2B5EF4-FFF2-40B4-BE49-F238E27FC236}">
                <a16:creationId xmlns:a16="http://schemas.microsoft.com/office/drawing/2014/main" id="{CB0AA8A0-19BA-C7B8-9F5C-DEA284AB0B0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מציין מיקום של הערות 2">
            <a:extLst>
              <a:ext uri="{FF2B5EF4-FFF2-40B4-BE49-F238E27FC236}">
                <a16:creationId xmlns:a16="http://schemas.microsoft.com/office/drawing/2014/main" id="{02BE14A8-E16F-5D68-9C1C-579690BF8EC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he-IL" altLang="en-US"/>
              <a:t>בשאלה זו, בעקבות ההשוואה התלמידים קובעים מהו מצב הצבירה של החומר בטמפרטורת החדר, ולאחר מכן מיישמים את הידע לגבי מצבי צבירה כדי לענות על השאלה.</a:t>
            </a:r>
          </a:p>
        </p:txBody>
      </p:sp>
      <p:sp>
        <p:nvSpPr>
          <p:cNvPr id="27652" name="מציין מיקום של מספר שקופית 3">
            <a:extLst>
              <a:ext uri="{FF2B5EF4-FFF2-40B4-BE49-F238E27FC236}">
                <a16:creationId xmlns:a16="http://schemas.microsoft.com/office/drawing/2014/main" id="{8B30AE7C-7E07-3538-7FDC-8F9BE94959D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7C550C6A-3B1B-47C2-8329-035FD190A4DE}" type="slidenum">
              <a:rPr lang="he-IL" altLang="en-US"/>
              <a:pPr eaLnBrk="1" hangingPunct="1"/>
              <a:t>11</a:t>
            </a:fld>
            <a:endParaRPr lang="he-IL"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sp>
        <p:nvSpPr>
          <p:cNvPr id="2" name="Line 2">
            <a:extLst>
              <a:ext uri="{FF2B5EF4-FFF2-40B4-BE49-F238E27FC236}">
                <a16:creationId xmlns:a16="http://schemas.microsoft.com/office/drawing/2014/main" id="{5F8E2C0C-CAC4-F667-20F5-3B3C806A19D4}"/>
              </a:ext>
            </a:extLst>
          </p:cNvPr>
          <p:cNvSpPr>
            <a:spLocks noChangeShapeType="1"/>
          </p:cNvSpPr>
          <p:nvPr/>
        </p:nvSpPr>
        <p:spPr bwMode="auto">
          <a:xfrm>
            <a:off x="2895600" y="4303713"/>
            <a:ext cx="3276600" cy="0"/>
          </a:xfrm>
          <a:prstGeom prst="line">
            <a:avLst/>
          </a:prstGeom>
          <a:noFill/>
          <a:ln w="38100">
            <a:solidFill>
              <a:schemeClr val="hlink"/>
            </a:solidFill>
            <a:round/>
            <a:headEnd/>
            <a:tailEnd/>
          </a:ln>
          <a:effectLst/>
        </p:spPr>
        <p:txBody>
          <a:bodyPr wrap="none" anchor="ctr"/>
          <a:lstStyle/>
          <a:p>
            <a:pPr>
              <a:defRPr/>
            </a:pPr>
            <a:endParaRPr lang="he-IL"/>
          </a:p>
        </p:txBody>
      </p:sp>
      <p:sp>
        <p:nvSpPr>
          <p:cNvPr id="3" name="Rectangle 5">
            <a:extLst>
              <a:ext uri="{FF2B5EF4-FFF2-40B4-BE49-F238E27FC236}">
                <a16:creationId xmlns:a16="http://schemas.microsoft.com/office/drawing/2014/main" id="{F761499F-A938-2FEB-F1A7-1445F6E2C5E9}"/>
              </a:ext>
            </a:extLst>
          </p:cNvPr>
          <p:cNvSpPr>
            <a:spLocks noChangeArrowheads="1"/>
          </p:cNvSpPr>
          <p:nvPr/>
        </p:nvSpPr>
        <p:spPr bwMode="auto">
          <a:xfrm>
            <a:off x="381000" y="1066800"/>
            <a:ext cx="8686800" cy="533400"/>
          </a:xfrm>
          <a:prstGeom prst="rect">
            <a:avLst/>
          </a:prstGeom>
          <a:noFill/>
          <a:ln w="57150">
            <a:solidFill>
              <a:schemeClr val="hlink"/>
            </a:solidFill>
            <a:miter lim="800000"/>
            <a:headEnd/>
            <a:tailEnd/>
          </a:ln>
          <a:effectLst/>
        </p:spPr>
        <p:txBody>
          <a:bodyPr wrap="none" anchor="ctr"/>
          <a:lstStyle/>
          <a:p>
            <a:pPr algn="ctr" rtl="0">
              <a:defRPr/>
            </a:pPr>
            <a:endParaRPr lang="en-US" sz="2400"/>
          </a:p>
        </p:txBody>
      </p:sp>
      <p:grpSp>
        <p:nvGrpSpPr>
          <p:cNvPr id="4" name="Group 6">
            <a:extLst>
              <a:ext uri="{FF2B5EF4-FFF2-40B4-BE49-F238E27FC236}">
                <a16:creationId xmlns:a16="http://schemas.microsoft.com/office/drawing/2014/main" id="{E1348B37-A138-3EA6-451F-0062E25CCDAC}"/>
              </a:ext>
            </a:extLst>
          </p:cNvPr>
          <p:cNvGrpSpPr>
            <a:grpSpLocks/>
          </p:cNvGrpSpPr>
          <p:nvPr/>
        </p:nvGrpSpPr>
        <p:grpSpPr bwMode="auto">
          <a:xfrm flipH="1">
            <a:off x="5567363" y="0"/>
            <a:ext cx="3271837" cy="2133600"/>
            <a:chOff x="336" y="0"/>
            <a:chExt cx="2064" cy="1344"/>
          </a:xfrm>
        </p:grpSpPr>
        <p:sp>
          <p:nvSpPr>
            <p:cNvPr id="5" name="Rectangle 7">
              <a:extLst>
                <a:ext uri="{FF2B5EF4-FFF2-40B4-BE49-F238E27FC236}">
                  <a16:creationId xmlns:a16="http://schemas.microsoft.com/office/drawing/2014/main" id="{A167AEA1-0C40-18FB-FBF6-1A89C4ECD92A}"/>
                </a:ext>
              </a:extLst>
            </p:cNvPr>
            <p:cNvSpPr>
              <a:spLocks noChangeArrowheads="1"/>
            </p:cNvSpPr>
            <p:nvPr/>
          </p:nvSpPr>
          <p:spPr bwMode="auto">
            <a:xfrm>
              <a:off x="1008" y="672"/>
              <a:ext cx="336" cy="336"/>
            </a:xfrm>
            <a:prstGeom prst="rect">
              <a:avLst/>
            </a:prstGeom>
            <a:noFill/>
            <a:ln w="57150">
              <a:solidFill>
                <a:schemeClr val="hlink"/>
              </a:solidFill>
              <a:miter lim="800000"/>
              <a:headEnd/>
              <a:tailEnd/>
            </a:ln>
            <a:effectLst/>
          </p:spPr>
          <p:txBody>
            <a:bodyPr wrap="none" anchor="ctr"/>
            <a:lstStyle/>
            <a:p>
              <a:pPr>
                <a:defRPr/>
              </a:pPr>
              <a:endParaRPr lang="he-IL"/>
            </a:p>
          </p:txBody>
        </p:sp>
        <p:sp>
          <p:nvSpPr>
            <p:cNvPr id="6" name="Rectangle 8">
              <a:extLst>
                <a:ext uri="{FF2B5EF4-FFF2-40B4-BE49-F238E27FC236}">
                  <a16:creationId xmlns:a16="http://schemas.microsoft.com/office/drawing/2014/main" id="{56280D78-7E63-0A16-34CE-A47D33FAA586}"/>
                </a:ext>
              </a:extLst>
            </p:cNvPr>
            <p:cNvSpPr>
              <a:spLocks noChangeArrowheads="1"/>
            </p:cNvSpPr>
            <p:nvPr/>
          </p:nvSpPr>
          <p:spPr bwMode="auto">
            <a:xfrm>
              <a:off x="1344" y="1008"/>
              <a:ext cx="327" cy="336"/>
            </a:xfrm>
            <a:prstGeom prst="rect">
              <a:avLst/>
            </a:prstGeom>
            <a:noFill/>
            <a:ln w="57150">
              <a:solidFill>
                <a:schemeClr val="hlink"/>
              </a:solidFill>
              <a:miter lim="800000"/>
              <a:headEnd/>
              <a:tailEnd/>
            </a:ln>
            <a:effectLst/>
          </p:spPr>
          <p:txBody>
            <a:bodyPr wrap="none" anchor="ctr"/>
            <a:lstStyle/>
            <a:p>
              <a:pPr>
                <a:defRPr/>
              </a:pPr>
              <a:endParaRPr lang="he-IL"/>
            </a:p>
          </p:txBody>
        </p:sp>
        <p:sp>
          <p:nvSpPr>
            <p:cNvPr id="7" name="Rectangle 9">
              <a:extLst>
                <a:ext uri="{FF2B5EF4-FFF2-40B4-BE49-F238E27FC236}">
                  <a16:creationId xmlns:a16="http://schemas.microsoft.com/office/drawing/2014/main" id="{21470AB1-951E-F21C-B6DC-13E5EA3F4BE6}"/>
                </a:ext>
              </a:extLst>
            </p:cNvPr>
            <p:cNvSpPr>
              <a:spLocks noChangeArrowheads="1"/>
            </p:cNvSpPr>
            <p:nvPr/>
          </p:nvSpPr>
          <p:spPr bwMode="auto">
            <a:xfrm>
              <a:off x="1728" y="336"/>
              <a:ext cx="327" cy="336"/>
            </a:xfrm>
            <a:prstGeom prst="rect">
              <a:avLst/>
            </a:prstGeom>
            <a:noFill/>
            <a:ln w="57150">
              <a:solidFill>
                <a:schemeClr val="hlink"/>
              </a:solidFill>
              <a:miter lim="800000"/>
              <a:headEnd/>
              <a:tailEnd/>
            </a:ln>
            <a:effectLst/>
          </p:spPr>
          <p:txBody>
            <a:bodyPr wrap="none" anchor="ctr"/>
            <a:lstStyle/>
            <a:p>
              <a:pPr>
                <a:defRPr/>
              </a:pPr>
              <a:endParaRPr lang="he-IL"/>
            </a:p>
          </p:txBody>
        </p:sp>
        <p:sp>
          <p:nvSpPr>
            <p:cNvPr id="8" name="Rectangle 10">
              <a:extLst>
                <a:ext uri="{FF2B5EF4-FFF2-40B4-BE49-F238E27FC236}">
                  <a16:creationId xmlns:a16="http://schemas.microsoft.com/office/drawing/2014/main" id="{27834355-037D-320E-24A3-AB57EA0C5D03}"/>
                </a:ext>
              </a:extLst>
            </p:cNvPr>
            <p:cNvSpPr>
              <a:spLocks noChangeArrowheads="1"/>
            </p:cNvSpPr>
            <p:nvPr/>
          </p:nvSpPr>
          <p:spPr bwMode="auto">
            <a:xfrm>
              <a:off x="2064" y="672"/>
              <a:ext cx="336" cy="336"/>
            </a:xfrm>
            <a:prstGeom prst="rect">
              <a:avLst/>
            </a:prstGeom>
            <a:noFill/>
            <a:ln w="57150">
              <a:solidFill>
                <a:schemeClr val="hlink"/>
              </a:solidFill>
              <a:miter lim="800000"/>
              <a:headEnd/>
              <a:tailEnd/>
            </a:ln>
            <a:effectLst/>
          </p:spPr>
          <p:txBody>
            <a:bodyPr wrap="none" anchor="ctr"/>
            <a:lstStyle/>
            <a:p>
              <a:pPr>
                <a:defRPr/>
              </a:pPr>
              <a:endParaRPr lang="he-IL"/>
            </a:p>
          </p:txBody>
        </p:sp>
        <p:sp>
          <p:nvSpPr>
            <p:cNvPr id="9" name="Rectangle 11">
              <a:extLst>
                <a:ext uri="{FF2B5EF4-FFF2-40B4-BE49-F238E27FC236}">
                  <a16:creationId xmlns:a16="http://schemas.microsoft.com/office/drawing/2014/main" id="{644B62A1-282B-2611-73BA-CE0B36E5777D}"/>
                </a:ext>
              </a:extLst>
            </p:cNvPr>
            <p:cNvSpPr>
              <a:spLocks noChangeArrowheads="1"/>
            </p:cNvSpPr>
            <p:nvPr/>
          </p:nvSpPr>
          <p:spPr bwMode="auto">
            <a:xfrm>
              <a:off x="672" y="336"/>
              <a:ext cx="327" cy="336"/>
            </a:xfrm>
            <a:prstGeom prst="rect">
              <a:avLst/>
            </a:prstGeom>
            <a:noFill/>
            <a:ln w="57150">
              <a:solidFill>
                <a:schemeClr val="hlink"/>
              </a:solidFill>
              <a:miter lim="800000"/>
              <a:headEnd/>
              <a:tailEnd/>
            </a:ln>
            <a:effectLst/>
          </p:spPr>
          <p:txBody>
            <a:bodyPr wrap="none" anchor="ctr"/>
            <a:lstStyle/>
            <a:p>
              <a:pPr>
                <a:defRPr/>
              </a:pPr>
              <a:endParaRPr lang="he-IL"/>
            </a:p>
          </p:txBody>
        </p:sp>
        <p:sp>
          <p:nvSpPr>
            <p:cNvPr id="10" name="Rectangle 12">
              <a:extLst>
                <a:ext uri="{FF2B5EF4-FFF2-40B4-BE49-F238E27FC236}">
                  <a16:creationId xmlns:a16="http://schemas.microsoft.com/office/drawing/2014/main" id="{45540134-A31E-6379-4558-213E75951708}"/>
                </a:ext>
              </a:extLst>
            </p:cNvPr>
            <p:cNvSpPr>
              <a:spLocks noChangeArrowheads="1"/>
            </p:cNvSpPr>
            <p:nvPr/>
          </p:nvSpPr>
          <p:spPr bwMode="auto">
            <a:xfrm>
              <a:off x="336" y="0"/>
              <a:ext cx="336" cy="336"/>
            </a:xfrm>
            <a:prstGeom prst="rect">
              <a:avLst/>
            </a:prstGeom>
            <a:noFill/>
            <a:ln w="57150">
              <a:solidFill>
                <a:schemeClr val="hlink"/>
              </a:solidFill>
              <a:miter lim="800000"/>
              <a:headEnd/>
              <a:tailEnd/>
            </a:ln>
            <a:effectLst/>
          </p:spPr>
          <p:txBody>
            <a:bodyPr wrap="none" anchor="ctr"/>
            <a:lstStyle/>
            <a:p>
              <a:pPr>
                <a:defRPr/>
              </a:pPr>
              <a:endParaRPr lang="he-IL"/>
            </a:p>
          </p:txBody>
        </p:sp>
      </p:grpSp>
      <p:grpSp>
        <p:nvGrpSpPr>
          <p:cNvPr id="11" name="Group 13">
            <a:extLst>
              <a:ext uri="{FF2B5EF4-FFF2-40B4-BE49-F238E27FC236}">
                <a16:creationId xmlns:a16="http://schemas.microsoft.com/office/drawing/2014/main" id="{3C53188C-13FD-7266-33A4-FD157BE6B35F}"/>
              </a:ext>
            </a:extLst>
          </p:cNvPr>
          <p:cNvGrpSpPr>
            <a:grpSpLocks/>
          </p:cNvGrpSpPr>
          <p:nvPr/>
        </p:nvGrpSpPr>
        <p:grpSpPr bwMode="auto">
          <a:xfrm flipH="1">
            <a:off x="5562600" y="0"/>
            <a:ext cx="3271838" cy="2133600"/>
            <a:chOff x="2736" y="96"/>
            <a:chExt cx="2064" cy="1344"/>
          </a:xfrm>
        </p:grpSpPr>
        <p:sp>
          <p:nvSpPr>
            <p:cNvPr id="12" name="Rectangle 14">
              <a:extLst>
                <a:ext uri="{FF2B5EF4-FFF2-40B4-BE49-F238E27FC236}">
                  <a16:creationId xmlns:a16="http://schemas.microsoft.com/office/drawing/2014/main" id="{83FD1B47-2732-AB3A-0FFD-FBC3BA141626}"/>
                </a:ext>
              </a:extLst>
            </p:cNvPr>
            <p:cNvSpPr>
              <a:spLocks noChangeArrowheads="1"/>
            </p:cNvSpPr>
            <p:nvPr/>
          </p:nvSpPr>
          <p:spPr bwMode="auto">
            <a:xfrm>
              <a:off x="3408" y="768"/>
              <a:ext cx="336" cy="336"/>
            </a:xfrm>
            <a:prstGeom prst="rect">
              <a:avLst/>
            </a:prstGeom>
            <a:solidFill>
              <a:schemeClr val="accent2"/>
            </a:solidFill>
            <a:ln w="57150">
              <a:solidFill>
                <a:schemeClr val="hlink"/>
              </a:solidFill>
              <a:miter lim="800000"/>
              <a:headEnd/>
              <a:tailEnd/>
            </a:ln>
            <a:effectLst/>
          </p:spPr>
          <p:txBody>
            <a:bodyPr wrap="none" anchor="ctr"/>
            <a:lstStyle/>
            <a:p>
              <a:pPr>
                <a:defRPr/>
              </a:pPr>
              <a:endParaRPr lang="he-IL"/>
            </a:p>
          </p:txBody>
        </p:sp>
        <p:sp>
          <p:nvSpPr>
            <p:cNvPr id="13" name="Rectangle 15">
              <a:extLst>
                <a:ext uri="{FF2B5EF4-FFF2-40B4-BE49-F238E27FC236}">
                  <a16:creationId xmlns:a16="http://schemas.microsoft.com/office/drawing/2014/main" id="{1F2C878A-E171-360F-6EF3-6FB90DBB3BB1}"/>
                </a:ext>
              </a:extLst>
            </p:cNvPr>
            <p:cNvSpPr>
              <a:spLocks noChangeArrowheads="1"/>
            </p:cNvSpPr>
            <p:nvPr/>
          </p:nvSpPr>
          <p:spPr bwMode="auto">
            <a:xfrm>
              <a:off x="3744" y="1104"/>
              <a:ext cx="327" cy="336"/>
            </a:xfrm>
            <a:prstGeom prst="rect">
              <a:avLst/>
            </a:prstGeom>
            <a:solidFill>
              <a:schemeClr val="accent1"/>
            </a:solidFill>
            <a:ln w="57150">
              <a:solidFill>
                <a:schemeClr val="hlink"/>
              </a:solidFill>
              <a:miter lim="800000"/>
              <a:headEnd/>
              <a:tailEnd/>
            </a:ln>
            <a:effectLst/>
          </p:spPr>
          <p:txBody>
            <a:bodyPr wrap="none" anchor="ctr"/>
            <a:lstStyle/>
            <a:p>
              <a:pPr>
                <a:defRPr/>
              </a:pPr>
              <a:endParaRPr lang="he-IL"/>
            </a:p>
          </p:txBody>
        </p:sp>
        <p:sp>
          <p:nvSpPr>
            <p:cNvPr id="14" name="Rectangle 16">
              <a:extLst>
                <a:ext uri="{FF2B5EF4-FFF2-40B4-BE49-F238E27FC236}">
                  <a16:creationId xmlns:a16="http://schemas.microsoft.com/office/drawing/2014/main" id="{E009E09A-4CB4-9830-4B0D-69EFD50AC93B}"/>
                </a:ext>
              </a:extLst>
            </p:cNvPr>
            <p:cNvSpPr>
              <a:spLocks noChangeArrowheads="1"/>
            </p:cNvSpPr>
            <p:nvPr/>
          </p:nvSpPr>
          <p:spPr bwMode="auto">
            <a:xfrm>
              <a:off x="4128" y="432"/>
              <a:ext cx="327" cy="336"/>
            </a:xfrm>
            <a:prstGeom prst="rect">
              <a:avLst/>
            </a:prstGeom>
            <a:solidFill>
              <a:schemeClr val="accent1"/>
            </a:solidFill>
            <a:ln w="57150">
              <a:solidFill>
                <a:schemeClr val="hlink"/>
              </a:solidFill>
              <a:miter lim="800000"/>
              <a:headEnd/>
              <a:tailEnd/>
            </a:ln>
            <a:effectLst/>
          </p:spPr>
          <p:txBody>
            <a:bodyPr wrap="none" anchor="ctr"/>
            <a:lstStyle/>
            <a:p>
              <a:pPr>
                <a:defRPr/>
              </a:pPr>
              <a:endParaRPr lang="he-IL"/>
            </a:p>
          </p:txBody>
        </p:sp>
        <p:sp>
          <p:nvSpPr>
            <p:cNvPr id="15" name="Rectangle 17">
              <a:extLst>
                <a:ext uri="{FF2B5EF4-FFF2-40B4-BE49-F238E27FC236}">
                  <a16:creationId xmlns:a16="http://schemas.microsoft.com/office/drawing/2014/main" id="{12B37973-5BE4-1C68-E72A-4F356C27BB38}"/>
                </a:ext>
              </a:extLst>
            </p:cNvPr>
            <p:cNvSpPr>
              <a:spLocks noChangeArrowheads="1"/>
            </p:cNvSpPr>
            <p:nvPr/>
          </p:nvSpPr>
          <p:spPr bwMode="auto">
            <a:xfrm>
              <a:off x="4464" y="768"/>
              <a:ext cx="336" cy="336"/>
            </a:xfrm>
            <a:prstGeom prst="rect">
              <a:avLst/>
            </a:prstGeom>
            <a:solidFill>
              <a:schemeClr val="bg2"/>
            </a:solidFill>
            <a:ln w="57150">
              <a:solidFill>
                <a:schemeClr val="hlink"/>
              </a:solidFill>
              <a:miter lim="800000"/>
              <a:headEnd/>
              <a:tailEnd/>
            </a:ln>
            <a:effectLst/>
          </p:spPr>
          <p:txBody>
            <a:bodyPr wrap="none" anchor="ctr"/>
            <a:lstStyle/>
            <a:p>
              <a:pPr>
                <a:defRPr/>
              </a:pPr>
              <a:endParaRPr lang="he-IL"/>
            </a:p>
          </p:txBody>
        </p:sp>
        <p:sp>
          <p:nvSpPr>
            <p:cNvPr id="16" name="Rectangle 18">
              <a:extLst>
                <a:ext uri="{FF2B5EF4-FFF2-40B4-BE49-F238E27FC236}">
                  <a16:creationId xmlns:a16="http://schemas.microsoft.com/office/drawing/2014/main" id="{E519152C-5B72-2EF9-F997-8BD9D9F32166}"/>
                </a:ext>
              </a:extLst>
            </p:cNvPr>
            <p:cNvSpPr>
              <a:spLocks noChangeArrowheads="1"/>
            </p:cNvSpPr>
            <p:nvPr/>
          </p:nvSpPr>
          <p:spPr bwMode="auto">
            <a:xfrm>
              <a:off x="3072" y="432"/>
              <a:ext cx="327" cy="336"/>
            </a:xfrm>
            <a:prstGeom prst="rect">
              <a:avLst/>
            </a:prstGeom>
            <a:solidFill>
              <a:schemeClr val="tx2"/>
            </a:solidFill>
            <a:ln w="57150">
              <a:solidFill>
                <a:schemeClr val="hlink"/>
              </a:solidFill>
              <a:miter lim="800000"/>
              <a:headEnd/>
              <a:tailEnd/>
            </a:ln>
            <a:effectLst/>
          </p:spPr>
          <p:txBody>
            <a:bodyPr wrap="none" anchor="ctr"/>
            <a:lstStyle/>
            <a:p>
              <a:pPr>
                <a:defRPr/>
              </a:pPr>
              <a:endParaRPr lang="he-IL"/>
            </a:p>
          </p:txBody>
        </p:sp>
        <p:sp>
          <p:nvSpPr>
            <p:cNvPr id="17" name="Rectangle 19">
              <a:extLst>
                <a:ext uri="{FF2B5EF4-FFF2-40B4-BE49-F238E27FC236}">
                  <a16:creationId xmlns:a16="http://schemas.microsoft.com/office/drawing/2014/main" id="{7AB30AF9-B8DB-2D17-DB63-306B00BEA963}"/>
                </a:ext>
              </a:extLst>
            </p:cNvPr>
            <p:cNvSpPr>
              <a:spLocks noChangeArrowheads="1"/>
            </p:cNvSpPr>
            <p:nvPr/>
          </p:nvSpPr>
          <p:spPr bwMode="auto">
            <a:xfrm>
              <a:off x="2736" y="96"/>
              <a:ext cx="336" cy="336"/>
            </a:xfrm>
            <a:prstGeom prst="rect">
              <a:avLst/>
            </a:prstGeom>
            <a:solidFill>
              <a:schemeClr val="bg2"/>
            </a:solidFill>
            <a:ln w="57150">
              <a:solidFill>
                <a:schemeClr val="hlink"/>
              </a:solidFill>
              <a:miter lim="800000"/>
              <a:headEnd/>
              <a:tailEnd/>
            </a:ln>
            <a:effectLst/>
          </p:spPr>
          <p:txBody>
            <a:bodyPr wrap="none" anchor="ctr"/>
            <a:lstStyle/>
            <a:p>
              <a:pPr>
                <a:defRPr/>
              </a:pPr>
              <a:endParaRPr lang="he-IL"/>
            </a:p>
          </p:txBody>
        </p:sp>
      </p:grpSp>
      <p:sp>
        <p:nvSpPr>
          <p:cNvPr id="18" name="Rectangle 20">
            <a:extLst>
              <a:ext uri="{FF2B5EF4-FFF2-40B4-BE49-F238E27FC236}">
                <a16:creationId xmlns:a16="http://schemas.microsoft.com/office/drawing/2014/main" id="{F71B1542-28FF-ED05-A08B-F8DF2FDE4D8F}"/>
              </a:ext>
            </a:extLst>
          </p:cNvPr>
          <p:cNvSpPr>
            <a:spLocks noChangeArrowheads="1"/>
          </p:cNvSpPr>
          <p:nvPr/>
        </p:nvSpPr>
        <p:spPr bwMode="auto">
          <a:xfrm>
            <a:off x="4741863" y="4191000"/>
            <a:ext cx="211137" cy="211138"/>
          </a:xfrm>
          <a:prstGeom prst="rect">
            <a:avLst/>
          </a:prstGeom>
          <a:solidFill>
            <a:schemeClr val="accent2"/>
          </a:solidFill>
          <a:ln w="28575">
            <a:solidFill>
              <a:schemeClr val="hlink"/>
            </a:solidFill>
            <a:miter lim="800000"/>
            <a:headEnd/>
            <a:tailEnd/>
          </a:ln>
          <a:effectLst/>
        </p:spPr>
        <p:txBody>
          <a:bodyPr wrap="none" anchor="ctr"/>
          <a:lstStyle/>
          <a:p>
            <a:pPr algn="ctr" rtl="0">
              <a:defRPr/>
            </a:pPr>
            <a:endParaRPr lang="en-US" sz="2400"/>
          </a:p>
        </p:txBody>
      </p:sp>
      <p:sp>
        <p:nvSpPr>
          <p:cNvPr id="19" name="Rectangle 21">
            <a:extLst>
              <a:ext uri="{FF2B5EF4-FFF2-40B4-BE49-F238E27FC236}">
                <a16:creationId xmlns:a16="http://schemas.microsoft.com/office/drawing/2014/main" id="{D7C655A2-EFD8-E388-6528-7EB0F854DC76}"/>
              </a:ext>
            </a:extLst>
          </p:cNvPr>
          <p:cNvSpPr>
            <a:spLocks noChangeArrowheads="1"/>
          </p:cNvSpPr>
          <p:nvPr/>
        </p:nvSpPr>
        <p:spPr bwMode="auto">
          <a:xfrm>
            <a:off x="4437063" y="4191000"/>
            <a:ext cx="211137" cy="211138"/>
          </a:xfrm>
          <a:prstGeom prst="rect">
            <a:avLst/>
          </a:prstGeom>
          <a:solidFill>
            <a:schemeClr val="bg2"/>
          </a:solidFill>
          <a:ln w="28575">
            <a:solidFill>
              <a:schemeClr val="hlink"/>
            </a:solidFill>
            <a:miter lim="800000"/>
            <a:headEnd/>
            <a:tailEnd/>
          </a:ln>
          <a:effectLst/>
        </p:spPr>
        <p:txBody>
          <a:bodyPr wrap="none" anchor="ctr"/>
          <a:lstStyle/>
          <a:p>
            <a:pPr algn="ctr" rtl="0">
              <a:defRPr/>
            </a:pPr>
            <a:endParaRPr lang="en-US" sz="2400"/>
          </a:p>
        </p:txBody>
      </p:sp>
      <p:sp>
        <p:nvSpPr>
          <p:cNvPr id="20" name="Rectangle 22">
            <a:extLst>
              <a:ext uri="{FF2B5EF4-FFF2-40B4-BE49-F238E27FC236}">
                <a16:creationId xmlns:a16="http://schemas.microsoft.com/office/drawing/2014/main" id="{A6AA4D17-3484-1F77-9042-014F6ECA7540}"/>
              </a:ext>
            </a:extLst>
          </p:cNvPr>
          <p:cNvSpPr>
            <a:spLocks noChangeArrowheads="1"/>
          </p:cNvSpPr>
          <p:nvPr/>
        </p:nvSpPr>
        <p:spPr bwMode="auto">
          <a:xfrm>
            <a:off x="4132263" y="4191000"/>
            <a:ext cx="211137" cy="211138"/>
          </a:xfrm>
          <a:prstGeom prst="rect">
            <a:avLst/>
          </a:prstGeom>
          <a:solidFill>
            <a:schemeClr val="accent1"/>
          </a:solidFill>
          <a:ln w="28575">
            <a:solidFill>
              <a:schemeClr val="hlink"/>
            </a:solidFill>
            <a:miter lim="800000"/>
            <a:headEnd/>
            <a:tailEnd/>
          </a:ln>
          <a:effectLst/>
        </p:spPr>
        <p:txBody>
          <a:bodyPr wrap="none" anchor="ctr"/>
          <a:lstStyle/>
          <a:p>
            <a:pPr algn="ctr" rtl="0">
              <a:defRPr/>
            </a:pPr>
            <a:endParaRPr lang="en-US" sz="2400"/>
          </a:p>
        </p:txBody>
      </p:sp>
      <p:sp>
        <p:nvSpPr>
          <p:cNvPr id="6147" name="Rectangle 3"/>
          <p:cNvSpPr>
            <a:spLocks noGrp="1" noChangeArrowheads="1"/>
          </p:cNvSpPr>
          <p:nvPr>
            <p:ph type="ctrTitle"/>
          </p:nvPr>
        </p:nvSpPr>
        <p:spPr>
          <a:xfrm>
            <a:off x="1042988" y="2205038"/>
            <a:ext cx="7772400" cy="1752600"/>
          </a:xfrm>
        </p:spPr>
        <p:txBody>
          <a:bodyPr anchor="t"/>
          <a:lstStyle>
            <a:lvl1pPr algn="ctr">
              <a:lnSpc>
                <a:spcPct val="90000"/>
              </a:lnSpc>
              <a:defRPr/>
            </a:lvl1pPr>
          </a:lstStyle>
          <a:p>
            <a:r>
              <a:rPr lang="he-IL"/>
              <a:t>לחץ כדי לערוך את סגנון הכותרת של תבנית הבסיס</a:t>
            </a:r>
          </a:p>
        </p:txBody>
      </p:sp>
      <p:sp>
        <p:nvSpPr>
          <p:cNvPr id="6148" name="Rectangle 4"/>
          <p:cNvSpPr>
            <a:spLocks noGrp="1" noChangeArrowheads="1"/>
          </p:cNvSpPr>
          <p:nvPr>
            <p:ph type="subTitle" idx="1"/>
          </p:nvPr>
        </p:nvSpPr>
        <p:spPr>
          <a:xfrm>
            <a:off x="1371600" y="4495800"/>
            <a:ext cx="6400800" cy="1524000"/>
          </a:xfrm>
        </p:spPr>
        <p:txBody>
          <a:bodyPr anchor="ctr"/>
          <a:lstStyle>
            <a:lvl1pPr marL="0" indent="0" algn="ctr">
              <a:lnSpc>
                <a:spcPct val="80000"/>
              </a:lnSpc>
              <a:buFont typeface="Wingdings" pitchFamily="2" charset="2"/>
              <a:buNone/>
              <a:defRPr sz="2400">
                <a:solidFill>
                  <a:schemeClr val="tx2"/>
                </a:solidFill>
              </a:defRPr>
            </a:lvl1pPr>
          </a:lstStyle>
          <a:p>
            <a:r>
              <a:rPr lang="he-IL"/>
              <a:t>לחץ כדי לערוך את סגנון כותרת המשנה של תבנית הבסיס</a:t>
            </a:r>
          </a:p>
        </p:txBody>
      </p:sp>
      <p:sp>
        <p:nvSpPr>
          <p:cNvPr id="21" name="Rectangle 23">
            <a:extLst>
              <a:ext uri="{FF2B5EF4-FFF2-40B4-BE49-F238E27FC236}">
                <a16:creationId xmlns:a16="http://schemas.microsoft.com/office/drawing/2014/main" id="{9716DD27-EC04-E77B-7160-7F9A3004C5C3}"/>
              </a:ext>
            </a:extLst>
          </p:cNvPr>
          <p:cNvSpPr>
            <a:spLocks noGrp="1" noChangeArrowheads="1"/>
          </p:cNvSpPr>
          <p:nvPr>
            <p:ph type="dt" sz="half" idx="10"/>
          </p:nvPr>
        </p:nvSpPr>
        <p:spPr>
          <a:xfrm>
            <a:off x="762000" y="6507163"/>
            <a:ext cx="1828800" cy="274637"/>
          </a:xfrm>
        </p:spPr>
        <p:txBody>
          <a:bodyPr/>
          <a:lstStyle>
            <a:lvl1pPr>
              <a:defRPr/>
            </a:lvl1pPr>
          </a:lstStyle>
          <a:p>
            <a:pPr>
              <a:defRPr/>
            </a:pPr>
            <a:endParaRPr lang="en-US"/>
          </a:p>
        </p:txBody>
      </p:sp>
      <p:sp>
        <p:nvSpPr>
          <p:cNvPr id="22" name="Rectangle 24">
            <a:extLst>
              <a:ext uri="{FF2B5EF4-FFF2-40B4-BE49-F238E27FC236}">
                <a16:creationId xmlns:a16="http://schemas.microsoft.com/office/drawing/2014/main" id="{3826CFE2-C02E-55B2-FE8C-800B586BFE40}"/>
              </a:ext>
            </a:extLst>
          </p:cNvPr>
          <p:cNvSpPr>
            <a:spLocks noGrp="1" noChangeArrowheads="1"/>
          </p:cNvSpPr>
          <p:nvPr>
            <p:ph type="ftr" sz="quarter" idx="11"/>
          </p:nvPr>
        </p:nvSpPr>
        <p:spPr>
          <a:xfrm>
            <a:off x="4876800" y="6507163"/>
            <a:ext cx="2895600" cy="274637"/>
          </a:xfrm>
        </p:spPr>
        <p:txBody>
          <a:bodyPr/>
          <a:lstStyle>
            <a:lvl1pPr>
              <a:defRPr/>
            </a:lvl1pPr>
          </a:lstStyle>
          <a:p>
            <a:pPr>
              <a:defRPr/>
            </a:pPr>
            <a:endParaRPr lang="en-US"/>
          </a:p>
        </p:txBody>
      </p:sp>
      <p:sp>
        <p:nvSpPr>
          <p:cNvPr id="23" name="Rectangle 25">
            <a:extLst>
              <a:ext uri="{FF2B5EF4-FFF2-40B4-BE49-F238E27FC236}">
                <a16:creationId xmlns:a16="http://schemas.microsoft.com/office/drawing/2014/main" id="{CA6B0FA2-A554-5FBB-07FF-9C03498CB09D}"/>
              </a:ext>
            </a:extLst>
          </p:cNvPr>
          <p:cNvSpPr>
            <a:spLocks noGrp="1" noChangeArrowheads="1"/>
          </p:cNvSpPr>
          <p:nvPr>
            <p:ph type="sldNum" sz="quarter" idx="12"/>
          </p:nvPr>
        </p:nvSpPr>
        <p:spPr>
          <a:xfrm>
            <a:off x="2590800" y="6172200"/>
            <a:ext cx="762000" cy="609600"/>
          </a:xfrm>
        </p:spPr>
        <p:txBody>
          <a:bodyPr/>
          <a:lstStyle>
            <a:lvl1pPr>
              <a:defRPr sz="3200"/>
            </a:lvl1pPr>
          </a:lstStyle>
          <a:p>
            <a:fld id="{E9A0E3EF-30E0-46E0-A7F7-C026C56B85BE}" type="slidenum">
              <a:rPr lang="he-IL" altLang="en-US"/>
              <a:pPr/>
              <a:t>‹#›</a:t>
            </a:fld>
            <a:endParaRPr lang="en-US" altLang="en-US"/>
          </a:p>
        </p:txBody>
      </p:sp>
    </p:spTree>
    <p:extLst>
      <p:ext uri="{BB962C8B-B14F-4D97-AF65-F5344CB8AC3E}">
        <p14:creationId xmlns:p14="http://schemas.microsoft.com/office/powerpoint/2010/main" val="197202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right)">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Rectangle 14">
            <a:extLst>
              <a:ext uri="{FF2B5EF4-FFF2-40B4-BE49-F238E27FC236}">
                <a16:creationId xmlns:a16="http://schemas.microsoft.com/office/drawing/2014/main" id="{3FE7D419-9A4D-0A65-7694-4D33D2D69B0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5">
            <a:extLst>
              <a:ext uri="{FF2B5EF4-FFF2-40B4-BE49-F238E27FC236}">
                <a16:creationId xmlns:a16="http://schemas.microsoft.com/office/drawing/2014/main" id="{15D73E9A-6A5F-E26B-855D-43AF7A5BCF6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6">
            <a:extLst>
              <a:ext uri="{FF2B5EF4-FFF2-40B4-BE49-F238E27FC236}">
                <a16:creationId xmlns:a16="http://schemas.microsoft.com/office/drawing/2014/main" id="{5C038169-C403-3523-E0D6-D2ECD63D91DB}"/>
              </a:ext>
            </a:extLst>
          </p:cNvPr>
          <p:cNvSpPr>
            <a:spLocks noGrp="1" noChangeArrowheads="1"/>
          </p:cNvSpPr>
          <p:nvPr>
            <p:ph type="sldNum" sz="quarter" idx="12"/>
          </p:nvPr>
        </p:nvSpPr>
        <p:spPr>
          <a:ln/>
        </p:spPr>
        <p:txBody>
          <a:bodyPr/>
          <a:lstStyle>
            <a:lvl1pPr>
              <a:defRPr/>
            </a:lvl1pPr>
          </a:lstStyle>
          <a:p>
            <a:fld id="{07D9C383-28A2-4889-B5BC-83D34D7D23A3}" type="slidenum">
              <a:rPr lang="he-IL" altLang="en-US"/>
              <a:pPr/>
              <a:t>‹#›</a:t>
            </a:fld>
            <a:endParaRPr lang="en-US" altLang="en-US"/>
          </a:p>
        </p:txBody>
      </p:sp>
    </p:spTree>
    <p:extLst>
      <p:ext uri="{BB962C8B-B14F-4D97-AF65-F5344CB8AC3E}">
        <p14:creationId xmlns:p14="http://schemas.microsoft.com/office/powerpoint/2010/main" val="983547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000750" y="1219200"/>
            <a:ext cx="1771650" cy="4953000"/>
          </a:xfr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685800" y="1219200"/>
            <a:ext cx="5162550" cy="4953000"/>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Rectangle 14">
            <a:extLst>
              <a:ext uri="{FF2B5EF4-FFF2-40B4-BE49-F238E27FC236}">
                <a16:creationId xmlns:a16="http://schemas.microsoft.com/office/drawing/2014/main" id="{EC19A6A5-ACE8-2456-1335-871A25B30A2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5">
            <a:extLst>
              <a:ext uri="{FF2B5EF4-FFF2-40B4-BE49-F238E27FC236}">
                <a16:creationId xmlns:a16="http://schemas.microsoft.com/office/drawing/2014/main" id="{623A8422-5A92-C88C-9237-3C124709E84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6">
            <a:extLst>
              <a:ext uri="{FF2B5EF4-FFF2-40B4-BE49-F238E27FC236}">
                <a16:creationId xmlns:a16="http://schemas.microsoft.com/office/drawing/2014/main" id="{C3E3CC0B-16C1-BECD-F137-B15232E33479}"/>
              </a:ext>
            </a:extLst>
          </p:cNvPr>
          <p:cNvSpPr>
            <a:spLocks noGrp="1" noChangeArrowheads="1"/>
          </p:cNvSpPr>
          <p:nvPr>
            <p:ph type="sldNum" sz="quarter" idx="12"/>
          </p:nvPr>
        </p:nvSpPr>
        <p:spPr>
          <a:ln/>
        </p:spPr>
        <p:txBody>
          <a:bodyPr/>
          <a:lstStyle>
            <a:lvl1pPr>
              <a:defRPr/>
            </a:lvl1pPr>
          </a:lstStyle>
          <a:p>
            <a:fld id="{B4AD7BCB-8001-4032-9876-54E8EA6837B9}" type="slidenum">
              <a:rPr lang="he-IL" altLang="en-US"/>
              <a:pPr/>
              <a:t>‹#›</a:t>
            </a:fld>
            <a:endParaRPr lang="en-US" altLang="en-US"/>
          </a:p>
        </p:txBody>
      </p:sp>
    </p:spTree>
    <p:extLst>
      <p:ext uri="{BB962C8B-B14F-4D97-AF65-F5344CB8AC3E}">
        <p14:creationId xmlns:p14="http://schemas.microsoft.com/office/powerpoint/2010/main" val="21400518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כותרת, טקסט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685800" y="1219200"/>
            <a:ext cx="7086600" cy="1447800"/>
          </a:xfrm>
        </p:spPr>
        <p:txBody>
          <a:bodyPr/>
          <a:lstStyle/>
          <a:p>
            <a:r>
              <a:rPr lang="he-IL"/>
              <a:t>לחץ כדי לערוך סגנון כותרת של תבנית בסיס</a:t>
            </a:r>
          </a:p>
        </p:txBody>
      </p:sp>
      <p:sp>
        <p:nvSpPr>
          <p:cNvPr id="3" name="מציין מיקום טקסט 2"/>
          <p:cNvSpPr>
            <a:spLocks noGrp="1"/>
          </p:cNvSpPr>
          <p:nvPr>
            <p:ph type="body" sz="half" idx="1"/>
          </p:nvPr>
        </p:nvSpPr>
        <p:spPr>
          <a:xfrm>
            <a:off x="685800" y="2819400"/>
            <a:ext cx="3467100" cy="335280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4305300" y="2819400"/>
            <a:ext cx="3467100" cy="335280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Rectangle 14">
            <a:extLst>
              <a:ext uri="{FF2B5EF4-FFF2-40B4-BE49-F238E27FC236}">
                <a16:creationId xmlns:a16="http://schemas.microsoft.com/office/drawing/2014/main" id="{73FBBC04-374E-F413-0928-329379EFF3D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5">
            <a:extLst>
              <a:ext uri="{FF2B5EF4-FFF2-40B4-BE49-F238E27FC236}">
                <a16:creationId xmlns:a16="http://schemas.microsoft.com/office/drawing/2014/main" id="{657252A9-CE57-1598-03A1-BD68EC2BB12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6">
            <a:extLst>
              <a:ext uri="{FF2B5EF4-FFF2-40B4-BE49-F238E27FC236}">
                <a16:creationId xmlns:a16="http://schemas.microsoft.com/office/drawing/2014/main" id="{76981342-208B-7AAC-337D-7E780236C736}"/>
              </a:ext>
            </a:extLst>
          </p:cNvPr>
          <p:cNvSpPr>
            <a:spLocks noGrp="1" noChangeArrowheads="1"/>
          </p:cNvSpPr>
          <p:nvPr>
            <p:ph type="sldNum" sz="quarter" idx="12"/>
          </p:nvPr>
        </p:nvSpPr>
        <p:spPr>
          <a:ln/>
        </p:spPr>
        <p:txBody>
          <a:bodyPr/>
          <a:lstStyle>
            <a:lvl1pPr>
              <a:defRPr/>
            </a:lvl1pPr>
          </a:lstStyle>
          <a:p>
            <a:fld id="{E8D958EA-5F3E-40A4-9F7C-8418EFB3B2A6}" type="slidenum">
              <a:rPr lang="he-IL" altLang="en-US"/>
              <a:pPr/>
              <a:t>‹#›</a:t>
            </a:fld>
            <a:endParaRPr lang="en-US" altLang="en-US"/>
          </a:p>
        </p:txBody>
      </p:sp>
    </p:spTree>
    <p:extLst>
      <p:ext uri="{BB962C8B-B14F-4D97-AF65-F5344CB8AC3E}">
        <p14:creationId xmlns:p14="http://schemas.microsoft.com/office/powerpoint/2010/main" val="24477222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כותרת וטבלה">
    <p:spTree>
      <p:nvGrpSpPr>
        <p:cNvPr id="1" name=""/>
        <p:cNvGrpSpPr/>
        <p:nvPr/>
      </p:nvGrpSpPr>
      <p:grpSpPr>
        <a:xfrm>
          <a:off x="0" y="0"/>
          <a:ext cx="0" cy="0"/>
          <a:chOff x="0" y="0"/>
          <a:chExt cx="0" cy="0"/>
        </a:xfrm>
      </p:grpSpPr>
      <p:sp>
        <p:nvSpPr>
          <p:cNvPr id="2" name="כותרת 1"/>
          <p:cNvSpPr>
            <a:spLocks noGrp="1"/>
          </p:cNvSpPr>
          <p:nvPr>
            <p:ph type="title"/>
          </p:nvPr>
        </p:nvSpPr>
        <p:spPr>
          <a:xfrm>
            <a:off x="685800" y="1219200"/>
            <a:ext cx="7086600" cy="1447800"/>
          </a:xfrm>
        </p:spPr>
        <p:txBody>
          <a:bodyPr/>
          <a:lstStyle/>
          <a:p>
            <a:r>
              <a:rPr lang="he-IL"/>
              <a:t>לחץ כדי לערוך סגנון כותרת של תבנית בסיס</a:t>
            </a:r>
          </a:p>
        </p:txBody>
      </p:sp>
      <p:sp>
        <p:nvSpPr>
          <p:cNvPr id="3" name="מציין מיקום של טבלה 2"/>
          <p:cNvSpPr>
            <a:spLocks noGrp="1"/>
          </p:cNvSpPr>
          <p:nvPr>
            <p:ph type="tbl" idx="1"/>
          </p:nvPr>
        </p:nvSpPr>
        <p:spPr>
          <a:xfrm>
            <a:off x="685800" y="2819400"/>
            <a:ext cx="7086600" cy="3352800"/>
          </a:xfrm>
        </p:spPr>
        <p:txBody>
          <a:bodyPr/>
          <a:lstStyle/>
          <a:p>
            <a:pPr lvl="0"/>
            <a:endParaRPr lang="he-IL" noProof="0"/>
          </a:p>
        </p:txBody>
      </p:sp>
      <p:sp>
        <p:nvSpPr>
          <p:cNvPr id="4" name="Rectangle 14">
            <a:extLst>
              <a:ext uri="{FF2B5EF4-FFF2-40B4-BE49-F238E27FC236}">
                <a16:creationId xmlns:a16="http://schemas.microsoft.com/office/drawing/2014/main" id="{69F663F7-0DF1-5D7B-96E1-485351647D9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5">
            <a:extLst>
              <a:ext uri="{FF2B5EF4-FFF2-40B4-BE49-F238E27FC236}">
                <a16:creationId xmlns:a16="http://schemas.microsoft.com/office/drawing/2014/main" id="{BE8D80C1-BD11-1E7A-2940-0F146255005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6">
            <a:extLst>
              <a:ext uri="{FF2B5EF4-FFF2-40B4-BE49-F238E27FC236}">
                <a16:creationId xmlns:a16="http://schemas.microsoft.com/office/drawing/2014/main" id="{BB35D628-4F19-C7FD-964C-129F2317F1CE}"/>
              </a:ext>
            </a:extLst>
          </p:cNvPr>
          <p:cNvSpPr>
            <a:spLocks noGrp="1" noChangeArrowheads="1"/>
          </p:cNvSpPr>
          <p:nvPr>
            <p:ph type="sldNum" sz="quarter" idx="12"/>
          </p:nvPr>
        </p:nvSpPr>
        <p:spPr>
          <a:ln/>
        </p:spPr>
        <p:txBody>
          <a:bodyPr/>
          <a:lstStyle>
            <a:lvl1pPr>
              <a:defRPr/>
            </a:lvl1pPr>
          </a:lstStyle>
          <a:p>
            <a:fld id="{7D62B863-5086-4583-B2D7-1638B63FBFC5}" type="slidenum">
              <a:rPr lang="he-IL" altLang="en-US"/>
              <a:pPr/>
              <a:t>‹#›</a:t>
            </a:fld>
            <a:endParaRPr lang="en-US" altLang="en-US"/>
          </a:p>
        </p:txBody>
      </p:sp>
    </p:spTree>
    <p:extLst>
      <p:ext uri="{BB962C8B-B14F-4D97-AF65-F5344CB8AC3E}">
        <p14:creationId xmlns:p14="http://schemas.microsoft.com/office/powerpoint/2010/main" val="1771616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Rectangle 14">
            <a:extLst>
              <a:ext uri="{FF2B5EF4-FFF2-40B4-BE49-F238E27FC236}">
                <a16:creationId xmlns:a16="http://schemas.microsoft.com/office/drawing/2014/main" id="{2CB1B7C4-2424-4CE6-9CED-8CE95477331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5">
            <a:extLst>
              <a:ext uri="{FF2B5EF4-FFF2-40B4-BE49-F238E27FC236}">
                <a16:creationId xmlns:a16="http://schemas.microsoft.com/office/drawing/2014/main" id="{57BB31F9-D630-81F7-06FA-649D02CDDB6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6">
            <a:extLst>
              <a:ext uri="{FF2B5EF4-FFF2-40B4-BE49-F238E27FC236}">
                <a16:creationId xmlns:a16="http://schemas.microsoft.com/office/drawing/2014/main" id="{D06BA788-A771-B37D-C410-20E0C3BF4241}"/>
              </a:ext>
            </a:extLst>
          </p:cNvPr>
          <p:cNvSpPr>
            <a:spLocks noGrp="1" noChangeArrowheads="1"/>
          </p:cNvSpPr>
          <p:nvPr>
            <p:ph type="sldNum" sz="quarter" idx="12"/>
          </p:nvPr>
        </p:nvSpPr>
        <p:spPr>
          <a:ln/>
        </p:spPr>
        <p:txBody>
          <a:bodyPr/>
          <a:lstStyle>
            <a:lvl1pPr>
              <a:defRPr/>
            </a:lvl1pPr>
          </a:lstStyle>
          <a:p>
            <a:fld id="{91D5DF23-D7FB-4AA5-9F54-4B9A5B18C775}" type="slidenum">
              <a:rPr lang="he-IL" altLang="en-US"/>
              <a:pPr/>
              <a:t>‹#›</a:t>
            </a:fld>
            <a:endParaRPr lang="en-US" altLang="en-US"/>
          </a:p>
        </p:txBody>
      </p:sp>
    </p:spTree>
    <p:extLst>
      <p:ext uri="{BB962C8B-B14F-4D97-AF65-F5344CB8AC3E}">
        <p14:creationId xmlns:p14="http://schemas.microsoft.com/office/powerpoint/2010/main" val="2866295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he-IL"/>
              <a:t>לחץ כדי לערוך סגנונות טקסט של תבנית בסיס</a:t>
            </a:r>
          </a:p>
        </p:txBody>
      </p:sp>
      <p:sp>
        <p:nvSpPr>
          <p:cNvPr id="4" name="Rectangle 14">
            <a:extLst>
              <a:ext uri="{FF2B5EF4-FFF2-40B4-BE49-F238E27FC236}">
                <a16:creationId xmlns:a16="http://schemas.microsoft.com/office/drawing/2014/main" id="{CF0D3EE7-5104-BAD7-31F7-FEDCDD65CDB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5">
            <a:extLst>
              <a:ext uri="{FF2B5EF4-FFF2-40B4-BE49-F238E27FC236}">
                <a16:creationId xmlns:a16="http://schemas.microsoft.com/office/drawing/2014/main" id="{006982F0-B52B-1E29-3377-DB6F2C64B7F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6">
            <a:extLst>
              <a:ext uri="{FF2B5EF4-FFF2-40B4-BE49-F238E27FC236}">
                <a16:creationId xmlns:a16="http://schemas.microsoft.com/office/drawing/2014/main" id="{6A8CD083-F16E-2C6F-08C8-656A77A272FD}"/>
              </a:ext>
            </a:extLst>
          </p:cNvPr>
          <p:cNvSpPr>
            <a:spLocks noGrp="1" noChangeArrowheads="1"/>
          </p:cNvSpPr>
          <p:nvPr>
            <p:ph type="sldNum" sz="quarter" idx="12"/>
          </p:nvPr>
        </p:nvSpPr>
        <p:spPr>
          <a:ln/>
        </p:spPr>
        <p:txBody>
          <a:bodyPr/>
          <a:lstStyle>
            <a:lvl1pPr>
              <a:defRPr/>
            </a:lvl1pPr>
          </a:lstStyle>
          <a:p>
            <a:fld id="{A1E5234B-DC11-47CE-AAC5-974B60298EE1}" type="slidenum">
              <a:rPr lang="he-IL" altLang="en-US"/>
              <a:pPr/>
              <a:t>‹#›</a:t>
            </a:fld>
            <a:endParaRPr lang="en-US" altLang="en-US"/>
          </a:p>
        </p:txBody>
      </p:sp>
    </p:spTree>
    <p:extLst>
      <p:ext uri="{BB962C8B-B14F-4D97-AF65-F5344CB8AC3E}">
        <p14:creationId xmlns:p14="http://schemas.microsoft.com/office/powerpoint/2010/main" val="549465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sz="half" idx="1"/>
          </p:nvPr>
        </p:nvSpPr>
        <p:spPr>
          <a:xfrm>
            <a:off x="685800" y="2819400"/>
            <a:ext cx="3467100" cy="335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4305300" y="2819400"/>
            <a:ext cx="3467100" cy="335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Rectangle 14">
            <a:extLst>
              <a:ext uri="{FF2B5EF4-FFF2-40B4-BE49-F238E27FC236}">
                <a16:creationId xmlns:a16="http://schemas.microsoft.com/office/drawing/2014/main" id="{A4463E44-BA5D-56ED-F593-B0A4BE70227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5">
            <a:extLst>
              <a:ext uri="{FF2B5EF4-FFF2-40B4-BE49-F238E27FC236}">
                <a16:creationId xmlns:a16="http://schemas.microsoft.com/office/drawing/2014/main" id="{9538D278-27A2-1AB9-6CB9-4820EE94AE2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6">
            <a:extLst>
              <a:ext uri="{FF2B5EF4-FFF2-40B4-BE49-F238E27FC236}">
                <a16:creationId xmlns:a16="http://schemas.microsoft.com/office/drawing/2014/main" id="{3694F8EE-4BA5-CBC6-7078-F2C2BAE0837D}"/>
              </a:ext>
            </a:extLst>
          </p:cNvPr>
          <p:cNvSpPr>
            <a:spLocks noGrp="1" noChangeArrowheads="1"/>
          </p:cNvSpPr>
          <p:nvPr>
            <p:ph type="sldNum" sz="quarter" idx="12"/>
          </p:nvPr>
        </p:nvSpPr>
        <p:spPr>
          <a:ln/>
        </p:spPr>
        <p:txBody>
          <a:bodyPr/>
          <a:lstStyle>
            <a:lvl1pPr>
              <a:defRPr/>
            </a:lvl1pPr>
          </a:lstStyle>
          <a:p>
            <a:fld id="{CCD4CC2D-D12F-434A-BCCA-CF39079DCDB0}" type="slidenum">
              <a:rPr lang="he-IL" altLang="en-US"/>
              <a:pPr/>
              <a:t>‹#›</a:t>
            </a:fld>
            <a:endParaRPr lang="en-US" altLang="en-US"/>
          </a:p>
        </p:txBody>
      </p:sp>
    </p:spTree>
    <p:extLst>
      <p:ext uri="{BB962C8B-B14F-4D97-AF65-F5344CB8AC3E}">
        <p14:creationId xmlns:p14="http://schemas.microsoft.com/office/powerpoint/2010/main" val="2560912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1143000"/>
          </a:xfrm>
        </p:spPr>
        <p:txBody>
          <a:bodyPr/>
          <a:lstStyle>
            <a:lvl1pPr>
              <a:defRPr/>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Rectangle 14">
            <a:extLst>
              <a:ext uri="{FF2B5EF4-FFF2-40B4-BE49-F238E27FC236}">
                <a16:creationId xmlns:a16="http://schemas.microsoft.com/office/drawing/2014/main" id="{6D21EF8A-4E85-CB3C-2CDA-0502A3E3689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15">
            <a:extLst>
              <a:ext uri="{FF2B5EF4-FFF2-40B4-BE49-F238E27FC236}">
                <a16:creationId xmlns:a16="http://schemas.microsoft.com/office/drawing/2014/main" id="{6E62EBB5-DB36-4872-DC5D-6D78AD05EA9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6">
            <a:extLst>
              <a:ext uri="{FF2B5EF4-FFF2-40B4-BE49-F238E27FC236}">
                <a16:creationId xmlns:a16="http://schemas.microsoft.com/office/drawing/2014/main" id="{42D0A0C6-2C8A-8022-8A29-6A93AB98C1EA}"/>
              </a:ext>
            </a:extLst>
          </p:cNvPr>
          <p:cNvSpPr>
            <a:spLocks noGrp="1" noChangeArrowheads="1"/>
          </p:cNvSpPr>
          <p:nvPr>
            <p:ph type="sldNum" sz="quarter" idx="12"/>
          </p:nvPr>
        </p:nvSpPr>
        <p:spPr>
          <a:ln/>
        </p:spPr>
        <p:txBody>
          <a:bodyPr/>
          <a:lstStyle>
            <a:lvl1pPr>
              <a:defRPr/>
            </a:lvl1pPr>
          </a:lstStyle>
          <a:p>
            <a:fld id="{7B8F7CFC-DABA-485E-8EA5-11348DA0AEE4}" type="slidenum">
              <a:rPr lang="he-IL" altLang="en-US"/>
              <a:pPr/>
              <a:t>‹#›</a:t>
            </a:fld>
            <a:endParaRPr lang="en-US" altLang="en-US"/>
          </a:p>
        </p:txBody>
      </p:sp>
    </p:spTree>
    <p:extLst>
      <p:ext uri="{BB962C8B-B14F-4D97-AF65-F5344CB8AC3E}">
        <p14:creationId xmlns:p14="http://schemas.microsoft.com/office/powerpoint/2010/main" val="90131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Rectangle 14">
            <a:extLst>
              <a:ext uri="{FF2B5EF4-FFF2-40B4-BE49-F238E27FC236}">
                <a16:creationId xmlns:a16="http://schemas.microsoft.com/office/drawing/2014/main" id="{D038A8DE-1838-8A2B-47B7-C5E38B3F104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15">
            <a:extLst>
              <a:ext uri="{FF2B5EF4-FFF2-40B4-BE49-F238E27FC236}">
                <a16:creationId xmlns:a16="http://schemas.microsoft.com/office/drawing/2014/main" id="{9337CA6E-41E5-339B-2385-269E5ECD52E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6">
            <a:extLst>
              <a:ext uri="{FF2B5EF4-FFF2-40B4-BE49-F238E27FC236}">
                <a16:creationId xmlns:a16="http://schemas.microsoft.com/office/drawing/2014/main" id="{09548A2E-EAD8-C4E7-D615-2D835508BE4F}"/>
              </a:ext>
            </a:extLst>
          </p:cNvPr>
          <p:cNvSpPr>
            <a:spLocks noGrp="1" noChangeArrowheads="1"/>
          </p:cNvSpPr>
          <p:nvPr>
            <p:ph type="sldNum" sz="quarter" idx="12"/>
          </p:nvPr>
        </p:nvSpPr>
        <p:spPr>
          <a:ln/>
        </p:spPr>
        <p:txBody>
          <a:bodyPr/>
          <a:lstStyle>
            <a:lvl1pPr>
              <a:defRPr/>
            </a:lvl1pPr>
          </a:lstStyle>
          <a:p>
            <a:fld id="{8C184C40-2DC4-446F-8D1D-DC362FE334F8}" type="slidenum">
              <a:rPr lang="he-IL" altLang="en-US"/>
              <a:pPr/>
              <a:t>‹#›</a:t>
            </a:fld>
            <a:endParaRPr lang="en-US" altLang="en-US"/>
          </a:p>
        </p:txBody>
      </p:sp>
    </p:spTree>
    <p:extLst>
      <p:ext uri="{BB962C8B-B14F-4D97-AF65-F5344CB8AC3E}">
        <p14:creationId xmlns:p14="http://schemas.microsoft.com/office/powerpoint/2010/main" val="3527783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Rectangle 14">
            <a:extLst>
              <a:ext uri="{FF2B5EF4-FFF2-40B4-BE49-F238E27FC236}">
                <a16:creationId xmlns:a16="http://schemas.microsoft.com/office/drawing/2014/main" id="{7FB5FB7F-00A0-0CF9-941C-480300EBED9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15">
            <a:extLst>
              <a:ext uri="{FF2B5EF4-FFF2-40B4-BE49-F238E27FC236}">
                <a16:creationId xmlns:a16="http://schemas.microsoft.com/office/drawing/2014/main" id="{16C296A6-1EA8-ED43-E777-C29DACEDA7F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6">
            <a:extLst>
              <a:ext uri="{FF2B5EF4-FFF2-40B4-BE49-F238E27FC236}">
                <a16:creationId xmlns:a16="http://schemas.microsoft.com/office/drawing/2014/main" id="{A4A945A7-E6EC-4CB8-F27A-653D4BF98973}"/>
              </a:ext>
            </a:extLst>
          </p:cNvPr>
          <p:cNvSpPr>
            <a:spLocks noGrp="1" noChangeArrowheads="1"/>
          </p:cNvSpPr>
          <p:nvPr>
            <p:ph type="sldNum" sz="quarter" idx="12"/>
          </p:nvPr>
        </p:nvSpPr>
        <p:spPr>
          <a:ln/>
        </p:spPr>
        <p:txBody>
          <a:bodyPr/>
          <a:lstStyle>
            <a:lvl1pPr>
              <a:defRPr/>
            </a:lvl1pPr>
          </a:lstStyle>
          <a:p>
            <a:fld id="{FF75A4F9-C11E-4F67-BC56-F4F37180C355}" type="slidenum">
              <a:rPr lang="he-IL" altLang="en-US"/>
              <a:pPr/>
              <a:t>‹#›</a:t>
            </a:fld>
            <a:endParaRPr lang="en-US" altLang="en-US"/>
          </a:p>
        </p:txBody>
      </p:sp>
    </p:spTree>
    <p:extLst>
      <p:ext uri="{BB962C8B-B14F-4D97-AF65-F5344CB8AC3E}">
        <p14:creationId xmlns:p14="http://schemas.microsoft.com/office/powerpoint/2010/main" val="2954164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a:t>לחץ כדי לערוך סגנון כותרת של תבנית בסיס</a:t>
            </a:r>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Rectangle 14">
            <a:extLst>
              <a:ext uri="{FF2B5EF4-FFF2-40B4-BE49-F238E27FC236}">
                <a16:creationId xmlns:a16="http://schemas.microsoft.com/office/drawing/2014/main" id="{7872901D-E38A-E626-91A4-6AABDFBFE3E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5">
            <a:extLst>
              <a:ext uri="{FF2B5EF4-FFF2-40B4-BE49-F238E27FC236}">
                <a16:creationId xmlns:a16="http://schemas.microsoft.com/office/drawing/2014/main" id="{1E7DD105-F5FF-6B06-A8DF-F62E3035712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6">
            <a:extLst>
              <a:ext uri="{FF2B5EF4-FFF2-40B4-BE49-F238E27FC236}">
                <a16:creationId xmlns:a16="http://schemas.microsoft.com/office/drawing/2014/main" id="{266B4B35-F8A4-62BB-C586-94DC75425090}"/>
              </a:ext>
            </a:extLst>
          </p:cNvPr>
          <p:cNvSpPr>
            <a:spLocks noGrp="1" noChangeArrowheads="1"/>
          </p:cNvSpPr>
          <p:nvPr>
            <p:ph type="sldNum" sz="quarter" idx="12"/>
          </p:nvPr>
        </p:nvSpPr>
        <p:spPr>
          <a:ln/>
        </p:spPr>
        <p:txBody>
          <a:bodyPr/>
          <a:lstStyle>
            <a:lvl1pPr>
              <a:defRPr/>
            </a:lvl1pPr>
          </a:lstStyle>
          <a:p>
            <a:fld id="{5CE1D0BF-27E4-478D-8F85-43EEB1867303}" type="slidenum">
              <a:rPr lang="he-IL" altLang="en-US"/>
              <a:pPr/>
              <a:t>‹#›</a:t>
            </a:fld>
            <a:endParaRPr lang="en-US" altLang="en-US"/>
          </a:p>
        </p:txBody>
      </p:sp>
    </p:spTree>
    <p:extLst>
      <p:ext uri="{BB962C8B-B14F-4D97-AF65-F5344CB8AC3E}">
        <p14:creationId xmlns:p14="http://schemas.microsoft.com/office/powerpoint/2010/main" val="671369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a:t>לחץ כדי לערוך סגנון כותרת של תבנית בסיס</a:t>
            </a:r>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e-IL" noProof="0"/>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Rectangle 14">
            <a:extLst>
              <a:ext uri="{FF2B5EF4-FFF2-40B4-BE49-F238E27FC236}">
                <a16:creationId xmlns:a16="http://schemas.microsoft.com/office/drawing/2014/main" id="{45904156-02FC-436A-D308-22EB0B5039A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5">
            <a:extLst>
              <a:ext uri="{FF2B5EF4-FFF2-40B4-BE49-F238E27FC236}">
                <a16:creationId xmlns:a16="http://schemas.microsoft.com/office/drawing/2014/main" id="{60A6CBBB-A4F9-F3A2-80D9-4D9CE3B5CBD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6">
            <a:extLst>
              <a:ext uri="{FF2B5EF4-FFF2-40B4-BE49-F238E27FC236}">
                <a16:creationId xmlns:a16="http://schemas.microsoft.com/office/drawing/2014/main" id="{F27184EA-C815-ED91-126E-AC2FB8625BA5}"/>
              </a:ext>
            </a:extLst>
          </p:cNvPr>
          <p:cNvSpPr>
            <a:spLocks noGrp="1" noChangeArrowheads="1"/>
          </p:cNvSpPr>
          <p:nvPr>
            <p:ph type="sldNum" sz="quarter" idx="12"/>
          </p:nvPr>
        </p:nvSpPr>
        <p:spPr>
          <a:ln/>
        </p:spPr>
        <p:txBody>
          <a:bodyPr/>
          <a:lstStyle>
            <a:lvl1pPr>
              <a:defRPr/>
            </a:lvl1pPr>
          </a:lstStyle>
          <a:p>
            <a:fld id="{CF85DB7C-5304-42A5-B018-98BD14A3F92E}" type="slidenum">
              <a:rPr lang="he-IL" altLang="en-US"/>
              <a:pPr/>
              <a:t>‹#›</a:t>
            </a:fld>
            <a:endParaRPr lang="en-US" altLang="en-US"/>
          </a:p>
        </p:txBody>
      </p:sp>
    </p:spTree>
    <p:extLst>
      <p:ext uri="{BB962C8B-B14F-4D97-AF65-F5344CB8AC3E}">
        <p14:creationId xmlns:p14="http://schemas.microsoft.com/office/powerpoint/2010/main" val="945381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E8F2C3A-8167-0605-10C1-F707827EC6A6}"/>
              </a:ext>
            </a:extLst>
          </p:cNvPr>
          <p:cNvSpPr>
            <a:spLocks noGrp="1" noChangeArrowheads="1"/>
          </p:cNvSpPr>
          <p:nvPr>
            <p:ph type="body" idx="1"/>
          </p:nvPr>
        </p:nvSpPr>
        <p:spPr bwMode="auto">
          <a:xfrm>
            <a:off x="685800" y="2819400"/>
            <a:ext cx="70866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he-IL" altLang="en-US"/>
              <a:t>לחץ כדי לערוך סגנונות טקסט של תבנית הבסיס</a:t>
            </a:r>
          </a:p>
          <a:p>
            <a:pPr lvl="1"/>
            <a:r>
              <a:rPr lang="he-IL" altLang="en-US"/>
              <a:t>רמה שנייה</a:t>
            </a:r>
          </a:p>
          <a:p>
            <a:pPr lvl="2"/>
            <a:r>
              <a:rPr lang="he-IL" altLang="en-US"/>
              <a:t>רמה שלישית</a:t>
            </a:r>
          </a:p>
          <a:p>
            <a:pPr lvl="3"/>
            <a:r>
              <a:rPr lang="he-IL" altLang="en-US"/>
              <a:t>רמה רביעית</a:t>
            </a:r>
          </a:p>
          <a:p>
            <a:pPr lvl="4"/>
            <a:r>
              <a:rPr lang="he-IL" altLang="en-US"/>
              <a:t>רמה חמישית</a:t>
            </a:r>
          </a:p>
        </p:txBody>
      </p:sp>
      <p:sp>
        <p:nvSpPr>
          <p:cNvPr id="5123" name="Rectangle 3">
            <a:extLst>
              <a:ext uri="{FF2B5EF4-FFF2-40B4-BE49-F238E27FC236}">
                <a16:creationId xmlns:a16="http://schemas.microsoft.com/office/drawing/2014/main" id="{B38643ED-95C3-6C90-80D8-95C208DB3E96}"/>
              </a:ext>
            </a:extLst>
          </p:cNvPr>
          <p:cNvSpPr>
            <a:spLocks noChangeArrowheads="1"/>
          </p:cNvSpPr>
          <p:nvPr/>
        </p:nvSpPr>
        <p:spPr bwMode="auto">
          <a:xfrm>
            <a:off x="3276600" y="755650"/>
            <a:ext cx="5867400" cy="76200"/>
          </a:xfrm>
          <a:prstGeom prst="rect">
            <a:avLst/>
          </a:prstGeom>
          <a:noFill/>
          <a:ln w="57150">
            <a:solidFill>
              <a:schemeClr val="hlink"/>
            </a:solidFill>
            <a:miter lim="800000"/>
            <a:headEnd/>
            <a:tailEnd/>
          </a:ln>
          <a:effectLst/>
        </p:spPr>
        <p:txBody>
          <a:bodyPr wrap="none" anchor="ctr"/>
          <a:lstStyle/>
          <a:p>
            <a:pPr algn="ctr" rtl="0">
              <a:defRPr/>
            </a:pPr>
            <a:endParaRPr lang="en-US" sz="2400"/>
          </a:p>
        </p:txBody>
      </p:sp>
      <p:sp>
        <p:nvSpPr>
          <p:cNvPr id="5126" name="Rectangle 6">
            <a:extLst>
              <a:ext uri="{FF2B5EF4-FFF2-40B4-BE49-F238E27FC236}">
                <a16:creationId xmlns:a16="http://schemas.microsoft.com/office/drawing/2014/main" id="{ADA27682-1B5B-7B6C-E344-09B30FF4E881}"/>
              </a:ext>
            </a:extLst>
          </p:cNvPr>
          <p:cNvSpPr>
            <a:spLocks noChangeArrowheads="1"/>
          </p:cNvSpPr>
          <p:nvPr/>
        </p:nvSpPr>
        <p:spPr bwMode="auto">
          <a:xfrm>
            <a:off x="228600" y="3962400"/>
            <a:ext cx="381000" cy="381000"/>
          </a:xfrm>
          <a:prstGeom prst="rect">
            <a:avLst/>
          </a:prstGeom>
          <a:solidFill>
            <a:schemeClr val="accent2"/>
          </a:solidFill>
          <a:ln w="57150">
            <a:solidFill>
              <a:schemeClr val="hlink"/>
            </a:solidFill>
            <a:miter lim="800000"/>
            <a:headEnd/>
            <a:tailEnd/>
          </a:ln>
          <a:effectLst/>
        </p:spPr>
        <p:txBody>
          <a:bodyPr wrap="none" anchor="ctr"/>
          <a:lstStyle/>
          <a:p>
            <a:pPr algn="ctr" rtl="0">
              <a:defRPr/>
            </a:pPr>
            <a:endParaRPr lang="en-US" sz="2400"/>
          </a:p>
        </p:txBody>
      </p:sp>
      <p:sp>
        <p:nvSpPr>
          <p:cNvPr id="5127" name="Rectangle 7">
            <a:extLst>
              <a:ext uri="{FF2B5EF4-FFF2-40B4-BE49-F238E27FC236}">
                <a16:creationId xmlns:a16="http://schemas.microsoft.com/office/drawing/2014/main" id="{C84459DE-06A5-0BD8-0601-90068CA679DF}"/>
              </a:ext>
            </a:extLst>
          </p:cNvPr>
          <p:cNvSpPr>
            <a:spLocks noChangeArrowheads="1"/>
          </p:cNvSpPr>
          <p:nvPr/>
        </p:nvSpPr>
        <p:spPr bwMode="auto">
          <a:xfrm>
            <a:off x="0" y="3657600"/>
            <a:ext cx="381000" cy="381000"/>
          </a:xfrm>
          <a:prstGeom prst="rect">
            <a:avLst/>
          </a:prstGeom>
          <a:solidFill>
            <a:schemeClr val="bg2"/>
          </a:solidFill>
          <a:ln w="57150">
            <a:solidFill>
              <a:schemeClr val="hlink"/>
            </a:solidFill>
            <a:miter lim="800000"/>
            <a:headEnd/>
            <a:tailEnd/>
          </a:ln>
          <a:effectLst/>
        </p:spPr>
        <p:txBody>
          <a:bodyPr wrap="none" anchor="ctr"/>
          <a:lstStyle/>
          <a:p>
            <a:pPr algn="ctr" rtl="0">
              <a:defRPr/>
            </a:pPr>
            <a:endParaRPr lang="en-US" sz="2400"/>
          </a:p>
        </p:txBody>
      </p:sp>
      <p:grpSp>
        <p:nvGrpSpPr>
          <p:cNvPr id="2" name="Group 8">
            <a:extLst>
              <a:ext uri="{FF2B5EF4-FFF2-40B4-BE49-F238E27FC236}">
                <a16:creationId xmlns:a16="http://schemas.microsoft.com/office/drawing/2014/main" id="{28C6032A-1ECB-DF4D-CD79-F886E8F1CCEC}"/>
              </a:ext>
            </a:extLst>
          </p:cNvPr>
          <p:cNvGrpSpPr>
            <a:grpSpLocks/>
          </p:cNvGrpSpPr>
          <p:nvPr/>
        </p:nvGrpSpPr>
        <p:grpSpPr bwMode="auto">
          <a:xfrm>
            <a:off x="8001000" y="2286000"/>
            <a:ext cx="1066800" cy="1066800"/>
            <a:chOff x="5040" y="1440"/>
            <a:chExt cx="672" cy="672"/>
          </a:xfrm>
        </p:grpSpPr>
        <p:sp>
          <p:nvSpPr>
            <p:cNvPr id="5129" name="Rectangle 9">
              <a:extLst>
                <a:ext uri="{FF2B5EF4-FFF2-40B4-BE49-F238E27FC236}">
                  <a16:creationId xmlns:a16="http://schemas.microsoft.com/office/drawing/2014/main" id="{58E358FB-9DFC-66FA-8FEB-A8BD7C591CC8}"/>
                </a:ext>
              </a:extLst>
            </p:cNvPr>
            <p:cNvSpPr>
              <a:spLocks noChangeArrowheads="1"/>
            </p:cNvSpPr>
            <p:nvPr/>
          </p:nvSpPr>
          <p:spPr bwMode="auto">
            <a:xfrm>
              <a:off x="5376" y="1440"/>
              <a:ext cx="336" cy="336"/>
            </a:xfrm>
            <a:prstGeom prst="rect">
              <a:avLst/>
            </a:prstGeom>
            <a:noFill/>
            <a:ln w="57150">
              <a:solidFill>
                <a:schemeClr val="hlink"/>
              </a:solidFill>
              <a:miter lim="800000"/>
              <a:headEnd/>
              <a:tailEnd/>
            </a:ln>
            <a:effectLst/>
          </p:spPr>
          <p:txBody>
            <a:bodyPr wrap="none" anchor="ctr"/>
            <a:lstStyle/>
            <a:p>
              <a:pPr algn="ctr" rtl="0">
                <a:defRPr/>
              </a:pPr>
              <a:endParaRPr lang="en-US" sz="2400"/>
            </a:p>
          </p:txBody>
        </p:sp>
        <p:sp>
          <p:nvSpPr>
            <p:cNvPr id="5130" name="Rectangle 10">
              <a:extLst>
                <a:ext uri="{FF2B5EF4-FFF2-40B4-BE49-F238E27FC236}">
                  <a16:creationId xmlns:a16="http://schemas.microsoft.com/office/drawing/2014/main" id="{7C066AE8-2719-0E69-7332-F6CF9F6EDBEF}"/>
                </a:ext>
              </a:extLst>
            </p:cNvPr>
            <p:cNvSpPr>
              <a:spLocks noChangeArrowheads="1"/>
            </p:cNvSpPr>
            <p:nvPr/>
          </p:nvSpPr>
          <p:spPr bwMode="auto">
            <a:xfrm>
              <a:off x="5040" y="1776"/>
              <a:ext cx="336" cy="336"/>
            </a:xfrm>
            <a:prstGeom prst="rect">
              <a:avLst/>
            </a:prstGeom>
            <a:noFill/>
            <a:ln w="57150">
              <a:solidFill>
                <a:schemeClr val="hlink"/>
              </a:solidFill>
              <a:miter lim="800000"/>
              <a:headEnd/>
              <a:tailEnd/>
            </a:ln>
            <a:effectLst/>
          </p:spPr>
          <p:txBody>
            <a:bodyPr wrap="none" anchor="ctr"/>
            <a:lstStyle/>
            <a:p>
              <a:pPr algn="ctr" rtl="0">
                <a:defRPr/>
              </a:pPr>
              <a:endParaRPr lang="en-US" sz="2400"/>
            </a:p>
          </p:txBody>
        </p:sp>
        <p:sp>
          <p:nvSpPr>
            <p:cNvPr id="5131" name="Rectangle 11">
              <a:extLst>
                <a:ext uri="{FF2B5EF4-FFF2-40B4-BE49-F238E27FC236}">
                  <a16:creationId xmlns:a16="http://schemas.microsoft.com/office/drawing/2014/main" id="{B99FD612-4A11-BE4D-ABD4-B0AC928F29F1}"/>
                </a:ext>
              </a:extLst>
            </p:cNvPr>
            <p:cNvSpPr>
              <a:spLocks noChangeArrowheads="1"/>
            </p:cNvSpPr>
            <p:nvPr/>
          </p:nvSpPr>
          <p:spPr bwMode="auto">
            <a:xfrm>
              <a:off x="5376" y="1440"/>
              <a:ext cx="336" cy="336"/>
            </a:xfrm>
            <a:prstGeom prst="rect">
              <a:avLst/>
            </a:prstGeom>
            <a:solidFill>
              <a:schemeClr val="accent1"/>
            </a:solidFill>
            <a:ln w="57150">
              <a:solidFill>
                <a:schemeClr val="hlink"/>
              </a:solidFill>
              <a:miter lim="800000"/>
              <a:headEnd/>
              <a:tailEnd/>
            </a:ln>
            <a:effectLst/>
          </p:spPr>
          <p:txBody>
            <a:bodyPr wrap="none" anchor="ctr"/>
            <a:lstStyle/>
            <a:p>
              <a:pPr>
                <a:defRPr/>
              </a:pPr>
              <a:endParaRPr lang="he-IL"/>
            </a:p>
          </p:txBody>
        </p:sp>
        <p:sp>
          <p:nvSpPr>
            <p:cNvPr id="5132" name="Rectangle 12">
              <a:extLst>
                <a:ext uri="{FF2B5EF4-FFF2-40B4-BE49-F238E27FC236}">
                  <a16:creationId xmlns:a16="http://schemas.microsoft.com/office/drawing/2014/main" id="{AE3FC006-D529-DD0D-0317-7E94C5F61F8C}"/>
                </a:ext>
              </a:extLst>
            </p:cNvPr>
            <p:cNvSpPr>
              <a:spLocks noChangeArrowheads="1"/>
            </p:cNvSpPr>
            <p:nvPr/>
          </p:nvSpPr>
          <p:spPr bwMode="auto">
            <a:xfrm>
              <a:off x="5040" y="1776"/>
              <a:ext cx="336" cy="336"/>
            </a:xfrm>
            <a:prstGeom prst="rect">
              <a:avLst/>
            </a:prstGeom>
            <a:solidFill>
              <a:schemeClr val="bg2"/>
            </a:solidFill>
            <a:ln w="57150">
              <a:solidFill>
                <a:schemeClr val="hlink"/>
              </a:solidFill>
              <a:miter lim="800000"/>
              <a:headEnd/>
              <a:tailEnd/>
            </a:ln>
            <a:effectLst/>
          </p:spPr>
          <p:txBody>
            <a:bodyPr wrap="none" anchor="ctr"/>
            <a:lstStyle/>
            <a:p>
              <a:pPr>
                <a:defRPr/>
              </a:pPr>
              <a:endParaRPr lang="he-IL"/>
            </a:p>
          </p:txBody>
        </p:sp>
      </p:grpSp>
      <p:sp>
        <p:nvSpPr>
          <p:cNvPr id="1031" name="Rectangle 13">
            <a:extLst>
              <a:ext uri="{FF2B5EF4-FFF2-40B4-BE49-F238E27FC236}">
                <a16:creationId xmlns:a16="http://schemas.microsoft.com/office/drawing/2014/main" id="{B0215B21-BF34-A121-497E-7991C46228B7}"/>
              </a:ext>
            </a:extLst>
          </p:cNvPr>
          <p:cNvSpPr>
            <a:spLocks noGrp="1" noChangeArrowheads="1"/>
          </p:cNvSpPr>
          <p:nvPr>
            <p:ph type="title"/>
          </p:nvPr>
        </p:nvSpPr>
        <p:spPr bwMode="auto">
          <a:xfrm>
            <a:off x="685800" y="1219200"/>
            <a:ext cx="70866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he-IL" altLang="en-US"/>
              <a:t>לחץ כדי לערוך את סגנון הכותרת של תבנית הבסיס</a:t>
            </a:r>
          </a:p>
        </p:txBody>
      </p:sp>
      <p:sp>
        <p:nvSpPr>
          <p:cNvPr id="5134" name="Rectangle 14">
            <a:extLst>
              <a:ext uri="{FF2B5EF4-FFF2-40B4-BE49-F238E27FC236}">
                <a16:creationId xmlns:a16="http://schemas.microsoft.com/office/drawing/2014/main" id="{220AA619-3577-AE67-304E-AFDF2E121920}"/>
              </a:ext>
            </a:extLst>
          </p:cNvPr>
          <p:cNvSpPr>
            <a:spLocks noGrp="1" noChangeArrowheads="1"/>
          </p:cNvSpPr>
          <p:nvPr>
            <p:ph type="dt" sz="half" idx="2"/>
          </p:nvPr>
        </p:nvSpPr>
        <p:spPr bwMode="auto">
          <a:xfrm>
            <a:off x="685800" y="6507163"/>
            <a:ext cx="1828800" cy="2746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lvl1pPr algn="l">
              <a:defRPr kumimoji="0" sz="1200">
                <a:solidFill>
                  <a:schemeClr val="folHlink"/>
                </a:solidFill>
                <a:latin typeface="+mn-lt"/>
              </a:defRPr>
            </a:lvl1pPr>
          </a:lstStyle>
          <a:p>
            <a:pPr>
              <a:defRPr/>
            </a:pPr>
            <a:endParaRPr lang="en-US"/>
          </a:p>
        </p:txBody>
      </p:sp>
      <p:sp>
        <p:nvSpPr>
          <p:cNvPr id="5135" name="Rectangle 15">
            <a:extLst>
              <a:ext uri="{FF2B5EF4-FFF2-40B4-BE49-F238E27FC236}">
                <a16:creationId xmlns:a16="http://schemas.microsoft.com/office/drawing/2014/main" id="{59CC8BE5-B467-5EB7-072B-D47A7320E6AE}"/>
              </a:ext>
            </a:extLst>
          </p:cNvPr>
          <p:cNvSpPr>
            <a:spLocks noGrp="1" noChangeArrowheads="1"/>
          </p:cNvSpPr>
          <p:nvPr>
            <p:ph type="ftr" sz="quarter" idx="3"/>
          </p:nvPr>
        </p:nvSpPr>
        <p:spPr bwMode="auto">
          <a:xfrm>
            <a:off x="4800600" y="6507163"/>
            <a:ext cx="2895600" cy="2746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lvl1pPr>
              <a:defRPr kumimoji="0" sz="1200">
                <a:solidFill>
                  <a:schemeClr val="folHlink"/>
                </a:solidFill>
                <a:latin typeface="+mn-lt"/>
              </a:defRPr>
            </a:lvl1pPr>
          </a:lstStyle>
          <a:p>
            <a:pPr>
              <a:defRPr/>
            </a:pPr>
            <a:endParaRPr lang="en-US"/>
          </a:p>
        </p:txBody>
      </p:sp>
      <p:sp>
        <p:nvSpPr>
          <p:cNvPr id="5136" name="Rectangle 16">
            <a:extLst>
              <a:ext uri="{FF2B5EF4-FFF2-40B4-BE49-F238E27FC236}">
                <a16:creationId xmlns:a16="http://schemas.microsoft.com/office/drawing/2014/main" id="{78568FCB-914A-3F8D-6F10-AB0F73B5D7A9}"/>
              </a:ext>
            </a:extLst>
          </p:cNvPr>
          <p:cNvSpPr>
            <a:spLocks noGrp="1" noChangeArrowheads="1"/>
          </p:cNvSpPr>
          <p:nvPr>
            <p:ph type="sldNum" sz="quarter" idx="4"/>
          </p:nvPr>
        </p:nvSpPr>
        <p:spPr bwMode="auto">
          <a:xfrm>
            <a:off x="2590800" y="6248400"/>
            <a:ext cx="762000" cy="609600"/>
          </a:xfrm>
          <a:prstGeom prst="rect">
            <a:avLst/>
          </a:prstGeom>
          <a:solidFill>
            <a:schemeClr val="accent1"/>
          </a:solidFill>
          <a:ln w="57150">
            <a:solidFill>
              <a:schemeClr val="hlink"/>
            </a:solidFill>
            <a:miter lim="800000"/>
            <a:headEnd/>
            <a:tailEnd/>
          </a:ln>
          <a:effectLst/>
        </p:spPr>
        <p:txBody>
          <a:bodyPr vert="horz" wrap="none" lIns="91440" tIns="45720" rIns="91440" bIns="45720" numCol="1" anchor="ctr" anchorCtr="0" compatLnSpc="1">
            <a:prstTxWarp prst="textNoShape">
              <a:avLst/>
            </a:prstTxWarp>
          </a:bodyPr>
          <a:lstStyle>
            <a:lvl1pPr algn="ctr" rtl="0">
              <a:defRPr kumimoji="0" sz="2800" b="1">
                <a:solidFill>
                  <a:schemeClr val="bg1"/>
                </a:solidFill>
                <a:latin typeface="Tahoma" panose="020B0604030504040204" pitchFamily="34" charset="0"/>
              </a:defRPr>
            </a:lvl1pPr>
          </a:lstStyle>
          <a:p>
            <a:fld id="{56FB0E4D-737A-4289-8081-10A909B19D11}" type="slidenum">
              <a:rPr lang="he-IL" altLang="en-US"/>
              <a:pPr/>
              <a:t>‹#›</a:t>
            </a:fld>
            <a:endParaRPr lang="en-US" altLang="en-US"/>
          </a:p>
        </p:txBody>
      </p:sp>
      <p:grpSp>
        <p:nvGrpSpPr>
          <p:cNvPr id="3" name="Group 17">
            <a:extLst>
              <a:ext uri="{FF2B5EF4-FFF2-40B4-BE49-F238E27FC236}">
                <a16:creationId xmlns:a16="http://schemas.microsoft.com/office/drawing/2014/main" id="{79C3BFE2-52C7-9000-56B1-63147E285956}"/>
              </a:ext>
            </a:extLst>
          </p:cNvPr>
          <p:cNvGrpSpPr>
            <a:grpSpLocks/>
          </p:cNvGrpSpPr>
          <p:nvPr/>
        </p:nvGrpSpPr>
        <p:grpSpPr bwMode="auto">
          <a:xfrm>
            <a:off x="6907213" y="188913"/>
            <a:ext cx="2057400" cy="1295400"/>
            <a:chOff x="3888" y="96"/>
            <a:chExt cx="1296" cy="816"/>
          </a:xfrm>
        </p:grpSpPr>
        <p:sp>
          <p:nvSpPr>
            <p:cNvPr id="5138" name="Rectangle 18">
              <a:extLst>
                <a:ext uri="{FF2B5EF4-FFF2-40B4-BE49-F238E27FC236}">
                  <a16:creationId xmlns:a16="http://schemas.microsoft.com/office/drawing/2014/main" id="{A618CC3B-2964-CA13-2D92-D7313092FC9C}"/>
                </a:ext>
              </a:extLst>
            </p:cNvPr>
            <p:cNvSpPr>
              <a:spLocks noChangeArrowheads="1"/>
            </p:cNvSpPr>
            <p:nvPr/>
          </p:nvSpPr>
          <p:spPr bwMode="auto">
            <a:xfrm>
              <a:off x="4128" y="336"/>
              <a:ext cx="240" cy="240"/>
            </a:xfrm>
            <a:prstGeom prst="rect">
              <a:avLst/>
            </a:prstGeom>
            <a:noFill/>
            <a:ln w="57150">
              <a:solidFill>
                <a:schemeClr val="hlink"/>
              </a:solidFill>
              <a:miter lim="800000"/>
              <a:headEnd/>
              <a:tailEnd/>
            </a:ln>
            <a:effectLst/>
          </p:spPr>
          <p:txBody>
            <a:bodyPr wrap="none" anchor="ctr"/>
            <a:lstStyle/>
            <a:p>
              <a:pPr algn="ctr" rtl="0">
                <a:defRPr/>
              </a:pPr>
              <a:endParaRPr lang="en-US" sz="2400"/>
            </a:p>
          </p:txBody>
        </p:sp>
        <p:sp>
          <p:nvSpPr>
            <p:cNvPr id="5139" name="Rectangle 19">
              <a:extLst>
                <a:ext uri="{FF2B5EF4-FFF2-40B4-BE49-F238E27FC236}">
                  <a16:creationId xmlns:a16="http://schemas.microsoft.com/office/drawing/2014/main" id="{D241177B-6AF5-7258-7E28-2511BA0561A3}"/>
                </a:ext>
              </a:extLst>
            </p:cNvPr>
            <p:cNvSpPr>
              <a:spLocks noChangeArrowheads="1"/>
            </p:cNvSpPr>
            <p:nvPr/>
          </p:nvSpPr>
          <p:spPr bwMode="auto">
            <a:xfrm>
              <a:off x="4944" y="672"/>
              <a:ext cx="240" cy="240"/>
            </a:xfrm>
            <a:prstGeom prst="rect">
              <a:avLst/>
            </a:prstGeom>
            <a:noFill/>
            <a:ln w="57150">
              <a:solidFill>
                <a:schemeClr val="hlink"/>
              </a:solidFill>
              <a:miter lim="800000"/>
              <a:headEnd/>
              <a:tailEnd/>
            </a:ln>
            <a:effectLst/>
          </p:spPr>
          <p:txBody>
            <a:bodyPr wrap="none" anchor="ctr"/>
            <a:lstStyle/>
            <a:p>
              <a:pPr algn="ctr" rtl="0">
                <a:defRPr/>
              </a:pPr>
              <a:endParaRPr lang="en-US" sz="2400"/>
            </a:p>
          </p:txBody>
        </p:sp>
        <p:sp>
          <p:nvSpPr>
            <p:cNvPr id="5140" name="Rectangle 20">
              <a:extLst>
                <a:ext uri="{FF2B5EF4-FFF2-40B4-BE49-F238E27FC236}">
                  <a16:creationId xmlns:a16="http://schemas.microsoft.com/office/drawing/2014/main" id="{A9095570-6A83-76DA-2F7A-6D0A5EBD59F3}"/>
                </a:ext>
              </a:extLst>
            </p:cNvPr>
            <p:cNvSpPr>
              <a:spLocks noChangeArrowheads="1"/>
            </p:cNvSpPr>
            <p:nvPr/>
          </p:nvSpPr>
          <p:spPr bwMode="auto">
            <a:xfrm>
              <a:off x="4704" y="432"/>
              <a:ext cx="240" cy="240"/>
            </a:xfrm>
            <a:prstGeom prst="rect">
              <a:avLst/>
            </a:prstGeom>
            <a:noFill/>
            <a:ln w="57150">
              <a:solidFill>
                <a:schemeClr val="hlink"/>
              </a:solidFill>
              <a:miter lim="800000"/>
              <a:headEnd/>
              <a:tailEnd/>
            </a:ln>
            <a:effectLst/>
          </p:spPr>
          <p:txBody>
            <a:bodyPr wrap="none" anchor="ctr"/>
            <a:lstStyle/>
            <a:p>
              <a:pPr algn="ctr" rtl="0">
                <a:defRPr/>
              </a:pPr>
              <a:endParaRPr lang="en-US" sz="2400"/>
            </a:p>
          </p:txBody>
        </p:sp>
        <p:sp>
          <p:nvSpPr>
            <p:cNvPr id="5141" name="Rectangle 21">
              <a:extLst>
                <a:ext uri="{FF2B5EF4-FFF2-40B4-BE49-F238E27FC236}">
                  <a16:creationId xmlns:a16="http://schemas.microsoft.com/office/drawing/2014/main" id="{C4DFFB4E-167B-308B-A6A2-426972481DB4}"/>
                </a:ext>
              </a:extLst>
            </p:cNvPr>
            <p:cNvSpPr>
              <a:spLocks noChangeArrowheads="1"/>
            </p:cNvSpPr>
            <p:nvPr/>
          </p:nvSpPr>
          <p:spPr bwMode="auto">
            <a:xfrm>
              <a:off x="3888" y="96"/>
              <a:ext cx="240" cy="240"/>
            </a:xfrm>
            <a:prstGeom prst="rect">
              <a:avLst/>
            </a:prstGeom>
            <a:noFill/>
            <a:ln w="57150">
              <a:solidFill>
                <a:schemeClr val="hlink"/>
              </a:solidFill>
              <a:miter lim="800000"/>
              <a:headEnd/>
              <a:tailEnd/>
            </a:ln>
            <a:effectLst/>
          </p:spPr>
          <p:txBody>
            <a:bodyPr wrap="none" anchor="ctr"/>
            <a:lstStyle/>
            <a:p>
              <a:pPr algn="ctr" rtl="0">
                <a:defRPr/>
              </a:pPr>
              <a:endParaRPr lang="en-US" sz="2400"/>
            </a:p>
          </p:txBody>
        </p:sp>
        <p:sp>
          <p:nvSpPr>
            <p:cNvPr id="5142" name="Rectangle 22">
              <a:extLst>
                <a:ext uri="{FF2B5EF4-FFF2-40B4-BE49-F238E27FC236}">
                  <a16:creationId xmlns:a16="http://schemas.microsoft.com/office/drawing/2014/main" id="{023F051E-A4AC-F17A-9FAB-22D6D66B1127}"/>
                </a:ext>
              </a:extLst>
            </p:cNvPr>
            <p:cNvSpPr>
              <a:spLocks noChangeArrowheads="1"/>
            </p:cNvSpPr>
            <p:nvPr userDrawn="1"/>
          </p:nvSpPr>
          <p:spPr bwMode="auto">
            <a:xfrm>
              <a:off x="4128" y="336"/>
              <a:ext cx="240" cy="240"/>
            </a:xfrm>
            <a:prstGeom prst="rect">
              <a:avLst/>
            </a:prstGeom>
            <a:solidFill>
              <a:schemeClr val="accent2"/>
            </a:solidFill>
            <a:ln w="57150">
              <a:solidFill>
                <a:schemeClr val="hlink"/>
              </a:solidFill>
              <a:miter lim="800000"/>
              <a:headEnd/>
              <a:tailEnd/>
            </a:ln>
            <a:effectLst/>
          </p:spPr>
          <p:txBody>
            <a:bodyPr wrap="none" anchor="ctr"/>
            <a:lstStyle/>
            <a:p>
              <a:pPr>
                <a:defRPr/>
              </a:pPr>
              <a:endParaRPr lang="he-IL"/>
            </a:p>
          </p:txBody>
        </p:sp>
        <p:sp>
          <p:nvSpPr>
            <p:cNvPr id="5143" name="Rectangle 23">
              <a:extLst>
                <a:ext uri="{FF2B5EF4-FFF2-40B4-BE49-F238E27FC236}">
                  <a16:creationId xmlns:a16="http://schemas.microsoft.com/office/drawing/2014/main" id="{478A9CFC-5A0B-87AF-BE23-5B532D7AB739}"/>
                </a:ext>
              </a:extLst>
            </p:cNvPr>
            <p:cNvSpPr>
              <a:spLocks noChangeArrowheads="1"/>
            </p:cNvSpPr>
            <p:nvPr userDrawn="1"/>
          </p:nvSpPr>
          <p:spPr bwMode="auto">
            <a:xfrm>
              <a:off x="4944" y="672"/>
              <a:ext cx="240" cy="240"/>
            </a:xfrm>
            <a:prstGeom prst="rect">
              <a:avLst/>
            </a:prstGeom>
            <a:solidFill>
              <a:schemeClr val="accent2"/>
            </a:solidFill>
            <a:ln w="57150">
              <a:solidFill>
                <a:schemeClr val="hlink"/>
              </a:solidFill>
              <a:miter lim="800000"/>
              <a:headEnd/>
              <a:tailEnd/>
            </a:ln>
            <a:effectLst/>
          </p:spPr>
          <p:txBody>
            <a:bodyPr wrap="none" anchor="ctr"/>
            <a:lstStyle/>
            <a:p>
              <a:pPr>
                <a:defRPr/>
              </a:pPr>
              <a:endParaRPr lang="he-IL"/>
            </a:p>
          </p:txBody>
        </p:sp>
        <p:sp>
          <p:nvSpPr>
            <p:cNvPr id="5144" name="Rectangle 24">
              <a:extLst>
                <a:ext uri="{FF2B5EF4-FFF2-40B4-BE49-F238E27FC236}">
                  <a16:creationId xmlns:a16="http://schemas.microsoft.com/office/drawing/2014/main" id="{982F7465-7200-DBAB-19A1-3AE4B0B03E8D}"/>
                </a:ext>
              </a:extLst>
            </p:cNvPr>
            <p:cNvSpPr>
              <a:spLocks noChangeArrowheads="1"/>
            </p:cNvSpPr>
            <p:nvPr userDrawn="1"/>
          </p:nvSpPr>
          <p:spPr bwMode="auto">
            <a:xfrm>
              <a:off x="4704" y="432"/>
              <a:ext cx="240" cy="240"/>
            </a:xfrm>
            <a:prstGeom prst="rect">
              <a:avLst/>
            </a:prstGeom>
            <a:solidFill>
              <a:schemeClr val="tx2"/>
            </a:solidFill>
            <a:ln w="57150">
              <a:solidFill>
                <a:schemeClr val="hlink"/>
              </a:solidFill>
              <a:miter lim="800000"/>
              <a:headEnd/>
              <a:tailEnd/>
            </a:ln>
            <a:effectLst/>
          </p:spPr>
          <p:txBody>
            <a:bodyPr wrap="none" anchor="ctr"/>
            <a:lstStyle/>
            <a:p>
              <a:pPr>
                <a:defRPr/>
              </a:pPr>
              <a:endParaRPr lang="he-IL"/>
            </a:p>
          </p:txBody>
        </p:sp>
        <p:sp>
          <p:nvSpPr>
            <p:cNvPr id="5145" name="Rectangle 25">
              <a:extLst>
                <a:ext uri="{FF2B5EF4-FFF2-40B4-BE49-F238E27FC236}">
                  <a16:creationId xmlns:a16="http://schemas.microsoft.com/office/drawing/2014/main" id="{EC470DE6-4D8A-7B31-6A69-1A64FA4CFE60}"/>
                </a:ext>
              </a:extLst>
            </p:cNvPr>
            <p:cNvSpPr>
              <a:spLocks noChangeArrowheads="1"/>
            </p:cNvSpPr>
            <p:nvPr userDrawn="1"/>
          </p:nvSpPr>
          <p:spPr bwMode="auto">
            <a:xfrm>
              <a:off x="3888" y="96"/>
              <a:ext cx="240" cy="240"/>
            </a:xfrm>
            <a:prstGeom prst="rect">
              <a:avLst/>
            </a:prstGeom>
            <a:solidFill>
              <a:schemeClr val="bg2"/>
            </a:solidFill>
            <a:ln w="57150">
              <a:solidFill>
                <a:schemeClr val="hlink"/>
              </a:solidFill>
              <a:miter lim="800000"/>
              <a:headEnd/>
              <a:tailEnd/>
            </a:ln>
            <a:effectLst/>
          </p:spPr>
          <p:txBody>
            <a:bodyPr wrap="none" anchor="ctr"/>
            <a:lstStyle/>
            <a:p>
              <a:pPr>
                <a:defRPr/>
              </a:pPr>
              <a:endParaRPr lang="he-IL"/>
            </a:p>
          </p:txBody>
        </p:sp>
      </p:grpSp>
    </p:spTree>
  </p:cSld>
  <p:clrMap bg1="dk2" tx1="lt1" bg2="dk1" tx2="lt2" accent1="accent1" accent2="accent2" accent3="accent3" accent4="accent4" accent5="accent5" accent6="accent6" hlink="hlink" folHlink="folHlink"/>
  <p:sldLayoutIdLst>
    <p:sldLayoutId id="2147483788"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nodeType="afterGroup">
                            <p:stCondLst>
                              <p:cond delay="500"/>
                            </p:stCondLst>
                            <p:childTnLst>
                              <p:par>
                                <p:cTn id="9" presetID="22" presetClass="entr" presetSubtype="4"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down)">
                                      <p:cBhvr>
                                        <p:cTn id="1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hf hdr="0" ftr="0" dt="0"/>
  <p:txStyles>
    <p:titleStyle>
      <a:lvl1pPr algn="r" rtl="1" eaLnBrk="0" fontAlgn="base" hangingPunct="0">
        <a:spcBef>
          <a:spcPct val="0"/>
        </a:spcBef>
        <a:spcAft>
          <a:spcPct val="0"/>
        </a:spcAft>
        <a:defRPr sz="4000">
          <a:solidFill>
            <a:schemeClr val="tx1"/>
          </a:solidFill>
          <a:latin typeface="+mj-lt"/>
          <a:ea typeface="+mj-ea"/>
          <a:cs typeface="+mj-cs"/>
        </a:defRPr>
      </a:lvl1pPr>
      <a:lvl2pPr algn="r" rtl="1" eaLnBrk="0" fontAlgn="base" hangingPunct="0">
        <a:spcBef>
          <a:spcPct val="0"/>
        </a:spcBef>
        <a:spcAft>
          <a:spcPct val="0"/>
        </a:spcAft>
        <a:defRPr sz="4000">
          <a:solidFill>
            <a:schemeClr val="tx1"/>
          </a:solidFill>
          <a:latin typeface="Tahoma" pitchFamily="34" charset="0"/>
          <a:cs typeface="Arial" pitchFamily="34" charset="0"/>
        </a:defRPr>
      </a:lvl2pPr>
      <a:lvl3pPr algn="r" rtl="1" eaLnBrk="0" fontAlgn="base" hangingPunct="0">
        <a:spcBef>
          <a:spcPct val="0"/>
        </a:spcBef>
        <a:spcAft>
          <a:spcPct val="0"/>
        </a:spcAft>
        <a:defRPr sz="4000">
          <a:solidFill>
            <a:schemeClr val="tx1"/>
          </a:solidFill>
          <a:latin typeface="Tahoma" pitchFamily="34" charset="0"/>
          <a:cs typeface="Arial" pitchFamily="34" charset="0"/>
        </a:defRPr>
      </a:lvl3pPr>
      <a:lvl4pPr algn="r" rtl="1" eaLnBrk="0" fontAlgn="base" hangingPunct="0">
        <a:spcBef>
          <a:spcPct val="0"/>
        </a:spcBef>
        <a:spcAft>
          <a:spcPct val="0"/>
        </a:spcAft>
        <a:defRPr sz="4000">
          <a:solidFill>
            <a:schemeClr val="tx1"/>
          </a:solidFill>
          <a:latin typeface="Tahoma" pitchFamily="34" charset="0"/>
          <a:cs typeface="Arial" pitchFamily="34" charset="0"/>
        </a:defRPr>
      </a:lvl4pPr>
      <a:lvl5pPr algn="r" rtl="1" eaLnBrk="0" fontAlgn="base" hangingPunct="0">
        <a:spcBef>
          <a:spcPct val="0"/>
        </a:spcBef>
        <a:spcAft>
          <a:spcPct val="0"/>
        </a:spcAft>
        <a:defRPr sz="4000">
          <a:solidFill>
            <a:schemeClr val="tx1"/>
          </a:solidFill>
          <a:latin typeface="Tahoma" pitchFamily="34" charset="0"/>
          <a:cs typeface="Arial" pitchFamily="34" charset="0"/>
        </a:defRPr>
      </a:lvl5pPr>
      <a:lvl6pPr marL="457200" algn="r" rtl="1" fontAlgn="base">
        <a:spcBef>
          <a:spcPct val="0"/>
        </a:spcBef>
        <a:spcAft>
          <a:spcPct val="0"/>
        </a:spcAft>
        <a:defRPr sz="4000">
          <a:solidFill>
            <a:schemeClr val="tx1"/>
          </a:solidFill>
          <a:latin typeface="Tahoma" pitchFamily="34" charset="0"/>
          <a:cs typeface="Arial" pitchFamily="34" charset="0"/>
        </a:defRPr>
      </a:lvl6pPr>
      <a:lvl7pPr marL="914400" algn="r" rtl="1" fontAlgn="base">
        <a:spcBef>
          <a:spcPct val="0"/>
        </a:spcBef>
        <a:spcAft>
          <a:spcPct val="0"/>
        </a:spcAft>
        <a:defRPr sz="4000">
          <a:solidFill>
            <a:schemeClr val="tx1"/>
          </a:solidFill>
          <a:latin typeface="Tahoma" pitchFamily="34" charset="0"/>
          <a:cs typeface="Arial" pitchFamily="34" charset="0"/>
        </a:defRPr>
      </a:lvl7pPr>
      <a:lvl8pPr marL="1371600" algn="r" rtl="1" fontAlgn="base">
        <a:spcBef>
          <a:spcPct val="0"/>
        </a:spcBef>
        <a:spcAft>
          <a:spcPct val="0"/>
        </a:spcAft>
        <a:defRPr sz="4000">
          <a:solidFill>
            <a:schemeClr val="tx1"/>
          </a:solidFill>
          <a:latin typeface="Tahoma" pitchFamily="34" charset="0"/>
          <a:cs typeface="Arial" pitchFamily="34" charset="0"/>
        </a:defRPr>
      </a:lvl8pPr>
      <a:lvl9pPr marL="1828800" algn="r" rtl="1" fontAlgn="base">
        <a:spcBef>
          <a:spcPct val="0"/>
        </a:spcBef>
        <a:spcAft>
          <a:spcPct val="0"/>
        </a:spcAft>
        <a:defRPr sz="4000">
          <a:solidFill>
            <a:schemeClr val="tx1"/>
          </a:solidFill>
          <a:latin typeface="Tahoma" pitchFamily="34" charset="0"/>
          <a:cs typeface="Arial" pitchFamily="34" charset="0"/>
        </a:defRPr>
      </a:lvl9pPr>
    </p:titleStyle>
    <p:bodyStyle>
      <a:lvl1pPr marL="342900" indent="-342900" algn="r" rtl="1" eaLnBrk="0" fontAlgn="base" hangingPunct="0">
        <a:spcBef>
          <a:spcPct val="20000"/>
        </a:spcBef>
        <a:spcAft>
          <a:spcPct val="0"/>
        </a:spcAft>
        <a:buClr>
          <a:schemeClr val="accent2"/>
        </a:buClr>
        <a:buSzPct val="75000"/>
        <a:buFont typeface="Wingdings" panose="05000000000000000000" pitchFamily="2" charset="2"/>
        <a:buChar char="n"/>
        <a:defRPr sz="2800">
          <a:solidFill>
            <a:schemeClr val="tx1"/>
          </a:solidFill>
          <a:latin typeface="+mn-lt"/>
          <a:ea typeface="+mn-ea"/>
          <a:cs typeface="+mn-cs"/>
        </a:defRPr>
      </a:lvl1pPr>
      <a:lvl2pPr marL="742950" indent="-285750" algn="r" rtl="1" eaLnBrk="0" fontAlgn="base" hangingPunct="0">
        <a:spcBef>
          <a:spcPct val="20000"/>
        </a:spcBef>
        <a:spcAft>
          <a:spcPct val="0"/>
        </a:spcAft>
        <a:buClr>
          <a:schemeClr val="tx1"/>
        </a:buClr>
        <a:buSzPct val="75000"/>
        <a:buFont typeface="Wingdings" panose="05000000000000000000" pitchFamily="2" charset="2"/>
        <a:buChar char="n"/>
        <a:defRPr sz="2400">
          <a:solidFill>
            <a:schemeClr val="tx1"/>
          </a:solidFill>
          <a:latin typeface="+mn-lt"/>
          <a:cs typeface="+mn-cs"/>
        </a:defRPr>
      </a:lvl2pPr>
      <a:lvl3pPr marL="1143000" indent="-228600" algn="r" rtl="1" eaLnBrk="0" fontAlgn="base" hangingPunct="0">
        <a:spcBef>
          <a:spcPct val="20000"/>
        </a:spcBef>
        <a:spcAft>
          <a:spcPct val="0"/>
        </a:spcAft>
        <a:buClr>
          <a:schemeClr val="bg2"/>
        </a:buClr>
        <a:buSzPct val="75000"/>
        <a:buFont typeface="Wingdings" panose="05000000000000000000" pitchFamily="2" charset="2"/>
        <a:buChar char="n"/>
        <a:defRPr sz="2000">
          <a:solidFill>
            <a:schemeClr val="tx1"/>
          </a:solidFill>
          <a:latin typeface="+mn-lt"/>
          <a:cs typeface="+mn-cs"/>
        </a:defRPr>
      </a:lvl3pPr>
      <a:lvl4pPr marL="1600200" indent="-228600" algn="r" rtl="1" eaLnBrk="0" fontAlgn="base" hangingPunct="0">
        <a:spcBef>
          <a:spcPct val="20000"/>
        </a:spcBef>
        <a:spcAft>
          <a:spcPct val="0"/>
        </a:spcAft>
        <a:buClr>
          <a:schemeClr val="tx2"/>
        </a:buClr>
        <a:buSzPct val="75000"/>
        <a:buFont typeface="Wingdings" panose="05000000000000000000" pitchFamily="2" charset="2"/>
        <a:buChar char="n"/>
        <a:defRPr sz="2000">
          <a:solidFill>
            <a:schemeClr val="tx1"/>
          </a:solidFill>
          <a:latin typeface="+mn-lt"/>
          <a:cs typeface="+mn-cs"/>
        </a:defRPr>
      </a:lvl4pPr>
      <a:lvl5pPr marL="2057400" indent="-228600" algn="r" rtl="1" eaLnBrk="0" fontAlgn="base" hangingPunct="0">
        <a:spcBef>
          <a:spcPct val="20000"/>
        </a:spcBef>
        <a:spcAft>
          <a:spcPct val="0"/>
        </a:spcAft>
        <a:buClr>
          <a:schemeClr val="accent1"/>
        </a:buClr>
        <a:buSzPct val="75000"/>
        <a:buFont typeface="Wingdings" panose="05000000000000000000" pitchFamily="2" charset="2"/>
        <a:buChar char="n"/>
        <a:defRPr sz="2000">
          <a:solidFill>
            <a:schemeClr val="tx1"/>
          </a:solidFill>
          <a:latin typeface="+mn-lt"/>
          <a:cs typeface="+mn-cs"/>
        </a:defRPr>
      </a:lvl5pPr>
      <a:lvl6pPr marL="2514600" indent="-228600" algn="r" rtl="1" fontAlgn="base">
        <a:spcBef>
          <a:spcPct val="20000"/>
        </a:spcBef>
        <a:spcAft>
          <a:spcPct val="0"/>
        </a:spcAft>
        <a:buClr>
          <a:schemeClr val="accent1"/>
        </a:buClr>
        <a:buSzPct val="75000"/>
        <a:buFont typeface="Wingdings" pitchFamily="2" charset="2"/>
        <a:buChar char="n"/>
        <a:defRPr>
          <a:solidFill>
            <a:schemeClr val="tx1"/>
          </a:solidFill>
          <a:latin typeface="+mn-lt"/>
          <a:cs typeface="+mn-cs"/>
        </a:defRPr>
      </a:lvl6pPr>
      <a:lvl7pPr marL="2971800" indent="-228600" algn="r" rtl="1" fontAlgn="base">
        <a:spcBef>
          <a:spcPct val="20000"/>
        </a:spcBef>
        <a:spcAft>
          <a:spcPct val="0"/>
        </a:spcAft>
        <a:buClr>
          <a:schemeClr val="accent1"/>
        </a:buClr>
        <a:buSzPct val="75000"/>
        <a:buFont typeface="Wingdings" pitchFamily="2" charset="2"/>
        <a:buChar char="n"/>
        <a:defRPr>
          <a:solidFill>
            <a:schemeClr val="tx1"/>
          </a:solidFill>
          <a:latin typeface="+mn-lt"/>
          <a:cs typeface="+mn-cs"/>
        </a:defRPr>
      </a:lvl7pPr>
      <a:lvl8pPr marL="3429000" indent="-228600" algn="r" rtl="1" fontAlgn="base">
        <a:spcBef>
          <a:spcPct val="20000"/>
        </a:spcBef>
        <a:spcAft>
          <a:spcPct val="0"/>
        </a:spcAft>
        <a:buClr>
          <a:schemeClr val="accent1"/>
        </a:buClr>
        <a:buSzPct val="75000"/>
        <a:buFont typeface="Wingdings" pitchFamily="2" charset="2"/>
        <a:buChar char="n"/>
        <a:defRPr>
          <a:solidFill>
            <a:schemeClr val="tx1"/>
          </a:solidFill>
          <a:latin typeface="+mn-lt"/>
          <a:cs typeface="+mn-cs"/>
        </a:defRPr>
      </a:lvl8pPr>
      <a:lvl9pPr marL="3886200" indent="-228600" algn="r" rtl="1" fontAlgn="base">
        <a:spcBef>
          <a:spcPct val="20000"/>
        </a:spcBef>
        <a:spcAft>
          <a:spcPct val="0"/>
        </a:spcAft>
        <a:buClr>
          <a:schemeClr val="accent1"/>
        </a:buClr>
        <a:buSzPct val="75000"/>
        <a:buFont typeface="Wingdings" pitchFamily="2" charset="2"/>
        <a:buChar char="n"/>
        <a:defRPr>
          <a:solidFill>
            <a:schemeClr val="tx1"/>
          </a:solidFill>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a:extLst>
              <a:ext uri="{FF2B5EF4-FFF2-40B4-BE49-F238E27FC236}">
                <a16:creationId xmlns:a16="http://schemas.microsoft.com/office/drawing/2014/main" id="{348B053F-E00D-3A3E-59E2-9FA82DDAF03C}"/>
              </a:ext>
            </a:extLst>
          </p:cNvPr>
          <p:cNvSpPr>
            <a:spLocks noGrp="1" noChangeArrowheads="1"/>
          </p:cNvSpPr>
          <p:nvPr>
            <p:ph type="title"/>
          </p:nvPr>
        </p:nvSpPr>
        <p:spPr>
          <a:xfrm>
            <a:off x="250825" y="765175"/>
            <a:ext cx="8064500" cy="1447800"/>
          </a:xfrm>
        </p:spPr>
        <p:txBody>
          <a:bodyPr/>
          <a:lstStyle/>
          <a:p>
            <a:pPr algn="ctr" eaLnBrk="1" hangingPunct="1"/>
            <a:r>
              <a:rPr lang="he-IL" altLang="en-US" b="1" dirty="0"/>
              <a:t>הקניית מיומנויות חשיבה מסדר גבוה </a:t>
            </a:r>
            <a:endParaRPr lang="en-US" altLang="en-US" b="1" dirty="0"/>
          </a:p>
        </p:txBody>
      </p:sp>
      <p:sp>
        <p:nvSpPr>
          <p:cNvPr id="3075" name="Rectangle 7">
            <a:extLst>
              <a:ext uri="{FF2B5EF4-FFF2-40B4-BE49-F238E27FC236}">
                <a16:creationId xmlns:a16="http://schemas.microsoft.com/office/drawing/2014/main" id="{300EEB37-6C10-844B-718E-0D808FE47B30}"/>
              </a:ext>
            </a:extLst>
          </p:cNvPr>
          <p:cNvSpPr>
            <a:spLocks noGrp="1" noChangeArrowheads="1"/>
          </p:cNvSpPr>
          <p:nvPr>
            <p:ph type="body" idx="1"/>
          </p:nvPr>
        </p:nvSpPr>
        <p:spPr>
          <a:xfrm>
            <a:off x="4610100" y="3500438"/>
            <a:ext cx="4248150" cy="825500"/>
          </a:xfrm>
        </p:spPr>
        <p:txBody>
          <a:bodyPr/>
          <a:lstStyle/>
          <a:p>
            <a:pPr algn="ctr" eaLnBrk="1" hangingPunct="1">
              <a:buFont typeface="Wingdings" panose="05000000000000000000" pitchFamily="2" charset="2"/>
              <a:buNone/>
            </a:pPr>
            <a:r>
              <a:rPr lang="he-IL" altLang="en-US" sz="4000" b="1"/>
              <a:t>מיומנות  ההשוואה</a:t>
            </a:r>
            <a:endParaRPr lang="en-US" altLang="en-US" sz="4000" b="1"/>
          </a:p>
        </p:txBody>
      </p:sp>
      <p:grpSp>
        <p:nvGrpSpPr>
          <p:cNvPr id="3076" name="Group 16">
            <a:extLst>
              <a:ext uri="{FF2B5EF4-FFF2-40B4-BE49-F238E27FC236}">
                <a16:creationId xmlns:a16="http://schemas.microsoft.com/office/drawing/2014/main" id="{4AB21B7A-F0A2-B144-492F-316545862B55}"/>
              </a:ext>
              <a:ext uri="{C183D7F6-B498-43B3-948B-1728B52AA6E4}">
                <adec:decorative xmlns:adec="http://schemas.microsoft.com/office/drawing/2017/decorative" val="1"/>
              </a:ext>
            </a:extLst>
          </p:cNvPr>
          <p:cNvGrpSpPr>
            <a:grpSpLocks/>
          </p:cNvGrpSpPr>
          <p:nvPr/>
        </p:nvGrpSpPr>
        <p:grpSpPr bwMode="auto">
          <a:xfrm>
            <a:off x="827088" y="3644900"/>
            <a:ext cx="2232025" cy="2663825"/>
            <a:chOff x="839" y="2387"/>
            <a:chExt cx="1406" cy="1678"/>
          </a:xfrm>
        </p:grpSpPr>
        <p:pic>
          <p:nvPicPr>
            <p:cNvPr id="3083" name="Picture 9" descr="sudent">
              <a:extLst>
                <a:ext uri="{FF2B5EF4-FFF2-40B4-BE49-F238E27FC236}">
                  <a16:creationId xmlns:a16="http://schemas.microsoft.com/office/drawing/2014/main" id="{E43EAC2D-5CF7-6B50-D7CD-73B148F0EF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1" y="2387"/>
              <a:ext cx="1134" cy="1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4" name="Text Box 10">
              <a:extLst>
                <a:ext uri="{FF2B5EF4-FFF2-40B4-BE49-F238E27FC236}">
                  <a16:creationId xmlns:a16="http://schemas.microsoft.com/office/drawing/2014/main" id="{BA38C86B-C1B5-45BE-81E6-E2B73DB2F2A0}"/>
                </a:ext>
              </a:extLst>
            </p:cNvPr>
            <p:cNvSpPr txBox="1">
              <a:spLocks noChangeArrowheads="1"/>
            </p:cNvSpPr>
            <p:nvPr/>
          </p:nvSpPr>
          <p:spPr bwMode="auto">
            <a:xfrm>
              <a:off x="929" y="2523"/>
              <a:ext cx="318"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he-IL" altLang="en-US" sz="3200" b="1">
                  <a:solidFill>
                    <a:srgbClr val="FFFF00"/>
                  </a:solidFill>
                </a:rPr>
                <a:t>?</a:t>
              </a:r>
              <a:endParaRPr lang="en-US" altLang="en-US" sz="3200" b="1">
                <a:solidFill>
                  <a:srgbClr val="FFFF00"/>
                </a:solidFill>
              </a:endParaRPr>
            </a:p>
          </p:txBody>
        </p:sp>
        <p:sp>
          <p:nvSpPr>
            <p:cNvPr id="3085" name="Text Box 11">
              <a:extLst>
                <a:ext uri="{FF2B5EF4-FFF2-40B4-BE49-F238E27FC236}">
                  <a16:creationId xmlns:a16="http://schemas.microsoft.com/office/drawing/2014/main" id="{07FE6CDC-8E34-C41C-59B4-E077D75CBE5E}"/>
                </a:ext>
              </a:extLst>
            </p:cNvPr>
            <p:cNvSpPr txBox="1">
              <a:spLocks noChangeArrowheads="1"/>
            </p:cNvSpPr>
            <p:nvPr/>
          </p:nvSpPr>
          <p:spPr bwMode="auto">
            <a:xfrm>
              <a:off x="1065" y="2659"/>
              <a:ext cx="318"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he-IL" altLang="en-US" sz="3200" b="1">
                  <a:solidFill>
                    <a:srgbClr val="FFFF00"/>
                  </a:solidFill>
                </a:rPr>
                <a:t>?</a:t>
              </a:r>
              <a:endParaRPr lang="en-US" altLang="en-US" sz="3200" b="1">
                <a:solidFill>
                  <a:srgbClr val="FFFF00"/>
                </a:solidFill>
              </a:endParaRPr>
            </a:p>
          </p:txBody>
        </p:sp>
        <p:sp>
          <p:nvSpPr>
            <p:cNvPr id="3086" name="Text Box 12">
              <a:extLst>
                <a:ext uri="{FF2B5EF4-FFF2-40B4-BE49-F238E27FC236}">
                  <a16:creationId xmlns:a16="http://schemas.microsoft.com/office/drawing/2014/main" id="{AEA9BE22-E35B-42F2-73E4-4C888CC34786}"/>
                </a:ext>
              </a:extLst>
            </p:cNvPr>
            <p:cNvSpPr txBox="1">
              <a:spLocks noChangeArrowheads="1"/>
            </p:cNvSpPr>
            <p:nvPr/>
          </p:nvSpPr>
          <p:spPr bwMode="auto">
            <a:xfrm>
              <a:off x="1156" y="2477"/>
              <a:ext cx="318"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he-IL" altLang="en-US" sz="3200" b="1">
                  <a:solidFill>
                    <a:srgbClr val="FFFF00"/>
                  </a:solidFill>
                </a:rPr>
                <a:t>?</a:t>
              </a:r>
              <a:endParaRPr lang="en-US" altLang="en-US" sz="3200" b="1">
                <a:solidFill>
                  <a:srgbClr val="FFFF00"/>
                </a:solidFill>
              </a:endParaRPr>
            </a:p>
          </p:txBody>
        </p:sp>
        <p:sp>
          <p:nvSpPr>
            <p:cNvPr id="3087" name="Text Box 13">
              <a:extLst>
                <a:ext uri="{FF2B5EF4-FFF2-40B4-BE49-F238E27FC236}">
                  <a16:creationId xmlns:a16="http://schemas.microsoft.com/office/drawing/2014/main" id="{C73C78AF-14F2-4AE6-1952-95CE20C24BA0}"/>
                </a:ext>
              </a:extLst>
            </p:cNvPr>
            <p:cNvSpPr txBox="1">
              <a:spLocks noChangeArrowheads="1"/>
            </p:cNvSpPr>
            <p:nvPr/>
          </p:nvSpPr>
          <p:spPr bwMode="auto">
            <a:xfrm>
              <a:off x="839" y="2795"/>
              <a:ext cx="318"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he-IL" altLang="en-US" sz="3200" b="1">
                  <a:solidFill>
                    <a:srgbClr val="FFFF00"/>
                  </a:solidFill>
                </a:rPr>
                <a:t>?</a:t>
              </a:r>
              <a:endParaRPr lang="en-US" altLang="en-US" sz="3200" b="1">
                <a:solidFill>
                  <a:srgbClr val="FFFF00"/>
                </a:solidFill>
              </a:endParaRPr>
            </a:p>
          </p:txBody>
        </p:sp>
      </p:grpSp>
      <p:sp>
        <p:nvSpPr>
          <p:cNvPr id="3077" name="AutoShape 14">
            <a:extLst>
              <a:ext uri="{FF2B5EF4-FFF2-40B4-BE49-F238E27FC236}">
                <a16:creationId xmlns:a16="http://schemas.microsoft.com/office/drawing/2014/main" id="{43920F68-2645-51FF-CC8A-EE2189162ADE}"/>
              </a:ext>
              <a:ext uri="{C183D7F6-B498-43B3-948B-1728B52AA6E4}">
                <adec:decorative xmlns:adec="http://schemas.microsoft.com/office/drawing/2017/decorative" val="1"/>
              </a:ext>
            </a:extLst>
          </p:cNvPr>
          <p:cNvSpPr>
            <a:spLocks noChangeArrowheads="1"/>
          </p:cNvSpPr>
          <p:nvPr/>
        </p:nvSpPr>
        <p:spPr bwMode="auto">
          <a:xfrm>
            <a:off x="2857500" y="1928813"/>
            <a:ext cx="2592388" cy="1584325"/>
          </a:xfrm>
          <a:prstGeom prst="cloudCallout">
            <a:avLst>
              <a:gd name="adj1" fmla="val -82593"/>
              <a:gd name="adj2" fmla="val 95079"/>
            </a:avLst>
          </a:prstGeom>
          <a:solidFill>
            <a:schemeClr val="accent1"/>
          </a:solidFill>
          <a:ln w="28575">
            <a:solidFill>
              <a:schemeClr val="tx1"/>
            </a:solidFill>
            <a:round/>
            <a:headEnd/>
            <a:tailEnd/>
          </a:ln>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2400"/>
          </a:p>
        </p:txBody>
      </p:sp>
      <p:sp>
        <p:nvSpPr>
          <p:cNvPr id="3078" name="Text Box 15">
            <a:extLst>
              <a:ext uri="{FF2B5EF4-FFF2-40B4-BE49-F238E27FC236}">
                <a16:creationId xmlns:a16="http://schemas.microsoft.com/office/drawing/2014/main" id="{61D606D1-DCE0-1755-EA95-FDF6DF993EFF}"/>
              </a:ext>
              <a:ext uri="{C183D7F6-B498-43B3-948B-1728B52AA6E4}">
                <adec:decorative xmlns:adec="http://schemas.microsoft.com/office/drawing/2017/decorative" val="1"/>
              </a:ext>
            </a:extLst>
          </p:cNvPr>
          <p:cNvSpPr txBox="1">
            <a:spLocks noChangeArrowheads="1"/>
          </p:cNvSpPr>
          <p:nvPr/>
        </p:nvSpPr>
        <p:spPr bwMode="auto">
          <a:xfrm>
            <a:off x="2857500" y="2500313"/>
            <a:ext cx="244951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he-IL" altLang="en-US" sz="2800" b="1">
                <a:solidFill>
                  <a:schemeClr val="bg1"/>
                </a:solidFill>
              </a:rPr>
              <a:t>דומה או שונה?</a:t>
            </a:r>
            <a:endParaRPr lang="en-US" altLang="en-US" sz="2800" b="1">
              <a:solidFill>
                <a:schemeClr val="bg1"/>
              </a:solidFill>
            </a:endParaRPr>
          </a:p>
        </p:txBody>
      </p:sp>
      <p:sp>
        <p:nvSpPr>
          <p:cNvPr id="3079" name="Text Box 17">
            <a:extLst>
              <a:ext uri="{FF2B5EF4-FFF2-40B4-BE49-F238E27FC236}">
                <a16:creationId xmlns:a16="http://schemas.microsoft.com/office/drawing/2014/main" id="{76B86DDB-E846-5B5D-BD7D-3729A1226380}"/>
              </a:ext>
              <a:ext uri="{C183D7F6-B498-43B3-948B-1728B52AA6E4}">
                <adec:decorative xmlns:adec="http://schemas.microsoft.com/office/drawing/2017/decorative" val="1"/>
              </a:ext>
            </a:extLst>
          </p:cNvPr>
          <p:cNvSpPr txBox="1">
            <a:spLocks noChangeArrowheads="1"/>
          </p:cNvSpPr>
          <p:nvPr/>
        </p:nvSpPr>
        <p:spPr bwMode="auto">
          <a:xfrm>
            <a:off x="900113" y="6237288"/>
            <a:ext cx="82438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he-IL" altLang="en-US" sz="2400"/>
              <a:t>מבוסס על "מיזוג החשיבה בלמידה", חוברת 3, מכון ברנקו וייס 2001</a:t>
            </a:r>
            <a:endParaRPr lang="en-US" altLang="en-US" sz="2400"/>
          </a:p>
        </p:txBody>
      </p:sp>
      <p:sp>
        <p:nvSpPr>
          <p:cNvPr id="3080" name="Text Box 18">
            <a:extLst>
              <a:ext uri="{FF2B5EF4-FFF2-40B4-BE49-F238E27FC236}">
                <a16:creationId xmlns:a16="http://schemas.microsoft.com/office/drawing/2014/main" id="{C62B8C9F-4F0B-7004-F685-559694DCFFAD}"/>
              </a:ext>
              <a:ext uri="{C183D7F6-B498-43B3-948B-1728B52AA6E4}">
                <adec:decorative xmlns:adec="http://schemas.microsoft.com/office/drawing/2017/decorative" val="1"/>
              </a:ext>
            </a:extLst>
          </p:cNvPr>
          <p:cNvSpPr txBox="1">
            <a:spLocks noChangeArrowheads="1"/>
          </p:cNvSpPr>
          <p:nvPr/>
        </p:nvSpPr>
        <p:spPr bwMode="auto">
          <a:xfrm>
            <a:off x="3429000" y="4508500"/>
            <a:ext cx="5715000" cy="1030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algn="ctr" eaLnBrk="1" hangingPunct="1">
              <a:spcBef>
                <a:spcPts val="600"/>
              </a:spcBef>
            </a:pPr>
            <a:r>
              <a:rPr lang="he-IL" altLang="en-US" sz="2800" b="1"/>
              <a:t>המרכז הארצי למורי הכימיה</a:t>
            </a:r>
          </a:p>
          <a:p>
            <a:pPr algn="ctr" eaLnBrk="1" hangingPunct="1">
              <a:spcBef>
                <a:spcPts val="600"/>
              </a:spcBef>
            </a:pPr>
            <a:r>
              <a:rPr lang="he-IL" altLang="en-US" sz="2800" b="1"/>
              <a:t>אוריינות תשע"ב</a:t>
            </a:r>
            <a:endParaRPr lang="en-US" altLang="en-US" sz="2400" b="1"/>
          </a:p>
        </p:txBody>
      </p:sp>
      <p:pic>
        <p:nvPicPr>
          <p:cNvPr id="3081" name="Picture 5">
            <a:extLst>
              <a:ext uri="{FF2B5EF4-FFF2-40B4-BE49-F238E27FC236}">
                <a16:creationId xmlns:a16="http://schemas.microsoft.com/office/drawing/2014/main" id="{AED37D12-0789-489F-D6FB-8A92EA10171A}"/>
              </a:ext>
              <a:ext uri="{C183D7F6-B498-43B3-948B-1728B52AA6E4}">
                <adec:decorative xmlns:adec="http://schemas.microsoft.com/office/drawing/2017/decorative" val="1"/>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5750" y="142875"/>
            <a:ext cx="1714500"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2" name="TextBox 4">
            <a:extLst>
              <a:ext uri="{FF2B5EF4-FFF2-40B4-BE49-F238E27FC236}">
                <a16:creationId xmlns:a16="http://schemas.microsoft.com/office/drawing/2014/main" id="{A3650552-7A5E-2C73-C4E0-A38B0FC7400D}"/>
              </a:ext>
              <a:ext uri="{C183D7F6-B498-43B3-948B-1728B52AA6E4}">
                <adec:decorative xmlns:adec="http://schemas.microsoft.com/office/drawing/2017/decorative" val="1"/>
              </a:ext>
            </a:extLst>
          </p:cNvPr>
          <p:cNvSpPr txBox="1">
            <a:spLocks noChangeArrowheads="1"/>
          </p:cNvSpPr>
          <p:nvPr/>
        </p:nvSpPr>
        <p:spPr bwMode="auto">
          <a:xfrm>
            <a:off x="928688" y="571500"/>
            <a:ext cx="5000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algn="l" rtl="0" eaLnBrk="1" hangingPunct="1"/>
            <a:r>
              <a:rPr lang="he-IL" altLang="en-US" sz="2800" b="1"/>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449BEC28-C92A-7DFB-AF26-3376A06173A6}"/>
              </a:ext>
            </a:extLst>
          </p:cNvPr>
          <p:cNvSpPr>
            <a:spLocks noGrp="1" noChangeArrowheads="1"/>
          </p:cNvSpPr>
          <p:nvPr>
            <p:ph type="title"/>
          </p:nvPr>
        </p:nvSpPr>
        <p:spPr>
          <a:xfrm>
            <a:off x="2411413" y="0"/>
            <a:ext cx="4567237" cy="985838"/>
          </a:xfrm>
        </p:spPr>
        <p:txBody>
          <a:bodyPr/>
          <a:lstStyle/>
          <a:p>
            <a:pPr algn="ctr" eaLnBrk="1" hangingPunct="1"/>
            <a:r>
              <a:rPr lang="he-IL" altLang="en-US" sz="3600" b="1"/>
              <a:t>ההשוואה לצורך קביעה</a:t>
            </a:r>
            <a:endParaRPr lang="en-US" altLang="en-US" sz="3600" b="1"/>
          </a:p>
        </p:txBody>
      </p:sp>
      <p:sp>
        <p:nvSpPr>
          <p:cNvPr id="9222" name="Text Box 6">
            <a:extLst>
              <a:ext uri="{FF2B5EF4-FFF2-40B4-BE49-F238E27FC236}">
                <a16:creationId xmlns:a16="http://schemas.microsoft.com/office/drawing/2014/main" id="{8C07B649-C97F-1858-9021-554E89B5FDB7}"/>
              </a:ext>
            </a:extLst>
          </p:cNvPr>
          <p:cNvSpPr txBox="1">
            <a:spLocks noChangeArrowheads="1"/>
          </p:cNvSpPr>
          <p:nvPr/>
        </p:nvSpPr>
        <p:spPr bwMode="auto">
          <a:xfrm>
            <a:off x="357188" y="1341438"/>
            <a:ext cx="7526337"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spcBef>
                <a:spcPct val="20000"/>
              </a:spcBef>
              <a:buClr>
                <a:schemeClr val="accent2"/>
              </a:buClr>
              <a:buSzPct val="75000"/>
              <a:buFont typeface="Wingdings" panose="05000000000000000000" pitchFamily="2" charset="2"/>
              <a:buNone/>
            </a:pPr>
            <a:r>
              <a:rPr kumimoji="0" lang="he-IL" altLang="en-US" sz="2800" b="1">
                <a:latin typeface="Tahoma" panose="020B0604030504040204" pitchFamily="34" charset="0"/>
              </a:rPr>
              <a:t>עריכת השוואה עוזרת להגיע </a:t>
            </a:r>
            <a:r>
              <a:rPr kumimoji="0" lang="he-IL" altLang="en-US" sz="2800" b="1">
                <a:solidFill>
                  <a:schemeClr val="accent2"/>
                </a:solidFill>
                <a:latin typeface="Tahoma" panose="020B0604030504040204" pitchFamily="34" charset="0"/>
              </a:rPr>
              <a:t>למסקנה, החלטה, קביעה</a:t>
            </a:r>
            <a:r>
              <a:rPr kumimoji="0" lang="he-IL" altLang="en-US" sz="2800" b="1">
                <a:latin typeface="Tahoma" panose="020B0604030504040204" pitchFamily="34" charset="0"/>
              </a:rPr>
              <a:t> מסויימת כתשובה לשאלה בה דנים.</a:t>
            </a:r>
          </a:p>
          <a:p>
            <a:pPr eaLnBrk="1" hangingPunct="1">
              <a:spcBef>
                <a:spcPct val="20000"/>
              </a:spcBef>
              <a:buClr>
                <a:schemeClr val="accent2"/>
              </a:buClr>
              <a:buSzPct val="75000"/>
              <a:buFont typeface="Wingdings" panose="05000000000000000000" pitchFamily="2" charset="2"/>
              <a:buNone/>
            </a:pPr>
            <a:r>
              <a:rPr kumimoji="0" lang="he-IL" altLang="en-US" sz="2800" b="1">
                <a:latin typeface="Tahoma" panose="020B0604030504040204" pitchFamily="34" charset="0"/>
              </a:rPr>
              <a:t> לדוגמא:</a:t>
            </a:r>
          </a:p>
          <a:p>
            <a:pPr eaLnBrk="1" hangingPunct="1">
              <a:spcBef>
                <a:spcPct val="20000"/>
              </a:spcBef>
              <a:buClr>
                <a:schemeClr val="accent2"/>
              </a:buClr>
              <a:buSzPct val="75000"/>
              <a:buFont typeface="Wingdings" panose="05000000000000000000" pitchFamily="2" charset="2"/>
              <a:buChar char="n"/>
            </a:pPr>
            <a:r>
              <a:rPr kumimoji="0" lang="he-IL" altLang="en-US" sz="2800" b="1">
                <a:latin typeface="Tahoma" panose="020B0604030504040204" pitchFamily="34" charset="0"/>
              </a:rPr>
              <a:t>  למי אנרגיית יינון יותר גבוהה </a:t>
            </a:r>
            <a:r>
              <a:rPr kumimoji="0" lang="he-IL" altLang="en-US" b="1">
                <a:latin typeface="Tahoma" panose="020B0604030504040204" pitchFamily="34" charset="0"/>
              </a:rPr>
              <a:t>(מיועד לתלמידי מגמה)</a:t>
            </a:r>
            <a:r>
              <a:rPr kumimoji="0" lang="he-IL" altLang="en-US" sz="2800" b="1">
                <a:latin typeface="Tahoma" panose="020B0604030504040204" pitchFamily="34" charset="0"/>
              </a:rPr>
              <a:t>?</a:t>
            </a:r>
          </a:p>
          <a:p>
            <a:pPr eaLnBrk="1" hangingPunct="1">
              <a:spcBef>
                <a:spcPct val="20000"/>
              </a:spcBef>
              <a:buClr>
                <a:schemeClr val="accent2"/>
              </a:buClr>
              <a:buSzPct val="75000"/>
              <a:buFont typeface="Wingdings" panose="05000000000000000000" pitchFamily="2" charset="2"/>
              <a:buChar char="n"/>
            </a:pPr>
            <a:r>
              <a:rPr kumimoji="0" lang="he-IL" altLang="en-US" sz="2800" b="1">
                <a:latin typeface="Tahoma" panose="020B0604030504040204" pitchFamily="34" charset="0"/>
              </a:rPr>
              <a:t>  למי רדיוס יותר גדול </a:t>
            </a:r>
            <a:r>
              <a:rPr kumimoji="0" lang="he-IL" altLang="en-US" sz="2000" b="1">
                <a:latin typeface="Tahoma" panose="020B0604030504040204" pitchFamily="34" charset="0"/>
              </a:rPr>
              <a:t>(מיועד לתלמידי מגמה)</a:t>
            </a:r>
            <a:r>
              <a:rPr kumimoji="0" lang="he-IL" altLang="en-US" sz="2400" b="1">
                <a:latin typeface="Tahoma" panose="020B0604030504040204" pitchFamily="34" charset="0"/>
              </a:rPr>
              <a:t>?</a:t>
            </a:r>
            <a:endParaRPr kumimoji="0" lang="he-IL" altLang="en-US" sz="2800" b="1">
              <a:latin typeface="Tahoma" panose="020B0604030504040204" pitchFamily="34" charset="0"/>
            </a:endParaRPr>
          </a:p>
          <a:p>
            <a:pPr eaLnBrk="1" hangingPunct="1">
              <a:spcBef>
                <a:spcPct val="20000"/>
              </a:spcBef>
              <a:buClr>
                <a:schemeClr val="accent2"/>
              </a:buClr>
              <a:buSzPct val="75000"/>
              <a:buFont typeface="Wingdings" panose="05000000000000000000" pitchFamily="2" charset="2"/>
              <a:buChar char="n"/>
            </a:pPr>
            <a:r>
              <a:rPr kumimoji="0" lang="he-IL" altLang="en-US" sz="2800" b="1">
                <a:latin typeface="Tahoma" panose="020B0604030504040204" pitchFamily="34" charset="0"/>
              </a:rPr>
              <a:t>  מי מבין החומרים הבאים: אלומיניום, כסף, </a:t>
            </a:r>
            <a:br>
              <a:rPr kumimoji="0" lang="en-US" altLang="en-US" sz="2800" b="1">
                <a:latin typeface="Tahoma" panose="020B0604030504040204" pitchFamily="34" charset="0"/>
              </a:rPr>
            </a:br>
            <a:r>
              <a:rPr kumimoji="0" lang="he-IL" altLang="en-US" sz="2800" b="1">
                <a:latin typeface="Tahoma" panose="020B0604030504040204" pitchFamily="34" charset="0"/>
              </a:rPr>
              <a:t>    גופרית, ברזל, מגנזיום חמצני  מתאים ביותר </a:t>
            </a:r>
            <a:br>
              <a:rPr kumimoji="0" lang="en-US" altLang="en-US" sz="2800" b="1">
                <a:latin typeface="Tahoma" panose="020B0604030504040204" pitchFamily="34" charset="0"/>
              </a:rPr>
            </a:br>
            <a:r>
              <a:rPr kumimoji="0" lang="he-IL" altLang="en-US" sz="2800" b="1">
                <a:latin typeface="Tahoma" panose="020B0604030504040204" pitchFamily="34" charset="0"/>
              </a:rPr>
              <a:t>    לייצור סירי בישול? נמק.</a:t>
            </a:r>
          </a:p>
          <a:p>
            <a:pPr eaLnBrk="1" hangingPunct="1">
              <a:spcBef>
                <a:spcPct val="20000"/>
              </a:spcBef>
              <a:buClr>
                <a:schemeClr val="accent2"/>
              </a:buClr>
              <a:buSzPct val="75000"/>
              <a:buFont typeface="Wingdings" panose="05000000000000000000" pitchFamily="2" charset="2"/>
              <a:buChar char="n"/>
            </a:pPr>
            <a:r>
              <a:rPr kumimoji="0" lang="he-IL" altLang="en-US" sz="2800" b="1">
                <a:latin typeface="Tahoma" panose="020B0604030504040204" pitchFamily="34" charset="0"/>
              </a:rPr>
              <a:t> באיזה דלק כדאי  להשתמש?</a:t>
            </a:r>
          </a:p>
          <a:p>
            <a:pPr eaLnBrk="1" hangingPunct="1">
              <a:spcBef>
                <a:spcPct val="20000"/>
              </a:spcBef>
              <a:buClr>
                <a:schemeClr val="accent2"/>
              </a:buClr>
              <a:buSzPct val="75000"/>
              <a:buFont typeface="Wingdings" panose="05000000000000000000" pitchFamily="2" charset="2"/>
              <a:buChar char="n"/>
            </a:pPr>
            <a:r>
              <a:rPr kumimoji="0" lang="he-IL" altLang="en-US" sz="2800" b="1">
                <a:latin typeface="Tahoma" panose="020B0604030504040204" pitchFamily="34" charset="0"/>
              </a:rPr>
              <a:t> איזה סוג פופקורן נקנה?</a:t>
            </a:r>
            <a:endParaRPr kumimoji="0" lang="en-US" altLang="en-US" sz="2800" b="1">
              <a:latin typeface="Tahoma" panose="020B0604030504040204" pitchFamily="34" charset="0"/>
            </a:endParaRPr>
          </a:p>
        </p:txBody>
      </p:sp>
      <p:sp>
        <p:nvSpPr>
          <p:cNvPr id="4" name="מציין מיקום של מספר שקופית 3">
            <a:extLst>
              <a:ext uri="{FF2B5EF4-FFF2-40B4-BE49-F238E27FC236}">
                <a16:creationId xmlns:a16="http://schemas.microsoft.com/office/drawing/2014/main" id="{7228E29A-9DFB-4F69-0DC9-70DEF30DE245}"/>
              </a:ext>
            </a:extLst>
          </p:cNvPr>
          <p:cNvSpPr>
            <a:spLocks noGrp="1"/>
          </p:cNvSpPr>
          <p:nvPr>
            <p:ph type="sldNum" sz="quarter" idx="12"/>
          </p:nvPr>
        </p:nvSpPr>
        <p:spPr>
          <a:xfrm>
            <a:off x="0" y="6248400"/>
            <a:ext cx="762000" cy="609600"/>
          </a:xfrm>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5F61B3F5-1586-4016-BEF2-4461263C5126}" type="slidenum">
              <a:rPr kumimoji="0" lang="he-IL" altLang="en-US">
                <a:solidFill>
                  <a:schemeClr val="bg1"/>
                </a:solidFill>
                <a:latin typeface="Tahoma" panose="020B0604030504040204" pitchFamily="34" charset="0"/>
              </a:rPr>
              <a:pPr eaLnBrk="1" hangingPunct="1"/>
              <a:t>10</a:t>
            </a:fld>
            <a:endParaRPr kumimoji="0" lang="en-US" altLang="en-US">
              <a:solidFill>
                <a:schemeClr val="bg1"/>
              </a:solidFill>
              <a:latin typeface="Tahoma" panose="020B060403050404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9222">
                                            <p:txEl>
                                              <p:pRg st="2" end="2"/>
                                            </p:txEl>
                                          </p:spTgt>
                                        </p:tgtEl>
                                        <p:attrNameLst>
                                          <p:attrName>style.visibility</p:attrName>
                                        </p:attrNameLst>
                                      </p:cBhvr>
                                      <p:to>
                                        <p:strVal val="visible"/>
                                      </p:to>
                                    </p:set>
                                    <p:anim calcmode="lin" valueType="num">
                                      <p:cBhvr additive="base">
                                        <p:cTn id="7" dur="500" fill="hold"/>
                                        <p:tgtEl>
                                          <p:spTgt spid="9222">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22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9222">
                                            <p:txEl>
                                              <p:pRg st="3" end="3"/>
                                            </p:txEl>
                                          </p:spTgt>
                                        </p:tgtEl>
                                        <p:attrNameLst>
                                          <p:attrName>style.visibility</p:attrName>
                                        </p:attrNameLst>
                                      </p:cBhvr>
                                      <p:to>
                                        <p:strVal val="visible"/>
                                      </p:to>
                                    </p:set>
                                    <p:anim calcmode="lin" valueType="num">
                                      <p:cBhvr additive="base">
                                        <p:cTn id="13" dur="500" fill="hold"/>
                                        <p:tgtEl>
                                          <p:spTgt spid="9222">
                                            <p:txEl>
                                              <p:pRg st="3" end="3"/>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22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9222">
                                            <p:txEl>
                                              <p:pRg st="4" end="4"/>
                                            </p:txEl>
                                          </p:spTgt>
                                        </p:tgtEl>
                                        <p:attrNameLst>
                                          <p:attrName>style.visibility</p:attrName>
                                        </p:attrNameLst>
                                      </p:cBhvr>
                                      <p:to>
                                        <p:strVal val="visible"/>
                                      </p:to>
                                    </p:set>
                                    <p:anim calcmode="lin" valueType="num">
                                      <p:cBhvr additive="base">
                                        <p:cTn id="19" dur="500" fill="hold"/>
                                        <p:tgtEl>
                                          <p:spTgt spid="9222">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22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nodeType="clickEffect">
                                  <p:stCondLst>
                                    <p:cond delay="0"/>
                                  </p:stCondLst>
                                  <p:childTnLst>
                                    <p:set>
                                      <p:cBhvr>
                                        <p:cTn id="24" dur="1" fill="hold">
                                          <p:stCondLst>
                                            <p:cond delay="0"/>
                                          </p:stCondLst>
                                        </p:cTn>
                                        <p:tgtEl>
                                          <p:spTgt spid="9222">
                                            <p:txEl>
                                              <p:pRg st="5" end="5"/>
                                            </p:txEl>
                                          </p:spTgt>
                                        </p:tgtEl>
                                        <p:attrNameLst>
                                          <p:attrName>style.visibility</p:attrName>
                                        </p:attrNameLst>
                                      </p:cBhvr>
                                      <p:to>
                                        <p:strVal val="visible"/>
                                      </p:to>
                                    </p:set>
                                    <p:anim calcmode="lin" valueType="num">
                                      <p:cBhvr additive="base">
                                        <p:cTn id="25" dur="500" fill="hold"/>
                                        <p:tgtEl>
                                          <p:spTgt spid="9222">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922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nodeType="clickEffect">
                                  <p:stCondLst>
                                    <p:cond delay="0"/>
                                  </p:stCondLst>
                                  <p:childTnLst>
                                    <p:set>
                                      <p:cBhvr>
                                        <p:cTn id="30" dur="1" fill="hold">
                                          <p:stCondLst>
                                            <p:cond delay="0"/>
                                          </p:stCondLst>
                                        </p:cTn>
                                        <p:tgtEl>
                                          <p:spTgt spid="9222">
                                            <p:txEl>
                                              <p:pRg st="6" end="6"/>
                                            </p:txEl>
                                          </p:spTgt>
                                        </p:tgtEl>
                                        <p:attrNameLst>
                                          <p:attrName>style.visibility</p:attrName>
                                        </p:attrNameLst>
                                      </p:cBhvr>
                                      <p:to>
                                        <p:strVal val="visible"/>
                                      </p:to>
                                    </p:set>
                                    <p:anim calcmode="lin" valueType="num">
                                      <p:cBhvr additive="base">
                                        <p:cTn id="31" dur="500" fill="hold"/>
                                        <p:tgtEl>
                                          <p:spTgt spid="9222">
                                            <p:txEl>
                                              <p:pRg st="6" end="6"/>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9222">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43" name="Rectangle 2">
            <a:extLst>
              <a:ext uri="{FF2B5EF4-FFF2-40B4-BE49-F238E27FC236}">
                <a16:creationId xmlns:a16="http://schemas.microsoft.com/office/drawing/2014/main" id="{4FBBCBE5-F808-B776-7DE4-952D096C0B05}"/>
              </a:ext>
            </a:extLst>
          </p:cNvPr>
          <p:cNvSpPr>
            <a:spLocks noGrp="1" noChangeArrowheads="1"/>
          </p:cNvSpPr>
          <p:nvPr>
            <p:ph type="title"/>
          </p:nvPr>
        </p:nvSpPr>
        <p:spPr>
          <a:xfrm>
            <a:off x="2357438" y="0"/>
            <a:ext cx="4567237" cy="842963"/>
          </a:xfrm>
        </p:spPr>
        <p:txBody>
          <a:bodyPr/>
          <a:lstStyle/>
          <a:p>
            <a:pPr algn="ctr" eaLnBrk="1" hangingPunct="1"/>
            <a:r>
              <a:rPr lang="he-IL" altLang="en-US" sz="3600" b="1" dirty="0"/>
              <a:t>ההשוואה לצורך קביעה  </a:t>
            </a:r>
            <a:endParaRPr lang="en-US" altLang="en-US" sz="3600" b="1" dirty="0"/>
          </a:p>
        </p:txBody>
      </p:sp>
      <p:sp>
        <p:nvSpPr>
          <p:cNvPr id="13314" name="Rectangle 2">
            <a:extLst>
              <a:ext uri="{FF2B5EF4-FFF2-40B4-BE49-F238E27FC236}">
                <a16:creationId xmlns:a16="http://schemas.microsoft.com/office/drawing/2014/main" id="{5F459223-09FA-1451-AE12-DA10AE1EF306}"/>
              </a:ext>
            </a:extLst>
          </p:cNvPr>
          <p:cNvSpPr>
            <a:spLocks noChangeArrowheads="1"/>
          </p:cNvSpPr>
          <p:nvPr/>
        </p:nvSpPr>
        <p:spPr bwMode="auto">
          <a:xfrm>
            <a:off x="642938" y="1071563"/>
            <a:ext cx="6480175"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r>
              <a:rPr kumimoji="0" lang="he-IL" altLang="en-US" sz="2800" b="1" dirty="0">
                <a:latin typeface="Tahoma" panose="020B0604030504040204" pitchFamily="34" charset="0"/>
              </a:rPr>
              <a:t>אילו מהחומרים הבאים ניתן לשמירה בכלי פתוח?</a:t>
            </a:r>
          </a:p>
          <a:p>
            <a:pPr algn="ctr" eaLnBrk="1" hangingPunct="1"/>
            <a:r>
              <a:rPr kumimoji="0" lang="he-IL" altLang="en-US" sz="2400" b="1" dirty="0" err="1">
                <a:solidFill>
                  <a:srgbClr val="66FFFF"/>
                </a:solidFill>
                <a:latin typeface="Tahoma" panose="020B0604030504040204" pitchFamily="34" charset="0"/>
              </a:rPr>
              <a:t>גפרית</a:t>
            </a:r>
            <a:r>
              <a:rPr kumimoji="0" lang="he-IL" altLang="en-US" sz="2400" b="1" dirty="0">
                <a:solidFill>
                  <a:srgbClr val="66FFFF"/>
                </a:solidFill>
                <a:latin typeface="Tahoma" panose="020B0604030504040204" pitchFamily="34" charset="0"/>
              </a:rPr>
              <a:t>, בנזין, כלור</a:t>
            </a:r>
          </a:p>
          <a:p>
            <a:pPr eaLnBrk="1" hangingPunct="1"/>
            <a:endParaRPr kumimoji="0" lang="en-US" altLang="en-US" sz="2800" b="1" dirty="0">
              <a:latin typeface="Tahoma" panose="020B0604030504040204" pitchFamily="34" charset="0"/>
            </a:endParaRPr>
          </a:p>
        </p:txBody>
      </p:sp>
      <p:graphicFrame>
        <p:nvGraphicFramePr>
          <p:cNvPr id="21548" name="Group 44">
            <a:extLst>
              <a:ext uri="{FF2B5EF4-FFF2-40B4-BE49-F238E27FC236}">
                <a16:creationId xmlns:a16="http://schemas.microsoft.com/office/drawing/2014/main" id="{E3431ACE-3BB5-81A2-B89E-1D1A9DE9B7E3}"/>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1754514159"/>
              </p:ext>
            </p:extLst>
          </p:nvPr>
        </p:nvGraphicFramePr>
        <p:xfrm>
          <a:off x="857250" y="2786063"/>
          <a:ext cx="7034213" cy="2344738"/>
        </p:xfrm>
        <a:graphic>
          <a:graphicData uri="http://schemas.openxmlformats.org/drawingml/2006/table">
            <a:tbl>
              <a:tblPr rtl="1" firstRow="1"/>
              <a:tblGrid>
                <a:gridCol w="1847850">
                  <a:extLst>
                    <a:ext uri="{9D8B030D-6E8A-4147-A177-3AD203B41FA5}">
                      <a16:colId xmlns:a16="http://schemas.microsoft.com/office/drawing/2014/main" val="20000"/>
                    </a:ext>
                  </a:extLst>
                </a:gridCol>
                <a:gridCol w="1871663">
                  <a:extLst>
                    <a:ext uri="{9D8B030D-6E8A-4147-A177-3AD203B41FA5}">
                      <a16:colId xmlns:a16="http://schemas.microsoft.com/office/drawing/2014/main" val="20001"/>
                    </a:ext>
                  </a:extLst>
                </a:gridCol>
                <a:gridCol w="1657350">
                  <a:extLst>
                    <a:ext uri="{9D8B030D-6E8A-4147-A177-3AD203B41FA5}">
                      <a16:colId xmlns:a16="http://schemas.microsoft.com/office/drawing/2014/main" val="20002"/>
                    </a:ext>
                  </a:extLst>
                </a:gridCol>
                <a:gridCol w="1657350">
                  <a:extLst>
                    <a:ext uri="{9D8B030D-6E8A-4147-A177-3AD203B41FA5}">
                      <a16:colId xmlns:a16="http://schemas.microsoft.com/office/drawing/2014/main" val="20003"/>
                    </a:ext>
                  </a:extLst>
                </a:gridCol>
              </a:tblGrid>
              <a:tr h="687388">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he-IL" sz="2400" b="0" i="0" u="none" strike="noStrike" cap="none" normalizeH="0" baseline="0" dirty="0">
                          <a:ln>
                            <a:noFill/>
                          </a:ln>
                          <a:solidFill>
                            <a:schemeClr val="tx1"/>
                          </a:solidFill>
                          <a:effectLst/>
                          <a:latin typeface="Tahoma" pitchFamily="34" charset="0"/>
                          <a:cs typeface="Arial" pitchFamily="34" charset="0"/>
                        </a:rPr>
                        <a:t>גפרית</a:t>
                      </a: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he-IL" sz="2400" b="0" i="0" u="none" strike="noStrike" cap="none" normalizeH="0" baseline="0">
                          <a:ln>
                            <a:noFill/>
                          </a:ln>
                          <a:solidFill>
                            <a:schemeClr val="tx1"/>
                          </a:solidFill>
                          <a:effectLst/>
                          <a:latin typeface="Tahoma" pitchFamily="34" charset="0"/>
                          <a:cs typeface="Arial" pitchFamily="34" charset="0"/>
                        </a:rPr>
                        <a:t>בנזין</a:t>
                      </a:r>
                      <a:endParaRPr kumimoji="0" lang="en-US" sz="2400" b="0" i="0" u="none" strike="noStrike" cap="none" normalizeH="0" baseline="0">
                        <a:ln>
                          <a:noFill/>
                        </a:ln>
                        <a:solidFill>
                          <a:schemeClr val="tx1"/>
                        </a:solidFill>
                        <a:effectLst/>
                        <a:latin typeface="Tahoma"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he-IL" sz="2400" b="0" i="0" u="none" strike="noStrike" cap="none" normalizeH="0" baseline="0" dirty="0">
                          <a:ln>
                            <a:noFill/>
                          </a:ln>
                          <a:solidFill>
                            <a:schemeClr val="tx1"/>
                          </a:solidFill>
                          <a:effectLst/>
                          <a:latin typeface="Tahoma" pitchFamily="34" charset="0"/>
                          <a:cs typeface="Arial" pitchFamily="34" charset="0"/>
                        </a:rPr>
                        <a:t>כלור</a:t>
                      </a: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47725">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he-IL" sz="2400" b="0" i="0" u="none" strike="noStrike" cap="none" normalizeH="0" baseline="0" dirty="0" err="1">
                          <a:ln>
                            <a:noFill/>
                          </a:ln>
                          <a:solidFill>
                            <a:schemeClr val="tx1"/>
                          </a:solidFill>
                          <a:effectLst/>
                          <a:latin typeface="Tahoma" pitchFamily="34" charset="0"/>
                          <a:cs typeface="Arial" pitchFamily="34" charset="0"/>
                        </a:rPr>
                        <a:t>טמפ' </a:t>
                      </a:r>
                      <a:r>
                        <a:rPr kumimoji="0" lang="he-IL" sz="2400" b="0" i="0" u="none" strike="noStrike" cap="none" normalizeH="0" baseline="0" dirty="0">
                          <a:ln>
                            <a:noFill/>
                          </a:ln>
                          <a:solidFill>
                            <a:schemeClr val="tx1"/>
                          </a:solidFill>
                          <a:effectLst/>
                          <a:latin typeface="Tahoma" pitchFamily="34" charset="0"/>
                          <a:cs typeface="Arial" pitchFamily="34" charset="0"/>
                        </a:rPr>
                        <a:t>היתוך</a:t>
                      </a: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a:ln>
                          <a:noFill/>
                        </a:ln>
                        <a:solidFill>
                          <a:schemeClr val="tx1"/>
                        </a:solidFill>
                        <a:effectLst/>
                        <a:latin typeface="Tahom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a:ln>
                          <a:noFill/>
                        </a:ln>
                        <a:solidFill>
                          <a:schemeClr val="tx1"/>
                        </a:solidFill>
                        <a:effectLst/>
                        <a:latin typeface="Tahom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a:ln>
                          <a:noFill/>
                        </a:ln>
                        <a:solidFill>
                          <a:schemeClr val="tx1"/>
                        </a:solidFill>
                        <a:effectLst/>
                        <a:latin typeface="Tahom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09625">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he-IL" sz="2400" b="0" i="0" u="none" strike="noStrike" cap="none" normalizeH="0" baseline="0" dirty="0" err="1">
                          <a:ln>
                            <a:noFill/>
                          </a:ln>
                          <a:solidFill>
                            <a:schemeClr val="tx1"/>
                          </a:solidFill>
                          <a:effectLst/>
                          <a:latin typeface="Tahoma" pitchFamily="34" charset="0"/>
                          <a:cs typeface="Arial" pitchFamily="34" charset="0"/>
                        </a:rPr>
                        <a:t>טמפ' </a:t>
                      </a:r>
                      <a:r>
                        <a:rPr kumimoji="0" lang="he-IL" sz="2400" b="0" i="0" u="none" strike="noStrike" cap="none" normalizeH="0" baseline="0" dirty="0">
                          <a:ln>
                            <a:noFill/>
                          </a:ln>
                          <a:solidFill>
                            <a:schemeClr val="tx1"/>
                          </a:solidFill>
                          <a:effectLst/>
                          <a:latin typeface="Tahoma" pitchFamily="34" charset="0"/>
                          <a:cs typeface="Arial" pitchFamily="34" charset="0"/>
                        </a:rPr>
                        <a:t>רתיחה</a:t>
                      </a: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a:ln>
                          <a:noFill/>
                        </a:ln>
                        <a:solidFill>
                          <a:schemeClr val="tx1"/>
                        </a:solidFill>
                        <a:effectLst/>
                        <a:latin typeface="Tahom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a:ln>
                          <a:noFill/>
                        </a:ln>
                        <a:solidFill>
                          <a:schemeClr val="tx1"/>
                        </a:solidFill>
                        <a:effectLst/>
                        <a:latin typeface="Tahom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2313" name="חץ למטה 32">
            <a:extLst>
              <a:ext uri="{FF2B5EF4-FFF2-40B4-BE49-F238E27FC236}">
                <a16:creationId xmlns:a16="http://schemas.microsoft.com/office/drawing/2014/main" id="{4DCC9A98-C0EE-5E85-ADCD-D09AD1A90274}"/>
              </a:ext>
              <a:ext uri="{C183D7F6-B498-43B3-948B-1728B52AA6E4}">
                <adec:decorative xmlns:adec="http://schemas.microsoft.com/office/drawing/2017/decorative" val="1"/>
              </a:ext>
            </a:extLst>
          </p:cNvPr>
          <p:cNvSpPr>
            <a:spLocks noChangeArrowheads="1"/>
          </p:cNvSpPr>
          <p:nvPr/>
        </p:nvSpPr>
        <p:spPr bwMode="auto">
          <a:xfrm>
            <a:off x="5000625" y="5357813"/>
            <a:ext cx="214313" cy="428625"/>
          </a:xfrm>
          <a:prstGeom prst="downArrow">
            <a:avLst>
              <a:gd name="adj1" fmla="val 50000"/>
              <a:gd name="adj2" fmla="val 50000"/>
            </a:avLst>
          </a:prstGeom>
          <a:solidFill>
            <a:schemeClr val="accent1"/>
          </a:solidFill>
          <a:ln w="9525" algn="ctr">
            <a:solidFill>
              <a:schemeClr val="tx1"/>
            </a:solidFill>
            <a:round/>
            <a:headEnd/>
            <a:tailEnd/>
          </a:ln>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endParaRPr lang="he-IL" altLang="en-US"/>
          </a:p>
        </p:txBody>
      </p:sp>
      <p:sp>
        <p:nvSpPr>
          <p:cNvPr id="12314" name="חץ למטה 33">
            <a:extLst>
              <a:ext uri="{FF2B5EF4-FFF2-40B4-BE49-F238E27FC236}">
                <a16:creationId xmlns:a16="http://schemas.microsoft.com/office/drawing/2014/main" id="{21E87E49-D835-EE01-4AC6-2E341C92413B}"/>
              </a:ext>
              <a:ext uri="{C183D7F6-B498-43B3-948B-1728B52AA6E4}">
                <adec:decorative xmlns:adec="http://schemas.microsoft.com/office/drawing/2017/decorative" val="1"/>
              </a:ext>
            </a:extLst>
          </p:cNvPr>
          <p:cNvSpPr>
            <a:spLocks noChangeArrowheads="1"/>
          </p:cNvSpPr>
          <p:nvPr/>
        </p:nvSpPr>
        <p:spPr bwMode="auto">
          <a:xfrm>
            <a:off x="1500188" y="5357813"/>
            <a:ext cx="214312" cy="428625"/>
          </a:xfrm>
          <a:prstGeom prst="downArrow">
            <a:avLst>
              <a:gd name="adj1" fmla="val 50000"/>
              <a:gd name="adj2" fmla="val 50000"/>
            </a:avLst>
          </a:prstGeom>
          <a:solidFill>
            <a:schemeClr val="accent1"/>
          </a:solidFill>
          <a:ln w="9525" algn="ctr">
            <a:solidFill>
              <a:schemeClr val="tx1"/>
            </a:solidFill>
            <a:round/>
            <a:headEnd/>
            <a:tailEnd/>
          </a:ln>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endParaRPr lang="he-IL" altLang="en-US"/>
          </a:p>
        </p:txBody>
      </p:sp>
      <p:sp>
        <p:nvSpPr>
          <p:cNvPr id="12315" name="חץ למטה 34">
            <a:extLst>
              <a:ext uri="{FF2B5EF4-FFF2-40B4-BE49-F238E27FC236}">
                <a16:creationId xmlns:a16="http://schemas.microsoft.com/office/drawing/2014/main" id="{4DAB126E-26D9-67E1-5988-6C3636253E26}"/>
              </a:ext>
              <a:ext uri="{C183D7F6-B498-43B3-948B-1728B52AA6E4}">
                <adec:decorative xmlns:adec="http://schemas.microsoft.com/office/drawing/2017/decorative" val="1"/>
              </a:ext>
            </a:extLst>
          </p:cNvPr>
          <p:cNvSpPr>
            <a:spLocks noChangeArrowheads="1"/>
          </p:cNvSpPr>
          <p:nvPr/>
        </p:nvSpPr>
        <p:spPr bwMode="auto">
          <a:xfrm>
            <a:off x="3286125" y="5357813"/>
            <a:ext cx="214313" cy="428625"/>
          </a:xfrm>
          <a:prstGeom prst="downArrow">
            <a:avLst>
              <a:gd name="adj1" fmla="val 50000"/>
              <a:gd name="adj2" fmla="val 50000"/>
            </a:avLst>
          </a:prstGeom>
          <a:solidFill>
            <a:schemeClr val="accent1"/>
          </a:solidFill>
          <a:ln w="9525" algn="ctr">
            <a:solidFill>
              <a:schemeClr val="tx1"/>
            </a:solidFill>
            <a:round/>
            <a:headEnd/>
            <a:tailEnd/>
          </a:ln>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endParaRPr lang="he-IL" altLang="en-US"/>
          </a:p>
        </p:txBody>
      </p:sp>
      <p:sp>
        <p:nvSpPr>
          <p:cNvPr id="36" name="מלבן מעוגל 35">
            <a:extLst>
              <a:ext uri="{FF2B5EF4-FFF2-40B4-BE49-F238E27FC236}">
                <a16:creationId xmlns:a16="http://schemas.microsoft.com/office/drawing/2014/main" id="{9EF8865A-BCC1-FBF7-A17A-AB6BB179D085}"/>
              </a:ext>
              <a:ext uri="{C183D7F6-B498-43B3-948B-1728B52AA6E4}">
                <adec:decorative xmlns:adec="http://schemas.microsoft.com/office/drawing/2017/decorative" val="1"/>
              </a:ext>
            </a:extLst>
          </p:cNvPr>
          <p:cNvSpPr/>
          <p:nvPr/>
        </p:nvSpPr>
        <p:spPr bwMode="auto">
          <a:xfrm>
            <a:off x="4643438" y="6000750"/>
            <a:ext cx="928687" cy="500063"/>
          </a:xfrm>
          <a:prstGeom prst="round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rtlCol="1"/>
          <a:lstStyle/>
          <a:p>
            <a:pPr>
              <a:defRPr/>
            </a:pPr>
            <a:endParaRPr lang="he-IL"/>
          </a:p>
        </p:txBody>
      </p:sp>
      <p:sp>
        <p:nvSpPr>
          <p:cNvPr id="37" name="מלבן מעוגל 36">
            <a:extLst>
              <a:ext uri="{FF2B5EF4-FFF2-40B4-BE49-F238E27FC236}">
                <a16:creationId xmlns:a16="http://schemas.microsoft.com/office/drawing/2014/main" id="{3E3CADD2-ACD1-31AA-56D0-C1160B17C26D}"/>
              </a:ext>
              <a:ext uri="{C183D7F6-B498-43B3-948B-1728B52AA6E4}">
                <adec:decorative xmlns:adec="http://schemas.microsoft.com/office/drawing/2017/decorative" val="1"/>
              </a:ext>
            </a:extLst>
          </p:cNvPr>
          <p:cNvSpPr/>
          <p:nvPr/>
        </p:nvSpPr>
        <p:spPr bwMode="auto">
          <a:xfrm>
            <a:off x="1143000" y="6000750"/>
            <a:ext cx="928688" cy="500063"/>
          </a:xfrm>
          <a:prstGeom prst="round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rtlCol="1"/>
          <a:lstStyle/>
          <a:p>
            <a:pPr>
              <a:defRPr/>
            </a:pPr>
            <a:endParaRPr lang="he-IL"/>
          </a:p>
        </p:txBody>
      </p:sp>
      <p:sp>
        <p:nvSpPr>
          <p:cNvPr id="38" name="מלבן מעוגל 37">
            <a:extLst>
              <a:ext uri="{FF2B5EF4-FFF2-40B4-BE49-F238E27FC236}">
                <a16:creationId xmlns:a16="http://schemas.microsoft.com/office/drawing/2014/main" id="{72FCDCB6-6BD3-F26C-FAD9-DBBB8D17AD47}"/>
              </a:ext>
              <a:ext uri="{C183D7F6-B498-43B3-948B-1728B52AA6E4}">
                <adec:decorative xmlns:adec="http://schemas.microsoft.com/office/drawing/2017/decorative" val="1"/>
              </a:ext>
            </a:extLst>
          </p:cNvPr>
          <p:cNvSpPr/>
          <p:nvPr/>
        </p:nvSpPr>
        <p:spPr bwMode="auto">
          <a:xfrm>
            <a:off x="2928938" y="6000750"/>
            <a:ext cx="928687" cy="500063"/>
          </a:xfrm>
          <a:prstGeom prst="round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rtlCol="1"/>
          <a:lstStyle/>
          <a:p>
            <a:pPr>
              <a:defRPr/>
            </a:pPr>
            <a:endParaRPr lang="he-IL"/>
          </a:p>
        </p:txBody>
      </p:sp>
      <p:sp>
        <p:nvSpPr>
          <p:cNvPr id="11" name="מציין מיקום של מספר שקופית 10">
            <a:extLst>
              <a:ext uri="{FF2B5EF4-FFF2-40B4-BE49-F238E27FC236}">
                <a16:creationId xmlns:a16="http://schemas.microsoft.com/office/drawing/2014/main" id="{D6A11174-678C-8930-2EF5-5BCF53114B9F}"/>
              </a:ext>
              <a:ext uri="{C183D7F6-B498-43B3-948B-1728B52AA6E4}">
                <adec:decorative xmlns:adec="http://schemas.microsoft.com/office/drawing/2017/decorative" val="1"/>
              </a:ext>
            </a:extLst>
          </p:cNvPr>
          <p:cNvSpPr>
            <a:spLocks noGrp="1"/>
          </p:cNvSpPr>
          <p:nvPr>
            <p:ph type="sldNum" sz="quarter" idx="12"/>
          </p:nvPr>
        </p:nvSpPr>
        <p:spPr>
          <a:xfrm>
            <a:off x="8572500" y="6357938"/>
            <a:ext cx="571500" cy="500062"/>
          </a:xfrm>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FB0DC0CA-10B5-4701-93F3-48A8E746DCA0}" type="slidenum">
              <a:rPr kumimoji="0" lang="he-IL" altLang="en-US">
                <a:solidFill>
                  <a:schemeClr val="bg1"/>
                </a:solidFill>
                <a:latin typeface="Tahoma" panose="020B0604030504040204" pitchFamily="34" charset="0"/>
              </a:rPr>
              <a:pPr eaLnBrk="1" hangingPunct="1"/>
              <a:t>11</a:t>
            </a:fld>
            <a:endParaRPr kumimoji="0" lang="en-US" altLang="en-US">
              <a:solidFill>
                <a:schemeClr val="bg1"/>
              </a:solidFill>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21548"/>
                                        </p:tgtEl>
                                        <p:attrNameLst>
                                          <p:attrName>style.visibility</p:attrName>
                                        </p:attrNameLst>
                                      </p:cBhvr>
                                      <p:to>
                                        <p:strVal val="visible"/>
                                      </p:to>
                                    </p:set>
                                    <p:animEffect transition="in" filter="wipe(up)">
                                      <p:cBhvr>
                                        <p:cTn id="7" dur="2000"/>
                                        <p:tgtEl>
                                          <p:spTgt spid="215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2313"/>
                                        </p:tgtEl>
                                        <p:attrNameLst>
                                          <p:attrName>style.visibility</p:attrName>
                                        </p:attrNameLst>
                                      </p:cBhvr>
                                      <p:to>
                                        <p:strVal val="visible"/>
                                      </p:to>
                                    </p:set>
                                    <p:animEffect transition="in" filter="wipe(up)">
                                      <p:cBhvr>
                                        <p:cTn id="12" dur="500"/>
                                        <p:tgtEl>
                                          <p:spTgt spid="12313"/>
                                        </p:tgtEl>
                                      </p:cBhvr>
                                    </p:animEffect>
                                  </p:childTnLst>
                                </p:cTn>
                              </p:par>
                              <p:par>
                                <p:cTn id="13" presetID="22" presetClass="entr" presetSubtype="1" fill="hold" grpId="0" nodeType="withEffect">
                                  <p:stCondLst>
                                    <p:cond delay="0"/>
                                  </p:stCondLst>
                                  <p:childTnLst>
                                    <p:set>
                                      <p:cBhvr>
                                        <p:cTn id="14" dur="1" fill="hold">
                                          <p:stCondLst>
                                            <p:cond delay="0"/>
                                          </p:stCondLst>
                                        </p:cTn>
                                        <p:tgtEl>
                                          <p:spTgt spid="12315"/>
                                        </p:tgtEl>
                                        <p:attrNameLst>
                                          <p:attrName>style.visibility</p:attrName>
                                        </p:attrNameLst>
                                      </p:cBhvr>
                                      <p:to>
                                        <p:strVal val="visible"/>
                                      </p:to>
                                    </p:set>
                                    <p:animEffect transition="in" filter="wipe(up)">
                                      <p:cBhvr>
                                        <p:cTn id="15" dur="500"/>
                                        <p:tgtEl>
                                          <p:spTgt spid="12315"/>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12314"/>
                                        </p:tgtEl>
                                        <p:attrNameLst>
                                          <p:attrName>style.visibility</p:attrName>
                                        </p:attrNameLst>
                                      </p:cBhvr>
                                      <p:to>
                                        <p:strVal val="visible"/>
                                      </p:to>
                                    </p:set>
                                    <p:animEffect transition="in" filter="wipe(up)">
                                      <p:cBhvr>
                                        <p:cTn id="18" dur="500"/>
                                        <p:tgtEl>
                                          <p:spTgt spid="12314"/>
                                        </p:tgtEl>
                                      </p:cBhvr>
                                    </p:animEffect>
                                  </p:childTnLst>
                                </p:cTn>
                              </p:par>
                              <p:par>
                                <p:cTn id="19" presetID="22" presetClass="entr" presetSubtype="1"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animEffect transition="in" filter="wipe(up)">
                                      <p:cBhvr>
                                        <p:cTn id="21" dur="500"/>
                                        <p:tgtEl>
                                          <p:spTgt spid="36"/>
                                        </p:tgtEl>
                                      </p:cBhvr>
                                    </p:animEffect>
                                  </p:childTnLst>
                                </p:cTn>
                              </p:par>
                              <p:par>
                                <p:cTn id="22" presetID="22" presetClass="entr" presetSubtype="1" fill="hold" grpId="0" nodeType="withEffect">
                                  <p:stCondLst>
                                    <p:cond delay="0"/>
                                  </p:stCondLst>
                                  <p:childTnLst>
                                    <p:set>
                                      <p:cBhvr>
                                        <p:cTn id="23" dur="1" fill="hold">
                                          <p:stCondLst>
                                            <p:cond delay="0"/>
                                          </p:stCondLst>
                                        </p:cTn>
                                        <p:tgtEl>
                                          <p:spTgt spid="38"/>
                                        </p:tgtEl>
                                        <p:attrNameLst>
                                          <p:attrName>style.visibility</p:attrName>
                                        </p:attrNameLst>
                                      </p:cBhvr>
                                      <p:to>
                                        <p:strVal val="visible"/>
                                      </p:to>
                                    </p:set>
                                    <p:animEffect transition="in" filter="wipe(up)">
                                      <p:cBhvr>
                                        <p:cTn id="24" dur="500"/>
                                        <p:tgtEl>
                                          <p:spTgt spid="38"/>
                                        </p:tgtEl>
                                      </p:cBhvr>
                                    </p:animEffect>
                                  </p:childTnLst>
                                </p:cTn>
                              </p:par>
                              <p:par>
                                <p:cTn id="25" presetID="22" presetClass="entr" presetSubtype="1" fill="hold" grpId="0" nodeType="with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wipe(up)">
                                      <p:cBhvr>
                                        <p:cTn id="27"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13" grpId="0" animBg="1"/>
      <p:bldP spid="12314" grpId="0" animBg="1"/>
      <p:bldP spid="12315" grpId="0" animBg="1"/>
      <p:bldP spid="36" grpId="0" animBg="1"/>
      <p:bldP spid="37" grpId="0" animBg="1"/>
      <p:bldP spid="3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0">
            <a:extLst>
              <a:ext uri="{FF2B5EF4-FFF2-40B4-BE49-F238E27FC236}">
                <a16:creationId xmlns:a16="http://schemas.microsoft.com/office/drawing/2014/main" id="{48780B3E-EE28-DA94-D0A2-1F55215BFFBF}"/>
              </a:ext>
            </a:extLst>
          </p:cNvPr>
          <p:cNvSpPr>
            <a:spLocks noChangeArrowheads="1"/>
          </p:cNvSpPr>
          <p:nvPr/>
        </p:nvSpPr>
        <p:spPr bwMode="auto">
          <a:xfrm>
            <a:off x="1357313" y="785813"/>
            <a:ext cx="5618162"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r>
              <a:rPr kumimoji="0" lang="he-IL" altLang="en-US" sz="2800" b="1">
                <a:solidFill>
                  <a:srgbClr val="66FFFF"/>
                </a:solidFill>
                <a:latin typeface="Tahoma" panose="020B0604030504040204" pitchFamily="34" charset="0"/>
              </a:rPr>
              <a:t>למי אנרגיית יינון יותר גבוהה?</a:t>
            </a:r>
            <a:endParaRPr kumimoji="0" lang="en-US" altLang="en-US" sz="2800" b="1">
              <a:solidFill>
                <a:srgbClr val="66FFFF"/>
              </a:solidFill>
              <a:latin typeface="Tahoma" panose="020B0604030504040204" pitchFamily="34" charset="0"/>
            </a:endParaRPr>
          </a:p>
        </p:txBody>
      </p:sp>
      <p:graphicFrame>
        <p:nvGraphicFramePr>
          <p:cNvPr id="13359" name="Group 47">
            <a:extLst>
              <a:ext uri="{FF2B5EF4-FFF2-40B4-BE49-F238E27FC236}">
                <a16:creationId xmlns:a16="http://schemas.microsoft.com/office/drawing/2014/main" id="{20EB55DF-3568-FB27-AF60-81934FFDCB8A}"/>
              </a:ext>
            </a:extLst>
          </p:cNvPr>
          <p:cNvGraphicFramePr>
            <a:graphicFrameLocks noGrp="1"/>
          </p:cNvGraphicFramePr>
          <p:nvPr>
            <p:extLst>
              <p:ext uri="{D42A27DB-BD31-4B8C-83A1-F6EECF244321}">
                <p14:modId xmlns:p14="http://schemas.microsoft.com/office/powerpoint/2010/main" val="3191800540"/>
              </p:ext>
            </p:extLst>
          </p:nvPr>
        </p:nvGraphicFramePr>
        <p:xfrm>
          <a:off x="1187450" y="2205038"/>
          <a:ext cx="6096000" cy="3273426"/>
        </p:xfrm>
        <a:graphic>
          <a:graphicData uri="http://schemas.openxmlformats.org/drawingml/2006/table">
            <a:tbl>
              <a:tblPr rtl="1" firstRow="1"/>
              <a:tblGrid>
                <a:gridCol w="2206625">
                  <a:extLst>
                    <a:ext uri="{9D8B030D-6E8A-4147-A177-3AD203B41FA5}">
                      <a16:colId xmlns:a16="http://schemas.microsoft.com/office/drawing/2014/main" val="20000"/>
                    </a:ext>
                  </a:extLst>
                </a:gridCol>
                <a:gridCol w="2089150">
                  <a:extLst>
                    <a:ext uri="{9D8B030D-6E8A-4147-A177-3AD203B41FA5}">
                      <a16:colId xmlns:a16="http://schemas.microsoft.com/office/drawing/2014/main" val="20001"/>
                    </a:ext>
                  </a:extLst>
                </a:gridCol>
                <a:gridCol w="1800225">
                  <a:extLst>
                    <a:ext uri="{9D8B030D-6E8A-4147-A177-3AD203B41FA5}">
                      <a16:colId xmlns:a16="http://schemas.microsoft.com/office/drawing/2014/main" val="20002"/>
                    </a:ext>
                  </a:extLst>
                </a:gridCol>
              </a:tblGrid>
              <a:tr h="958850">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2400" b="0" i="0" u="none" strike="noStrike" cap="none" normalizeH="0" baseline="0" dirty="0">
                          <a:ln>
                            <a:noFill/>
                          </a:ln>
                          <a:solidFill>
                            <a:schemeClr val="tx1"/>
                          </a:solidFill>
                          <a:effectLst/>
                          <a:latin typeface="Tahoma" pitchFamily="34" charset="0"/>
                          <a:cs typeface="Arial" pitchFamily="34" charset="0"/>
                        </a:rPr>
                        <a:t>K</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en-US" sz="2400" b="0" i="0" u="none" strike="noStrike" cap="none" normalizeH="0" baseline="0" dirty="0">
                          <a:ln>
                            <a:noFill/>
                          </a:ln>
                          <a:solidFill>
                            <a:schemeClr val="tx1"/>
                          </a:solidFill>
                          <a:effectLst/>
                          <a:latin typeface="Tahoma" pitchFamily="34" charset="0"/>
                          <a:cs typeface="Arial" pitchFamily="34" charset="0"/>
                        </a:rPr>
                        <a:t>Na</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185863">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a:ln>
                          <a:noFill/>
                        </a:ln>
                        <a:solidFill>
                          <a:schemeClr val="tx1"/>
                        </a:solidFill>
                        <a:effectLst/>
                        <a:latin typeface="Tahoma"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a:ln>
                          <a:noFill/>
                        </a:ln>
                        <a:solidFill>
                          <a:schemeClr val="tx1"/>
                        </a:solidFill>
                        <a:effectLst/>
                        <a:latin typeface="Tahoma"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28713">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a:ln>
                          <a:noFill/>
                        </a:ln>
                        <a:solidFill>
                          <a:schemeClr val="tx1"/>
                        </a:solidFill>
                        <a:effectLst/>
                        <a:latin typeface="Tahoma"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4358" name="Rectangle 2">
            <a:extLst>
              <a:ext uri="{FF2B5EF4-FFF2-40B4-BE49-F238E27FC236}">
                <a16:creationId xmlns:a16="http://schemas.microsoft.com/office/drawing/2014/main" id="{396AB0E0-FCA6-9AF4-F366-AE6163F5DCF8}"/>
              </a:ext>
            </a:extLst>
          </p:cNvPr>
          <p:cNvSpPr>
            <a:spLocks noGrp="1" noChangeArrowheads="1"/>
          </p:cNvSpPr>
          <p:nvPr>
            <p:ph type="title"/>
          </p:nvPr>
        </p:nvSpPr>
        <p:spPr>
          <a:xfrm>
            <a:off x="2357438" y="0"/>
            <a:ext cx="4567237" cy="842963"/>
          </a:xfrm>
        </p:spPr>
        <p:txBody>
          <a:bodyPr/>
          <a:lstStyle/>
          <a:p>
            <a:pPr algn="ctr" eaLnBrk="1" hangingPunct="1"/>
            <a:r>
              <a:rPr lang="he-IL" altLang="en-US" sz="3600" b="1" dirty="0"/>
              <a:t> ההשוואה לצורך קביעה</a:t>
            </a:r>
            <a:endParaRPr lang="en-US" altLang="en-US" sz="3600" b="1" dirty="0"/>
          </a:p>
        </p:txBody>
      </p:sp>
      <p:sp>
        <p:nvSpPr>
          <p:cNvPr id="14357" name="Text Box 42">
            <a:extLst>
              <a:ext uri="{FF2B5EF4-FFF2-40B4-BE49-F238E27FC236}">
                <a16:creationId xmlns:a16="http://schemas.microsoft.com/office/drawing/2014/main" id="{162970C2-7532-F1E3-2D3A-288C8A72FC5F}"/>
              </a:ext>
            </a:extLst>
          </p:cNvPr>
          <p:cNvSpPr txBox="1">
            <a:spLocks noChangeArrowheads="1"/>
          </p:cNvSpPr>
          <p:nvPr/>
        </p:nvSpPr>
        <p:spPr bwMode="auto">
          <a:xfrm>
            <a:off x="2857500" y="1571625"/>
            <a:ext cx="30241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he-IL" altLang="en-US" sz="2400" b="1"/>
              <a:t>טבלת השוואה</a:t>
            </a:r>
            <a:endParaRPr lang="en-US" altLang="en-US" sz="2400" b="1"/>
          </a:p>
        </p:txBody>
      </p:sp>
      <p:sp>
        <p:nvSpPr>
          <p:cNvPr id="6" name="מציין מיקום של מספר שקופית 5">
            <a:extLst>
              <a:ext uri="{FF2B5EF4-FFF2-40B4-BE49-F238E27FC236}">
                <a16:creationId xmlns:a16="http://schemas.microsoft.com/office/drawing/2014/main" id="{1F8976BC-F35B-08D0-4FB3-5793705F9FEC}"/>
              </a:ext>
            </a:extLst>
          </p:cNvPr>
          <p:cNvSpPr>
            <a:spLocks noGrp="1"/>
          </p:cNvSpPr>
          <p:nvPr>
            <p:ph type="sldNum" sz="quarter" idx="12"/>
          </p:nvPr>
        </p:nvSpPr>
        <p:spPr>
          <a:xfrm>
            <a:off x="8505825" y="6429375"/>
            <a:ext cx="638175" cy="428625"/>
          </a:xfrm>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93068A75-51FD-4653-BC81-E2244963927D}" type="slidenum">
              <a:rPr kumimoji="0" lang="he-IL" altLang="en-US" sz="2000">
                <a:solidFill>
                  <a:schemeClr val="bg1"/>
                </a:solidFill>
                <a:latin typeface="Tahoma" panose="020B0604030504040204" pitchFamily="34" charset="0"/>
              </a:rPr>
              <a:pPr eaLnBrk="1" hangingPunct="1"/>
              <a:t>12</a:t>
            </a:fld>
            <a:endParaRPr kumimoji="0" lang="en-US" altLang="en-US" sz="2000">
              <a:solidFill>
                <a:schemeClr val="bg1"/>
              </a:solidFill>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13359"/>
                                        </p:tgtEl>
                                        <p:attrNameLst>
                                          <p:attrName>style.visibility</p:attrName>
                                        </p:attrNameLst>
                                      </p:cBhvr>
                                      <p:to>
                                        <p:strVal val="visible"/>
                                      </p:to>
                                    </p:set>
                                    <p:animEffect transition="in" filter="wipe(up)">
                                      <p:cBhvr>
                                        <p:cTn id="7" dur="500"/>
                                        <p:tgtEl>
                                          <p:spTgt spid="133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2ADA3E7C-295A-6BE3-D036-97659AD9091A}"/>
              </a:ext>
            </a:extLst>
          </p:cNvPr>
          <p:cNvSpPr txBox="1">
            <a:spLocks noGrp="1" noChangeArrowheads="1"/>
          </p:cNvSpPr>
          <p:nvPr>
            <p:ph type="title" idx="4294967295"/>
          </p:nvPr>
        </p:nvSpPr>
        <p:spPr>
          <a:xfrm>
            <a:off x="2357438" y="0"/>
            <a:ext cx="4567237" cy="8429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he-IL" sz="3600" b="1" i="0" u="none" strike="noStrike" kern="0" cap="none" spc="0" normalizeH="0" baseline="0" noProof="0" dirty="0">
                <a:ln>
                  <a:noFill/>
                </a:ln>
                <a:solidFill>
                  <a:schemeClr val="tx1"/>
                </a:solidFill>
                <a:effectLst/>
                <a:uLnTx/>
                <a:uFillTx/>
                <a:latin typeface="+mj-lt"/>
                <a:ea typeface="+mj-ea"/>
                <a:cs typeface="+mj-cs"/>
              </a:rPr>
              <a:t>ההשוואה לצורך קביעה    </a:t>
            </a:r>
            <a:endParaRPr kumimoji="0" lang="en-US" sz="3600" b="1" i="0" u="none" strike="noStrike" kern="0" cap="none" spc="0" normalizeH="0" baseline="0" noProof="0" dirty="0">
              <a:ln>
                <a:noFill/>
              </a:ln>
              <a:solidFill>
                <a:schemeClr val="tx1"/>
              </a:solidFill>
              <a:effectLst/>
              <a:uLnTx/>
              <a:uFillTx/>
              <a:latin typeface="+mj-lt"/>
              <a:ea typeface="+mj-ea"/>
              <a:cs typeface="+mj-cs"/>
            </a:endParaRPr>
          </a:p>
        </p:txBody>
      </p:sp>
      <p:sp>
        <p:nvSpPr>
          <p:cNvPr id="7" name="TextBox 6">
            <a:extLst>
              <a:ext uri="{FF2B5EF4-FFF2-40B4-BE49-F238E27FC236}">
                <a16:creationId xmlns:a16="http://schemas.microsoft.com/office/drawing/2014/main" id="{D4D2A177-19F1-7EBB-1E02-7E497F3AC73F}"/>
              </a:ext>
            </a:extLst>
          </p:cNvPr>
          <p:cNvSpPr txBox="1"/>
          <p:nvPr/>
        </p:nvSpPr>
        <p:spPr>
          <a:xfrm>
            <a:off x="1928813" y="785813"/>
            <a:ext cx="5286375" cy="400050"/>
          </a:xfrm>
          <a:prstGeom prst="rect">
            <a:avLst/>
          </a:prstGeom>
          <a:noFill/>
        </p:spPr>
        <p:txBody>
          <a:bodyPr rtlCol="1">
            <a:spAutoFit/>
          </a:bodyPr>
          <a:lstStyle/>
          <a:p>
            <a:pPr>
              <a:defRPr/>
            </a:pPr>
            <a:r>
              <a:rPr lang="he-IL" sz="2000" b="1" dirty="0">
                <a:solidFill>
                  <a:schemeClr val="bg2">
                    <a:lumMod val="60000"/>
                    <a:lumOff val="40000"/>
                  </a:schemeClr>
                </a:solidFill>
              </a:rPr>
              <a:t>איזו אריזת פופקורן הייתם קונים לצורך אירוח? </a:t>
            </a:r>
          </a:p>
        </p:txBody>
      </p:sp>
      <p:sp>
        <p:nvSpPr>
          <p:cNvPr id="29698" name="AutoShape 2">
            <a:extLst>
              <a:ext uri="{FF2B5EF4-FFF2-40B4-BE49-F238E27FC236}">
                <a16:creationId xmlns:a16="http://schemas.microsoft.com/office/drawing/2014/main" id="{04A78660-D9CA-2197-F757-841FBEDF5DED}"/>
              </a:ext>
            </a:extLst>
          </p:cNvPr>
          <p:cNvSpPr>
            <a:spLocks noChangeArrowheads="1"/>
          </p:cNvSpPr>
          <p:nvPr/>
        </p:nvSpPr>
        <p:spPr bwMode="auto">
          <a:xfrm>
            <a:off x="4714875" y="1428750"/>
            <a:ext cx="3500438" cy="5214938"/>
          </a:xfrm>
          <a:prstGeom prst="foldedCorner">
            <a:avLst>
              <a:gd name="adj" fmla="val 12500"/>
            </a:avLst>
          </a:prstGeom>
          <a:solidFill>
            <a:schemeClr val="accent1">
              <a:lumMod val="20000"/>
              <a:lumOff val="80000"/>
            </a:schemeClr>
          </a:solidFill>
          <a:ln w="9525">
            <a:solidFill>
              <a:srgbClr val="000000"/>
            </a:solidFill>
            <a:round/>
            <a:headEnd/>
            <a:tailEnd/>
          </a:ln>
        </p:spPr>
        <p:txBody>
          <a:bodyPr/>
          <a:lstStyle/>
          <a:p>
            <a:pPr algn="ctr">
              <a:defRPr/>
            </a:pPr>
            <a:r>
              <a:rPr lang="he-IL" sz="1600" b="1" dirty="0">
                <a:solidFill>
                  <a:schemeClr val="bg1">
                    <a:lumMod val="75000"/>
                  </a:schemeClr>
                </a:solidFill>
              </a:rPr>
              <a:t>פופקורן להכנה במיקרוגל </a:t>
            </a:r>
          </a:p>
          <a:p>
            <a:pPr algn="ctr">
              <a:defRPr/>
            </a:pPr>
            <a:r>
              <a:rPr lang="he-IL" sz="1400" b="1" dirty="0">
                <a:solidFill>
                  <a:schemeClr val="bg1">
                    <a:lumMod val="75000"/>
                  </a:schemeClr>
                </a:solidFill>
              </a:rPr>
              <a:t>בטעם חמאה</a:t>
            </a:r>
            <a:r>
              <a:rPr lang="he-IL" sz="1400" dirty="0">
                <a:solidFill>
                  <a:schemeClr val="bg1">
                    <a:lumMod val="75000"/>
                  </a:schemeClr>
                </a:solidFill>
              </a:rPr>
              <a:t> </a:t>
            </a:r>
          </a:p>
          <a:p>
            <a:pPr algn="ctr">
              <a:defRPr/>
            </a:pPr>
            <a:r>
              <a:rPr lang="he-IL" sz="1600" dirty="0">
                <a:solidFill>
                  <a:schemeClr val="accent2">
                    <a:lumMod val="75000"/>
                  </a:schemeClr>
                </a:solidFill>
              </a:rPr>
              <a:t>מוכן תוך דקות</a:t>
            </a:r>
            <a:endParaRPr lang="en-US" sz="1600" u="sng" dirty="0">
              <a:solidFill>
                <a:schemeClr val="accent2">
                  <a:lumMod val="75000"/>
                </a:schemeClr>
              </a:solidFill>
            </a:endParaRPr>
          </a:p>
          <a:p>
            <a:pPr>
              <a:defRPr/>
            </a:pPr>
            <a:r>
              <a:rPr lang="he-IL" sz="1600" b="1" dirty="0">
                <a:solidFill>
                  <a:schemeClr val="accent2">
                    <a:lumMod val="75000"/>
                  </a:schemeClr>
                </a:solidFill>
              </a:rPr>
              <a:t>רכיבים</a:t>
            </a:r>
            <a:r>
              <a:rPr lang="he-IL" sz="1600" dirty="0">
                <a:solidFill>
                  <a:schemeClr val="accent2">
                    <a:lumMod val="75000"/>
                  </a:schemeClr>
                </a:solidFill>
              </a:rPr>
              <a:t>:  גרגירי תירס 71%, שומן צמחי מוקשה, מלח, חמאה, חומרי טעם, צבעי מאכל: </a:t>
            </a:r>
            <a:r>
              <a:rPr lang="en-US" sz="1600" dirty="0">
                <a:solidFill>
                  <a:schemeClr val="accent2">
                    <a:lumMod val="75000"/>
                  </a:schemeClr>
                </a:solidFill>
              </a:rPr>
              <a:t>E-100</a:t>
            </a:r>
            <a:r>
              <a:rPr lang="he-IL" sz="1600" dirty="0">
                <a:solidFill>
                  <a:schemeClr val="accent2">
                    <a:lumMod val="75000"/>
                  </a:schemeClr>
                </a:solidFill>
              </a:rPr>
              <a:t>, </a:t>
            </a:r>
            <a:r>
              <a:rPr lang="en-US" sz="1600" dirty="0">
                <a:solidFill>
                  <a:schemeClr val="accent2">
                    <a:lumMod val="75000"/>
                  </a:schemeClr>
                </a:solidFill>
              </a:rPr>
              <a:t>E-160 (b) </a:t>
            </a:r>
            <a:r>
              <a:rPr lang="he-IL" sz="1600" dirty="0">
                <a:solidFill>
                  <a:schemeClr val="accent2">
                    <a:lumMod val="75000"/>
                  </a:schemeClr>
                </a:solidFill>
              </a:rPr>
              <a:t>, </a:t>
            </a:r>
            <a:r>
              <a:rPr lang="en-US" sz="1600" dirty="0">
                <a:solidFill>
                  <a:schemeClr val="accent2">
                    <a:lumMod val="75000"/>
                  </a:schemeClr>
                </a:solidFill>
              </a:rPr>
              <a:t>E-160c</a:t>
            </a:r>
            <a:r>
              <a:rPr lang="he-IL" sz="1600" dirty="0">
                <a:solidFill>
                  <a:schemeClr val="accent2">
                    <a:lumMod val="75000"/>
                  </a:schemeClr>
                </a:solidFill>
              </a:rPr>
              <a:t>. </a:t>
            </a:r>
            <a:endParaRPr lang="en-US" sz="1600" u="sng" dirty="0">
              <a:solidFill>
                <a:schemeClr val="accent2">
                  <a:lumMod val="75000"/>
                </a:schemeClr>
              </a:solidFill>
            </a:endParaRPr>
          </a:p>
          <a:p>
            <a:pPr>
              <a:defRPr/>
            </a:pPr>
            <a:r>
              <a:rPr lang="he-IL" sz="1600" dirty="0">
                <a:solidFill>
                  <a:schemeClr val="accent2">
                    <a:lumMod val="75000"/>
                  </a:schemeClr>
                </a:solidFill>
              </a:rPr>
              <a:t> </a:t>
            </a:r>
            <a:endParaRPr lang="en-US" sz="1600" u="sng" dirty="0">
              <a:solidFill>
                <a:schemeClr val="accent2">
                  <a:lumMod val="75000"/>
                </a:schemeClr>
              </a:solidFill>
            </a:endParaRPr>
          </a:p>
          <a:p>
            <a:pPr>
              <a:defRPr/>
            </a:pPr>
            <a:r>
              <a:rPr lang="he-IL" sz="1600" b="1" dirty="0">
                <a:solidFill>
                  <a:schemeClr val="accent2">
                    <a:lumMod val="75000"/>
                  </a:schemeClr>
                </a:solidFill>
              </a:rPr>
              <a:t>ערכים תזונתיים ל-100 גרם:                        </a:t>
            </a:r>
            <a:r>
              <a:rPr lang="he-IL" sz="1600" dirty="0">
                <a:solidFill>
                  <a:schemeClr val="accent2">
                    <a:lumMod val="75000"/>
                  </a:schemeClr>
                </a:solidFill>
              </a:rPr>
              <a:t>          </a:t>
            </a:r>
            <a:endParaRPr lang="en-US" sz="1600" u="sng" dirty="0">
              <a:solidFill>
                <a:schemeClr val="accent2">
                  <a:lumMod val="75000"/>
                </a:schemeClr>
              </a:solidFill>
            </a:endParaRPr>
          </a:p>
          <a:p>
            <a:pPr>
              <a:defRPr/>
            </a:pPr>
            <a:r>
              <a:rPr lang="he-IL" sz="1600" b="1" dirty="0">
                <a:solidFill>
                  <a:schemeClr val="accent2">
                    <a:lumMod val="75000"/>
                  </a:schemeClr>
                </a:solidFill>
              </a:rPr>
              <a:t> </a:t>
            </a:r>
            <a:r>
              <a:rPr lang="he-IL" sz="1600" dirty="0">
                <a:solidFill>
                  <a:schemeClr val="accent2">
                    <a:lumMod val="75000"/>
                  </a:schemeClr>
                </a:solidFill>
              </a:rPr>
              <a:t>אנרגיה:  512 קק"ל</a:t>
            </a:r>
            <a:r>
              <a:rPr lang="he-IL" sz="1600" b="1" dirty="0">
                <a:solidFill>
                  <a:schemeClr val="accent2">
                    <a:lumMod val="75000"/>
                  </a:schemeClr>
                </a:solidFill>
              </a:rPr>
              <a:t>                                               </a:t>
            </a:r>
            <a:endParaRPr lang="en-US" sz="1600" u="sng" dirty="0">
              <a:solidFill>
                <a:schemeClr val="accent2">
                  <a:lumMod val="75000"/>
                </a:schemeClr>
              </a:solidFill>
            </a:endParaRPr>
          </a:p>
          <a:p>
            <a:pPr>
              <a:defRPr/>
            </a:pPr>
            <a:r>
              <a:rPr lang="he-IL" sz="1600" dirty="0">
                <a:solidFill>
                  <a:schemeClr val="accent2">
                    <a:lumMod val="75000"/>
                  </a:schemeClr>
                </a:solidFill>
              </a:rPr>
              <a:t> חלבון:   8  גר'                                                      </a:t>
            </a:r>
            <a:endParaRPr lang="en-US" sz="1600" u="sng" dirty="0">
              <a:solidFill>
                <a:schemeClr val="accent2">
                  <a:lumMod val="75000"/>
                </a:schemeClr>
              </a:solidFill>
            </a:endParaRPr>
          </a:p>
          <a:p>
            <a:pPr>
              <a:defRPr/>
            </a:pPr>
            <a:r>
              <a:rPr lang="he-IL" sz="1600" dirty="0">
                <a:solidFill>
                  <a:schemeClr val="accent2">
                    <a:lumMod val="75000"/>
                  </a:schemeClr>
                </a:solidFill>
              </a:rPr>
              <a:t> פחמימות: 61 גר'                                                  </a:t>
            </a:r>
            <a:endParaRPr lang="en-US" sz="1600" u="sng" dirty="0">
              <a:solidFill>
                <a:schemeClr val="accent2">
                  <a:lumMod val="75000"/>
                </a:schemeClr>
              </a:solidFill>
            </a:endParaRPr>
          </a:p>
          <a:p>
            <a:pPr>
              <a:defRPr/>
            </a:pPr>
            <a:r>
              <a:rPr lang="he-IL" sz="1600" dirty="0">
                <a:solidFill>
                  <a:schemeClr val="accent2">
                    <a:lumMod val="75000"/>
                  </a:schemeClr>
                </a:solidFill>
              </a:rPr>
              <a:t> שומן:   26 גר'                                                       </a:t>
            </a:r>
            <a:endParaRPr lang="en-US" sz="1600" u="sng" dirty="0">
              <a:solidFill>
                <a:schemeClr val="accent2">
                  <a:lumMod val="75000"/>
                </a:schemeClr>
              </a:solidFill>
            </a:endParaRPr>
          </a:p>
          <a:p>
            <a:pPr>
              <a:defRPr/>
            </a:pPr>
            <a:r>
              <a:rPr lang="he-IL" sz="1600" dirty="0">
                <a:solidFill>
                  <a:schemeClr val="accent2">
                    <a:lumMod val="75000"/>
                  </a:schemeClr>
                </a:solidFill>
              </a:rPr>
              <a:t> - שומן רווי: 5 גר'                                                 </a:t>
            </a:r>
            <a:endParaRPr lang="en-US" sz="1600" u="sng" dirty="0">
              <a:solidFill>
                <a:schemeClr val="accent2">
                  <a:lumMod val="75000"/>
                </a:schemeClr>
              </a:solidFill>
            </a:endParaRPr>
          </a:p>
          <a:p>
            <a:pPr>
              <a:defRPr/>
            </a:pPr>
            <a:r>
              <a:rPr lang="he-IL" sz="1600" dirty="0">
                <a:solidFill>
                  <a:schemeClr val="accent2">
                    <a:lumMod val="75000"/>
                  </a:schemeClr>
                </a:solidFill>
              </a:rPr>
              <a:t> סיבים תזונתיים: 18 גר'                                          </a:t>
            </a:r>
            <a:endParaRPr lang="en-US" sz="1600" u="sng" dirty="0">
              <a:solidFill>
                <a:schemeClr val="accent2">
                  <a:lumMod val="75000"/>
                </a:schemeClr>
              </a:solidFill>
            </a:endParaRPr>
          </a:p>
          <a:p>
            <a:pPr>
              <a:defRPr/>
            </a:pPr>
            <a:r>
              <a:rPr lang="he-IL" sz="1600" dirty="0">
                <a:solidFill>
                  <a:schemeClr val="accent2">
                    <a:lumMod val="75000"/>
                  </a:schemeClr>
                </a:solidFill>
              </a:rPr>
              <a:t> נתרן:    500 מ"ג                                                  </a:t>
            </a:r>
            <a:endParaRPr lang="en-US" sz="1600" u="sng" dirty="0">
              <a:solidFill>
                <a:schemeClr val="accent2">
                  <a:lumMod val="75000"/>
                </a:schemeClr>
              </a:solidFill>
            </a:endParaRPr>
          </a:p>
          <a:p>
            <a:pPr>
              <a:defRPr/>
            </a:pPr>
            <a:r>
              <a:rPr lang="he-IL" sz="1600" dirty="0">
                <a:solidFill>
                  <a:schemeClr val="accent2">
                    <a:lumMod val="75000"/>
                  </a:schemeClr>
                </a:solidFill>
              </a:rPr>
              <a:t>                                                                                        </a:t>
            </a:r>
            <a:endParaRPr lang="en-US" sz="1600" u="sng" dirty="0">
              <a:solidFill>
                <a:schemeClr val="accent2">
                  <a:lumMod val="75000"/>
                </a:schemeClr>
              </a:solidFill>
            </a:endParaRPr>
          </a:p>
          <a:p>
            <a:pPr>
              <a:defRPr/>
            </a:pPr>
            <a:r>
              <a:rPr lang="he-IL" sz="1600" dirty="0">
                <a:solidFill>
                  <a:schemeClr val="accent2">
                    <a:lumMod val="75000"/>
                  </a:schemeClr>
                </a:solidFill>
              </a:rPr>
              <a:t> </a:t>
            </a:r>
            <a:r>
              <a:rPr lang="he-IL" sz="1600" b="1" dirty="0">
                <a:solidFill>
                  <a:schemeClr val="accent2">
                    <a:lumMod val="75000"/>
                  </a:schemeClr>
                </a:solidFill>
              </a:rPr>
              <a:t>משקל:</a:t>
            </a:r>
            <a:r>
              <a:rPr lang="he-IL" sz="1600" dirty="0">
                <a:solidFill>
                  <a:schemeClr val="accent2">
                    <a:lumMod val="75000"/>
                  </a:schemeClr>
                </a:solidFill>
              </a:rPr>
              <a:t> 600 גר' (6 שקיות של 100 גרם)</a:t>
            </a:r>
            <a:endParaRPr lang="en-US" sz="1600" u="sng" dirty="0">
              <a:solidFill>
                <a:schemeClr val="accent2">
                  <a:lumMod val="75000"/>
                </a:schemeClr>
              </a:solidFill>
            </a:endParaRPr>
          </a:p>
          <a:p>
            <a:pPr>
              <a:defRPr/>
            </a:pPr>
            <a:r>
              <a:rPr lang="he-IL" sz="1600" dirty="0">
                <a:solidFill>
                  <a:schemeClr val="accent2">
                    <a:lumMod val="75000"/>
                  </a:schemeClr>
                </a:solidFill>
              </a:rPr>
              <a:t>     </a:t>
            </a:r>
            <a:endParaRPr lang="en-US" sz="1600" u="sng" dirty="0">
              <a:solidFill>
                <a:schemeClr val="accent2">
                  <a:lumMod val="75000"/>
                </a:schemeClr>
              </a:solidFill>
            </a:endParaRPr>
          </a:p>
          <a:p>
            <a:pPr>
              <a:defRPr/>
            </a:pPr>
            <a:r>
              <a:rPr lang="he-IL" sz="1600" b="1" dirty="0">
                <a:solidFill>
                  <a:schemeClr val="accent2">
                    <a:lumMod val="75000"/>
                  </a:schemeClr>
                </a:solidFill>
              </a:rPr>
              <a:t>                    כשר חלבי                                                             </a:t>
            </a:r>
            <a:endParaRPr lang="en-US" sz="1600" u="sng" dirty="0">
              <a:solidFill>
                <a:schemeClr val="accent2">
                  <a:lumMod val="75000"/>
                </a:schemeClr>
              </a:solidFill>
            </a:endParaRPr>
          </a:p>
          <a:p>
            <a:pPr>
              <a:defRPr/>
            </a:pPr>
            <a:r>
              <a:rPr lang="he-IL" sz="1600" dirty="0">
                <a:solidFill>
                  <a:schemeClr val="accent2">
                    <a:lumMod val="75000"/>
                  </a:schemeClr>
                </a:solidFill>
              </a:rPr>
              <a:t>        </a:t>
            </a:r>
            <a:endParaRPr lang="en-US" sz="1600" u="sng" dirty="0">
              <a:solidFill>
                <a:schemeClr val="accent2">
                  <a:lumMod val="75000"/>
                </a:schemeClr>
              </a:solidFill>
            </a:endParaRPr>
          </a:p>
          <a:p>
            <a:pPr>
              <a:defRPr/>
            </a:pPr>
            <a:r>
              <a:rPr lang="he-IL" sz="1600" dirty="0">
                <a:solidFill>
                  <a:schemeClr val="accent2">
                    <a:lumMod val="75000"/>
                  </a:schemeClr>
                </a:solidFill>
              </a:rPr>
              <a:t>                </a:t>
            </a:r>
            <a:r>
              <a:rPr lang="he-IL" sz="1600" b="1" dirty="0">
                <a:solidFill>
                  <a:schemeClr val="accent2">
                    <a:lumMod val="75000"/>
                  </a:schemeClr>
                </a:solidFill>
              </a:rPr>
              <a:t>מחיר: </a:t>
            </a:r>
            <a:r>
              <a:rPr lang="he-IL" sz="1600" dirty="0">
                <a:solidFill>
                  <a:schemeClr val="accent2">
                    <a:lumMod val="75000"/>
                  </a:schemeClr>
                </a:solidFill>
              </a:rPr>
              <a:t>18.99 ש"ח  </a:t>
            </a:r>
            <a:r>
              <a:rPr lang="he-IL" dirty="0">
                <a:solidFill>
                  <a:schemeClr val="accent2">
                    <a:lumMod val="75000"/>
                  </a:schemeClr>
                </a:solidFill>
              </a:rPr>
              <a:t>                                     </a:t>
            </a:r>
          </a:p>
        </p:txBody>
      </p:sp>
      <p:sp>
        <p:nvSpPr>
          <p:cNvPr id="29697" name="AutoShape 1">
            <a:extLst>
              <a:ext uri="{FF2B5EF4-FFF2-40B4-BE49-F238E27FC236}">
                <a16:creationId xmlns:a16="http://schemas.microsoft.com/office/drawing/2014/main" id="{3EA169E5-F67A-15C0-F034-55AF364AA707}"/>
              </a:ext>
            </a:extLst>
          </p:cNvPr>
          <p:cNvSpPr>
            <a:spLocks noChangeArrowheads="1"/>
          </p:cNvSpPr>
          <p:nvPr/>
        </p:nvSpPr>
        <p:spPr bwMode="auto">
          <a:xfrm>
            <a:off x="428625" y="1428750"/>
            <a:ext cx="3714750" cy="5286375"/>
          </a:xfrm>
          <a:prstGeom prst="foldedCorner">
            <a:avLst>
              <a:gd name="adj" fmla="val 12500"/>
            </a:avLst>
          </a:prstGeom>
          <a:solidFill>
            <a:schemeClr val="accent1">
              <a:lumMod val="20000"/>
              <a:lumOff val="80000"/>
            </a:schemeClr>
          </a:solidFill>
          <a:ln w="9525">
            <a:solidFill>
              <a:srgbClr val="000000"/>
            </a:solidFill>
            <a:round/>
            <a:headEnd/>
            <a:tailEnd/>
          </a:ln>
        </p:spPr>
        <p:txBody>
          <a:bodyPr/>
          <a:lstStyle/>
          <a:p>
            <a:pPr algn="ctr">
              <a:defRPr/>
            </a:pPr>
            <a:r>
              <a:rPr lang="he-IL" sz="1600" b="1" dirty="0">
                <a:solidFill>
                  <a:schemeClr val="bg1">
                    <a:lumMod val="75000"/>
                  </a:schemeClr>
                </a:solidFill>
              </a:rPr>
              <a:t>פופקורן להכנה על כיריים</a:t>
            </a:r>
            <a:endParaRPr lang="he-IL" sz="1600" b="1" dirty="0">
              <a:solidFill>
                <a:schemeClr val="accent2">
                  <a:lumMod val="75000"/>
                </a:schemeClr>
              </a:solidFill>
            </a:endParaRPr>
          </a:p>
          <a:p>
            <a:pPr>
              <a:defRPr/>
            </a:pPr>
            <a:endParaRPr lang="he-IL" sz="1600" b="1" dirty="0">
              <a:solidFill>
                <a:schemeClr val="accent2">
                  <a:lumMod val="75000"/>
                </a:schemeClr>
              </a:solidFill>
            </a:endParaRPr>
          </a:p>
          <a:p>
            <a:pPr>
              <a:defRPr/>
            </a:pPr>
            <a:endParaRPr lang="he-IL" sz="1600" b="1" dirty="0">
              <a:solidFill>
                <a:schemeClr val="accent2">
                  <a:lumMod val="75000"/>
                </a:schemeClr>
              </a:solidFill>
            </a:endParaRPr>
          </a:p>
          <a:p>
            <a:pPr>
              <a:defRPr/>
            </a:pPr>
            <a:r>
              <a:rPr lang="he-IL" sz="1600" b="1" dirty="0">
                <a:solidFill>
                  <a:schemeClr val="accent2">
                    <a:lumMod val="75000"/>
                  </a:schemeClr>
                </a:solidFill>
              </a:rPr>
              <a:t>רכיבים</a:t>
            </a:r>
            <a:r>
              <a:rPr lang="he-IL" sz="1600" dirty="0">
                <a:solidFill>
                  <a:schemeClr val="accent2">
                    <a:lumMod val="75000"/>
                  </a:schemeClr>
                </a:solidFill>
              </a:rPr>
              <a:t>:  גרגירי פופקורן</a:t>
            </a:r>
            <a:endParaRPr lang="he-IL" sz="1600" b="1" dirty="0">
              <a:solidFill>
                <a:schemeClr val="accent2">
                  <a:lumMod val="75000"/>
                </a:schemeClr>
              </a:solidFill>
            </a:endParaRPr>
          </a:p>
          <a:p>
            <a:pPr>
              <a:defRPr/>
            </a:pPr>
            <a:endParaRPr lang="he-IL" sz="1600" b="1" dirty="0">
              <a:solidFill>
                <a:schemeClr val="accent2">
                  <a:lumMod val="75000"/>
                </a:schemeClr>
              </a:solidFill>
            </a:endParaRPr>
          </a:p>
          <a:p>
            <a:pPr>
              <a:defRPr/>
            </a:pPr>
            <a:endParaRPr lang="he-IL" sz="1600" b="1" dirty="0">
              <a:solidFill>
                <a:schemeClr val="accent2">
                  <a:lumMod val="75000"/>
                </a:schemeClr>
              </a:solidFill>
            </a:endParaRPr>
          </a:p>
          <a:p>
            <a:pPr>
              <a:defRPr/>
            </a:pPr>
            <a:r>
              <a:rPr lang="he-IL" sz="1600" b="1" dirty="0">
                <a:solidFill>
                  <a:schemeClr val="accent2">
                    <a:lumMod val="75000"/>
                  </a:schemeClr>
                </a:solidFill>
              </a:rPr>
              <a:t>ערכים תזונתיים ל-100 גרם:</a:t>
            </a:r>
            <a:endParaRPr lang="en-US" sz="1600" dirty="0">
              <a:solidFill>
                <a:schemeClr val="accent2">
                  <a:lumMod val="75000"/>
                </a:schemeClr>
              </a:solidFill>
            </a:endParaRPr>
          </a:p>
          <a:p>
            <a:pPr>
              <a:defRPr/>
            </a:pPr>
            <a:r>
              <a:rPr lang="he-IL" sz="1600" dirty="0">
                <a:solidFill>
                  <a:schemeClr val="accent2">
                    <a:lumMod val="75000"/>
                  </a:schemeClr>
                </a:solidFill>
              </a:rPr>
              <a:t>אנרגיה:  380 קלוריות</a:t>
            </a:r>
            <a:endParaRPr lang="en-US" sz="1600" dirty="0">
              <a:solidFill>
                <a:schemeClr val="accent2">
                  <a:lumMod val="75000"/>
                </a:schemeClr>
              </a:solidFill>
            </a:endParaRPr>
          </a:p>
          <a:p>
            <a:pPr>
              <a:defRPr/>
            </a:pPr>
            <a:r>
              <a:rPr lang="he-IL" sz="1600" dirty="0">
                <a:solidFill>
                  <a:schemeClr val="accent2">
                    <a:lumMod val="75000"/>
                  </a:schemeClr>
                </a:solidFill>
              </a:rPr>
              <a:t>חלבונים: 12 גר'   </a:t>
            </a:r>
            <a:endParaRPr lang="en-US" sz="1600" dirty="0">
              <a:solidFill>
                <a:schemeClr val="accent2">
                  <a:lumMod val="75000"/>
                </a:schemeClr>
              </a:solidFill>
            </a:endParaRPr>
          </a:p>
          <a:p>
            <a:pPr>
              <a:defRPr/>
            </a:pPr>
            <a:r>
              <a:rPr lang="he-IL" sz="1600" dirty="0">
                <a:solidFill>
                  <a:schemeClr val="accent2">
                    <a:lumMod val="75000"/>
                  </a:schemeClr>
                </a:solidFill>
              </a:rPr>
              <a:t>פחמימות: 80.8 גר'</a:t>
            </a:r>
            <a:endParaRPr lang="en-US" sz="1600" dirty="0">
              <a:solidFill>
                <a:schemeClr val="accent2">
                  <a:lumMod val="75000"/>
                </a:schemeClr>
              </a:solidFill>
            </a:endParaRPr>
          </a:p>
          <a:p>
            <a:pPr>
              <a:defRPr/>
            </a:pPr>
            <a:r>
              <a:rPr lang="he-IL" sz="1600" dirty="0">
                <a:solidFill>
                  <a:schemeClr val="accent2">
                    <a:lumMod val="75000"/>
                  </a:schemeClr>
                </a:solidFill>
              </a:rPr>
              <a:t>נתרן:   0 מ"ג</a:t>
            </a:r>
            <a:endParaRPr lang="en-US" sz="1600" dirty="0">
              <a:solidFill>
                <a:schemeClr val="accent2">
                  <a:lumMod val="75000"/>
                </a:schemeClr>
              </a:solidFill>
            </a:endParaRPr>
          </a:p>
          <a:p>
            <a:pPr>
              <a:defRPr/>
            </a:pPr>
            <a:r>
              <a:rPr lang="he-IL" sz="1600" dirty="0">
                <a:solidFill>
                  <a:schemeClr val="accent2">
                    <a:lumMod val="75000"/>
                  </a:schemeClr>
                </a:solidFill>
              </a:rPr>
              <a:t>כולסטרול: 0 מ"ג</a:t>
            </a:r>
            <a:endParaRPr lang="en-US" sz="1600" dirty="0">
              <a:solidFill>
                <a:schemeClr val="accent2">
                  <a:lumMod val="75000"/>
                </a:schemeClr>
              </a:solidFill>
            </a:endParaRPr>
          </a:p>
          <a:p>
            <a:pPr>
              <a:defRPr/>
            </a:pPr>
            <a:r>
              <a:rPr lang="he-IL" sz="1600" dirty="0">
                <a:solidFill>
                  <a:schemeClr val="accent2">
                    <a:lumMod val="75000"/>
                  </a:schemeClr>
                </a:solidFill>
              </a:rPr>
              <a:t>סיבים תזונתיים: 4.1 גר'</a:t>
            </a:r>
            <a:endParaRPr lang="en-US" sz="1600" dirty="0">
              <a:solidFill>
                <a:schemeClr val="accent2">
                  <a:lumMod val="75000"/>
                </a:schemeClr>
              </a:solidFill>
            </a:endParaRPr>
          </a:p>
          <a:p>
            <a:pPr>
              <a:defRPr/>
            </a:pPr>
            <a:r>
              <a:rPr lang="he-IL" sz="1600" dirty="0">
                <a:solidFill>
                  <a:schemeClr val="accent2">
                    <a:lumMod val="75000"/>
                  </a:schemeClr>
                </a:solidFill>
              </a:rPr>
              <a:t>ברזל:  2.7 מ"ג</a:t>
            </a:r>
            <a:endParaRPr lang="en-US" sz="1600" dirty="0">
              <a:solidFill>
                <a:schemeClr val="accent2">
                  <a:lumMod val="75000"/>
                </a:schemeClr>
              </a:solidFill>
            </a:endParaRPr>
          </a:p>
          <a:p>
            <a:pPr>
              <a:defRPr/>
            </a:pPr>
            <a:r>
              <a:rPr lang="he-IL" sz="1600" dirty="0">
                <a:solidFill>
                  <a:schemeClr val="accent2">
                    <a:lumMod val="75000"/>
                  </a:schemeClr>
                </a:solidFill>
              </a:rPr>
              <a:t>אשלגן: 30.1 מ"ג </a:t>
            </a:r>
            <a:endParaRPr lang="en-US" sz="1600" u="sng" dirty="0">
              <a:solidFill>
                <a:schemeClr val="accent2">
                  <a:lumMod val="75000"/>
                </a:schemeClr>
              </a:solidFill>
            </a:endParaRPr>
          </a:p>
          <a:p>
            <a:pPr>
              <a:defRPr/>
            </a:pPr>
            <a:r>
              <a:rPr lang="he-IL" sz="1600" b="1" dirty="0">
                <a:solidFill>
                  <a:schemeClr val="accent2">
                    <a:lumMod val="75000"/>
                  </a:schemeClr>
                </a:solidFill>
              </a:rPr>
              <a:t> </a:t>
            </a:r>
            <a:endParaRPr lang="en-US" sz="1600" dirty="0">
              <a:solidFill>
                <a:schemeClr val="accent2">
                  <a:lumMod val="75000"/>
                </a:schemeClr>
              </a:solidFill>
            </a:endParaRPr>
          </a:p>
          <a:p>
            <a:pPr>
              <a:defRPr/>
            </a:pPr>
            <a:r>
              <a:rPr lang="he-IL" sz="1600" b="1" dirty="0">
                <a:solidFill>
                  <a:schemeClr val="accent2">
                    <a:lumMod val="75000"/>
                  </a:schemeClr>
                </a:solidFill>
              </a:rPr>
              <a:t>משקל:</a:t>
            </a:r>
            <a:r>
              <a:rPr lang="he-IL" sz="1600" dirty="0">
                <a:solidFill>
                  <a:schemeClr val="accent2">
                    <a:lumMod val="75000"/>
                  </a:schemeClr>
                </a:solidFill>
              </a:rPr>
              <a:t> 500 גר'  </a:t>
            </a:r>
          </a:p>
          <a:p>
            <a:pPr>
              <a:defRPr/>
            </a:pPr>
            <a:r>
              <a:rPr lang="he-IL" sz="1600" dirty="0">
                <a:solidFill>
                  <a:schemeClr val="accent2">
                    <a:lumMod val="75000"/>
                  </a:schemeClr>
                </a:solidFill>
              </a:rPr>
              <a:t>  </a:t>
            </a:r>
            <a:endParaRPr lang="en-US" sz="1600" dirty="0">
              <a:solidFill>
                <a:schemeClr val="accent2">
                  <a:lumMod val="75000"/>
                </a:schemeClr>
              </a:solidFill>
            </a:endParaRPr>
          </a:p>
          <a:p>
            <a:pPr algn="ctr">
              <a:defRPr/>
            </a:pPr>
            <a:r>
              <a:rPr lang="he-IL" sz="1600" b="1" dirty="0">
                <a:solidFill>
                  <a:schemeClr val="accent2">
                    <a:lumMod val="75000"/>
                  </a:schemeClr>
                </a:solidFill>
              </a:rPr>
              <a:t>כשר</a:t>
            </a:r>
            <a:r>
              <a:rPr lang="he-IL" sz="1600" dirty="0">
                <a:solidFill>
                  <a:schemeClr val="accent2">
                    <a:lumMod val="75000"/>
                  </a:schemeClr>
                </a:solidFill>
              </a:rPr>
              <a:t>     </a:t>
            </a:r>
            <a:endParaRPr lang="en-US" sz="1600" dirty="0">
              <a:solidFill>
                <a:schemeClr val="accent2">
                  <a:lumMod val="75000"/>
                </a:schemeClr>
              </a:solidFill>
            </a:endParaRPr>
          </a:p>
          <a:p>
            <a:pPr algn="ctr">
              <a:defRPr/>
            </a:pPr>
            <a:endParaRPr lang="he-IL" sz="1600" b="1" dirty="0">
              <a:solidFill>
                <a:schemeClr val="accent2">
                  <a:lumMod val="75000"/>
                </a:schemeClr>
              </a:solidFill>
            </a:endParaRPr>
          </a:p>
          <a:p>
            <a:pPr algn="ctr">
              <a:defRPr/>
            </a:pPr>
            <a:r>
              <a:rPr lang="he-IL" sz="1600" b="1" dirty="0">
                <a:solidFill>
                  <a:schemeClr val="accent2">
                    <a:lumMod val="75000"/>
                  </a:schemeClr>
                </a:solidFill>
              </a:rPr>
              <a:t>מחיר: </a:t>
            </a:r>
            <a:r>
              <a:rPr lang="he-IL" sz="1600" dirty="0">
                <a:solidFill>
                  <a:schemeClr val="accent2">
                    <a:lumMod val="75000"/>
                  </a:schemeClr>
                </a:solidFill>
              </a:rPr>
              <a:t>5.10 ₪    </a:t>
            </a:r>
            <a:endParaRPr lang="en-US" sz="1600" dirty="0">
              <a:solidFill>
                <a:schemeClr val="accent2">
                  <a:lumMod val="75000"/>
                </a:schemeClr>
              </a:solidFill>
            </a:endParaRPr>
          </a:p>
          <a:p>
            <a:pPr>
              <a:defRPr/>
            </a:pPr>
            <a:endParaRPr lang="he-IL" dirty="0">
              <a:solidFill>
                <a:schemeClr val="accent2">
                  <a:lumMod val="75000"/>
                </a:schemeClr>
              </a:solidFill>
            </a:endParaRPr>
          </a:p>
        </p:txBody>
      </p:sp>
      <p:sp>
        <p:nvSpPr>
          <p:cNvPr id="8" name="מציין מיקום של מספר שקופית 7">
            <a:extLst>
              <a:ext uri="{FF2B5EF4-FFF2-40B4-BE49-F238E27FC236}">
                <a16:creationId xmlns:a16="http://schemas.microsoft.com/office/drawing/2014/main" id="{7B9F8FE2-9BF5-6BD6-3E3B-CB24FF7E96F1}"/>
              </a:ext>
              <a:ext uri="{C183D7F6-B498-43B3-948B-1728B52AA6E4}">
                <adec:decorative xmlns:adec="http://schemas.microsoft.com/office/drawing/2017/decorative" val="1"/>
              </a:ext>
            </a:extLst>
          </p:cNvPr>
          <p:cNvSpPr>
            <a:spLocks noGrp="1"/>
          </p:cNvSpPr>
          <p:nvPr>
            <p:ph type="sldNum" sz="quarter" idx="12"/>
          </p:nvPr>
        </p:nvSpPr>
        <p:spPr>
          <a:xfrm>
            <a:off x="8643938" y="6429375"/>
            <a:ext cx="500062" cy="428625"/>
          </a:xfrm>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04E36D6A-7D15-470D-94CC-99DB1115997B}" type="slidenum">
              <a:rPr kumimoji="0" lang="he-IL" altLang="en-US" sz="2000">
                <a:solidFill>
                  <a:schemeClr val="bg1"/>
                </a:solidFill>
                <a:latin typeface="Tahoma" panose="020B0604030504040204" pitchFamily="34" charset="0"/>
              </a:rPr>
              <a:pPr eaLnBrk="1" hangingPunct="1"/>
              <a:t>13</a:t>
            </a:fld>
            <a:endParaRPr kumimoji="0" lang="en-US" altLang="en-US" sz="2000">
              <a:solidFill>
                <a:schemeClr val="bg1"/>
              </a:solidFill>
              <a:latin typeface="Tahoma" panose="020B060403050404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4">
            <a:extLst>
              <a:ext uri="{FF2B5EF4-FFF2-40B4-BE49-F238E27FC236}">
                <a16:creationId xmlns:a16="http://schemas.microsoft.com/office/drawing/2014/main" id="{DB213A54-E9C9-0B05-517A-F82F128360F1}"/>
              </a:ext>
            </a:extLst>
          </p:cNvPr>
          <p:cNvSpPr>
            <a:spLocks noGrp="1" noChangeArrowheads="1"/>
          </p:cNvSpPr>
          <p:nvPr>
            <p:ph type="title" idx="4294967295"/>
          </p:nvPr>
        </p:nvSpPr>
        <p:spPr bwMode="auto">
          <a:xfrm>
            <a:off x="468313" y="115888"/>
            <a:ext cx="6480175" cy="72072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altLang="en-US" sz="4000" b="1" i="0" u="none" strike="noStrike" kern="1200" cap="none" spc="0" normalizeH="0" baseline="0" noProof="0" dirty="0">
                <a:ln>
                  <a:noFill/>
                </a:ln>
                <a:solidFill>
                  <a:schemeClr val="tx1"/>
                </a:solidFill>
                <a:effectLst/>
                <a:uLnTx/>
                <a:uFillTx/>
                <a:latin typeface="Tahoma" panose="020B0604030504040204" pitchFamily="34" charset="0"/>
                <a:ea typeface="+mn-ea"/>
                <a:cs typeface="Arial" panose="020B0604020202020204" pitchFamily="34" charset="0"/>
              </a:rPr>
              <a:t>השוואה לצורך קביעה</a:t>
            </a:r>
            <a:endParaRPr kumimoji="0" lang="en-US" altLang="en-US" sz="4000" b="1" i="0" u="none" strike="noStrike" kern="1200" cap="none" spc="0" normalizeH="0" baseline="0" noProof="0" dirty="0">
              <a:ln>
                <a:noFill/>
              </a:ln>
              <a:solidFill>
                <a:schemeClr val="tx1"/>
              </a:solidFill>
              <a:effectLst/>
              <a:uLnTx/>
              <a:uFillTx/>
              <a:latin typeface="Tahoma" panose="020B0604030504040204" pitchFamily="34" charset="0"/>
              <a:ea typeface="+mn-ea"/>
              <a:cs typeface="Arial" panose="020B0604020202020204" pitchFamily="34" charset="0"/>
            </a:endParaRPr>
          </a:p>
        </p:txBody>
      </p:sp>
      <p:graphicFrame>
        <p:nvGraphicFramePr>
          <p:cNvPr id="16399" name="Group 15">
            <a:extLst>
              <a:ext uri="{FF2B5EF4-FFF2-40B4-BE49-F238E27FC236}">
                <a16:creationId xmlns:a16="http://schemas.microsoft.com/office/drawing/2014/main" id="{EF46D401-D3B0-B302-EC02-D1513EFE7EFB}"/>
              </a:ext>
            </a:extLst>
          </p:cNvPr>
          <p:cNvGraphicFramePr>
            <a:graphicFrameLocks noGrp="1"/>
          </p:cNvGraphicFramePr>
          <p:nvPr>
            <p:extLst>
              <p:ext uri="{D42A27DB-BD31-4B8C-83A1-F6EECF244321}">
                <p14:modId xmlns:p14="http://schemas.microsoft.com/office/powerpoint/2010/main" val="3433559779"/>
              </p:ext>
            </p:extLst>
          </p:nvPr>
        </p:nvGraphicFramePr>
        <p:xfrm>
          <a:off x="785813" y="1928813"/>
          <a:ext cx="7143750" cy="4019552"/>
        </p:xfrm>
        <a:graphic>
          <a:graphicData uri="http://schemas.openxmlformats.org/drawingml/2006/table">
            <a:tbl>
              <a:tblPr rtl="1" firstRow="1" firstCol="1">
                <a:tableStyleId>{5DA37D80-6434-44D0-A028-1B22A696006F}</a:tableStyleId>
              </a:tblPr>
              <a:tblGrid>
                <a:gridCol w="2006559">
                  <a:extLst>
                    <a:ext uri="{9D8B030D-6E8A-4147-A177-3AD203B41FA5}">
                      <a16:colId xmlns:a16="http://schemas.microsoft.com/office/drawing/2014/main" val="20000"/>
                    </a:ext>
                  </a:extLst>
                </a:gridCol>
                <a:gridCol w="2462067">
                  <a:extLst>
                    <a:ext uri="{9D8B030D-6E8A-4147-A177-3AD203B41FA5}">
                      <a16:colId xmlns:a16="http://schemas.microsoft.com/office/drawing/2014/main" val="20001"/>
                    </a:ext>
                  </a:extLst>
                </a:gridCol>
                <a:gridCol w="2675124">
                  <a:extLst>
                    <a:ext uri="{9D8B030D-6E8A-4147-A177-3AD203B41FA5}">
                      <a16:colId xmlns:a16="http://schemas.microsoft.com/office/drawing/2014/main" val="20002"/>
                    </a:ext>
                  </a:extLst>
                </a:gridCol>
              </a:tblGrid>
              <a:tr h="823101">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lang="en-US" sz="1800" kern="1200" dirty="0">
                        <a:solidFill>
                          <a:srgbClr val="00FFCC"/>
                        </a:solidFill>
                        <a:latin typeface="+mn-lt"/>
                        <a:ea typeface="+mn-ea"/>
                        <a:cs typeface="+mn-cs"/>
                      </a:endParaRPr>
                    </a:p>
                  </a:txBody>
                  <a:tcPr marL="91439" marR="91439"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he-IL" sz="2400" u="none" strike="noStrike" cap="none" normalizeH="0" baseline="0" dirty="0">
                          <a:ln>
                            <a:noFill/>
                          </a:ln>
                          <a:effectLst/>
                        </a:rPr>
                        <a:t>למיקרוגל בטעם חמאה</a:t>
                      </a:r>
                      <a:endParaRPr kumimoji="0" lang="en-US" sz="2400" b="0" i="0" u="none" strike="noStrike" cap="none" normalizeH="0" baseline="0" dirty="0">
                        <a:ln>
                          <a:noFill/>
                        </a:ln>
                        <a:solidFill>
                          <a:srgbClr val="00FFCC"/>
                        </a:solidFill>
                        <a:effectLst/>
                        <a:latin typeface="Tahoma" pitchFamily="34" charset="0"/>
                        <a:cs typeface="Arial" pitchFamily="34" charset="0"/>
                      </a:endParaRPr>
                    </a:p>
                  </a:txBody>
                  <a:tcPr marL="91439" marR="91439"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he-IL" sz="2400" u="none" strike="noStrike" cap="none" normalizeH="0" baseline="0" dirty="0">
                          <a:ln>
                            <a:noFill/>
                          </a:ln>
                          <a:effectLst/>
                        </a:rPr>
                        <a:t>להכנה על הכיריים</a:t>
                      </a:r>
                      <a:endParaRPr kumimoji="0" lang="en-US" sz="2400" b="0" i="0" u="none" strike="noStrike" cap="none" normalizeH="0" baseline="0" dirty="0">
                        <a:ln>
                          <a:noFill/>
                        </a:ln>
                        <a:solidFill>
                          <a:srgbClr val="00FFCC"/>
                        </a:solidFill>
                        <a:effectLst/>
                        <a:latin typeface="Tahoma" pitchFamily="34" charset="0"/>
                        <a:cs typeface="Arial" pitchFamily="34" charset="0"/>
                      </a:endParaRPr>
                    </a:p>
                  </a:txBody>
                  <a:tcPr marL="91439" marR="91439"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0000"/>
                  </a:ext>
                </a:extLst>
              </a:tr>
              <a:tr h="554189">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000" b="0" i="0" u="none" strike="noStrike" cap="none" normalizeH="0" baseline="0" dirty="0">
                        <a:ln>
                          <a:noFill/>
                        </a:ln>
                        <a:solidFill>
                          <a:schemeClr val="tx1"/>
                        </a:solidFill>
                        <a:effectLst/>
                        <a:latin typeface="Tahoma" pitchFamily="34" charset="0"/>
                        <a:cs typeface="Arial" pitchFamily="34" charset="0"/>
                      </a:endParaRPr>
                    </a:p>
                  </a:txBody>
                  <a:tcPr marL="91439" marR="91439"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1"/>
                  </a:ext>
                </a:extLst>
              </a:tr>
              <a:tr h="529282">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000" b="0" i="0" u="none" strike="noStrike" cap="none" normalizeH="0" baseline="0" dirty="0">
                        <a:ln>
                          <a:noFill/>
                        </a:ln>
                        <a:solidFill>
                          <a:schemeClr val="tx1"/>
                        </a:solidFill>
                        <a:effectLst/>
                        <a:latin typeface="Tahoma" pitchFamily="34" charset="0"/>
                        <a:cs typeface="Arial" pitchFamily="34" charset="0"/>
                      </a:endParaRPr>
                    </a:p>
                  </a:txBody>
                  <a:tcPr marL="91439" marR="91439"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2"/>
                  </a:ext>
                </a:extLst>
              </a:tr>
              <a:tr h="528245">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000" b="0" i="0" u="none" strike="noStrike" cap="none" normalizeH="0" baseline="0" dirty="0">
                        <a:ln>
                          <a:noFill/>
                        </a:ln>
                        <a:solidFill>
                          <a:schemeClr val="tx1"/>
                        </a:solidFill>
                        <a:effectLst/>
                        <a:latin typeface="Tahoma" pitchFamily="34" charset="0"/>
                        <a:cs typeface="Arial" pitchFamily="34" charset="0"/>
                      </a:endParaRPr>
                    </a:p>
                  </a:txBody>
                  <a:tcPr marL="91439" marR="91439"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3"/>
                  </a:ext>
                </a:extLst>
              </a:tr>
              <a:tr h="528245">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000" b="0" i="0" u="none" strike="noStrike" cap="none" normalizeH="0" baseline="0" dirty="0">
                        <a:ln>
                          <a:noFill/>
                        </a:ln>
                        <a:solidFill>
                          <a:schemeClr val="tx1"/>
                        </a:solidFill>
                        <a:effectLst/>
                        <a:latin typeface="Tahoma" pitchFamily="34" charset="0"/>
                        <a:cs typeface="Arial" pitchFamily="34" charset="0"/>
                      </a:endParaRPr>
                    </a:p>
                  </a:txBody>
                  <a:tcPr marL="91439" marR="91439"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4"/>
                  </a:ext>
                </a:extLst>
              </a:tr>
              <a:tr h="528245">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000" b="0" i="0" u="none" strike="noStrike" cap="none" normalizeH="0" baseline="0" dirty="0">
                        <a:ln>
                          <a:noFill/>
                        </a:ln>
                        <a:solidFill>
                          <a:schemeClr val="tx1"/>
                        </a:solidFill>
                        <a:effectLst/>
                        <a:latin typeface="Tahoma" pitchFamily="34" charset="0"/>
                        <a:cs typeface="Arial" pitchFamily="34" charset="0"/>
                      </a:endParaRPr>
                    </a:p>
                  </a:txBody>
                  <a:tcPr marL="91439" marR="91439"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5"/>
                  </a:ext>
                </a:extLst>
              </a:tr>
              <a:tr h="528245">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000" b="0" i="0" u="none" strike="noStrike" cap="none" normalizeH="0" baseline="0" dirty="0">
                        <a:ln>
                          <a:noFill/>
                        </a:ln>
                        <a:solidFill>
                          <a:schemeClr val="tx1"/>
                        </a:solidFill>
                        <a:effectLst/>
                        <a:latin typeface="Tahoma" pitchFamily="34" charset="0"/>
                        <a:cs typeface="Arial" pitchFamily="34" charset="0"/>
                      </a:endParaRPr>
                    </a:p>
                  </a:txBody>
                  <a:tcPr marL="91439" marR="91439"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0006"/>
                  </a:ext>
                </a:extLst>
              </a:tr>
            </a:tbl>
          </a:graphicData>
        </a:graphic>
      </p:graphicFrame>
      <p:sp>
        <p:nvSpPr>
          <p:cNvPr id="9249" name="Text Box 41">
            <a:extLst>
              <a:ext uri="{FF2B5EF4-FFF2-40B4-BE49-F238E27FC236}">
                <a16:creationId xmlns:a16="http://schemas.microsoft.com/office/drawing/2014/main" id="{8FDC0646-D9D4-000E-EE4D-562A1B0FCBA2}"/>
              </a:ext>
            </a:extLst>
          </p:cNvPr>
          <p:cNvSpPr txBox="1">
            <a:spLocks noChangeArrowheads="1"/>
          </p:cNvSpPr>
          <p:nvPr/>
        </p:nvSpPr>
        <p:spPr bwMode="auto">
          <a:xfrm>
            <a:off x="1285875" y="1285875"/>
            <a:ext cx="6572250" cy="461963"/>
          </a:xfrm>
          <a:prstGeom prst="rect">
            <a:avLst/>
          </a:prstGeom>
          <a:noFill/>
          <a:ln w="9525">
            <a:noFill/>
            <a:miter lim="800000"/>
            <a:headEnd/>
            <a:tailEnd/>
          </a:ln>
        </p:spPr>
        <p:txBody>
          <a:bodyPr>
            <a:spAutoFit/>
          </a:bodyPr>
          <a:lstStyle/>
          <a:p>
            <a:pPr algn="ctr">
              <a:spcBef>
                <a:spcPct val="50000"/>
              </a:spcBef>
              <a:defRPr/>
            </a:pPr>
            <a:r>
              <a:rPr lang="he-IL" sz="2400" b="1" dirty="0">
                <a:solidFill>
                  <a:schemeClr val="accent1">
                    <a:lumMod val="40000"/>
                    <a:lumOff val="60000"/>
                  </a:schemeClr>
                </a:solidFill>
              </a:rPr>
              <a:t>טבלה להשוואה בין אריזות שונות של פופקורן</a:t>
            </a:r>
            <a:endParaRPr lang="en-US" sz="2400" b="1" dirty="0">
              <a:solidFill>
                <a:schemeClr val="accent1">
                  <a:lumMod val="40000"/>
                  <a:lumOff val="60000"/>
                </a:schemeClr>
              </a:solidFill>
            </a:endParaRPr>
          </a:p>
        </p:txBody>
      </p:sp>
      <p:sp>
        <p:nvSpPr>
          <p:cNvPr id="5" name="מציין מיקום של מספר שקופית 4">
            <a:extLst>
              <a:ext uri="{FF2B5EF4-FFF2-40B4-BE49-F238E27FC236}">
                <a16:creationId xmlns:a16="http://schemas.microsoft.com/office/drawing/2014/main" id="{5CE2660E-FCF4-9FB2-A0FD-E3332CB730D1}"/>
              </a:ext>
            </a:extLst>
          </p:cNvPr>
          <p:cNvSpPr>
            <a:spLocks noGrp="1"/>
          </p:cNvSpPr>
          <p:nvPr>
            <p:ph type="sldNum" sz="quarter" idx="12"/>
          </p:nvPr>
        </p:nvSpPr>
        <p:spPr>
          <a:xfrm>
            <a:off x="8577263" y="6429375"/>
            <a:ext cx="566737" cy="428625"/>
          </a:xfrm>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8DC31EA9-56C7-417F-A9D2-494C2E8C4B4F}" type="slidenum">
              <a:rPr kumimoji="0" lang="he-IL" altLang="en-US" sz="2000">
                <a:solidFill>
                  <a:schemeClr val="bg1"/>
                </a:solidFill>
                <a:latin typeface="Tahoma" panose="020B0604030504040204" pitchFamily="34" charset="0"/>
              </a:rPr>
              <a:pPr eaLnBrk="1" hangingPunct="1"/>
              <a:t>14</a:t>
            </a:fld>
            <a:endParaRPr kumimoji="0" lang="en-US" altLang="en-US" sz="2000">
              <a:solidFill>
                <a:schemeClr val="bg1"/>
              </a:solidFill>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16399"/>
                                        </p:tgtEl>
                                        <p:attrNameLst>
                                          <p:attrName>style.visibility</p:attrName>
                                        </p:attrNameLst>
                                      </p:cBhvr>
                                      <p:to>
                                        <p:strVal val="visible"/>
                                      </p:to>
                                    </p:set>
                                    <p:animEffect transition="in" filter="wipe(up)">
                                      <p:cBhvr>
                                        <p:cTn id="7" dur="2000"/>
                                        <p:tgtEl>
                                          <p:spTgt spid="163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5">
            <a:extLst>
              <a:ext uri="{FF2B5EF4-FFF2-40B4-BE49-F238E27FC236}">
                <a16:creationId xmlns:a16="http://schemas.microsoft.com/office/drawing/2014/main" id="{4AC87021-AF53-7215-F73B-6A73198292DE}"/>
              </a:ext>
            </a:extLst>
          </p:cNvPr>
          <p:cNvSpPr>
            <a:spLocks noGrp="1" noChangeArrowheads="1"/>
          </p:cNvSpPr>
          <p:nvPr>
            <p:ph type="body" idx="1"/>
          </p:nvPr>
        </p:nvSpPr>
        <p:spPr>
          <a:xfrm>
            <a:off x="684213" y="2349500"/>
            <a:ext cx="7086600" cy="2447925"/>
          </a:xfrm>
        </p:spPr>
        <p:txBody>
          <a:bodyPr/>
          <a:lstStyle/>
          <a:p>
            <a:pPr eaLnBrk="1" hangingPunct="1"/>
            <a:r>
              <a:rPr lang="he-IL" altLang="en-US"/>
              <a:t>קביעה/ טענה/ מסקנה</a:t>
            </a:r>
          </a:p>
          <a:p>
            <a:pPr eaLnBrk="1" hangingPunct="1"/>
            <a:r>
              <a:rPr lang="he-IL" altLang="en-US"/>
              <a:t>עדויות – הפרטים בטבלת ההשוואה</a:t>
            </a:r>
          </a:p>
          <a:p>
            <a:pPr eaLnBrk="1" hangingPunct="1"/>
            <a:r>
              <a:rPr lang="he-IL" altLang="en-US"/>
              <a:t>הסבר מדעי המקשר בין העדויות לבין הטענה/קביעה/מסקנה</a:t>
            </a:r>
            <a:endParaRPr lang="en-US" altLang="en-US"/>
          </a:p>
        </p:txBody>
      </p:sp>
      <p:sp>
        <p:nvSpPr>
          <p:cNvPr id="17411" name="Rectangle 6">
            <a:extLst>
              <a:ext uri="{FF2B5EF4-FFF2-40B4-BE49-F238E27FC236}">
                <a16:creationId xmlns:a16="http://schemas.microsoft.com/office/drawing/2014/main" id="{B61D2E8B-A775-BA94-FCE3-A8BAFA7DB4B0}"/>
              </a:ext>
            </a:extLst>
          </p:cNvPr>
          <p:cNvSpPr>
            <a:spLocks noGrp="1" noChangeArrowheads="1"/>
          </p:cNvSpPr>
          <p:nvPr>
            <p:ph type="title"/>
          </p:nvPr>
        </p:nvSpPr>
        <p:spPr>
          <a:xfrm>
            <a:off x="684213" y="836613"/>
            <a:ext cx="7086600" cy="1447800"/>
          </a:xfrm>
        </p:spPr>
        <p:txBody>
          <a:bodyPr/>
          <a:lstStyle/>
          <a:p>
            <a:pPr eaLnBrk="1" hangingPunct="1"/>
            <a:r>
              <a:rPr lang="he-IL" altLang="en-US" dirty="0"/>
              <a:t>כיצד נבנה את התשובה בעקבות טבלת ההשוואה?</a:t>
            </a:r>
            <a:endParaRPr lang="en-US" altLang="en-US" dirty="0"/>
          </a:p>
        </p:txBody>
      </p:sp>
      <p:sp>
        <p:nvSpPr>
          <p:cNvPr id="17414" name="AutoShape 7" descr="סוגריים מסולסלים">
            <a:extLst>
              <a:ext uri="{FF2B5EF4-FFF2-40B4-BE49-F238E27FC236}">
                <a16:creationId xmlns:a16="http://schemas.microsoft.com/office/drawing/2014/main" id="{B780359B-7F24-2F9A-6E3B-20B6645DFD1A}"/>
              </a:ext>
            </a:extLst>
          </p:cNvPr>
          <p:cNvSpPr>
            <a:spLocks/>
          </p:cNvSpPr>
          <p:nvPr/>
        </p:nvSpPr>
        <p:spPr bwMode="auto">
          <a:xfrm>
            <a:off x="1619250" y="2492375"/>
            <a:ext cx="792163" cy="2089150"/>
          </a:xfrm>
          <a:prstGeom prst="leftBrace">
            <a:avLst>
              <a:gd name="adj1" fmla="val 21977"/>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endParaRPr lang="he-IL" altLang="en-US"/>
          </a:p>
        </p:txBody>
      </p:sp>
      <p:sp>
        <p:nvSpPr>
          <p:cNvPr id="17415" name="Text Box 8">
            <a:extLst>
              <a:ext uri="{FF2B5EF4-FFF2-40B4-BE49-F238E27FC236}">
                <a16:creationId xmlns:a16="http://schemas.microsoft.com/office/drawing/2014/main" id="{021F08BC-315F-27A3-9A8F-85DDB4D07640}"/>
              </a:ext>
            </a:extLst>
          </p:cNvPr>
          <p:cNvSpPr txBox="1">
            <a:spLocks noChangeArrowheads="1"/>
          </p:cNvSpPr>
          <p:nvPr/>
        </p:nvSpPr>
        <p:spPr bwMode="auto">
          <a:xfrm>
            <a:off x="0" y="3213100"/>
            <a:ext cx="154781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he-IL" altLang="en-US" sz="3600" b="1"/>
              <a:t>טיעון</a:t>
            </a:r>
            <a:endParaRPr lang="en-US" altLang="en-US" sz="3600" b="1"/>
          </a:p>
        </p:txBody>
      </p:sp>
      <p:sp>
        <p:nvSpPr>
          <p:cNvPr id="7" name="מציין מיקום של מספר שקופית 6">
            <a:extLst>
              <a:ext uri="{FF2B5EF4-FFF2-40B4-BE49-F238E27FC236}">
                <a16:creationId xmlns:a16="http://schemas.microsoft.com/office/drawing/2014/main" id="{D149847A-DC4B-A7E8-BF74-0A6D695C1F03}"/>
              </a:ext>
            </a:extLst>
          </p:cNvPr>
          <p:cNvSpPr>
            <a:spLocks noGrp="1"/>
          </p:cNvSpPr>
          <p:nvPr>
            <p:ph type="sldNum" sz="quarter" idx="12"/>
          </p:nvPr>
        </p:nvSpPr>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A2FFF332-948C-4D15-A10F-B4EB7D7AFBB3}" type="slidenum">
              <a:rPr kumimoji="0" lang="he-IL" altLang="en-US">
                <a:solidFill>
                  <a:schemeClr val="bg1"/>
                </a:solidFill>
                <a:latin typeface="Tahoma" panose="020B0604030504040204" pitchFamily="34" charset="0"/>
              </a:rPr>
              <a:pPr eaLnBrk="1" hangingPunct="1"/>
              <a:t>15</a:t>
            </a:fld>
            <a:endParaRPr kumimoji="0" lang="en-US" altLang="en-US">
              <a:solidFill>
                <a:schemeClr val="bg1"/>
              </a:solidFill>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15365">
                                            <p:txEl>
                                              <p:pRg st="0" end="0"/>
                                            </p:txEl>
                                          </p:spTgt>
                                        </p:tgtEl>
                                        <p:attrNameLst>
                                          <p:attrName>style.visibility</p:attrName>
                                        </p:attrNameLst>
                                      </p:cBhvr>
                                      <p:to>
                                        <p:strVal val="visible"/>
                                      </p:to>
                                    </p:set>
                                    <p:anim calcmode="lin" valueType="num">
                                      <p:cBhvr additive="base">
                                        <p:cTn id="7" dur="500" fill="hold"/>
                                        <p:tgtEl>
                                          <p:spTgt spid="1536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15365">
                                            <p:txEl>
                                              <p:pRg st="1" end="1"/>
                                            </p:txEl>
                                          </p:spTgt>
                                        </p:tgtEl>
                                        <p:attrNameLst>
                                          <p:attrName>style.visibility</p:attrName>
                                        </p:attrNameLst>
                                      </p:cBhvr>
                                      <p:to>
                                        <p:strVal val="visible"/>
                                      </p:to>
                                    </p:set>
                                    <p:anim calcmode="lin" valueType="num">
                                      <p:cBhvr additive="base">
                                        <p:cTn id="13" dur="500" fill="hold"/>
                                        <p:tgtEl>
                                          <p:spTgt spid="1536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536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15365">
                                            <p:txEl>
                                              <p:pRg st="2" end="2"/>
                                            </p:txEl>
                                          </p:spTgt>
                                        </p:tgtEl>
                                        <p:attrNameLst>
                                          <p:attrName>style.visibility</p:attrName>
                                        </p:attrNameLst>
                                      </p:cBhvr>
                                      <p:to>
                                        <p:strVal val="visible"/>
                                      </p:to>
                                    </p:set>
                                    <p:anim calcmode="lin" valueType="num">
                                      <p:cBhvr additive="base">
                                        <p:cTn id="19" dur="500" fill="hold"/>
                                        <p:tgtEl>
                                          <p:spTgt spid="1536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536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כותרת 1">
            <a:extLst>
              <a:ext uri="{FF2B5EF4-FFF2-40B4-BE49-F238E27FC236}">
                <a16:creationId xmlns:a16="http://schemas.microsoft.com/office/drawing/2014/main" id="{83CC0BE8-4C52-A506-E7E5-681E10C66B84}"/>
              </a:ext>
            </a:extLst>
          </p:cNvPr>
          <p:cNvSpPr>
            <a:spLocks noGrp="1"/>
          </p:cNvSpPr>
          <p:nvPr>
            <p:ph type="title"/>
          </p:nvPr>
        </p:nvSpPr>
        <p:spPr>
          <a:xfrm>
            <a:off x="714375" y="1857375"/>
            <a:ext cx="7086600" cy="2209800"/>
          </a:xfrm>
        </p:spPr>
        <p:txBody>
          <a:bodyPr/>
          <a:lstStyle/>
          <a:p>
            <a:r>
              <a:rPr lang="he-IL" altLang="en-US"/>
              <a:t>מצגת זו מיועדת למורי כימיה.</a:t>
            </a:r>
            <a:br>
              <a:rPr lang="he-IL" altLang="en-US"/>
            </a:br>
            <a:r>
              <a:rPr lang="he-IL" altLang="en-US"/>
              <a:t>כל מורה מוזמן להשתמש בחומרים בהתאם לכיתתו ולראות עיניו</a:t>
            </a:r>
          </a:p>
        </p:txBody>
      </p:sp>
      <p:sp>
        <p:nvSpPr>
          <p:cNvPr id="3" name="מציין מיקום של מספר שקופית 2">
            <a:extLst>
              <a:ext uri="{FF2B5EF4-FFF2-40B4-BE49-F238E27FC236}">
                <a16:creationId xmlns:a16="http://schemas.microsoft.com/office/drawing/2014/main" id="{C8934BA8-D9E2-099D-943B-1AE79AC4D44F}"/>
              </a:ext>
            </a:extLst>
          </p:cNvPr>
          <p:cNvSpPr>
            <a:spLocks noGrp="1"/>
          </p:cNvSpPr>
          <p:nvPr>
            <p:ph type="sldNum" sz="quarter" idx="12"/>
          </p:nvPr>
        </p:nvSpPr>
        <p:spPr>
          <a:xfrm>
            <a:off x="8382000" y="6248400"/>
            <a:ext cx="762000" cy="609600"/>
          </a:xfrm>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29EAA180-5CAE-4912-9AE2-BCC65C3EB33F}" type="slidenum">
              <a:rPr kumimoji="0" lang="he-IL" altLang="en-US">
                <a:solidFill>
                  <a:schemeClr val="bg1"/>
                </a:solidFill>
                <a:latin typeface="Tahoma" panose="020B0604030504040204" pitchFamily="34" charset="0"/>
              </a:rPr>
              <a:pPr eaLnBrk="1" hangingPunct="1"/>
              <a:t>2</a:t>
            </a:fld>
            <a:endParaRPr kumimoji="0" lang="en-US" altLang="en-US">
              <a:solidFill>
                <a:schemeClr val="bg1"/>
              </a:solidFill>
              <a:latin typeface="Tahoma" panose="020B060403050404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89A2E94B-CF26-B444-6811-44D8A1C1B7E3}"/>
              </a:ext>
            </a:extLst>
          </p:cNvPr>
          <p:cNvSpPr>
            <a:spLocks noGrp="1" noChangeArrowheads="1"/>
          </p:cNvSpPr>
          <p:nvPr>
            <p:ph type="title"/>
          </p:nvPr>
        </p:nvSpPr>
        <p:spPr>
          <a:xfrm>
            <a:off x="2627313" y="360363"/>
            <a:ext cx="5286375" cy="765175"/>
          </a:xfrm>
        </p:spPr>
        <p:txBody>
          <a:bodyPr/>
          <a:lstStyle/>
          <a:p>
            <a:pPr algn="ctr" eaLnBrk="1" hangingPunct="1"/>
            <a:r>
              <a:rPr lang="he-IL" altLang="en-US" sz="3600" b="1"/>
              <a:t>הגדרה ועוד ...</a:t>
            </a:r>
            <a:br>
              <a:rPr lang="he-IL" altLang="en-US" sz="3600" b="1"/>
            </a:br>
            <a:endParaRPr lang="en-US" altLang="en-US" sz="3600" b="1"/>
          </a:p>
        </p:txBody>
      </p:sp>
      <p:sp>
        <p:nvSpPr>
          <p:cNvPr id="8195" name="Rectangle 3">
            <a:extLst>
              <a:ext uri="{FF2B5EF4-FFF2-40B4-BE49-F238E27FC236}">
                <a16:creationId xmlns:a16="http://schemas.microsoft.com/office/drawing/2014/main" id="{BFE9D6F8-2805-4A51-2ACB-3697866FADD5}"/>
              </a:ext>
            </a:extLst>
          </p:cNvPr>
          <p:cNvSpPr>
            <a:spLocks noGrp="1" noChangeArrowheads="1"/>
          </p:cNvSpPr>
          <p:nvPr>
            <p:ph type="body" idx="1"/>
          </p:nvPr>
        </p:nvSpPr>
        <p:spPr>
          <a:xfrm>
            <a:off x="468313" y="1484313"/>
            <a:ext cx="7373937" cy="4681537"/>
          </a:xfrm>
        </p:spPr>
        <p:txBody>
          <a:bodyPr/>
          <a:lstStyle/>
          <a:p>
            <a:pPr eaLnBrk="1" hangingPunct="1">
              <a:lnSpc>
                <a:spcPct val="80000"/>
              </a:lnSpc>
              <a:spcAft>
                <a:spcPct val="20000"/>
              </a:spcAft>
            </a:pPr>
            <a:r>
              <a:rPr lang="he-IL" altLang="en-US" sz="2400" b="1"/>
              <a:t>השוואה היא תהליך של הגדרת נקודות </a:t>
            </a:r>
            <a:r>
              <a:rPr lang="he-IL" altLang="en-US" sz="2400" b="1" u="sng"/>
              <a:t>דמיון</a:t>
            </a:r>
            <a:r>
              <a:rPr lang="he-IL" altLang="en-US" sz="2400" b="1"/>
              <a:t> ונקודות </a:t>
            </a:r>
            <a:r>
              <a:rPr lang="he-IL" altLang="en-US" sz="2400" b="1" u="sng"/>
              <a:t>שוני</a:t>
            </a:r>
            <a:r>
              <a:rPr lang="he-IL" altLang="en-US" sz="2400" b="1"/>
              <a:t> בין פריטים באמצעות בדיקת מאפייני הפריטים.</a:t>
            </a:r>
          </a:p>
          <a:p>
            <a:pPr eaLnBrk="1" hangingPunct="1">
              <a:lnSpc>
                <a:spcPct val="80000"/>
              </a:lnSpc>
              <a:spcAft>
                <a:spcPct val="20000"/>
              </a:spcAft>
            </a:pPr>
            <a:r>
              <a:rPr lang="he-IL" altLang="en-US" sz="2400" b="1"/>
              <a:t>המאפיינים הם הבסיס להגדרת הקריטריונים לעריכת ההשוואה.</a:t>
            </a:r>
          </a:p>
          <a:p>
            <a:pPr eaLnBrk="1" hangingPunct="1">
              <a:lnSpc>
                <a:spcPct val="80000"/>
              </a:lnSpc>
              <a:spcAft>
                <a:spcPct val="20000"/>
              </a:spcAft>
            </a:pPr>
            <a:r>
              <a:rPr lang="he-IL" altLang="en-US" sz="2400" b="1"/>
              <a:t>השוואה נעשית על-ידינו באופן טבעי ונחשבת לאחת מפעולות עיבוד המידע הבסיסיות, אנחנו נעזרים בהשוואות על-מנת לפרש את המציאות הסובבת אותנו.</a:t>
            </a:r>
          </a:p>
          <a:p>
            <a:pPr eaLnBrk="1" hangingPunct="1">
              <a:lnSpc>
                <a:spcPct val="80000"/>
              </a:lnSpc>
              <a:spcAft>
                <a:spcPct val="20000"/>
              </a:spcAft>
            </a:pPr>
            <a:r>
              <a:rPr lang="he-IL" altLang="en-US" sz="2400" b="1"/>
              <a:t>השימוש בהשוואה באופן מודע ומושכל מזמן חשיבה מסדר גבוה, מדגיש את יחסיות התפיסה שלנו לגבי מושגים ותופעות.</a:t>
            </a:r>
          </a:p>
          <a:p>
            <a:pPr eaLnBrk="1" hangingPunct="1">
              <a:lnSpc>
                <a:spcPct val="80000"/>
              </a:lnSpc>
              <a:spcAft>
                <a:spcPct val="20000"/>
              </a:spcAft>
            </a:pPr>
            <a:r>
              <a:rPr lang="he-IL" altLang="en-US" sz="2400" b="1"/>
              <a:t>השוואה מקנה לנו מסוגלות להתבונן במושגים ותופעות מנקודות מבט שונות, לאבחן אבחנות, ולרכוש תובנות חדשות.</a:t>
            </a:r>
            <a:endParaRPr lang="en-US" altLang="en-US" sz="2400" b="1"/>
          </a:p>
        </p:txBody>
      </p:sp>
      <p:sp>
        <p:nvSpPr>
          <p:cNvPr id="4" name="מציין מיקום של מספר שקופית 3">
            <a:extLst>
              <a:ext uri="{FF2B5EF4-FFF2-40B4-BE49-F238E27FC236}">
                <a16:creationId xmlns:a16="http://schemas.microsoft.com/office/drawing/2014/main" id="{631B69E0-4CBA-48FF-A8AA-AE6B4978EDA0}"/>
              </a:ext>
            </a:extLst>
          </p:cNvPr>
          <p:cNvSpPr>
            <a:spLocks noGrp="1"/>
          </p:cNvSpPr>
          <p:nvPr>
            <p:ph type="sldNum" sz="quarter" idx="12"/>
          </p:nvPr>
        </p:nvSpPr>
        <p:spPr>
          <a:xfrm>
            <a:off x="8382000" y="6248400"/>
            <a:ext cx="762000" cy="609600"/>
          </a:xfrm>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DFFCF447-E8C7-4FD0-AAC9-03D4643B19C4}" type="slidenum">
              <a:rPr kumimoji="0" lang="he-IL" altLang="en-US">
                <a:solidFill>
                  <a:schemeClr val="bg1"/>
                </a:solidFill>
                <a:latin typeface="Tahoma" panose="020B0604030504040204" pitchFamily="34" charset="0"/>
              </a:rPr>
              <a:pPr eaLnBrk="1" hangingPunct="1"/>
              <a:t>3</a:t>
            </a:fld>
            <a:endParaRPr kumimoji="0" lang="en-US" altLang="en-US">
              <a:solidFill>
                <a:schemeClr val="bg1"/>
              </a:solidFill>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 calcmode="lin" valueType="num">
                                      <p:cBhvr additive="base">
                                        <p:cTn id="13" dur="500" fill="hold"/>
                                        <p:tgtEl>
                                          <p:spTgt spid="819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81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anim calcmode="lin" valueType="num">
                                      <p:cBhvr additive="base">
                                        <p:cTn id="19" dur="500" fill="hold"/>
                                        <p:tgtEl>
                                          <p:spTgt spid="819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81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8195">
                                            <p:txEl>
                                              <p:pRg st="3" end="3"/>
                                            </p:txEl>
                                          </p:spTgt>
                                        </p:tgtEl>
                                        <p:attrNameLst>
                                          <p:attrName>style.visibility</p:attrName>
                                        </p:attrNameLst>
                                      </p:cBhvr>
                                      <p:to>
                                        <p:strVal val="visible"/>
                                      </p:to>
                                    </p:set>
                                    <p:anim calcmode="lin" valueType="num">
                                      <p:cBhvr additive="base">
                                        <p:cTn id="25" dur="500" fill="hold"/>
                                        <p:tgtEl>
                                          <p:spTgt spid="8195">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819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8195">
                                            <p:txEl>
                                              <p:pRg st="4" end="4"/>
                                            </p:txEl>
                                          </p:spTgt>
                                        </p:tgtEl>
                                        <p:attrNameLst>
                                          <p:attrName>style.visibility</p:attrName>
                                        </p:attrNameLst>
                                      </p:cBhvr>
                                      <p:to>
                                        <p:strVal val="visible"/>
                                      </p:to>
                                    </p:set>
                                    <p:anim calcmode="lin" valueType="num">
                                      <p:cBhvr additive="base">
                                        <p:cTn id="31" dur="500" fill="hold"/>
                                        <p:tgtEl>
                                          <p:spTgt spid="8195">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819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D9524E7-A5BE-BC76-8FCC-6ED46F1E521A}"/>
              </a:ext>
            </a:extLst>
          </p:cNvPr>
          <p:cNvSpPr>
            <a:spLocks noGrp="1" noChangeArrowheads="1"/>
          </p:cNvSpPr>
          <p:nvPr>
            <p:ph type="title"/>
          </p:nvPr>
        </p:nvSpPr>
        <p:spPr>
          <a:xfrm>
            <a:off x="214313" y="115888"/>
            <a:ext cx="6446837" cy="720725"/>
          </a:xfrm>
        </p:spPr>
        <p:txBody>
          <a:bodyPr/>
          <a:lstStyle/>
          <a:p>
            <a:pPr eaLnBrk="1" hangingPunct="1"/>
            <a:r>
              <a:rPr lang="he-IL" altLang="en-US" b="1"/>
              <a:t>לפני פעילות ההשוואה</a:t>
            </a:r>
            <a:endParaRPr lang="en-US" altLang="en-US" b="1"/>
          </a:p>
        </p:txBody>
      </p:sp>
      <p:sp>
        <p:nvSpPr>
          <p:cNvPr id="10244" name="Rectangle 4">
            <a:extLst>
              <a:ext uri="{FF2B5EF4-FFF2-40B4-BE49-F238E27FC236}">
                <a16:creationId xmlns:a16="http://schemas.microsoft.com/office/drawing/2014/main" id="{0E9C195C-BB27-5A74-1D31-DAC2D9CA96EB}"/>
              </a:ext>
            </a:extLst>
          </p:cNvPr>
          <p:cNvSpPr>
            <a:spLocks noGrp="1" noChangeArrowheads="1"/>
          </p:cNvSpPr>
          <p:nvPr>
            <p:ph type="body" sz="half" idx="1"/>
          </p:nvPr>
        </p:nvSpPr>
        <p:spPr>
          <a:xfrm>
            <a:off x="1547813" y="1844675"/>
            <a:ext cx="6407150" cy="3352800"/>
          </a:xfrm>
          <a:noFill/>
        </p:spPr>
        <p:txBody>
          <a:bodyPr/>
          <a:lstStyle/>
          <a:p>
            <a:pPr eaLnBrk="1" hangingPunct="1">
              <a:lnSpc>
                <a:spcPct val="80000"/>
              </a:lnSpc>
              <a:spcAft>
                <a:spcPct val="20000"/>
              </a:spcAft>
            </a:pPr>
            <a:r>
              <a:rPr lang="he-IL" altLang="en-US" sz="2400" b="1"/>
              <a:t>מהי מטרת ההשוואה? מה אני מצפה ללמוד באמצעות ההשוואה?</a:t>
            </a:r>
          </a:p>
          <a:p>
            <a:pPr eaLnBrk="1" hangingPunct="1">
              <a:lnSpc>
                <a:spcPct val="80000"/>
              </a:lnSpc>
              <a:spcAft>
                <a:spcPct val="20000"/>
              </a:spcAft>
            </a:pPr>
            <a:r>
              <a:rPr lang="he-IL" altLang="en-US" sz="2400" b="1"/>
              <a:t>האם הפריטים המושווים הם בעלי התכונות המתאימות ביותר להשגת המטרה?</a:t>
            </a:r>
            <a:endParaRPr lang="en-US" altLang="en-US" sz="2400" b="1"/>
          </a:p>
          <a:p>
            <a:pPr eaLnBrk="1" hangingPunct="1">
              <a:lnSpc>
                <a:spcPct val="80000"/>
              </a:lnSpc>
              <a:spcAft>
                <a:spcPct val="20000"/>
              </a:spcAft>
            </a:pPr>
            <a:r>
              <a:rPr lang="he-IL" altLang="en-US" sz="2400" b="1"/>
              <a:t>האם תהליך ההשוואה הוא התהליך המתאים ביותר להרחבת הידע ועיבודו בסיטואציה נתונה?</a:t>
            </a:r>
          </a:p>
          <a:p>
            <a:pPr eaLnBrk="1" hangingPunct="1">
              <a:lnSpc>
                <a:spcPct val="80000"/>
              </a:lnSpc>
              <a:spcAft>
                <a:spcPct val="20000"/>
              </a:spcAft>
            </a:pPr>
            <a:r>
              <a:rPr lang="he-IL" altLang="en-US" sz="2400" b="1"/>
              <a:t>מומלץ להקדים לפעילות ההשוואה, פעילות של סיעור מוחות, לצורך הגדרת הקריטריונים להשוואה, שיהיו משמעותיים.</a:t>
            </a:r>
          </a:p>
        </p:txBody>
      </p:sp>
      <p:grpSp>
        <p:nvGrpSpPr>
          <p:cNvPr id="6148" name="Group 23">
            <a:extLst>
              <a:ext uri="{FF2B5EF4-FFF2-40B4-BE49-F238E27FC236}">
                <a16:creationId xmlns:a16="http://schemas.microsoft.com/office/drawing/2014/main" id="{DB550D26-69B9-8F78-4A55-18456913F3AE}"/>
              </a:ext>
              <a:ext uri="{C183D7F6-B498-43B3-948B-1728B52AA6E4}">
                <adec:decorative xmlns:adec="http://schemas.microsoft.com/office/drawing/2017/decorative" val="1"/>
              </a:ext>
            </a:extLst>
          </p:cNvPr>
          <p:cNvGrpSpPr>
            <a:grpSpLocks/>
          </p:cNvGrpSpPr>
          <p:nvPr/>
        </p:nvGrpSpPr>
        <p:grpSpPr bwMode="auto">
          <a:xfrm rot="-876777">
            <a:off x="755650" y="2781300"/>
            <a:ext cx="1101725" cy="3352800"/>
            <a:chOff x="295" y="254"/>
            <a:chExt cx="694" cy="2112"/>
          </a:xfrm>
        </p:grpSpPr>
        <p:sp>
          <p:nvSpPr>
            <p:cNvPr id="6150" name="Freeform 10">
              <a:extLst>
                <a:ext uri="{FF2B5EF4-FFF2-40B4-BE49-F238E27FC236}">
                  <a16:creationId xmlns:a16="http://schemas.microsoft.com/office/drawing/2014/main" id="{8F1CE2CC-7D69-4557-57EC-B5B779149310}"/>
                </a:ext>
              </a:extLst>
            </p:cNvPr>
            <p:cNvSpPr>
              <a:spLocks/>
            </p:cNvSpPr>
            <p:nvPr/>
          </p:nvSpPr>
          <p:spPr bwMode="auto">
            <a:xfrm>
              <a:off x="531" y="398"/>
              <a:ext cx="127" cy="227"/>
            </a:xfrm>
            <a:custGeom>
              <a:avLst/>
              <a:gdLst>
                <a:gd name="T0" fmla="*/ 0 w 255"/>
                <a:gd name="T1" fmla="*/ 2 h 452"/>
                <a:gd name="T2" fmla="*/ 0 w 255"/>
                <a:gd name="T3" fmla="*/ 2 h 452"/>
                <a:gd name="T4" fmla="*/ 0 w 255"/>
                <a:gd name="T5" fmla="*/ 2 h 452"/>
                <a:gd name="T6" fmla="*/ 0 w 255"/>
                <a:gd name="T7" fmla="*/ 1 h 452"/>
                <a:gd name="T8" fmla="*/ 0 w 255"/>
                <a:gd name="T9" fmla="*/ 1 h 452"/>
                <a:gd name="T10" fmla="*/ 0 w 255"/>
                <a:gd name="T11" fmla="*/ 1 h 452"/>
                <a:gd name="T12" fmla="*/ 0 w 255"/>
                <a:gd name="T13" fmla="*/ 1 h 452"/>
                <a:gd name="T14" fmla="*/ 0 w 255"/>
                <a:gd name="T15" fmla="*/ 1 h 452"/>
                <a:gd name="T16" fmla="*/ 0 w 255"/>
                <a:gd name="T17" fmla="*/ 0 h 452"/>
                <a:gd name="T18" fmla="*/ 0 w 255"/>
                <a:gd name="T19" fmla="*/ 1 h 452"/>
                <a:gd name="T20" fmla="*/ 0 w 255"/>
                <a:gd name="T21" fmla="*/ 1 h 452"/>
                <a:gd name="T22" fmla="*/ 0 w 255"/>
                <a:gd name="T23" fmla="*/ 1 h 452"/>
                <a:gd name="T24" fmla="*/ 0 w 255"/>
                <a:gd name="T25" fmla="*/ 1 h 452"/>
                <a:gd name="T26" fmla="*/ 0 w 255"/>
                <a:gd name="T27" fmla="*/ 1 h 452"/>
                <a:gd name="T28" fmla="*/ 0 w 255"/>
                <a:gd name="T29" fmla="*/ 1 h 452"/>
                <a:gd name="T30" fmla="*/ 0 w 255"/>
                <a:gd name="T31" fmla="*/ 2 h 452"/>
                <a:gd name="T32" fmla="*/ 0 w 255"/>
                <a:gd name="T33" fmla="*/ 2 h 452"/>
                <a:gd name="T34" fmla="*/ 0 w 255"/>
                <a:gd name="T35" fmla="*/ 2 h 452"/>
                <a:gd name="T36" fmla="*/ 0 w 255"/>
                <a:gd name="T37" fmla="*/ 2 h 452"/>
                <a:gd name="T38" fmla="*/ 0 w 255"/>
                <a:gd name="T39" fmla="*/ 2 h 452"/>
                <a:gd name="T40" fmla="*/ 0 w 255"/>
                <a:gd name="T41" fmla="*/ 2 h 45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55"/>
                <a:gd name="T64" fmla="*/ 0 h 452"/>
                <a:gd name="T65" fmla="*/ 255 w 255"/>
                <a:gd name="T66" fmla="*/ 452 h 45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55" h="452">
                  <a:moveTo>
                    <a:pt x="82" y="410"/>
                  </a:moveTo>
                  <a:lnTo>
                    <a:pt x="86" y="336"/>
                  </a:lnTo>
                  <a:lnTo>
                    <a:pt x="69" y="280"/>
                  </a:lnTo>
                  <a:lnTo>
                    <a:pt x="38" y="232"/>
                  </a:lnTo>
                  <a:lnTo>
                    <a:pt x="0" y="159"/>
                  </a:lnTo>
                  <a:lnTo>
                    <a:pt x="4" y="111"/>
                  </a:lnTo>
                  <a:lnTo>
                    <a:pt x="29" y="51"/>
                  </a:lnTo>
                  <a:lnTo>
                    <a:pt x="77" y="12"/>
                  </a:lnTo>
                  <a:lnTo>
                    <a:pt x="120" y="0"/>
                  </a:lnTo>
                  <a:lnTo>
                    <a:pt x="164" y="8"/>
                  </a:lnTo>
                  <a:lnTo>
                    <a:pt x="193" y="25"/>
                  </a:lnTo>
                  <a:lnTo>
                    <a:pt x="232" y="60"/>
                  </a:lnTo>
                  <a:lnTo>
                    <a:pt x="255" y="111"/>
                  </a:lnTo>
                  <a:lnTo>
                    <a:pt x="246" y="164"/>
                  </a:lnTo>
                  <a:lnTo>
                    <a:pt x="215" y="210"/>
                  </a:lnTo>
                  <a:lnTo>
                    <a:pt x="173" y="283"/>
                  </a:lnTo>
                  <a:lnTo>
                    <a:pt x="164" y="336"/>
                  </a:lnTo>
                  <a:lnTo>
                    <a:pt x="168" y="379"/>
                  </a:lnTo>
                  <a:lnTo>
                    <a:pt x="147" y="422"/>
                  </a:lnTo>
                  <a:lnTo>
                    <a:pt x="125" y="452"/>
                  </a:lnTo>
                  <a:lnTo>
                    <a:pt x="82" y="410"/>
                  </a:lnTo>
                  <a:close/>
                </a:path>
              </a:pathLst>
            </a:custGeom>
            <a:solidFill>
              <a:srgbClr val="FFFF00"/>
            </a:solidFill>
            <a:ln w="11113">
              <a:solidFill>
                <a:srgbClr val="000000"/>
              </a:solidFill>
              <a:round/>
              <a:headEnd/>
              <a:tailEnd/>
            </a:ln>
          </p:spPr>
          <p:txBody>
            <a:bodyPr/>
            <a:lstStyle/>
            <a:p>
              <a:endParaRPr lang="en-US"/>
            </a:p>
          </p:txBody>
        </p:sp>
        <p:sp>
          <p:nvSpPr>
            <p:cNvPr id="6151" name="Freeform 11">
              <a:extLst>
                <a:ext uri="{FF2B5EF4-FFF2-40B4-BE49-F238E27FC236}">
                  <a16:creationId xmlns:a16="http://schemas.microsoft.com/office/drawing/2014/main" id="{DE949EF4-2F39-8964-AD22-937257017DFB}"/>
                </a:ext>
              </a:extLst>
            </p:cNvPr>
            <p:cNvSpPr>
              <a:spLocks/>
            </p:cNvSpPr>
            <p:nvPr/>
          </p:nvSpPr>
          <p:spPr bwMode="auto">
            <a:xfrm>
              <a:off x="395" y="386"/>
              <a:ext cx="93" cy="44"/>
            </a:xfrm>
            <a:custGeom>
              <a:avLst/>
              <a:gdLst>
                <a:gd name="T0" fmla="*/ 1 w 185"/>
                <a:gd name="T1" fmla="*/ 1 h 87"/>
                <a:gd name="T2" fmla="*/ 1 w 185"/>
                <a:gd name="T3" fmla="*/ 1 h 87"/>
                <a:gd name="T4" fmla="*/ 0 w 185"/>
                <a:gd name="T5" fmla="*/ 1 h 87"/>
                <a:gd name="T6" fmla="*/ 1 w 185"/>
                <a:gd name="T7" fmla="*/ 1 h 87"/>
                <a:gd name="T8" fmla="*/ 1 w 185"/>
                <a:gd name="T9" fmla="*/ 0 h 87"/>
                <a:gd name="T10" fmla="*/ 1 w 185"/>
                <a:gd name="T11" fmla="*/ 1 h 87"/>
                <a:gd name="T12" fmla="*/ 0 60000 65536"/>
                <a:gd name="T13" fmla="*/ 0 60000 65536"/>
                <a:gd name="T14" fmla="*/ 0 60000 65536"/>
                <a:gd name="T15" fmla="*/ 0 60000 65536"/>
                <a:gd name="T16" fmla="*/ 0 60000 65536"/>
                <a:gd name="T17" fmla="*/ 0 60000 65536"/>
                <a:gd name="T18" fmla="*/ 0 w 185"/>
                <a:gd name="T19" fmla="*/ 0 h 87"/>
                <a:gd name="T20" fmla="*/ 185 w 185"/>
                <a:gd name="T21" fmla="*/ 87 h 87"/>
              </a:gdLst>
              <a:ahLst/>
              <a:cxnLst>
                <a:cxn ang="T12">
                  <a:pos x="T0" y="T1"/>
                </a:cxn>
                <a:cxn ang="T13">
                  <a:pos x="T2" y="T3"/>
                </a:cxn>
                <a:cxn ang="T14">
                  <a:pos x="T4" y="T5"/>
                </a:cxn>
                <a:cxn ang="T15">
                  <a:pos x="T6" y="T7"/>
                </a:cxn>
                <a:cxn ang="T16">
                  <a:pos x="T8" y="T9"/>
                </a:cxn>
                <a:cxn ang="T17">
                  <a:pos x="T10" y="T11"/>
                </a:cxn>
              </a:cxnLst>
              <a:rect l="T18" t="T19" r="T20" b="T21"/>
              <a:pathLst>
                <a:path w="185" h="87">
                  <a:moveTo>
                    <a:pt x="185" y="87"/>
                  </a:moveTo>
                  <a:lnTo>
                    <a:pt x="30" y="60"/>
                  </a:lnTo>
                  <a:lnTo>
                    <a:pt x="0" y="29"/>
                  </a:lnTo>
                  <a:lnTo>
                    <a:pt x="11" y="3"/>
                  </a:lnTo>
                  <a:lnTo>
                    <a:pt x="47" y="0"/>
                  </a:lnTo>
                  <a:lnTo>
                    <a:pt x="185" y="87"/>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2" name="Freeform 12">
              <a:extLst>
                <a:ext uri="{FF2B5EF4-FFF2-40B4-BE49-F238E27FC236}">
                  <a16:creationId xmlns:a16="http://schemas.microsoft.com/office/drawing/2014/main" id="{02F058A6-A5BD-3B00-4D04-59DA3735F785}"/>
                </a:ext>
              </a:extLst>
            </p:cNvPr>
            <p:cNvSpPr>
              <a:spLocks/>
            </p:cNvSpPr>
            <p:nvPr/>
          </p:nvSpPr>
          <p:spPr bwMode="auto">
            <a:xfrm>
              <a:off x="488" y="273"/>
              <a:ext cx="41" cy="72"/>
            </a:xfrm>
            <a:custGeom>
              <a:avLst/>
              <a:gdLst>
                <a:gd name="T0" fmla="*/ 1 w 82"/>
                <a:gd name="T1" fmla="*/ 1 h 143"/>
                <a:gd name="T2" fmla="*/ 0 w 82"/>
                <a:gd name="T3" fmla="*/ 1 h 143"/>
                <a:gd name="T4" fmla="*/ 1 w 82"/>
                <a:gd name="T5" fmla="*/ 1 h 143"/>
                <a:gd name="T6" fmla="*/ 1 w 82"/>
                <a:gd name="T7" fmla="*/ 0 h 143"/>
                <a:gd name="T8" fmla="*/ 1 w 82"/>
                <a:gd name="T9" fmla="*/ 1 h 143"/>
                <a:gd name="T10" fmla="*/ 1 w 82"/>
                <a:gd name="T11" fmla="*/ 1 h 143"/>
                <a:gd name="T12" fmla="*/ 0 60000 65536"/>
                <a:gd name="T13" fmla="*/ 0 60000 65536"/>
                <a:gd name="T14" fmla="*/ 0 60000 65536"/>
                <a:gd name="T15" fmla="*/ 0 60000 65536"/>
                <a:gd name="T16" fmla="*/ 0 60000 65536"/>
                <a:gd name="T17" fmla="*/ 0 60000 65536"/>
                <a:gd name="T18" fmla="*/ 0 w 82"/>
                <a:gd name="T19" fmla="*/ 0 h 143"/>
                <a:gd name="T20" fmla="*/ 82 w 82"/>
                <a:gd name="T21" fmla="*/ 143 h 143"/>
              </a:gdLst>
              <a:ahLst/>
              <a:cxnLst>
                <a:cxn ang="T12">
                  <a:pos x="T0" y="T1"/>
                </a:cxn>
                <a:cxn ang="T13">
                  <a:pos x="T2" y="T3"/>
                </a:cxn>
                <a:cxn ang="T14">
                  <a:pos x="T4" y="T5"/>
                </a:cxn>
                <a:cxn ang="T15">
                  <a:pos x="T6" y="T7"/>
                </a:cxn>
                <a:cxn ang="T16">
                  <a:pos x="T8" y="T9"/>
                </a:cxn>
                <a:cxn ang="T17">
                  <a:pos x="T10" y="T11"/>
                </a:cxn>
              </a:cxnLst>
              <a:rect l="T18" t="T19" r="T20" b="T21"/>
              <a:pathLst>
                <a:path w="82" h="143">
                  <a:moveTo>
                    <a:pt x="82" y="143"/>
                  </a:moveTo>
                  <a:lnTo>
                    <a:pt x="0" y="53"/>
                  </a:lnTo>
                  <a:lnTo>
                    <a:pt x="9" y="14"/>
                  </a:lnTo>
                  <a:lnTo>
                    <a:pt x="48" y="0"/>
                  </a:lnTo>
                  <a:lnTo>
                    <a:pt x="70" y="27"/>
                  </a:lnTo>
                  <a:lnTo>
                    <a:pt x="82" y="143"/>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3" name="Freeform 13">
              <a:extLst>
                <a:ext uri="{FF2B5EF4-FFF2-40B4-BE49-F238E27FC236}">
                  <a16:creationId xmlns:a16="http://schemas.microsoft.com/office/drawing/2014/main" id="{EEB3E872-474E-E627-A85A-69728DD04669}"/>
                </a:ext>
              </a:extLst>
            </p:cNvPr>
            <p:cNvSpPr>
              <a:spLocks/>
            </p:cNvSpPr>
            <p:nvPr/>
          </p:nvSpPr>
          <p:spPr bwMode="auto">
            <a:xfrm>
              <a:off x="619" y="254"/>
              <a:ext cx="35" cy="86"/>
            </a:xfrm>
            <a:custGeom>
              <a:avLst/>
              <a:gdLst>
                <a:gd name="T0" fmla="*/ 1 w 70"/>
                <a:gd name="T1" fmla="*/ 0 h 173"/>
                <a:gd name="T2" fmla="*/ 0 w 70"/>
                <a:gd name="T3" fmla="*/ 0 h 173"/>
                <a:gd name="T4" fmla="*/ 1 w 70"/>
                <a:gd name="T5" fmla="*/ 0 h 173"/>
                <a:gd name="T6" fmla="*/ 1 w 70"/>
                <a:gd name="T7" fmla="*/ 0 h 173"/>
                <a:gd name="T8" fmla="*/ 1 w 70"/>
                <a:gd name="T9" fmla="*/ 0 h 173"/>
                <a:gd name="T10" fmla="*/ 1 w 70"/>
                <a:gd name="T11" fmla="*/ 0 h 173"/>
                <a:gd name="T12" fmla="*/ 0 60000 65536"/>
                <a:gd name="T13" fmla="*/ 0 60000 65536"/>
                <a:gd name="T14" fmla="*/ 0 60000 65536"/>
                <a:gd name="T15" fmla="*/ 0 60000 65536"/>
                <a:gd name="T16" fmla="*/ 0 60000 65536"/>
                <a:gd name="T17" fmla="*/ 0 60000 65536"/>
                <a:gd name="T18" fmla="*/ 0 w 70"/>
                <a:gd name="T19" fmla="*/ 0 h 173"/>
                <a:gd name="T20" fmla="*/ 70 w 70"/>
                <a:gd name="T21" fmla="*/ 173 h 173"/>
              </a:gdLst>
              <a:ahLst/>
              <a:cxnLst>
                <a:cxn ang="T12">
                  <a:pos x="T0" y="T1"/>
                </a:cxn>
                <a:cxn ang="T13">
                  <a:pos x="T2" y="T3"/>
                </a:cxn>
                <a:cxn ang="T14">
                  <a:pos x="T4" y="T5"/>
                </a:cxn>
                <a:cxn ang="T15">
                  <a:pos x="T6" y="T7"/>
                </a:cxn>
                <a:cxn ang="T16">
                  <a:pos x="T8" y="T9"/>
                </a:cxn>
                <a:cxn ang="T17">
                  <a:pos x="T10" y="T11"/>
                </a:cxn>
              </a:cxnLst>
              <a:rect l="T18" t="T19" r="T20" b="T21"/>
              <a:pathLst>
                <a:path w="70" h="173">
                  <a:moveTo>
                    <a:pt x="10" y="173"/>
                  </a:moveTo>
                  <a:lnTo>
                    <a:pt x="0" y="45"/>
                  </a:lnTo>
                  <a:lnTo>
                    <a:pt x="38" y="0"/>
                  </a:lnTo>
                  <a:lnTo>
                    <a:pt x="70" y="19"/>
                  </a:lnTo>
                  <a:lnTo>
                    <a:pt x="65" y="53"/>
                  </a:lnTo>
                  <a:lnTo>
                    <a:pt x="10" y="173"/>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4" name="Freeform 14">
              <a:extLst>
                <a:ext uri="{FF2B5EF4-FFF2-40B4-BE49-F238E27FC236}">
                  <a16:creationId xmlns:a16="http://schemas.microsoft.com/office/drawing/2014/main" id="{A9F5BB95-5442-277C-844A-6B378901E4BA}"/>
                </a:ext>
              </a:extLst>
            </p:cNvPr>
            <p:cNvSpPr>
              <a:spLocks/>
            </p:cNvSpPr>
            <p:nvPr/>
          </p:nvSpPr>
          <p:spPr bwMode="auto">
            <a:xfrm>
              <a:off x="691" y="321"/>
              <a:ext cx="83" cy="54"/>
            </a:xfrm>
            <a:custGeom>
              <a:avLst/>
              <a:gdLst>
                <a:gd name="T0" fmla="*/ 0 w 168"/>
                <a:gd name="T1" fmla="*/ 1 h 108"/>
                <a:gd name="T2" fmla="*/ 0 w 168"/>
                <a:gd name="T3" fmla="*/ 0 h 108"/>
                <a:gd name="T4" fmla="*/ 0 w 168"/>
                <a:gd name="T5" fmla="*/ 1 h 108"/>
                <a:gd name="T6" fmla="*/ 0 w 168"/>
                <a:gd name="T7" fmla="*/ 1 h 108"/>
                <a:gd name="T8" fmla="*/ 0 w 168"/>
                <a:gd name="T9" fmla="*/ 1 h 108"/>
                <a:gd name="T10" fmla="*/ 0 w 168"/>
                <a:gd name="T11" fmla="*/ 1 h 108"/>
                <a:gd name="T12" fmla="*/ 0 60000 65536"/>
                <a:gd name="T13" fmla="*/ 0 60000 65536"/>
                <a:gd name="T14" fmla="*/ 0 60000 65536"/>
                <a:gd name="T15" fmla="*/ 0 60000 65536"/>
                <a:gd name="T16" fmla="*/ 0 60000 65536"/>
                <a:gd name="T17" fmla="*/ 0 60000 65536"/>
                <a:gd name="T18" fmla="*/ 0 w 168"/>
                <a:gd name="T19" fmla="*/ 0 h 108"/>
                <a:gd name="T20" fmla="*/ 168 w 168"/>
                <a:gd name="T21" fmla="*/ 108 h 108"/>
              </a:gdLst>
              <a:ahLst/>
              <a:cxnLst>
                <a:cxn ang="T12">
                  <a:pos x="T0" y="T1"/>
                </a:cxn>
                <a:cxn ang="T13">
                  <a:pos x="T2" y="T3"/>
                </a:cxn>
                <a:cxn ang="T14">
                  <a:pos x="T4" y="T5"/>
                </a:cxn>
                <a:cxn ang="T15">
                  <a:pos x="T6" y="T7"/>
                </a:cxn>
                <a:cxn ang="T16">
                  <a:pos x="T8" y="T9"/>
                </a:cxn>
                <a:cxn ang="T17">
                  <a:pos x="T10" y="T11"/>
                </a:cxn>
              </a:cxnLst>
              <a:rect l="T18" t="T19" r="T20" b="T21"/>
              <a:pathLst>
                <a:path w="168" h="108">
                  <a:moveTo>
                    <a:pt x="0" y="108"/>
                  </a:moveTo>
                  <a:lnTo>
                    <a:pt x="125" y="0"/>
                  </a:lnTo>
                  <a:lnTo>
                    <a:pt x="168" y="21"/>
                  </a:lnTo>
                  <a:lnTo>
                    <a:pt x="164" y="57"/>
                  </a:lnTo>
                  <a:lnTo>
                    <a:pt x="142" y="74"/>
                  </a:lnTo>
                  <a:lnTo>
                    <a:pt x="0" y="108"/>
                  </a:lnTo>
                  <a:close/>
                </a:path>
              </a:pathLst>
            </a:cu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6155" name="Group 22">
              <a:extLst>
                <a:ext uri="{FF2B5EF4-FFF2-40B4-BE49-F238E27FC236}">
                  <a16:creationId xmlns:a16="http://schemas.microsoft.com/office/drawing/2014/main" id="{8386C996-EB6E-B10A-0B64-E9132C0CAE2B}"/>
                </a:ext>
              </a:extLst>
            </p:cNvPr>
            <p:cNvGrpSpPr>
              <a:grpSpLocks/>
            </p:cNvGrpSpPr>
            <p:nvPr/>
          </p:nvGrpSpPr>
          <p:grpSpPr bwMode="auto">
            <a:xfrm>
              <a:off x="295" y="380"/>
              <a:ext cx="694" cy="1986"/>
              <a:chOff x="295" y="380"/>
              <a:chExt cx="694" cy="1986"/>
            </a:xfrm>
          </p:grpSpPr>
          <p:sp>
            <p:nvSpPr>
              <p:cNvPr id="6156" name="Freeform 16">
                <a:extLst>
                  <a:ext uri="{FF2B5EF4-FFF2-40B4-BE49-F238E27FC236}">
                    <a16:creationId xmlns:a16="http://schemas.microsoft.com/office/drawing/2014/main" id="{41D975DE-724F-F68F-7BF2-0D11D2BED8CC}"/>
                  </a:ext>
                </a:extLst>
              </p:cNvPr>
              <p:cNvSpPr>
                <a:spLocks/>
              </p:cNvSpPr>
              <p:nvPr/>
            </p:nvSpPr>
            <p:spPr bwMode="auto">
              <a:xfrm>
                <a:off x="420" y="707"/>
                <a:ext cx="349" cy="346"/>
              </a:xfrm>
              <a:custGeom>
                <a:avLst/>
                <a:gdLst>
                  <a:gd name="T0" fmla="*/ 2 w 697"/>
                  <a:gd name="T1" fmla="*/ 1 h 691"/>
                  <a:gd name="T2" fmla="*/ 2 w 697"/>
                  <a:gd name="T3" fmla="*/ 1 h 691"/>
                  <a:gd name="T4" fmla="*/ 2 w 697"/>
                  <a:gd name="T5" fmla="*/ 0 h 691"/>
                  <a:gd name="T6" fmla="*/ 1 w 697"/>
                  <a:gd name="T7" fmla="*/ 0 h 691"/>
                  <a:gd name="T8" fmla="*/ 1 w 697"/>
                  <a:gd name="T9" fmla="*/ 1 h 691"/>
                  <a:gd name="T10" fmla="*/ 1 w 697"/>
                  <a:gd name="T11" fmla="*/ 1 h 691"/>
                  <a:gd name="T12" fmla="*/ 0 w 697"/>
                  <a:gd name="T13" fmla="*/ 1 h 691"/>
                  <a:gd name="T14" fmla="*/ 1 w 697"/>
                  <a:gd name="T15" fmla="*/ 2 h 691"/>
                  <a:gd name="T16" fmla="*/ 1 w 697"/>
                  <a:gd name="T17" fmla="*/ 3 h 691"/>
                  <a:gd name="T18" fmla="*/ 1 w 697"/>
                  <a:gd name="T19" fmla="*/ 3 h 691"/>
                  <a:gd name="T20" fmla="*/ 2 w 697"/>
                  <a:gd name="T21" fmla="*/ 3 h 691"/>
                  <a:gd name="T22" fmla="*/ 2 w 697"/>
                  <a:gd name="T23" fmla="*/ 3 h 691"/>
                  <a:gd name="T24" fmla="*/ 2 w 697"/>
                  <a:gd name="T25" fmla="*/ 3 h 691"/>
                  <a:gd name="T26" fmla="*/ 3 w 697"/>
                  <a:gd name="T27" fmla="*/ 3 h 691"/>
                  <a:gd name="T28" fmla="*/ 3 w 697"/>
                  <a:gd name="T29" fmla="*/ 3 h 691"/>
                  <a:gd name="T30" fmla="*/ 3 w 697"/>
                  <a:gd name="T31" fmla="*/ 2 h 691"/>
                  <a:gd name="T32" fmla="*/ 2 w 697"/>
                  <a:gd name="T33" fmla="*/ 2 h 691"/>
                  <a:gd name="T34" fmla="*/ 3 w 697"/>
                  <a:gd name="T35" fmla="*/ 1 h 691"/>
                  <a:gd name="T36" fmla="*/ 3 w 697"/>
                  <a:gd name="T37" fmla="*/ 1 h 691"/>
                  <a:gd name="T38" fmla="*/ 3 w 697"/>
                  <a:gd name="T39" fmla="*/ 1 h 691"/>
                  <a:gd name="T40" fmla="*/ 2 w 697"/>
                  <a:gd name="T41" fmla="*/ 1 h 691"/>
                  <a:gd name="T42" fmla="*/ 2 w 697"/>
                  <a:gd name="T43" fmla="*/ 1 h 69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697"/>
                  <a:gd name="T67" fmla="*/ 0 h 691"/>
                  <a:gd name="T68" fmla="*/ 697 w 697"/>
                  <a:gd name="T69" fmla="*/ 691 h 69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697" h="691">
                    <a:moveTo>
                      <a:pt x="455" y="200"/>
                    </a:moveTo>
                    <a:lnTo>
                      <a:pt x="370" y="70"/>
                    </a:lnTo>
                    <a:lnTo>
                      <a:pt x="283" y="0"/>
                    </a:lnTo>
                    <a:lnTo>
                      <a:pt x="180" y="0"/>
                    </a:lnTo>
                    <a:lnTo>
                      <a:pt x="68" y="44"/>
                    </a:lnTo>
                    <a:lnTo>
                      <a:pt x="17" y="121"/>
                    </a:lnTo>
                    <a:lnTo>
                      <a:pt x="0" y="225"/>
                    </a:lnTo>
                    <a:lnTo>
                      <a:pt x="17" y="364"/>
                    </a:lnTo>
                    <a:lnTo>
                      <a:pt x="85" y="519"/>
                    </a:lnTo>
                    <a:lnTo>
                      <a:pt x="206" y="623"/>
                    </a:lnTo>
                    <a:lnTo>
                      <a:pt x="300" y="674"/>
                    </a:lnTo>
                    <a:lnTo>
                      <a:pt x="395" y="691"/>
                    </a:lnTo>
                    <a:lnTo>
                      <a:pt x="472" y="666"/>
                    </a:lnTo>
                    <a:lnTo>
                      <a:pt x="515" y="623"/>
                    </a:lnTo>
                    <a:lnTo>
                      <a:pt x="542" y="519"/>
                    </a:lnTo>
                    <a:lnTo>
                      <a:pt x="534" y="398"/>
                    </a:lnTo>
                    <a:lnTo>
                      <a:pt x="506" y="295"/>
                    </a:lnTo>
                    <a:lnTo>
                      <a:pt x="679" y="200"/>
                    </a:lnTo>
                    <a:lnTo>
                      <a:pt x="697" y="157"/>
                    </a:lnTo>
                    <a:lnTo>
                      <a:pt x="679" y="138"/>
                    </a:lnTo>
                    <a:lnTo>
                      <a:pt x="489" y="251"/>
                    </a:lnTo>
                    <a:lnTo>
                      <a:pt x="455" y="20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7" name="Freeform 17">
                <a:extLst>
                  <a:ext uri="{FF2B5EF4-FFF2-40B4-BE49-F238E27FC236}">
                    <a16:creationId xmlns:a16="http://schemas.microsoft.com/office/drawing/2014/main" id="{5428C531-CE9A-EDB2-51A3-450CBE1929C8}"/>
                  </a:ext>
                </a:extLst>
              </p:cNvPr>
              <p:cNvSpPr>
                <a:spLocks/>
              </p:cNvSpPr>
              <p:nvPr/>
            </p:nvSpPr>
            <p:spPr bwMode="auto">
              <a:xfrm>
                <a:off x="670" y="380"/>
                <a:ext cx="311" cy="772"/>
              </a:xfrm>
              <a:custGeom>
                <a:avLst/>
                <a:gdLst>
                  <a:gd name="T0" fmla="*/ 1 w 621"/>
                  <a:gd name="T1" fmla="*/ 5 h 1545"/>
                  <a:gd name="T2" fmla="*/ 1 w 621"/>
                  <a:gd name="T3" fmla="*/ 5 h 1545"/>
                  <a:gd name="T4" fmla="*/ 1 w 621"/>
                  <a:gd name="T5" fmla="*/ 5 h 1545"/>
                  <a:gd name="T6" fmla="*/ 0 w 621"/>
                  <a:gd name="T7" fmla="*/ 5 h 1545"/>
                  <a:gd name="T8" fmla="*/ 1 w 621"/>
                  <a:gd name="T9" fmla="*/ 6 h 1545"/>
                  <a:gd name="T10" fmla="*/ 1 w 621"/>
                  <a:gd name="T11" fmla="*/ 6 h 1545"/>
                  <a:gd name="T12" fmla="*/ 1 w 621"/>
                  <a:gd name="T13" fmla="*/ 5 h 1545"/>
                  <a:gd name="T14" fmla="*/ 2 w 621"/>
                  <a:gd name="T15" fmla="*/ 5 h 1545"/>
                  <a:gd name="T16" fmla="*/ 2 w 621"/>
                  <a:gd name="T17" fmla="*/ 4 h 1545"/>
                  <a:gd name="T18" fmla="*/ 3 w 621"/>
                  <a:gd name="T19" fmla="*/ 4 h 1545"/>
                  <a:gd name="T20" fmla="*/ 3 w 621"/>
                  <a:gd name="T21" fmla="*/ 3 h 1545"/>
                  <a:gd name="T22" fmla="*/ 3 w 621"/>
                  <a:gd name="T23" fmla="*/ 3 h 1545"/>
                  <a:gd name="T24" fmla="*/ 3 w 621"/>
                  <a:gd name="T25" fmla="*/ 2 h 1545"/>
                  <a:gd name="T26" fmla="*/ 3 w 621"/>
                  <a:gd name="T27" fmla="*/ 1 h 1545"/>
                  <a:gd name="T28" fmla="*/ 3 w 621"/>
                  <a:gd name="T29" fmla="*/ 1 h 1545"/>
                  <a:gd name="T30" fmla="*/ 3 w 621"/>
                  <a:gd name="T31" fmla="*/ 0 h 1545"/>
                  <a:gd name="T32" fmla="*/ 3 w 621"/>
                  <a:gd name="T33" fmla="*/ 0 h 1545"/>
                  <a:gd name="T34" fmla="*/ 2 w 621"/>
                  <a:gd name="T35" fmla="*/ 0 h 1545"/>
                  <a:gd name="T36" fmla="*/ 3 w 621"/>
                  <a:gd name="T37" fmla="*/ 0 h 1545"/>
                  <a:gd name="T38" fmla="*/ 2 w 621"/>
                  <a:gd name="T39" fmla="*/ 0 h 1545"/>
                  <a:gd name="T40" fmla="*/ 2 w 621"/>
                  <a:gd name="T41" fmla="*/ 0 h 1545"/>
                  <a:gd name="T42" fmla="*/ 2 w 621"/>
                  <a:gd name="T43" fmla="*/ 0 h 1545"/>
                  <a:gd name="T44" fmla="*/ 2 w 621"/>
                  <a:gd name="T45" fmla="*/ 1 h 1545"/>
                  <a:gd name="T46" fmla="*/ 2 w 621"/>
                  <a:gd name="T47" fmla="*/ 1 h 1545"/>
                  <a:gd name="T48" fmla="*/ 2 w 621"/>
                  <a:gd name="T49" fmla="*/ 1 h 1545"/>
                  <a:gd name="T50" fmla="*/ 2 w 621"/>
                  <a:gd name="T51" fmla="*/ 1 h 1545"/>
                  <a:gd name="T52" fmla="*/ 2 w 621"/>
                  <a:gd name="T53" fmla="*/ 1 h 1545"/>
                  <a:gd name="T54" fmla="*/ 2 w 621"/>
                  <a:gd name="T55" fmla="*/ 1 h 1545"/>
                  <a:gd name="T56" fmla="*/ 2 w 621"/>
                  <a:gd name="T57" fmla="*/ 1 h 1545"/>
                  <a:gd name="T58" fmla="*/ 2 w 621"/>
                  <a:gd name="T59" fmla="*/ 1 h 1545"/>
                  <a:gd name="T60" fmla="*/ 2 w 621"/>
                  <a:gd name="T61" fmla="*/ 1 h 1545"/>
                  <a:gd name="T62" fmla="*/ 2 w 621"/>
                  <a:gd name="T63" fmla="*/ 2 h 1545"/>
                  <a:gd name="T64" fmla="*/ 3 w 621"/>
                  <a:gd name="T65" fmla="*/ 2 h 1545"/>
                  <a:gd name="T66" fmla="*/ 3 w 621"/>
                  <a:gd name="T67" fmla="*/ 3 h 1545"/>
                  <a:gd name="T68" fmla="*/ 3 w 621"/>
                  <a:gd name="T69" fmla="*/ 3 h 1545"/>
                  <a:gd name="T70" fmla="*/ 2 w 621"/>
                  <a:gd name="T71" fmla="*/ 4 h 1545"/>
                  <a:gd name="T72" fmla="*/ 2 w 621"/>
                  <a:gd name="T73" fmla="*/ 4 h 1545"/>
                  <a:gd name="T74" fmla="*/ 1 w 621"/>
                  <a:gd name="T75" fmla="*/ 4 h 1545"/>
                  <a:gd name="T76" fmla="*/ 1 w 621"/>
                  <a:gd name="T77" fmla="*/ 5 h 1545"/>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21"/>
                  <a:gd name="T118" fmla="*/ 0 h 1545"/>
                  <a:gd name="T119" fmla="*/ 621 w 621"/>
                  <a:gd name="T120" fmla="*/ 1545 h 1545"/>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21" h="1545">
                    <a:moveTo>
                      <a:pt x="173" y="1305"/>
                    </a:moveTo>
                    <a:lnTo>
                      <a:pt x="60" y="1390"/>
                    </a:lnTo>
                    <a:lnTo>
                      <a:pt x="26" y="1417"/>
                    </a:lnTo>
                    <a:lnTo>
                      <a:pt x="0" y="1477"/>
                    </a:lnTo>
                    <a:lnTo>
                      <a:pt x="35" y="1537"/>
                    </a:lnTo>
                    <a:lnTo>
                      <a:pt x="69" y="1545"/>
                    </a:lnTo>
                    <a:lnTo>
                      <a:pt x="173" y="1511"/>
                    </a:lnTo>
                    <a:lnTo>
                      <a:pt x="328" y="1390"/>
                    </a:lnTo>
                    <a:lnTo>
                      <a:pt x="466" y="1245"/>
                    </a:lnTo>
                    <a:lnTo>
                      <a:pt x="613" y="1079"/>
                    </a:lnTo>
                    <a:lnTo>
                      <a:pt x="621" y="1011"/>
                    </a:lnTo>
                    <a:lnTo>
                      <a:pt x="621" y="822"/>
                    </a:lnTo>
                    <a:lnTo>
                      <a:pt x="579" y="528"/>
                    </a:lnTo>
                    <a:lnTo>
                      <a:pt x="604" y="355"/>
                    </a:lnTo>
                    <a:lnTo>
                      <a:pt x="621" y="285"/>
                    </a:lnTo>
                    <a:lnTo>
                      <a:pt x="596" y="251"/>
                    </a:lnTo>
                    <a:lnTo>
                      <a:pt x="534" y="217"/>
                    </a:lnTo>
                    <a:lnTo>
                      <a:pt x="492" y="191"/>
                    </a:lnTo>
                    <a:lnTo>
                      <a:pt x="517" y="36"/>
                    </a:lnTo>
                    <a:lnTo>
                      <a:pt x="500" y="0"/>
                    </a:lnTo>
                    <a:lnTo>
                      <a:pt x="466" y="11"/>
                    </a:lnTo>
                    <a:lnTo>
                      <a:pt x="449" y="209"/>
                    </a:lnTo>
                    <a:lnTo>
                      <a:pt x="432" y="260"/>
                    </a:lnTo>
                    <a:lnTo>
                      <a:pt x="423" y="294"/>
                    </a:lnTo>
                    <a:lnTo>
                      <a:pt x="353" y="268"/>
                    </a:lnTo>
                    <a:lnTo>
                      <a:pt x="302" y="268"/>
                    </a:lnTo>
                    <a:lnTo>
                      <a:pt x="302" y="302"/>
                    </a:lnTo>
                    <a:lnTo>
                      <a:pt x="336" y="330"/>
                    </a:lnTo>
                    <a:lnTo>
                      <a:pt x="398" y="330"/>
                    </a:lnTo>
                    <a:lnTo>
                      <a:pt x="440" y="364"/>
                    </a:lnTo>
                    <a:lnTo>
                      <a:pt x="475" y="424"/>
                    </a:lnTo>
                    <a:lnTo>
                      <a:pt x="509" y="519"/>
                    </a:lnTo>
                    <a:lnTo>
                      <a:pt x="534" y="709"/>
                    </a:lnTo>
                    <a:lnTo>
                      <a:pt x="534" y="881"/>
                    </a:lnTo>
                    <a:lnTo>
                      <a:pt x="517" y="1020"/>
                    </a:lnTo>
                    <a:lnTo>
                      <a:pt x="483" y="1079"/>
                    </a:lnTo>
                    <a:lnTo>
                      <a:pt x="362" y="1166"/>
                    </a:lnTo>
                    <a:lnTo>
                      <a:pt x="232" y="1245"/>
                    </a:lnTo>
                    <a:lnTo>
                      <a:pt x="173" y="1305"/>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8" name="Freeform 18">
                <a:extLst>
                  <a:ext uri="{FF2B5EF4-FFF2-40B4-BE49-F238E27FC236}">
                    <a16:creationId xmlns:a16="http://schemas.microsoft.com/office/drawing/2014/main" id="{5C415D1C-CCB2-EA6D-C4AD-E6A42237AABF}"/>
                  </a:ext>
                </a:extLst>
              </p:cNvPr>
              <p:cNvSpPr>
                <a:spLocks/>
              </p:cNvSpPr>
              <p:nvPr/>
            </p:nvSpPr>
            <p:spPr bwMode="auto">
              <a:xfrm>
                <a:off x="295" y="1092"/>
                <a:ext cx="281" cy="467"/>
              </a:xfrm>
              <a:custGeom>
                <a:avLst/>
                <a:gdLst>
                  <a:gd name="T0" fmla="*/ 3 w 561"/>
                  <a:gd name="T1" fmla="*/ 1 h 932"/>
                  <a:gd name="T2" fmla="*/ 2 w 561"/>
                  <a:gd name="T3" fmla="*/ 0 h 932"/>
                  <a:gd name="T4" fmla="*/ 2 w 561"/>
                  <a:gd name="T5" fmla="*/ 1 h 932"/>
                  <a:gd name="T6" fmla="*/ 2 w 561"/>
                  <a:gd name="T7" fmla="*/ 1 h 932"/>
                  <a:gd name="T8" fmla="*/ 1 w 561"/>
                  <a:gd name="T9" fmla="*/ 2 h 932"/>
                  <a:gd name="T10" fmla="*/ 1 w 561"/>
                  <a:gd name="T11" fmla="*/ 2 h 932"/>
                  <a:gd name="T12" fmla="*/ 0 w 561"/>
                  <a:gd name="T13" fmla="*/ 2 h 932"/>
                  <a:gd name="T14" fmla="*/ 1 w 561"/>
                  <a:gd name="T15" fmla="*/ 3 h 932"/>
                  <a:gd name="T16" fmla="*/ 1 w 561"/>
                  <a:gd name="T17" fmla="*/ 3 h 932"/>
                  <a:gd name="T18" fmla="*/ 2 w 561"/>
                  <a:gd name="T19" fmla="*/ 3 h 932"/>
                  <a:gd name="T20" fmla="*/ 2 w 561"/>
                  <a:gd name="T21" fmla="*/ 3 h 932"/>
                  <a:gd name="T22" fmla="*/ 2 w 561"/>
                  <a:gd name="T23" fmla="*/ 3 h 932"/>
                  <a:gd name="T24" fmla="*/ 2 w 561"/>
                  <a:gd name="T25" fmla="*/ 4 h 932"/>
                  <a:gd name="T26" fmla="*/ 2 w 561"/>
                  <a:gd name="T27" fmla="*/ 4 h 932"/>
                  <a:gd name="T28" fmla="*/ 1 w 561"/>
                  <a:gd name="T29" fmla="*/ 4 h 932"/>
                  <a:gd name="T30" fmla="*/ 1 w 561"/>
                  <a:gd name="T31" fmla="*/ 4 h 932"/>
                  <a:gd name="T32" fmla="*/ 1 w 561"/>
                  <a:gd name="T33" fmla="*/ 4 h 932"/>
                  <a:gd name="T34" fmla="*/ 1 w 561"/>
                  <a:gd name="T35" fmla="*/ 4 h 932"/>
                  <a:gd name="T36" fmla="*/ 1 w 561"/>
                  <a:gd name="T37" fmla="*/ 4 h 932"/>
                  <a:gd name="T38" fmla="*/ 2 w 561"/>
                  <a:gd name="T39" fmla="*/ 4 h 932"/>
                  <a:gd name="T40" fmla="*/ 2 w 561"/>
                  <a:gd name="T41" fmla="*/ 4 h 932"/>
                  <a:gd name="T42" fmla="*/ 2 w 561"/>
                  <a:gd name="T43" fmla="*/ 4 h 932"/>
                  <a:gd name="T44" fmla="*/ 2 w 561"/>
                  <a:gd name="T45" fmla="*/ 4 h 932"/>
                  <a:gd name="T46" fmla="*/ 2 w 561"/>
                  <a:gd name="T47" fmla="*/ 3 h 932"/>
                  <a:gd name="T48" fmla="*/ 2 w 561"/>
                  <a:gd name="T49" fmla="*/ 3 h 932"/>
                  <a:gd name="T50" fmla="*/ 2 w 561"/>
                  <a:gd name="T51" fmla="*/ 3 h 932"/>
                  <a:gd name="T52" fmla="*/ 1 w 561"/>
                  <a:gd name="T53" fmla="*/ 3 h 932"/>
                  <a:gd name="T54" fmla="*/ 1 w 561"/>
                  <a:gd name="T55" fmla="*/ 3 h 932"/>
                  <a:gd name="T56" fmla="*/ 1 w 561"/>
                  <a:gd name="T57" fmla="*/ 2 h 932"/>
                  <a:gd name="T58" fmla="*/ 1 w 561"/>
                  <a:gd name="T59" fmla="*/ 2 h 932"/>
                  <a:gd name="T60" fmla="*/ 1 w 561"/>
                  <a:gd name="T61" fmla="*/ 2 h 932"/>
                  <a:gd name="T62" fmla="*/ 2 w 561"/>
                  <a:gd name="T63" fmla="*/ 1 h 932"/>
                  <a:gd name="T64" fmla="*/ 2 w 561"/>
                  <a:gd name="T65" fmla="*/ 1 h 932"/>
                  <a:gd name="T66" fmla="*/ 3 w 561"/>
                  <a:gd name="T67" fmla="*/ 1 h 932"/>
                  <a:gd name="T68" fmla="*/ 3 w 561"/>
                  <a:gd name="T69" fmla="*/ 1 h 932"/>
                  <a:gd name="T70" fmla="*/ 3 w 561"/>
                  <a:gd name="T71" fmla="*/ 1 h 93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61"/>
                  <a:gd name="T109" fmla="*/ 0 h 932"/>
                  <a:gd name="T110" fmla="*/ 561 w 561"/>
                  <a:gd name="T111" fmla="*/ 932 h 932"/>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61" h="932">
                    <a:moveTo>
                      <a:pt x="561" y="26"/>
                    </a:moveTo>
                    <a:lnTo>
                      <a:pt x="500" y="0"/>
                    </a:lnTo>
                    <a:lnTo>
                      <a:pt x="370" y="8"/>
                    </a:lnTo>
                    <a:lnTo>
                      <a:pt x="258" y="96"/>
                    </a:lnTo>
                    <a:lnTo>
                      <a:pt x="94" y="277"/>
                    </a:lnTo>
                    <a:lnTo>
                      <a:pt x="9" y="423"/>
                    </a:lnTo>
                    <a:lnTo>
                      <a:pt x="0" y="475"/>
                    </a:lnTo>
                    <a:lnTo>
                      <a:pt x="43" y="570"/>
                    </a:lnTo>
                    <a:lnTo>
                      <a:pt x="136" y="613"/>
                    </a:lnTo>
                    <a:lnTo>
                      <a:pt x="258" y="664"/>
                    </a:lnTo>
                    <a:lnTo>
                      <a:pt x="353" y="690"/>
                    </a:lnTo>
                    <a:lnTo>
                      <a:pt x="396" y="734"/>
                    </a:lnTo>
                    <a:lnTo>
                      <a:pt x="370" y="794"/>
                    </a:lnTo>
                    <a:lnTo>
                      <a:pt x="302" y="864"/>
                    </a:lnTo>
                    <a:lnTo>
                      <a:pt x="215" y="872"/>
                    </a:lnTo>
                    <a:lnTo>
                      <a:pt x="155" y="845"/>
                    </a:lnTo>
                    <a:lnTo>
                      <a:pt x="119" y="872"/>
                    </a:lnTo>
                    <a:lnTo>
                      <a:pt x="128" y="907"/>
                    </a:lnTo>
                    <a:lnTo>
                      <a:pt x="198" y="932"/>
                    </a:lnTo>
                    <a:lnTo>
                      <a:pt x="302" y="932"/>
                    </a:lnTo>
                    <a:lnTo>
                      <a:pt x="396" y="907"/>
                    </a:lnTo>
                    <a:lnTo>
                      <a:pt x="449" y="872"/>
                    </a:lnTo>
                    <a:lnTo>
                      <a:pt x="483" y="811"/>
                    </a:lnTo>
                    <a:lnTo>
                      <a:pt x="500" y="743"/>
                    </a:lnTo>
                    <a:lnTo>
                      <a:pt x="457" y="681"/>
                    </a:lnTo>
                    <a:lnTo>
                      <a:pt x="353" y="638"/>
                    </a:lnTo>
                    <a:lnTo>
                      <a:pt x="232" y="604"/>
                    </a:lnTo>
                    <a:lnTo>
                      <a:pt x="128" y="545"/>
                    </a:lnTo>
                    <a:lnTo>
                      <a:pt x="102" y="492"/>
                    </a:lnTo>
                    <a:lnTo>
                      <a:pt x="119" y="398"/>
                    </a:lnTo>
                    <a:lnTo>
                      <a:pt x="198" y="277"/>
                    </a:lnTo>
                    <a:lnTo>
                      <a:pt x="293" y="207"/>
                    </a:lnTo>
                    <a:lnTo>
                      <a:pt x="440" y="155"/>
                    </a:lnTo>
                    <a:lnTo>
                      <a:pt x="561" y="130"/>
                    </a:lnTo>
                    <a:lnTo>
                      <a:pt x="561" y="60"/>
                    </a:lnTo>
                    <a:lnTo>
                      <a:pt x="561" y="26"/>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9" name="Freeform 19">
                <a:extLst>
                  <a:ext uri="{FF2B5EF4-FFF2-40B4-BE49-F238E27FC236}">
                    <a16:creationId xmlns:a16="http://schemas.microsoft.com/office/drawing/2014/main" id="{646C3D74-3419-01B3-3015-26232130515C}"/>
                  </a:ext>
                </a:extLst>
              </p:cNvPr>
              <p:cNvSpPr>
                <a:spLocks/>
              </p:cNvSpPr>
              <p:nvPr/>
            </p:nvSpPr>
            <p:spPr bwMode="auto">
              <a:xfrm>
                <a:off x="524" y="1071"/>
                <a:ext cx="262" cy="574"/>
              </a:xfrm>
              <a:custGeom>
                <a:avLst/>
                <a:gdLst>
                  <a:gd name="T0" fmla="*/ 1 w 525"/>
                  <a:gd name="T1" fmla="*/ 1 h 1148"/>
                  <a:gd name="T2" fmla="*/ 1 w 525"/>
                  <a:gd name="T3" fmla="*/ 1 h 1148"/>
                  <a:gd name="T4" fmla="*/ 1 w 525"/>
                  <a:gd name="T5" fmla="*/ 1 h 1148"/>
                  <a:gd name="T6" fmla="*/ 0 w 525"/>
                  <a:gd name="T7" fmla="*/ 0 h 1148"/>
                  <a:gd name="T8" fmla="*/ 0 w 525"/>
                  <a:gd name="T9" fmla="*/ 1 h 1148"/>
                  <a:gd name="T10" fmla="*/ 0 w 525"/>
                  <a:gd name="T11" fmla="*/ 1 h 1148"/>
                  <a:gd name="T12" fmla="*/ 0 w 525"/>
                  <a:gd name="T13" fmla="*/ 1 h 1148"/>
                  <a:gd name="T14" fmla="*/ 0 w 525"/>
                  <a:gd name="T15" fmla="*/ 1 h 1148"/>
                  <a:gd name="T16" fmla="*/ 0 w 525"/>
                  <a:gd name="T17" fmla="*/ 2 h 1148"/>
                  <a:gd name="T18" fmla="*/ 0 w 525"/>
                  <a:gd name="T19" fmla="*/ 3 h 1148"/>
                  <a:gd name="T20" fmla="*/ 0 w 525"/>
                  <a:gd name="T21" fmla="*/ 3 h 1148"/>
                  <a:gd name="T22" fmla="*/ 0 w 525"/>
                  <a:gd name="T23" fmla="*/ 4 h 1148"/>
                  <a:gd name="T24" fmla="*/ 0 w 525"/>
                  <a:gd name="T25" fmla="*/ 4 h 1148"/>
                  <a:gd name="T26" fmla="*/ 0 w 525"/>
                  <a:gd name="T27" fmla="*/ 4 h 1148"/>
                  <a:gd name="T28" fmla="*/ 0 w 525"/>
                  <a:gd name="T29" fmla="*/ 4 h 1148"/>
                  <a:gd name="T30" fmla="*/ 1 w 525"/>
                  <a:gd name="T31" fmla="*/ 4 h 1148"/>
                  <a:gd name="T32" fmla="*/ 1 w 525"/>
                  <a:gd name="T33" fmla="*/ 4 h 1148"/>
                  <a:gd name="T34" fmla="*/ 2 w 525"/>
                  <a:gd name="T35" fmla="*/ 3 h 1148"/>
                  <a:gd name="T36" fmla="*/ 2 w 525"/>
                  <a:gd name="T37" fmla="*/ 2 h 1148"/>
                  <a:gd name="T38" fmla="*/ 1 w 525"/>
                  <a:gd name="T39" fmla="*/ 2 h 1148"/>
                  <a:gd name="T40" fmla="*/ 1 w 525"/>
                  <a:gd name="T41" fmla="*/ 1 h 114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525"/>
                  <a:gd name="T64" fmla="*/ 0 h 1148"/>
                  <a:gd name="T65" fmla="*/ 525 w 525"/>
                  <a:gd name="T66" fmla="*/ 1148 h 114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525" h="1148">
                    <a:moveTo>
                      <a:pt x="457" y="362"/>
                    </a:moveTo>
                    <a:lnTo>
                      <a:pt x="404" y="147"/>
                    </a:lnTo>
                    <a:lnTo>
                      <a:pt x="345" y="43"/>
                    </a:lnTo>
                    <a:lnTo>
                      <a:pt x="215" y="0"/>
                    </a:lnTo>
                    <a:lnTo>
                      <a:pt x="85" y="17"/>
                    </a:lnTo>
                    <a:lnTo>
                      <a:pt x="26" y="130"/>
                    </a:lnTo>
                    <a:lnTo>
                      <a:pt x="34" y="268"/>
                    </a:lnTo>
                    <a:lnTo>
                      <a:pt x="68" y="492"/>
                    </a:lnTo>
                    <a:lnTo>
                      <a:pt x="68" y="690"/>
                    </a:lnTo>
                    <a:lnTo>
                      <a:pt x="26" y="862"/>
                    </a:lnTo>
                    <a:lnTo>
                      <a:pt x="0" y="958"/>
                    </a:lnTo>
                    <a:lnTo>
                      <a:pt x="17" y="1043"/>
                    </a:lnTo>
                    <a:lnTo>
                      <a:pt x="77" y="1088"/>
                    </a:lnTo>
                    <a:lnTo>
                      <a:pt x="155" y="1131"/>
                    </a:lnTo>
                    <a:lnTo>
                      <a:pt x="232" y="1148"/>
                    </a:lnTo>
                    <a:lnTo>
                      <a:pt x="328" y="1148"/>
                    </a:lnTo>
                    <a:lnTo>
                      <a:pt x="440" y="1061"/>
                    </a:lnTo>
                    <a:lnTo>
                      <a:pt x="525" y="880"/>
                    </a:lnTo>
                    <a:lnTo>
                      <a:pt x="517" y="716"/>
                    </a:lnTo>
                    <a:lnTo>
                      <a:pt x="466" y="526"/>
                    </a:lnTo>
                    <a:lnTo>
                      <a:pt x="457" y="362"/>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60" name="Freeform 20">
                <a:extLst>
                  <a:ext uri="{FF2B5EF4-FFF2-40B4-BE49-F238E27FC236}">
                    <a16:creationId xmlns:a16="http://schemas.microsoft.com/office/drawing/2014/main" id="{D5E983BF-BD09-3947-3DB9-410FE378C4D0}"/>
                  </a:ext>
                </a:extLst>
              </p:cNvPr>
              <p:cNvSpPr>
                <a:spLocks/>
              </p:cNvSpPr>
              <p:nvPr/>
            </p:nvSpPr>
            <p:spPr bwMode="auto">
              <a:xfrm>
                <a:off x="445" y="1537"/>
                <a:ext cx="200" cy="829"/>
              </a:xfrm>
              <a:custGeom>
                <a:avLst/>
                <a:gdLst>
                  <a:gd name="T0" fmla="*/ 2 w 399"/>
                  <a:gd name="T1" fmla="*/ 1 h 1658"/>
                  <a:gd name="T2" fmla="*/ 2 w 399"/>
                  <a:gd name="T3" fmla="*/ 0 h 1658"/>
                  <a:gd name="T4" fmla="*/ 1 w 399"/>
                  <a:gd name="T5" fmla="*/ 1 h 1658"/>
                  <a:gd name="T6" fmla="*/ 1 w 399"/>
                  <a:gd name="T7" fmla="*/ 1 h 1658"/>
                  <a:gd name="T8" fmla="*/ 1 w 399"/>
                  <a:gd name="T9" fmla="*/ 3 h 1658"/>
                  <a:gd name="T10" fmla="*/ 1 w 399"/>
                  <a:gd name="T11" fmla="*/ 3 h 1658"/>
                  <a:gd name="T12" fmla="*/ 1 w 399"/>
                  <a:gd name="T13" fmla="*/ 3 h 1658"/>
                  <a:gd name="T14" fmla="*/ 1 w 399"/>
                  <a:gd name="T15" fmla="*/ 5 h 1658"/>
                  <a:gd name="T16" fmla="*/ 1 w 399"/>
                  <a:gd name="T17" fmla="*/ 5 h 1658"/>
                  <a:gd name="T18" fmla="*/ 1 w 399"/>
                  <a:gd name="T19" fmla="*/ 6 h 1658"/>
                  <a:gd name="T20" fmla="*/ 1 w 399"/>
                  <a:gd name="T21" fmla="*/ 6 h 1658"/>
                  <a:gd name="T22" fmla="*/ 0 w 399"/>
                  <a:gd name="T23" fmla="*/ 6 h 1658"/>
                  <a:gd name="T24" fmla="*/ 1 w 399"/>
                  <a:gd name="T25" fmla="*/ 6 h 1658"/>
                  <a:gd name="T26" fmla="*/ 1 w 399"/>
                  <a:gd name="T27" fmla="*/ 6 h 1658"/>
                  <a:gd name="T28" fmla="*/ 1 w 399"/>
                  <a:gd name="T29" fmla="*/ 6 h 1658"/>
                  <a:gd name="T30" fmla="*/ 1 w 399"/>
                  <a:gd name="T31" fmla="*/ 6 h 1658"/>
                  <a:gd name="T32" fmla="*/ 1 w 399"/>
                  <a:gd name="T33" fmla="*/ 6 h 1658"/>
                  <a:gd name="T34" fmla="*/ 1 w 399"/>
                  <a:gd name="T35" fmla="*/ 6 h 1658"/>
                  <a:gd name="T36" fmla="*/ 2 w 399"/>
                  <a:gd name="T37" fmla="*/ 6 h 1658"/>
                  <a:gd name="T38" fmla="*/ 2 w 399"/>
                  <a:gd name="T39" fmla="*/ 6 h 1658"/>
                  <a:gd name="T40" fmla="*/ 2 w 399"/>
                  <a:gd name="T41" fmla="*/ 6 h 1658"/>
                  <a:gd name="T42" fmla="*/ 2 w 399"/>
                  <a:gd name="T43" fmla="*/ 5 h 1658"/>
                  <a:gd name="T44" fmla="*/ 2 w 399"/>
                  <a:gd name="T45" fmla="*/ 5 h 1658"/>
                  <a:gd name="T46" fmla="*/ 1 w 399"/>
                  <a:gd name="T47" fmla="*/ 5 h 1658"/>
                  <a:gd name="T48" fmla="*/ 2 w 399"/>
                  <a:gd name="T49" fmla="*/ 3 h 1658"/>
                  <a:gd name="T50" fmla="*/ 2 w 399"/>
                  <a:gd name="T51" fmla="*/ 3 h 1658"/>
                  <a:gd name="T52" fmla="*/ 2 w 399"/>
                  <a:gd name="T53" fmla="*/ 2 h 1658"/>
                  <a:gd name="T54" fmla="*/ 2 w 399"/>
                  <a:gd name="T55" fmla="*/ 1 h 1658"/>
                  <a:gd name="T56" fmla="*/ 2 w 399"/>
                  <a:gd name="T57" fmla="*/ 1 h 165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99"/>
                  <a:gd name="T88" fmla="*/ 0 h 1658"/>
                  <a:gd name="T89" fmla="*/ 399 w 399"/>
                  <a:gd name="T90" fmla="*/ 1658 h 165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99" h="1658">
                    <a:moveTo>
                      <a:pt x="381" y="26"/>
                    </a:moveTo>
                    <a:lnTo>
                      <a:pt x="278" y="0"/>
                    </a:lnTo>
                    <a:lnTo>
                      <a:pt x="217" y="26"/>
                    </a:lnTo>
                    <a:lnTo>
                      <a:pt x="191" y="111"/>
                    </a:lnTo>
                    <a:lnTo>
                      <a:pt x="217" y="586"/>
                    </a:lnTo>
                    <a:lnTo>
                      <a:pt x="217" y="699"/>
                    </a:lnTo>
                    <a:lnTo>
                      <a:pt x="183" y="907"/>
                    </a:lnTo>
                    <a:lnTo>
                      <a:pt x="174" y="1148"/>
                    </a:lnTo>
                    <a:lnTo>
                      <a:pt x="191" y="1269"/>
                    </a:lnTo>
                    <a:lnTo>
                      <a:pt x="174" y="1337"/>
                    </a:lnTo>
                    <a:lnTo>
                      <a:pt x="53" y="1441"/>
                    </a:lnTo>
                    <a:lnTo>
                      <a:pt x="0" y="1571"/>
                    </a:lnTo>
                    <a:lnTo>
                      <a:pt x="10" y="1614"/>
                    </a:lnTo>
                    <a:lnTo>
                      <a:pt x="104" y="1658"/>
                    </a:lnTo>
                    <a:lnTo>
                      <a:pt x="130" y="1640"/>
                    </a:lnTo>
                    <a:lnTo>
                      <a:pt x="140" y="1563"/>
                    </a:lnTo>
                    <a:lnTo>
                      <a:pt x="166" y="1450"/>
                    </a:lnTo>
                    <a:lnTo>
                      <a:pt x="208" y="1399"/>
                    </a:lnTo>
                    <a:lnTo>
                      <a:pt x="259" y="1365"/>
                    </a:lnTo>
                    <a:lnTo>
                      <a:pt x="304" y="1320"/>
                    </a:lnTo>
                    <a:lnTo>
                      <a:pt x="312" y="1286"/>
                    </a:lnTo>
                    <a:lnTo>
                      <a:pt x="287" y="1243"/>
                    </a:lnTo>
                    <a:lnTo>
                      <a:pt x="259" y="1218"/>
                    </a:lnTo>
                    <a:lnTo>
                      <a:pt x="242" y="1114"/>
                    </a:lnTo>
                    <a:lnTo>
                      <a:pt x="259" y="897"/>
                    </a:lnTo>
                    <a:lnTo>
                      <a:pt x="321" y="648"/>
                    </a:lnTo>
                    <a:lnTo>
                      <a:pt x="381" y="448"/>
                    </a:lnTo>
                    <a:lnTo>
                      <a:pt x="399" y="207"/>
                    </a:lnTo>
                    <a:lnTo>
                      <a:pt x="381" y="26"/>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61" name="Freeform 21">
                <a:extLst>
                  <a:ext uri="{FF2B5EF4-FFF2-40B4-BE49-F238E27FC236}">
                    <a16:creationId xmlns:a16="http://schemas.microsoft.com/office/drawing/2014/main" id="{C75CE645-6313-CB91-16B0-3B59FEF8234B}"/>
                  </a:ext>
                </a:extLst>
              </p:cNvPr>
              <p:cNvSpPr>
                <a:spLocks/>
              </p:cNvSpPr>
              <p:nvPr/>
            </p:nvSpPr>
            <p:spPr bwMode="auto">
              <a:xfrm>
                <a:off x="662" y="1537"/>
                <a:ext cx="327" cy="699"/>
              </a:xfrm>
              <a:custGeom>
                <a:avLst/>
                <a:gdLst>
                  <a:gd name="T0" fmla="*/ 0 w 655"/>
                  <a:gd name="T1" fmla="*/ 0 h 1399"/>
                  <a:gd name="T2" fmla="*/ 0 w 655"/>
                  <a:gd name="T3" fmla="*/ 0 h 1399"/>
                  <a:gd name="T4" fmla="*/ 0 w 655"/>
                  <a:gd name="T5" fmla="*/ 0 h 1399"/>
                  <a:gd name="T6" fmla="*/ 0 w 655"/>
                  <a:gd name="T7" fmla="*/ 0 h 1399"/>
                  <a:gd name="T8" fmla="*/ 0 w 655"/>
                  <a:gd name="T9" fmla="*/ 0 h 1399"/>
                  <a:gd name="T10" fmla="*/ 0 w 655"/>
                  <a:gd name="T11" fmla="*/ 0 h 1399"/>
                  <a:gd name="T12" fmla="*/ 0 w 655"/>
                  <a:gd name="T13" fmla="*/ 1 h 1399"/>
                  <a:gd name="T14" fmla="*/ 0 w 655"/>
                  <a:gd name="T15" fmla="*/ 2 h 1399"/>
                  <a:gd name="T16" fmla="*/ 0 w 655"/>
                  <a:gd name="T17" fmla="*/ 2 h 1399"/>
                  <a:gd name="T18" fmla="*/ 0 w 655"/>
                  <a:gd name="T19" fmla="*/ 3 h 1399"/>
                  <a:gd name="T20" fmla="*/ 0 w 655"/>
                  <a:gd name="T21" fmla="*/ 4 h 1399"/>
                  <a:gd name="T22" fmla="*/ 0 w 655"/>
                  <a:gd name="T23" fmla="*/ 4 h 1399"/>
                  <a:gd name="T24" fmla="*/ 0 w 655"/>
                  <a:gd name="T25" fmla="*/ 4 h 1399"/>
                  <a:gd name="T26" fmla="*/ 0 w 655"/>
                  <a:gd name="T27" fmla="*/ 4 h 1399"/>
                  <a:gd name="T28" fmla="*/ 0 w 655"/>
                  <a:gd name="T29" fmla="*/ 4 h 1399"/>
                  <a:gd name="T30" fmla="*/ 0 w 655"/>
                  <a:gd name="T31" fmla="*/ 5 h 1399"/>
                  <a:gd name="T32" fmla="*/ 1 w 655"/>
                  <a:gd name="T33" fmla="*/ 5 h 1399"/>
                  <a:gd name="T34" fmla="*/ 1 w 655"/>
                  <a:gd name="T35" fmla="*/ 5 h 1399"/>
                  <a:gd name="T36" fmla="*/ 2 w 655"/>
                  <a:gd name="T37" fmla="*/ 5 h 1399"/>
                  <a:gd name="T38" fmla="*/ 2 w 655"/>
                  <a:gd name="T39" fmla="*/ 5 h 1399"/>
                  <a:gd name="T40" fmla="*/ 2 w 655"/>
                  <a:gd name="T41" fmla="*/ 4 h 1399"/>
                  <a:gd name="T42" fmla="*/ 2 w 655"/>
                  <a:gd name="T43" fmla="*/ 4 h 1399"/>
                  <a:gd name="T44" fmla="*/ 1 w 655"/>
                  <a:gd name="T45" fmla="*/ 4 h 1399"/>
                  <a:gd name="T46" fmla="*/ 1 w 655"/>
                  <a:gd name="T47" fmla="*/ 4 h 1399"/>
                  <a:gd name="T48" fmla="*/ 0 w 655"/>
                  <a:gd name="T49" fmla="*/ 4 h 1399"/>
                  <a:gd name="T50" fmla="*/ 0 w 655"/>
                  <a:gd name="T51" fmla="*/ 4 h 1399"/>
                  <a:gd name="T52" fmla="*/ 0 w 655"/>
                  <a:gd name="T53" fmla="*/ 4 h 1399"/>
                  <a:gd name="T54" fmla="*/ 0 w 655"/>
                  <a:gd name="T55" fmla="*/ 3 h 1399"/>
                  <a:gd name="T56" fmla="*/ 0 w 655"/>
                  <a:gd name="T57" fmla="*/ 2 h 1399"/>
                  <a:gd name="T58" fmla="*/ 0 w 655"/>
                  <a:gd name="T59" fmla="*/ 1 h 1399"/>
                  <a:gd name="T60" fmla="*/ 0 w 655"/>
                  <a:gd name="T61" fmla="*/ 1 h 1399"/>
                  <a:gd name="T62" fmla="*/ 0 w 655"/>
                  <a:gd name="T63" fmla="*/ 0 h 139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655"/>
                  <a:gd name="T97" fmla="*/ 0 h 1399"/>
                  <a:gd name="T98" fmla="*/ 655 w 655"/>
                  <a:gd name="T99" fmla="*/ 1399 h 139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655" h="1399">
                    <a:moveTo>
                      <a:pt x="215" y="207"/>
                    </a:moveTo>
                    <a:lnTo>
                      <a:pt x="198" y="69"/>
                    </a:lnTo>
                    <a:lnTo>
                      <a:pt x="121" y="0"/>
                    </a:lnTo>
                    <a:lnTo>
                      <a:pt x="9" y="9"/>
                    </a:lnTo>
                    <a:lnTo>
                      <a:pt x="0" y="69"/>
                    </a:lnTo>
                    <a:lnTo>
                      <a:pt x="9" y="199"/>
                    </a:lnTo>
                    <a:lnTo>
                      <a:pt x="69" y="397"/>
                    </a:lnTo>
                    <a:lnTo>
                      <a:pt x="113" y="543"/>
                    </a:lnTo>
                    <a:lnTo>
                      <a:pt x="164" y="741"/>
                    </a:lnTo>
                    <a:lnTo>
                      <a:pt x="181" y="914"/>
                    </a:lnTo>
                    <a:lnTo>
                      <a:pt x="181" y="1052"/>
                    </a:lnTo>
                    <a:lnTo>
                      <a:pt x="156" y="1156"/>
                    </a:lnTo>
                    <a:lnTo>
                      <a:pt x="130" y="1190"/>
                    </a:lnTo>
                    <a:lnTo>
                      <a:pt x="130" y="1225"/>
                    </a:lnTo>
                    <a:lnTo>
                      <a:pt x="164" y="1278"/>
                    </a:lnTo>
                    <a:lnTo>
                      <a:pt x="224" y="1295"/>
                    </a:lnTo>
                    <a:lnTo>
                      <a:pt x="319" y="1295"/>
                    </a:lnTo>
                    <a:lnTo>
                      <a:pt x="492" y="1337"/>
                    </a:lnTo>
                    <a:lnTo>
                      <a:pt x="543" y="1399"/>
                    </a:lnTo>
                    <a:lnTo>
                      <a:pt x="621" y="1363"/>
                    </a:lnTo>
                    <a:lnTo>
                      <a:pt x="655" y="1278"/>
                    </a:lnTo>
                    <a:lnTo>
                      <a:pt x="621" y="1243"/>
                    </a:lnTo>
                    <a:lnTo>
                      <a:pt x="475" y="1225"/>
                    </a:lnTo>
                    <a:lnTo>
                      <a:pt x="311" y="1225"/>
                    </a:lnTo>
                    <a:lnTo>
                      <a:pt x="241" y="1216"/>
                    </a:lnTo>
                    <a:lnTo>
                      <a:pt x="224" y="1165"/>
                    </a:lnTo>
                    <a:lnTo>
                      <a:pt x="241" y="1069"/>
                    </a:lnTo>
                    <a:lnTo>
                      <a:pt x="251" y="905"/>
                    </a:lnTo>
                    <a:lnTo>
                      <a:pt x="232" y="724"/>
                    </a:lnTo>
                    <a:lnTo>
                      <a:pt x="207" y="484"/>
                    </a:lnTo>
                    <a:lnTo>
                      <a:pt x="215" y="275"/>
                    </a:lnTo>
                    <a:lnTo>
                      <a:pt x="215" y="207"/>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17" name="מציין מיקום של מספר שקופית 16">
            <a:extLst>
              <a:ext uri="{FF2B5EF4-FFF2-40B4-BE49-F238E27FC236}">
                <a16:creationId xmlns:a16="http://schemas.microsoft.com/office/drawing/2014/main" id="{342ADA52-5BF1-FF33-02C8-6678C9617934}"/>
              </a:ext>
            </a:extLst>
          </p:cNvPr>
          <p:cNvSpPr>
            <a:spLocks noGrp="1"/>
          </p:cNvSpPr>
          <p:nvPr>
            <p:ph type="sldNum" sz="quarter" idx="12"/>
          </p:nvPr>
        </p:nvSpPr>
        <p:spPr>
          <a:xfrm>
            <a:off x="8382000" y="6248400"/>
            <a:ext cx="762000" cy="609600"/>
          </a:xfrm>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D49A3D2D-7130-429E-A6D0-9DAC111D33A5}" type="slidenum">
              <a:rPr kumimoji="0" lang="he-IL" altLang="en-US">
                <a:solidFill>
                  <a:schemeClr val="bg1"/>
                </a:solidFill>
                <a:latin typeface="Tahoma" panose="020B0604030504040204" pitchFamily="34" charset="0"/>
              </a:rPr>
              <a:pPr eaLnBrk="1" hangingPunct="1"/>
              <a:t>4</a:t>
            </a:fld>
            <a:endParaRPr kumimoji="0" lang="en-US" altLang="en-US">
              <a:solidFill>
                <a:schemeClr val="bg1"/>
              </a:solidFill>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0244">
                                            <p:txEl>
                                              <p:pRg st="0" end="0"/>
                                            </p:txEl>
                                          </p:spTgt>
                                        </p:tgtEl>
                                        <p:attrNameLst>
                                          <p:attrName>style.visibility</p:attrName>
                                        </p:attrNameLst>
                                      </p:cBhvr>
                                      <p:to>
                                        <p:strVal val="visible"/>
                                      </p:to>
                                    </p:set>
                                    <p:anim calcmode="lin" valueType="num">
                                      <p:cBhvr additive="base">
                                        <p:cTn id="7" dur="500" fill="hold"/>
                                        <p:tgtEl>
                                          <p:spTgt spid="1024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24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0244">
                                            <p:txEl>
                                              <p:pRg st="1" end="1"/>
                                            </p:txEl>
                                          </p:spTgt>
                                        </p:tgtEl>
                                        <p:attrNameLst>
                                          <p:attrName>style.visibility</p:attrName>
                                        </p:attrNameLst>
                                      </p:cBhvr>
                                      <p:to>
                                        <p:strVal val="visible"/>
                                      </p:to>
                                    </p:set>
                                    <p:anim calcmode="lin" valueType="num">
                                      <p:cBhvr additive="base">
                                        <p:cTn id="13" dur="500" fill="hold"/>
                                        <p:tgtEl>
                                          <p:spTgt spid="10244">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024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0244">
                                            <p:txEl>
                                              <p:pRg st="2" end="2"/>
                                            </p:txEl>
                                          </p:spTgt>
                                        </p:tgtEl>
                                        <p:attrNameLst>
                                          <p:attrName>style.visibility</p:attrName>
                                        </p:attrNameLst>
                                      </p:cBhvr>
                                      <p:to>
                                        <p:strVal val="visible"/>
                                      </p:to>
                                    </p:set>
                                    <p:anim calcmode="lin" valueType="num">
                                      <p:cBhvr additive="base">
                                        <p:cTn id="19" dur="500" fill="hold"/>
                                        <p:tgtEl>
                                          <p:spTgt spid="10244">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024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0244">
                                            <p:txEl>
                                              <p:pRg st="3" end="3"/>
                                            </p:txEl>
                                          </p:spTgt>
                                        </p:tgtEl>
                                        <p:attrNameLst>
                                          <p:attrName>style.visibility</p:attrName>
                                        </p:attrNameLst>
                                      </p:cBhvr>
                                      <p:to>
                                        <p:strVal val="visible"/>
                                      </p:to>
                                    </p:set>
                                    <p:anim calcmode="lin" valueType="num">
                                      <p:cBhvr additive="base">
                                        <p:cTn id="25" dur="500" fill="hold"/>
                                        <p:tgtEl>
                                          <p:spTgt spid="10244">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0244">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a:extLst>
              <a:ext uri="{FF2B5EF4-FFF2-40B4-BE49-F238E27FC236}">
                <a16:creationId xmlns:a16="http://schemas.microsoft.com/office/drawing/2014/main" id="{AE144160-AB6A-AE13-41C9-BDA7052D67F6}"/>
              </a:ext>
            </a:extLst>
          </p:cNvPr>
          <p:cNvSpPr>
            <a:spLocks noGrp="1" noChangeArrowheads="1"/>
          </p:cNvSpPr>
          <p:nvPr>
            <p:ph type="body" idx="1"/>
          </p:nvPr>
        </p:nvSpPr>
        <p:spPr>
          <a:xfrm>
            <a:off x="539750" y="1268413"/>
            <a:ext cx="7342188" cy="4392612"/>
          </a:xfrm>
        </p:spPr>
        <p:txBody>
          <a:bodyPr/>
          <a:lstStyle/>
          <a:p>
            <a:pPr eaLnBrk="1" hangingPunct="1">
              <a:spcAft>
                <a:spcPct val="20000"/>
              </a:spcAft>
            </a:pPr>
            <a:r>
              <a:rPr lang="he-IL" altLang="en-US" b="1"/>
              <a:t>בחירת הפריטים שרוצים להשוות.</a:t>
            </a:r>
          </a:p>
          <a:p>
            <a:pPr eaLnBrk="1" hangingPunct="1">
              <a:spcAft>
                <a:spcPct val="20000"/>
              </a:spcAft>
            </a:pPr>
            <a:r>
              <a:rPr lang="he-IL" altLang="en-US" b="1"/>
              <a:t>קביעת קריטריונים שישמשו בסיס להשוואה.</a:t>
            </a:r>
          </a:p>
          <a:p>
            <a:pPr eaLnBrk="1" hangingPunct="1">
              <a:spcAft>
                <a:spcPct val="20000"/>
              </a:spcAft>
            </a:pPr>
            <a:r>
              <a:rPr lang="he-IL" altLang="en-US" b="1"/>
              <a:t>ביצוע ההשוואה על סמך מקורות מידע </a:t>
            </a:r>
            <a:r>
              <a:rPr lang="he-IL" altLang="en-US" sz="2400" b="1"/>
              <a:t>(טבלה מחזורית, ספר נתונים, קטע מידע, ספר או מחברת הלימוד)</a:t>
            </a:r>
            <a:r>
              <a:rPr lang="en-US" altLang="en-US" sz="2400" b="1"/>
              <a:t>.</a:t>
            </a:r>
          </a:p>
          <a:p>
            <a:pPr eaLnBrk="1" hangingPunct="1">
              <a:spcAft>
                <a:spcPct val="20000"/>
              </a:spcAft>
            </a:pPr>
            <a:r>
              <a:rPr lang="he-IL" altLang="en-US" b="1"/>
              <a:t>מציאת נקודות דמיון ושוני.</a:t>
            </a:r>
          </a:p>
          <a:p>
            <a:pPr eaLnBrk="1" hangingPunct="1">
              <a:spcAft>
                <a:spcPct val="20000"/>
              </a:spcAft>
            </a:pPr>
            <a:r>
              <a:rPr lang="he-IL" altLang="en-US" b="1"/>
              <a:t>הסקת מסקנה/ות הנובעות מההשוואה.</a:t>
            </a:r>
          </a:p>
          <a:p>
            <a:pPr eaLnBrk="1" hangingPunct="1">
              <a:spcAft>
                <a:spcPct val="20000"/>
              </a:spcAft>
            </a:pPr>
            <a:r>
              <a:rPr lang="he-IL" altLang="en-US" b="1"/>
              <a:t>בדיקת יכולת ביצוע הכללה.</a:t>
            </a:r>
          </a:p>
          <a:p>
            <a:pPr eaLnBrk="1" hangingPunct="1">
              <a:spcAft>
                <a:spcPct val="20000"/>
              </a:spcAft>
            </a:pPr>
            <a:endParaRPr lang="en-US" altLang="en-US" b="1"/>
          </a:p>
        </p:txBody>
      </p:sp>
      <p:sp>
        <p:nvSpPr>
          <p:cNvPr id="7171" name="Rectangle 5">
            <a:extLst>
              <a:ext uri="{FF2B5EF4-FFF2-40B4-BE49-F238E27FC236}">
                <a16:creationId xmlns:a16="http://schemas.microsoft.com/office/drawing/2014/main" id="{9D9D1475-4E19-965B-038E-73C33E7B4CB3}"/>
              </a:ext>
            </a:extLst>
          </p:cNvPr>
          <p:cNvSpPr>
            <a:spLocks noGrp="1" noChangeArrowheads="1"/>
          </p:cNvSpPr>
          <p:nvPr>
            <p:ph type="title" idx="4294967295"/>
          </p:nvPr>
        </p:nvSpPr>
        <p:spPr bwMode="auto">
          <a:xfrm>
            <a:off x="2411413" y="0"/>
            <a:ext cx="4567237" cy="985838"/>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he-IL" altLang="en-US" sz="3600" b="1" i="0" u="none" strike="noStrike" kern="1200" cap="none" spc="0" normalizeH="0" baseline="0" noProof="0" dirty="0">
                <a:ln>
                  <a:noFill/>
                </a:ln>
                <a:solidFill>
                  <a:schemeClr val="tx1"/>
                </a:solidFill>
                <a:effectLst/>
                <a:uLnTx/>
                <a:uFillTx/>
                <a:latin typeface="Tahoma" panose="020B0604030504040204" pitchFamily="34" charset="0"/>
                <a:ea typeface="+mn-ea"/>
                <a:cs typeface="Arial" panose="020B0604020202020204" pitchFamily="34" charset="0"/>
              </a:rPr>
              <a:t>מודל לתהליך ההשוואה</a:t>
            </a:r>
            <a:endParaRPr kumimoji="0" lang="en-US" altLang="en-US" sz="3600" b="1" i="0" u="none" strike="noStrike" kern="1200" cap="none" spc="0" normalizeH="0" baseline="0" noProof="0" dirty="0">
              <a:ln>
                <a:noFill/>
              </a:ln>
              <a:solidFill>
                <a:schemeClr val="tx1"/>
              </a:solidFill>
              <a:effectLst/>
              <a:uLnTx/>
              <a:uFillTx/>
              <a:latin typeface="Tahoma" panose="020B0604030504040204" pitchFamily="34" charset="0"/>
              <a:ea typeface="+mn-ea"/>
              <a:cs typeface="Arial" panose="020B0604020202020204" pitchFamily="34" charset="0"/>
            </a:endParaRPr>
          </a:p>
        </p:txBody>
      </p:sp>
      <p:sp>
        <p:nvSpPr>
          <p:cNvPr id="4" name="מציין מיקום של מספר שקופית 3">
            <a:extLst>
              <a:ext uri="{FF2B5EF4-FFF2-40B4-BE49-F238E27FC236}">
                <a16:creationId xmlns:a16="http://schemas.microsoft.com/office/drawing/2014/main" id="{85706E20-520B-9222-9599-18FD2D7025F2}"/>
              </a:ext>
            </a:extLst>
          </p:cNvPr>
          <p:cNvSpPr>
            <a:spLocks noGrp="1"/>
          </p:cNvSpPr>
          <p:nvPr>
            <p:ph type="sldNum" sz="quarter" idx="12"/>
          </p:nvPr>
        </p:nvSpPr>
        <p:spPr>
          <a:xfrm>
            <a:off x="0" y="6248400"/>
            <a:ext cx="762000" cy="609600"/>
          </a:xfrm>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C89AB563-6ACB-4DB1-80DC-5375307E0C24}" type="slidenum">
              <a:rPr kumimoji="0" lang="he-IL" altLang="en-US">
                <a:solidFill>
                  <a:schemeClr val="bg1"/>
                </a:solidFill>
                <a:latin typeface="Tahoma" panose="020B0604030504040204" pitchFamily="34" charset="0"/>
              </a:rPr>
              <a:pPr eaLnBrk="1" hangingPunct="1"/>
              <a:t>5</a:t>
            </a:fld>
            <a:endParaRPr kumimoji="0" lang="en-US" altLang="en-US">
              <a:solidFill>
                <a:schemeClr val="bg1"/>
              </a:solidFill>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additive="base">
                                        <p:cTn id="7" dur="500" fill="hold"/>
                                        <p:tgtEl>
                                          <p:spTgt spid="1741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74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7411">
                                            <p:txEl>
                                              <p:pRg st="1" end="1"/>
                                            </p:txEl>
                                          </p:spTgt>
                                        </p:tgtEl>
                                        <p:attrNameLst>
                                          <p:attrName>style.visibility</p:attrName>
                                        </p:attrNameLst>
                                      </p:cBhvr>
                                      <p:to>
                                        <p:strVal val="visible"/>
                                      </p:to>
                                    </p:set>
                                    <p:anim calcmode="lin" valueType="num">
                                      <p:cBhvr additive="base">
                                        <p:cTn id="13" dur="500" fill="hold"/>
                                        <p:tgtEl>
                                          <p:spTgt spid="17411">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74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7411">
                                            <p:txEl>
                                              <p:pRg st="2" end="2"/>
                                            </p:txEl>
                                          </p:spTgt>
                                        </p:tgtEl>
                                        <p:attrNameLst>
                                          <p:attrName>style.visibility</p:attrName>
                                        </p:attrNameLst>
                                      </p:cBhvr>
                                      <p:to>
                                        <p:strVal val="visible"/>
                                      </p:to>
                                    </p:set>
                                    <p:anim calcmode="lin" valueType="num">
                                      <p:cBhvr additive="base">
                                        <p:cTn id="19" dur="500" fill="hold"/>
                                        <p:tgtEl>
                                          <p:spTgt spid="17411">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74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7411">
                                            <p:txEl>
                                              <p:pRg st="3" end="3"/>
                                            </p:txEl>
                                          </p:spTgt>
                                        </p:tgtEl>
                                        <p:attrNameLst>
                                          <p:attrName>style.visibility</p:attrName>
                                        </p:attrNameLst>
                                      </p:cBhvr>
                                      <p:to>
                                        <p:strVal val="visible"/>
                                      </p:to>
                                    </p:set>
                                    <p:anim calcmode="lin" valueType="num">
                                      <p:cBhvr additive="base">
                                        <p:cTn id="25" dur="500" fill="hold"/>
                                        <p:tgtEl>
                                          <p:spTgt spid="17411">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74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7411">
                                            <p:txEl>
                                              <p:pRg st="4" end="4"/>
                                            </p:txEl>
                                          </p:spTgt>
                                        </p:tgtEl>
                                        <p:attrNameLst>
                                          <p:attrName>style.visibility</p:attrName>
                                        </p:attrNameLst>
                                      </p:cBhvr>
                                      <p:to>
                                        <p:strVal val="visible"/>
                                      </p:to>
                                    </p:set>
                                    <p:anim calcmode="lin" valueType="num">
                                      <p:cBhvr additive="base">
                                        <p:cTn id="31" dur="500" fill="hold"/>
                                        <p:tgtEl>
                                          <p:spTgt spid="17411">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741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17411">
                                            <p:txEl>
                                              <p:pRg st="5" end="5"/>
                                            </p:txEl>
                                          </p:spTgt>
                                        </p:tgtEl>
                                        <p:attrNameLst>
                                          <p:attrName>style.visibility</p:attrName>
                                        </p:attrNameLst>
                                      </p:cBhvr>
                                      <p:to>
                                        <p:strVal val="visible"/>
                                      </p:to>
                                    </p:set>
                                    <p:anim calcmode="lin" valueType="num">
                                      <p:cBhvr additive="base">
                                        <p:cTn id="37" dur="500" fill="hold"/>
                                        <p:tgtEl>
                                          <p:spTgt spid="17411">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1741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83935331-1B17-70E2-1013-3F4071FF9455}"/>
              </a:ext>
            </a:extLst>
          </p:cNvPr>
          <p:cNvSpPr>
            <a:spLocks noGrp="1" noChangeArrowheads="1"/>
          </p:cNvSpPr>
          <p:nvPr>
            <p:ph type="body" idx="1"/>
          </p:nvPr>
        </p:nvSpPr>
        <p:spPr>
          <a:xfrm>
            <a:off x="323850" y="2349500"/>
            <a:ext cx="7662863" cy="3673475"/>
          </a:xfrm>
        </p:spPr>
        <p:txBody>
          <a:bodyPr/>
          <a:lstStyle/>
          <a:p>
            <a:pPr eaLnBrk="1" hangingPunct="1">
              <a:spcAft>
                <a:spcPct val="20000"/>
              </a:spcAft>
            </a:pPr>
            <a:r>
              <a:rPr lang="he-IL" altLang="en-US" sz="2400" b="1"/>
              <a:t>אילו תובנות יש לי בעקבות ההשוואה?</a:t>
            </a:r>
          </a:p>
          <a:p>
            <a:pPr eaLnBrk="1" hangingPunct="1">
              <a:spcAft>
                <a:spcPct val="20000"/>
              </a:spcAft>
            </a:pPr>
            <a:r>
              <a:rPr lang="he-IL" altLang="en-US" sz="2400" b="1"/>
              <a:t>אילו הכללות אני יכול להכליל בעקבות ההשוואה?</a:t>
            </a:r>
          </a:p>
          <a:p>
            <a:pPr eaLnBrk="1" hangingPunct="1">
              <a:spcAft>
                <a:spcPct val="20000"/>
              </a:spcAft>
            </a:pPr>
            <a:r>
              <a:rPr lang="he-IL" altLang="en-US" sz="2400" b="1"/>
              <a:t>אילו מרכיבים בפעילות סייעו ללמידה שלי? אילו בלמו או חסמו את החשיבה/למידה שלי?</a:t>
            </a:r>
          </a:p>
          <a:p>
            <a:pPr eaLnBrk="1" hangingPunct="1">
              <a:spcAft>
                <a:spcPct val="20000"/>
              </a:spcAft>
            </a:pPr>
            <a:r>
              <a:rPr lang="he-IL" altLang="en-US" sz="2400" b="1"/>
              <a:t>באילו קשיים נתקלתי במהלך הפעילות? כיצד התמודדתי עם קשיים אלו?</a:t>
            </a:r>
          </a:p>
          <a:p>
            <a:pPr eaLnBrk="1" hangingPunct="1">
              <a:spcAft>
                <a:spcPct val="20000"/>
              </a:spcAft>
            </a:pPr>
            <a:r>
              <a:rPr lang="he-IL" altLang="en-US" sz="2400" b="1"/>
              <a:t>כיצד סייע לי כלי החשיבה השוואה להגיע לתובנות שהגעתי אליהם?</a:t>
            </a:r>
            <a:endParaRPr lang="en-US" altLang="en-US" sz="2400" b="1"/>
          </a:p>
        </p:txBody>
      </p:sp>
      <p:sp>
        <p:nvSpPr>
          <p:cNvPr id="8195" name="Rectangle 5">
            <a:extLst>
              <a:ext uri="{FF2B5EF4-FFF2-40B4-BE49-F238E27FC236}">
                <a16:creationId xmlns:a16="http://schemas.microsoft.com/office/drawing/2014/main" id="{12231451-2D56-E0C3-E95F-0760DD5FF6FF}"/>
              </a:ext>
            </a:extLst>
          </p:cNvPr>
          <p:cNvSpPr>
            <a:spLocks noGrp="1" noChangeArrowheads="1"/>
          </p:cNvSpPr>
          <p:nvPr>
            <p:ph type="title" idx="4294967295"/>
          </p:nvPr>
        </p:nvSpPr>
        <p:spPr bwMode="auto">
          <a:xfrm>
            <a:off x="1763713" y="115888"/>
            <a:ext cx="4897437" cy="72072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altLang="en-US" sz="4000" b="1" i="0" u="none" strike="noStrike" kern="1200" cap="none" spc="0" normalizeH="0" baseline="0" noProof="0" dirty="0">
                <a:ln>
                  <a:noFill/>
                </a:ln>
                <a:solidFill>
                  <a:schemeClr val="tx1"/>
                </a:solidFill>
                <a:effectLst/>
                <a:uLnTx/>
                <a:uFillTx/>
                <a:latin typeface="Tahoma" panose="020B0604030504040204" pitchFamily="34" charset="0"/>
                <a:ea typeface="+mn-ea"/>
                <a:cs typeface="Arial" panose="020B0604020202020204" pitchFamily="34" charset="0"/>
              </a:rPr>
              <a:t>אחרי פעילות ההשוואה</a:t>
            </a:r>
            <a:endParaRPr kumimoji="0" lang="en-US" altLang="en-US" sz="4000" b="1" i="0" u="none" strike="noStrike" kern="1200" cap="none" spc="0" normalizeH="0" baseline="0" noProof="0" dirty="0">
              <a:ln>
                <a:noFill/>
              </a:ln>
              <a:solidFill>
                <a:schemeClr val="tx1"/>
              </a:solidFill>
              <a:effectLst/>
              <a:uLnTx/>
              <a:uFillTx/>
              <a:latin typeface="Tahoma" panose="020B0604030504040204" pitchFamily="34" charset="0"/>
              <a:ea typeface="+mn-ea"/>
              <a:cs typeface="Arial" panose="020B0604020202020204" pitchFamily="34" charset="0"/>
            </a:endParaRPr>
          </a:p>
        </p:txBody>
      </p:sp>
      <p:sp>
        <p:nvSpPr>
          <p:cNvPr id="8196" name="Text Box 7">
            <a:extLst>
              <a:ext uri="{FF2B5EF4-FFF2-40B4-BE49-F238E27FC236}">
                <a16:creationId xmlns:a16="http://schemas.microsoft.com/office/drawing/2014/main" id="{94E68711-F0AF-4F48-2672-B0EAE38E3C7D}"/>
              </a:ext>
            </a:extLst>
          </p:cNvPr>
          <p:cNvSpPr txBox="1">
            <a:spLocks noChangeArrowheads="1"/>
          </p:cNvSpPr>
          <p:nvPr/>
        </p:nvSpPr>
        <p:spPr bwMode="auto">
          <a:xfrm>
            <a:off x="684213" y="1268413"/>
            <a:ext cx="76327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he-IL" altLang="en-US" sz="2800"/>
              <a:t>פעילות מטה-קוגניטיבית בעקבות פעילות ההשוואה, </a:t>
            </a:r>
            <a:r>
              <a:rPr lang="he-IL" altLang="en-US" sz="2400"/>
              <a:t>ניתן לבחור מתוך השאלות הבאות</a:t>
            </a:r>
            <a:r>
              <a:rPr lang="he-IL" altLang="en-US" sz="2800"/>
              <a:t>:</a:t>
            </a:r>
            <a:endParaRPr lang="en-US" altLang="en-US" sz="2800"/>
          </a:p>
        </p:txBody>
      </p:sp>
      <p:sp>
        <p:nvSpPr>
          <p:cNvPr id="5" name="מציין מיקום של מספר שקופית 4">
            <a:extLst>
              <a:ext uri="{FF2B5EF4-FFF2-40B4-BE49-F238E27FC236}">
                <a16:creationId xmlns:a16="http://schemas.microsoft.com/office/drawing/2014/main" id="{104DEB2F-6907-FEBC-DD37-70D316740224}"/>
              </a:ext>
            </a:extLst>
          </p:cNvPr>
          <p:cNvSpPr>
            <a:spLocks noGrp="1"/>
          </p:cNvSpPr>
          <p:nvPr>
            <p:ph type="sldNum" sz="quarter" idx="12"/>
          </p:nvPr>
        </p:nvSpPr>
        <p:spPr>
          <a:xfrm>
            <a:off x="8382000" y="6248400"/>
            <a:ext cx="762000" cy="609600"/>
          </a:xfrm>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00EC2EB1-2A2B-489F-8480-67348E2DA051}" type="slidenum">
              <a:rPr kumimoji="0" lang="he-IL" altLang="en-US">
                <a:solidFill>
                  <a:schemeClr val="bg1"/>
                </a:solidFill>
                <a:latin typeface="Tahoma" panose="020B0604030504040204" pitchFamily="34" charset="0"/>
              </a:rPr>
              <a:pPr eaLnBrk="1" hangingPunct="1"/>
              <a:t>6</a:t>
            </a:fld>
            <a:endParaRPr kumimoji="0" lang="en-US" altLang="en-US">
              <a:solidFill>
                <a:schemeClr val="bg1"/>
              </a:solidFill>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1267">
                                            <p:txEl>
                                              <p:pRg st="1" end="1"/>
                                            </p:txEl>
                                          </p:spTgt>
                                        </p:tgtEl>
                                        <p:attrNameLst>
                                          <p:attrName>style.visibility</p:attrName>
                                        </p:attrNameLst>
                                      </p:cBhvr>
                                      <p:to>
                                        <p:strVal val="visible"/>
                                      </p:to>
                                    </p:set>
                                    <p:anim calcmode="lin" valueType="num">
                                      <p:cBhvr additive="base">
                                        <p:cTn id="13" dur="500" fill="hold"/>
                                        <p:tgtEl>
                                          <p:spTgt spid="1126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12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1267">
                                            <p:txEl>
                                              <p:pRg st="2" end="2"/>
                                            </p:txEl>
                                          </p:spTgt>
                                        </p:tgtEl>
                                        <p:attrNameLst>
                                          <p:attrName>style.visibility</p:attrName>
                                        </p:attrNameLst>
                                      </p:cBhvr>
                                      <p:to>
                                        <p:strVal val="visible"/>
                                      </p:to>
                                    </p:set>
                                    <p:anim calcmode="lin" valueType="num">
                                      <p:cBhvr additive="base">
                                        <p:cTn id="19" dur="500" fill="hold"/>
                                        <p:tgtEl>
                                          <p:spTgt spid="11267">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12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1267">
                                            <p:txEl>
                                              <p:pRg st="3" end="3"/>
                                            </p:txEl>
                                          </p:spTgt>
                                        </p:tgtEl>
                                        <p:attrNameLst>
                                          <p:attrName>style.visibility</p:attrName>
                                        </p:attrNameLst>
                                      </p:cBhvr>
                                      <p:to>
                                        <p:strVal val="visible"/>
                                      </p:to>
                                    </p:set>
                                    <p:anim calcmode="lin" valueType="num">
                                      <p:cBhvr additive="base">
                                        <p:cTn id="25" dur="500" fill="hold"/>
                                        <p:tgtEl>
                                          <p:spTgt spid="11267">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126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1267">
                                            <p:txEl>
                                              <p:pRg st="4" end="4"/>
                                            </p:txEl>
                                          </p:spTgt>
                                        </p:tgtEl>
                                        <p:attrNameLst>
                                          <p:attrName>style.visibility</p:attrName>
                                        </p:attrNameLst>
                                      </p:cBhvr>
                                      <p:to>
                                        <p:strVal val="visible"/>
                                      </p:to>
                                    </p:set>
                                    <p:anim calcmode="lin" valueType="num">
                                      <p:cBhvr additive="base">
                                        <p:cTn id="31" dur="500" fill="hold"/>
                                        <p:tgtEl>
                                          <p:spTgt spid="11267">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126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0E7368CC-9D6F-542A-FB9C-FEC2CA81CEE2}"/>
              </a:ext>
            </a:extLst>
          </p:cNvPr>
          <p:cNvSpPr>
            <a:spLocks noGrp="1" noChangeArrowheads="1"/>
          </p:cNvSpPr>
          <p:nvPr>
            <p:ph type="title"/>
          </p:nvPr>
        </p:nvSpPr>
        <p:spPr>
          <a:xfrm>
            <a:off x="1949450" y="981075"/>
            <a:ext cx="5430838" cy="1058863"/>
          </a:xfrm>
        </p:spPr>
        <p:txBody>
          <a:bodyPr/>
          <a:lstStyle/>
          <a:p>
            <a:pPr algn="ctr" eaLnBrk="1" hangingPunct="1"/>
            <a:r>
              <a:rPr lang="he-IL" altLang="en-US" sz="3600" b="1"/>
              <a:t>פיגומים - </a:t>
            </a:r>
            <a:r>
              <a:rPr lang="en-US" altLang="en-US" sz="3600" b="1"/>
              <a:t>Scaffolding</a:t>
            </a:r>
          </a:p>
        </p:txBody>
      </p:sp>
      <p:sp>
        <p:nvSpPr>
          <p:cNvPr id="12291" name="Rectangle 3">
            <a:extLst>
              <a:ext uri="{FF2B5EF4-FFF2-40B4-BE49-F238E27FC236}">
                <a16:creationId xmlns:a16="http://schemas.microsoft.com/office/drawing/2014/main" id="{21260FDD-E1A0-AAD5-7EBA-5946D0C1AF58}"/>
              </a:ext>
            </a:extLst>
          </p:cNvPr>
          <p:cNvSpPr>
            <a:spLocks noGrp="1" noChangeArrowheads="1"/>
          </p:cNvSpPr>
          <p:nvPr>
            <p:ph type="body" idx="1"/>
          </p:nvPr>
        </p:nvSpPr>
        <p:spPr>
          <a:xfrm>
            <a:off x="468313" y="1857375"/>
            <a:ext cx="7589837" cy="2986088"/>
          </a:xfrm>
          <a:ln>
            <a:solidFill>
              <a:schemeClr val="tx1"/>
            </a:solidFill>
            <a:miter lim="800000"/>
            <a:headEnd/>
            <a:tailEnd/>
          </a:ln>
        </p:spPr>
        <p:txBody>
          <a:bodyPr/>
          <a:lstStyle/>
          <a:p>
            <a:pPr eaLnBrk="1" hangingPunct="1"/>
            <a:r>
              <a:rPr lang="he-IL" altLang="en-US" b="1" dirty="0"/>
              <a:t>השלמת טבלה מלאה חלקית בעזרת מחסן מילים.</a:t>
            </a:r>
          </a:p>
          <a:p>
            <a:pPr eaLnBrk="1" hangingPunct="1"/>
            <a:r>
              <a:rPr lang="he-IL" altLang="en-US" b="1" dirty="0"/>
              <a:t>עריכת השוואה בטבלה עם קריטריונים נתונים.</a:t>
            </a:r>
          </a:p>
          <a:p>
            <a:pPr eaLnBrk="1" hangingPunct="1"/>
            <a:r>
              <a:rPr lang="he-IL" altLang="en-US" b="1" dirty="0"/>
              <a:t>סידור קריטריונים בסדר הגיוני והשלמת  תהליך ההשוואה בטבלה.</a:t>
            </a:r>
          </a:p>
          <a:p>
            <a:pPr eaLnBrk="1" hangingPunct="1"/>
            <a:r>
              <a:rPr lang="he-IL" altLang="en-US" b="1" dirty="0"/>
              <a:t>הצעת קריטריונים ע"י התלמידים ועריכת טבלת השוואה</a:t>
            </a:r>
          </a:p>
          <a:p>
            <a:pPr eaLnBrk="1" hangingPunct="1"/>
            <a:endParaRPr lang="en-US" altLang="en-US" b="1" dirty="0"/>
          </a:p>
        </p:txBody>
      </p:sp>
      <p:sp>
        <p:nvSpPr>
          <p:cNvPr id="9220" name="Rectangle 8">
            <a:extLst>
              <a:ext uri="{FF2B5EF4-FFF2-40B4-BE49-F238E27FC236}">
                <a16:creationId xmlns:a16="http://schemas.microsoft.com/office/drawing/2014/main" id="{E751AA0F-B9A3-8CEE-6A84-B0351A4A45B2}"/>
              </a:ext>
            </a:extLst>
          </p:cNvPr>
          <p:cNvSpPr>
            <a:spLocks noChangeArrowheads="1"/>
          </p:cNvSpPr>
          <p:nvPr/>
        </p:nvSpPr>
        <p:spPr bwMode="auto">
          <a:xfrm>
            <a:off x="1330325" y="0"/>
            <a:ext cx="5618163"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r>
              <a:rPr kumimoji="0" lang="he-IL" altLang="en-US" sz="4000" b="1">
                <a:latin typeface="Tahoma" panose="020B0604030504040204" pitchFamily="34" charset="0"/>
              </a:rPr>
              <a:t>הקניית מיומנות ההשוואה</a:t>
            </a:r>
            <a:endParaRPr kumimoji="0" lang="en-US" altLang="en-US" sz="4000" b="1">
              <a:latin typeface="Tahoma" panose="020B0604030504040204" pitchFamily="34" charset="0"/>
            </a:endParaRPr>
          </a:p>
        </p:txBody>
      </p:sp>
      <p:sp>
        <p:nvSpPr>
          <p:cNvPr id="9223" name="Rectangle 9">
            <a:extLst>
              <a:ext uri="{FF2B5EF4-FFF2-40B4-BE49-F238E27FC236}">
                <a16:creationId xmlns:a16="http://schemas.microsoft.com/office/drawing/2014/main" id="{FE790470-6348-8A07-AB9B-7AF013A49E8D}"/>
              </a:ext>
            </a:extLst>
          </p:cNvPr>
          <p:cNvSpPr>
            <a:spLocks noChangeArrowheads="1"/>
          </p:cNvSpPr>
          <p:nvPr/>
        </p:nvSpPr>
        <p:spPr bwMode="auto">
          <a:xfrm>
            <a:off x="1357313" y="5572125"/>
            <a:ext cx="5832475"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algn="ctr" eaLnBrk="1" hangingPunct="1"/>
            <a:r>
              <a:rPr kumimoji="0" lang="he-IL" altLang="en-US" sz="2400" b="1">
                <a:latin typeface="Tahoma" panose="020B0604030504040204" pitchFamily="34" charset="0"/>
              </a:rPr>
              <a:t>מציאת דמיון ושוני</a:t>
            </a:r>
          </a:p>
          <a:p>
            <a:pPr algn="ctr" eaLnBrk="1" hangingPunct="1"/>
            <a:r>
              <a:rPr kumimoji="0" lang="he-IL" altLang="en-US" sz="2400" b="1">
                <a:latin typeface="Tahoma" panose="020B0604030504040204" pitchFamily="34" charset="0"/>
              </a:rPr>
              <a:t>מסקנה/הכללה </a:t>
            </a:r>
            <a:endParaRPr kumimoji="0" lang="en-US" altLang="en-US" sz="2400" b="1">
              <a:latin typeface="Tahoma" panose="020B0604030504040204" pitchFamily="34" charset="0"/>
            </a:endParaRPr>
          </a:p>
        </p:txBody>
      </p:sp>
      <p:sp>
        <p:nvSpPr>
          <p:cNvPr id="9224" name="AutoShape 10" descr="חץ">
            <a:extLst>
              <a:ext uri="{FF2B5EF4-FFF2-40B4-BE49-F238E27FC236}">
                <a16:creationId xmlns:a16="http://schemas.microsoft.com/office/drawing/2014/main" id="{BFA8B3C6-3479-CD12-28BD-718BA8501C76}"/>
              </a:ext>
            </a:extLst>
          </p:cNvPr>
          <p:cNvSpPr>
            <a:spLocks noChangeArrowheads="1"/>
          </p:cNvSpPr>
          <p:nvPr/>
        </p:nvSpPr>
        <p:spPr bwMode="auto">
          <a:xfrm>
            <a:off x="4070351" y="5072063"/>
            <a:ext cx="358775" cy="571500"/>
          </a:xfrm>
          <a:prstGeom prst="downArrow">
            <a:avLst>
              <a:gd name="adj1" fmla="val 50000"/>
              <a:gd name="adj2" fmla="val 29137"/>
            </a:avLst>
          </a:prstGeom>
          <a:solidFill>
            <a:schemeClr val="accent1"/>
          </a:solidFill>
          <a:ln w="9525">
            <a:solidFill>
              <a:schemeClr val="tx1"/>
            </a:solidFill>
            <a:miter lim="800000"/>
            <a:headEnd/>
            <a:tailEnd/>
          </a:ln>
        </p:spPr>
        <p:txBody>
          <a:bodyPr wrap="none" anchor="ct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endParaRPr lang="he-IL" altLang="en-US"/>
          </a:p>
        </p:txBody>
      </p:sp>
      <p:sp>
        <p:nvSpPr>
          <p:cNvPr id="8" name="מציין מיקום של מספר שקופית 7">
            <a:extLst>
              <a:ext uri="{FF2B5EF4-FFF2-40B4-BE49-F238E27FC236}">
                <a16:creationId xmlns:a16="http://schemas.microsoft.com/office/drawing/2014/main" id="{0B1CF56C-F7A6-61AB-D5F3-6AE8B75E003A}"/>
              </a:ext>
            </a:extLst>
          </p:cNvPr>
          <p:cNvSpPr>
            <a:spLocks noGrp="1"/>
          </p:cNvSpPr>
          <p:nvPr>
            <p:ph type="sldNum" sz="quarter" idx="12"/>
          </p:nvPr>
        </p:nvSpPr>
        <p:spPr>
          <a:xfrm>
            <a:off x="0" y="6248400"/>
            <a:ext cx="762000" cy="609600"/>
          </a:xfrm>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BA55156C-B8BC-44ED-8A84-05B5918E1962}" type="slidenum">
              <a:rPr kumimoji="0" lang="he-IL" altLang="en-US">
                <a:solidFill>
                  <a:schemeClr val="bg1"/>
                </a:solidFill>
                <a:latin typeface="Tahoma" panose="020B0604030504040204" pitchFamily="34" charset="0"/>
              </a:rPr>
              <a:pPr eaLnBrk="1" hangingPunct="1"/>
              <a:t>7</a:t>
            </a:fld>
            <a:endParaRPr kumimoji="0" lang="en-US" altLang="en-US">
              <a:solidFill>
                <a:schemeClr val="bg1"/>
              </a:solidFill>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dissolve">
                                      <p:cBhvr>
                                        <p:cTn id="7" dur="500"/>
                                        <p:tgtEl>
                                          <p:spTgt spid="122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Effect transition="in" filter="dissolve">
                                      <p:cBhvr>
                                        <p:cTn id="12" dur="500"/>
                                        <p:tgtEl>
                                          <p:spTgt spid="1229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291">
                                            <p:txEl>
                                              <p:pRg st="1" end="1"/>
                                            </p:txEl>
                                          </p:spTgt>
                                        </p:tgtEl>
                                        <p:attrNameLst>
                                          <p:attrName>style.visibility</p:attrName>
                                        </p:attrNameLst>
                                      </p:cBhvr>
                                      <p:to>
                                        <p:strVal val="visible"/>
                                      </p:to>
                                    </p:set>
                                    <p:animEffect transition="in" filter="dissolve">
                                      <p:cBhvr>
                                        <p:cTn id="17" dur="500"/>
                                        <p:tgtEl>
                                          <p:spTgt spid="1229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291">
                                            <p:txEl>
                                              <p:pRg st="2" end="2"/>
                                            </p:txEl>
                                          </p:spTgt>
                                        </p:tgtEl>
                                        <p:attrNameLst>
                                          <p:attrName>style.visibility</p:attrName>
                                        </p:attrNameLst>
                                      </p:cBhvr>
                                      <p:to>
                                        <p:strVal val="visible"/>
                                      </p:to>
                                    </p:set>
                                    <p:animEffect transition="in" filter="dissolve">
                                      <p:cBhvr>
                                        <p:cTn id="22" dur="500"/>
                                        <p:tgtEl>
                                          <p:spTgt spid="1229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2291">
                                            <p:txEl>
                                              <p:pRg st="3" end="3"/>
                                            </p:txEl>
                                          </p:spTgt>
                                        </p:tgtEl>
                                        <p:attrNameLst>
                                          <p:attrName>style.visibility</p:attrName>
                                        </p:attrNameLst>
                                      </p:cBhvr>
                                      <p:to>
                                        <p:strVal val="visible"/>
                                      </p:to>
                                    </p:set>
                                    <p:animEffect transition="in" filter="dissolve">
                                      <p:cBhvr>
                                        <p:cTn id="27" dur="500"/>
                                        <p:tgtEl>
                                          <p:spTgt spid="12291">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2291">
                                            <p:bg/>
                                          </p:spTgt>
                                        </p:tgtEl>
                                        <p:attrNameLst>
                                          <p:attrName>style.visibility</p:attrName>
                                        </p:attrNameLst>
                                      </p:cBhvr>
                                      <p:to>
                                        <p:strVal val="visible"/>
                                      </p:to>
                                    </p:set>
                                    <p:animEffect transition="in" filter="dissolve">
                                      <p:cBhvr>
                                        <p:cTn id="32" dur="500"/>
                                        <p:tgtEl>
                                          <p:spTgt spid="12291">
                                            <p:bg/>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1"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4">
            <a:extLst>
              <a:ext uri="{FF2B5EF4-FFF2-40B4-BE49-F238E27FC236}">
                <a16:creationId xmlns:a16="http://schemas.microsoft.com/office/drawing/2014/main" id="{E543EB7D-8006-B3A2-F812-B661969F3D37}"/>
              </a:ext>
            </a:extLst>
          </p:cNvPr>
          <p:cNvSpPr>
            <a:spLocks noGrp="1" noChangeArrowheads="1"/>
          </p:cNvSpPr>
          <p:nvPr>
            <p:ph type="title" idx="4294967295"/>
          </p:nvPr>
        </p:nvSpPr>
        <p:spPr bwMode="auto">
          <a:xfrm>
            <a:off x="468313" y="115888"/>
            <a:ext cx="6480175" cy="72072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altLang="en-US" sz="4000" b="1" i="0" u="none" strike="noStrike" kern="1200" cap="none" spc="0" normalizeH="0" baseline="0" noProof="0" dirty="0">
                <a:ln>
                  <a:noFill/>
                </a:ln>
                <a:solidFill>
                  <a:schemeClr val="tx1"/>
                </a:solidFill>
                <a:effectLst/>
                <a:uLnTx/>
                <a:uFillTx/>
                <a:latin typeface="Tahoma" panose="020B0604030504040204" pitchFamily="34" charset="0"/>
                <a:ea typeface="+mn-ea"/>
                <a:cs typeface="Arial" panose="020B0604020202020204" pitchFamily="34" charset="0"/>
              </a:rPr>
              <a:t>השוואה לצורך ארגון ידע</a:t>
            </a:r>
            <a:endParaRPr kumimoji="0" lang="en-US" altLang="en-US" sz="4000" b="1" i="0" u="none" strike="noStrike" kern="1200" cap="none" spc="0" normalizeH="0" baseline="0" noProof="0" dirty="0">
              <a:ln>
                <a:noFill/>
              </a:ln>
              <a:solidFill>
                <a:schemeClr val="tx1"/>
              </a:solidFill>
              <a:effectLst/>
              <a:uLnTx/>
              <a:uFillTx/>
              <a:latin typeface="Tahoma" panose="020B0604030504040204" pitchFamily="34" charset="0"/>
              <a:ea typeface="+mn-ea"/>
              <a:cs typeface="Arial" panose="020B0604020202020204" pitchFamily="34" charset="0"/>
            </a:endParaRPr>
          </a:p>
        </p:txBody>
      </p:sp>
      <p:graphicFrame>
        <p:nvGraphicFramePr>
          <p:cNvPr id="16399" name="Group 15">
            <a:extLst>
              <a:ext uri="{FF2B5EF4-FFF2-40B4-BE49-F238E27FC236}">
                <a16:creationId xmlns:a16="http://schemas.microsoft.com/office/drawing/2014/main" id="{FA9317B4-47F8-D946-2F92-52B7E21B1164}"/>
              </a:ext>
            </a:extLst>
          </p:cNvPr>
          <p:cNvGraphicFramePr>
            <a:graphicFrameLocks noGrp="1"/>
          </p:cNvGraphicFramePr>
          <p:nvPr>
            <p:extLst>
              <p:ext uri="{D42A27DB-BD31-4B8C-83A1-F6EECF244321}">
                <p14:modId xmlns:p14="http://schemas.microsoft.com/office/powerpoint/2010/main" val="1245799372"/>
              </p:ext>
            </p:extLst>
          </p:nvPr>
        </p:nvGraphicFramePr>
        <p:xfrm>
          <a:off x="785813" y="1928813"/>
          <a:ext cx="7143750" cy="4768852"/>
        </p:xfrm>
        <a:graphic>
          <a:graphicData uri="http://schemas.openxmlformats.org/drawingml/2006/table">
            <a:tbl>
              <a:tblPr rtl="1" firstRow="1" firstCol="1">
                <a:tableStyleId>{5DA37D80-6434-44D0-A028-1B22A696006F}</a:tableStyleId>
              </a:tblPr>
              <a:tblGrid>
                <a:gridCol w="2710303">
                  <a:extLst>
                    <a:ext uri="{9D8B030D-6E8A-4147-A177-3AD203B41FA5}">
                      <a16:colId xmlns:a16="http://schemas.microsoft.com/office/drawing/2014/main" val="20000"/>
                    </a:ext>
                  </a:extLst>
                </a:gridCol>
                <a:gridCol w="2323809">
                  <a:extLst>
                    <a:ext uri="{9D8B030D-6E8A-4147-A177-3AD203B41FA5}">
                      <a16:colId xmlns:a16="http://schemas.microsoft.com/office/drawing/2014/main" val="20001"/>
                    </a:ext>
                  </a:extLst>
                </a:gridCol>
                <a:gridCol w="2109638">
                  <a:extLst>
                    <a:ext uri="{9D8B030D-6E8A-4147-A177-3AD203B41FA5}">
                      <a16:colId xmlns:a16="http://schemas.microsoft.com/office/drawing/2014/main" val="20002"/>
                    </a:ext>
                  </a:extLst>
                </a:gridCol>
              </a:tblGrid>
              <a:tr h="687388">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lang="en-US" sz="1800" kern="1200" dirty="0">
                        <a:solidFill>
                          <a:srgbClr val="00FFCC"/>
                        </a:solidFill>
                        <a:latin typeface="+mn-lt"/>
                        <a:ea typeface="+mn-ea"/>
                        <a:cs typeface="+mn-cs"/>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he-IL" sz="2400" u="none" strike="noStrike" cap="none" normalizeH="0" baseline="0" dirty="0">
                          <a:ln>
                            <a:noFill/>
                          </a:ln>
                          <a:effectLst/>
                        </a:rPr>
                        <a:t>יסוד</a:t>
                      </a:r>
                      <a:endParaRPr kumimoji="0" lang="en-US" sz="2400" b="0" i="0" u="none" strike="noStrike" cap="none" normalizeH="0" baseline="0" dirty="0">
                        <a:ln>
                          <a:noFill/>
                        </a:ln>
                        <a:solidFill>
                          <a:srgbClr val="00FFCC"/>
                        </a:solidFill>
                        <a:effectLst/>
                        <a:latin typeface="Tahoma" pitchFamily="34" charset="0"/>
                        <a:cs typeface="Arial" pitchFamily="34" charset="0"/>
                      </a:endParaRPr>
                    </a:p>
                  </a:txBody>
                  <a:tcPr marL="91439" marR="9143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he-IL" sz="2400" u="none" strike="noStrike" cap="none" normalizeH="0" baseline="0" dirty="0">
                          <a:ln>
                            <a:noFill/>
                          </a:ln>
                          <a:effectLst/>
                        </a:rPr>
                        <a:t>תרכובת</a:t>
                      </a:r>
                      <a:endParaRPr kumimoji="0" lang="en-US" sz="2400" b="0" i="0" u="none" strike="noStrike" cap="none" normalizeH="0" baseline="0" dirty="0">
                        <a:ln>
                          <a:noFill/>
                        </a:ln>
                        <a:solidFill>
                          <a:srgbClr val="00FFCC"/>
                        </a:solidFill>
                        <a:effectLst/>
                        <a:latin typeface="Tahoma" pitchFamily="34" charset="0"/>
                        <a:cs typeface="Arial" pitchFamily="34" charset="0"/>
                      </a:endParaRPr>
                    </a:p>
                  </a:txBody>
                  <a:tcPr marL="91439" marR="9143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0000"/>
                  </a:ext>
                </a:extLst>
              </a:tr>
              <a:tr h="847725">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he-IL" sz="2000" u="none" strike="noStrike" cap="none" normalizeH="0" baseline="0" dirty="0">
                          <a:ln>
                            <a:noFill/>
                          </a:ln>
                          <a:effectLst/>
                        </a:rPr>
                        <a:t>החלקיקים שמהם מורכבים החומרים:</a:t>
                      </a:r>
                      <a:endParaRPr kumimoji="0" lang="en-US" sz="2000" b="0" i="0" u="none" strike="noStrike" cap="none" normalizeH="0" baseline="0" dirty="0">
                        <a:ln>
                          <a:noFill/>
                        </a:ln>
                        <a:solidFill>
                          <a:schemeClr val="tx1"/>
                        </a:solidFill>
                        <a:effectLst/>
                        <a:latin typeface="Tahoma" pitchFamily="34" charset="0"/>
                        <a:cs typeface="Arial" pitchFamily="34" charset="0"/>
                      </a:endParaRPr>
                    </a:p>
                  </a:txBody>
                  <a:tcPr marL="91439" marR="9143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a:ln>
                          <a:noFill/>
                        </a:ln>
                        <a:solidFill>
                          <a:schemeClr val="tx1"/>
                        </a:solidFill>
                        <a:effectLst/>
                        <a:latin typeface="Tahoma"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0001"/>
                  </a:ext>
                </a:extLst>
              </a:tr>
              <a:tr h="809625">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he-IL" sz="2000" u="none" strike="noStrike" cap="none" normalizeH="0" baseline="0" dirty="0">
                          <a:ln>
                            <a:noFill/>
                          </a:ln>
                          <a:effectLst/>
                        </a:rPr>
                        <a:t>המולקולות בנויות מ:</a:t>
                      </a:r>
                      <a:endParaRPr kumimoji="0" lang="en-US" sz="2000" b="0" i="0" u="none" strike="noStrike" cap="none" normalizeH="0" baseline="0" dirty="0">
                        <a:ln>
                          <a:noFill/>
                        </a:ln>
                        <a:solidFill>
                          <a:schemeClr val="tx1"/>
                        </a:solidFill>
                        <a:effectLst/>
                        <a:latin typeface="Tahoma" pitchFamily="34" charset="0"/>
                        <a:cs typeface="Arial" pitchFamily="34" charset="0"/>
                      </a:endParaRPr>
                    </a:p>
                  </a:txBody>
                  <a:tcPr marL="91439" marR="9143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0002"/>
                  </a:ext>
                </a:extLst>
              </a:tr>
              <a:tr h="808038">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he-IL" sz="2000" u="none" strike="noStrike" cap="none" normalizeH="0" baseline="0" dirty="0">
                          <a:ln>
                            <a:noFill/>
                          </a:ln>
                          <a:effectLst/>
                        </a:rPr>
                        <a:t>סוגי האטומים במולקולה</a:t>
                      </a:r>
                      <a:endParaRPr kumimoji="0" lang="en-US" sz="2000" b="0" i="0" u="none" strike="noStrike" cap="none" normalizeH="0" baseline="0" dirty="0">
                        <a:ln>
                          <a:noFill/>
                        </a:ln>
                        <a:solidFill>
                          <a:schemeClr val="tx1"/>
                        </a:solidFill>
                        <a:effectLst/>
                        <a:latin typeface="Tahoma" pitchFamily="34" charset="0"/>
                        <a:cs typeface="Arial" pitchFamily="34" charset="0"/>
                      </a:endParaRPr>
                    </a:p>
                  </a:txBody>
                  <a:tcPr marL="91439" marR="9143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a:ln>
                          <a:noFill/>
                        </a:ln>
                        <a:solidFill>
                          <a:schemeClr val="tx1"/>
                        </a:solidFill>
                        <a:effectLst/>
                        <a:latin typeface="Tahoma"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0003"/>
                  </a:ext>
                </a:extLst>
              </a:tr>
              <a:tr h="808038">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he-IL" sz="2000" u="none" strike="noStrike" cap="none" normalizeH="0" baseline="0" dirty="0">
                          <a:ln>
                            <a:noFill/>
                          </a:ln>
                          <a:effectLst/>
                        </a:rPr>
                        <a:t>מצב הצבירה של היסוד בטמפרטורת החדר</a:t>
                      </a:r>
                      <a:endParaRPr kumimoji="0" lang="en-US" sz="2000" b="0" i="0" u="none" strike="noStrike" cap="none" normalizeH="0" baseline="0" dirty="0">
                        <a:ln>
                          <a:noFill/>
                        </a:ln>
                        <a:solidFill>
                          <a:schemeClr val="tx1"/>
                        </a:solidFill>
                        <a:effectLst/>
                        <a:latin typeface="Tahoma" pitchFamily="34" charset="0"/>
                        <a:cs typeface="Arial" pitchFamily="34" charset="0"/>
                      </a:endParaRPr>
                    </a:p>
                  </a:txBody>
                  <a:tcPr marL="91439" marR="9143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0004"/>
                  </a:ext>
                </a:extLst>
              </a:tr>
              <a:tr h="808038">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he-IL" sz="2000" u="none" strike="noStrike" cap="none" normalizeH="0" baseline="0" dirty="0">
                          <a:ln>
                            <a:noFill/>
                          </a:ln>
                          <a:effectLst/>
                        </a:rPr>
                        <a:t>דוגמאות</a:t>
                      </a:r>
                      <a:endParaRPr kumimoji="0" lang="en-US" sz="2000" b="0" i="0" u="none" strike="noStrike" cap="none" normalizeH="0" baseline="0" dirty="0">
                        <a:ln>
                          <a:noFill/>
                        </a:ln>
                        <a:solidFill>
                          <a:schemeClr val="tx1"/>
                        </a:solidFill>
                        <a:effectLst/>
                        <a:latin typeface="Tahoma" pitchFamily="34" charset="0"/>
                        <a:cs typeface="Arial" pitchFamily="34" charset="0"/>
                      </a:endParaRPr>
                    </a:p>
                  </a:txBody>
                  <a:tcPr marL="91439" marR="9143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en-US" sz="2400" b="0" i="0" u="none" strike="noStrike" cap="none" normalizeH="0" baseline="0" dirty="0">
                        <a:ln>
                          <a:noFill/>
                        </a:ln>
                        <a:solidFill>
                          <a:schemeClr val="tx1"/>
                        </a:solidFill>
                        <a:effectLst/>
                        <a:latin typeface="Tahoma" pitchFamily="34" charset="0"/>
                        <a:cs typeface="Arial" pitchFamily="34" charset="0"/>
                      </a:endParaRPr>
                    </a:p>
                  </a:txBody>
                  <a:tcPr marL="91439" marR="9143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0005"/>
                  </a:ext>
                </a:extLst>
              </a:tr>
            </a:tbl>
          </a:graphicData>
        </a:graphic>
      </p:graphicFrame>
      <p:sp>
        <p:nvSpPr>
          <p:cNvPr id="9249" name="Text Box 41">
            <a:extLst>
              <a:ext uri="{FF2B5EF4-FFF2-40B4-BE49-F238E27FC236}">
                <a16:creationId xmlns:a16="http://schemas.microsoft.com/office/drawing/2014/main" id="{E61CA582-F2D0-62C3-0AB3-A783EFBD5F92}"/>
              </a:ext>
            </a:extLst>
          </p:cNvPr>
          <p:cNvSpPr txBox="1">
            <a:spLocks noChangeArrowheads="1"/>
          </p:cNvSpPr>
          <p:nvPr/>
        </p:nvSpPr>
        <p:spPr bwMode="auto">
          <a:xfrm>
            <a:off x="1285875" y="1285875"/>
            <a:ext cx="6572250" cy="461963"/>
          </a:xfrm>
          <a:prstGeom prst="rect">
            <a:avLst/>
          </a:prstGeom>
          <a:noFill/>
          <a:ln w="9525">
            <a:noFill/>
            <a:miter lim="800000"/>
            <a:headEnd/>
            <a:tailEnd/>
          </a:ln>
        </p:spPr>
        <p:txBody>
          <a:bodyPr>
            <a:spAutoFit/>
          </a:bodyPr>
          <a:lstStyle/>
          <a:p>
            <a:pPr algn="ctr">
              <a:spcBef>
                <a:spcPct val="50000"/>
              </a:spcBef>
              <a:defRPr/>
            </a:pPr>
            <a:r>
              <a:rPr lang="he-IL" sz="2400" b="1" dirty="0">
                <a:solidFill>
                  <a:schemeClr val="accent1">
                    <a:lumMod val="40000"/>
                    <a:lumOff val="60000"/>
                  </a:schemeClr>
                </a:solidFill>
              </a:rPr>
              <a:t>טבלת השוואה בין יסודות ותרכובות </a:t>
            </a:r>
            <a:r>
              <a:rPr lang="he-IL" sz="2400" b="1" dirty="0" err="1">
                <a:solidFill>
                  <a:schemeClr val="accent1">
                    <a:lumMod val="40000"/>
                    <a:lumOff val="60000"/>
                  </a:schemeClr>
                </a:solidFill>
              </a:rPr>
              <a:t>מולקולריים</a:t>
            </a:r>
            <a:endParaRPr lang="en-US" sz="2400" b="1" dirty="0">
              <a:solidFill>
                <a:schemeClr val="accent1">
                  <a:lumMod val="40000"/>
                  <a:lumOff val="60000"/>
                </a:schemeClr>
              </a:solidFill>
            </a:endParaRPr>
          </a:p>
        </p:txBody>
      </p:sp>
      <p:sp>
        <p:nvSpPr>
          <p:cNvPr id="5" name="מציין מיקום של מספר שקופית 4">
            <a:extLst>
              <a:ext uri="{FF2B5EF4-FFF2-40B4-BE49-F238E27FC236}">
                <a16:creationId xmlns:a16="http://schemas.microsoft.com/office/drawing/2014/main" id="{FF0E7DCF-DA48-0A32-FEEF-1A7E92B970B6}"/>
              </a:ext>
            </a:extLst>
          </p:cNvPr>
          <p:cNvSpPr>
            <a:spLocks noGrp="1"/>
          </p:cNvSpPr>
          <p:nvPr>
            <p:ph type="sldNum" sz="quarter" idx="12"/>
          </p:nvPr>
        </p:nvSpPr>
        <p:spPr>
          <a:xfrm>
            <a:off x="8382000" y="6248400"/>
            <a:ext cx="762000" cy="609600"/>
          </a:xfrm>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1C7355C8-01E1-45B4-B40A-570F63D85E48}" type="slidenum">
              <a:rPr kumimoji="0" lang="he-IL" altLang="en-US">
                <a:solidFill>
                  <a:schemeClr val="bg1"/>
                </a:solidFill>
                <a:latin typeface="Tahoma" panose="020B0604030504040204" pitchFamily="34" charset="0"/>
              </a:rPr>
              <a:pPr eaLnBrk="1" hangingPunct="1"/>
              <a:t>8</a:t>
            </a:fld>
            <a:endParaRPr kumimoji="0" lang="en-US" altLang="en-US">
              <a:solidFill>
                <a:schemeClr val="bg1"/>
              </a:solidFill>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16399"/>
                                        </p:tgtEl>
                                        <p:attrNameLst>
                                          <p:attrName>style.visibility</p:attrName>
                                        </p:attrNameLst>
                                      </p:cBhvr>
                                      <p:to>
                                        <p:strVal val="visible"/>
                                      </p:to>
                                    </p:set>
                                    <p:animEffect transition="in" filter="wipe(up)">
                                      <p:cBhvr>
                                        <p:cTn id="7" dur="2000"/>
                                        <p:tgtEl>
                                          <p:spTgt spid="163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1CD67C2B-B509-F3B5-B0CC-2D8EE123557F}"/>
              </a:ext>
            </a:extLst>
          </p:cNvPr>
          <p:cNvSpPr>
            <a:spLocks noGrp="1" noChangeArrowheads="1"/>
          </p:cNvSpPr>
          <p:nvPr>
            <p:ph type="title"/>
          </p:nvPr>
        </p:nvSpPr>
        <p:spPr>
          <a:xfrm>
            <a:off x="500063" y="928688"/>
            <a:ext cx="7500937" cy="863600"/>
          </a:xfrm>
        </p:spPr>
        <p:txBody>
          <a:bodyPr/>
          <a:lstStyle/>
          <a:p>
            <a:pPr eaLnBrk="1" hangingPunct="1"/>
            <a:r>
              <a:rPr lang="he-IL" altLang="en-US" sz="2400" b="1"/>
              <a:t>טבלת השוואה של המאפיינים של מצבי הצבירה – ארגון ידע</a:t>
            </a:r>
            <a:endParaRPr lang="en-US" altLang="en-US" sz="2400" b="1"/>
          </a:p>
        </p:txBody>
      </p:sp>
      <p:graphicFrame>
        <p:nvGraphicFramePr>
          <p:cNvPr id="43" name="טבלה 42">
            <a:extLst>
              <a:ext uri="{FF2B5EF4-FFF2-40B4-BE49-F238E27FC236}">
                <a16:creationId xmlns:a16="http://schemas.microsoft.com/office/drawing/2014/main" id="{ECA2F8C8-8768-19BF-FAB8-5AE62010A82E}"/>
              </a:ext>
            </a:extLst>
          </p:cNvPr>
          <p:cNvGraphicFramePr>
            <a:graphicFrameLocks noGrp="1"/>
          </p:cNvGraphicFramePr>
          <p:nvPr/>
        </p:nvGraphicFramePr>
        <p:xfrm>
          <a:off x="1071563" y="1928813"/>
          <a:ext cx="6096000" cy="4743450"/>
        </p:xfrm>
        <a:graphic>
          <a:graphicData uri="http://schemas.openxmlformats.org/drawingml/2006/table">
            <a:tbl>
              <a:tblPr rtl="1" firstRow="1" bandRow="1">
                <a:tableStyleId>{5C22544A-7EE6-4342-B048-85BDC9FD1C3A}</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714375">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accent2">
                        <a:lumMod val="75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he-IL" sz="2400" b="0" i="0" u="none" strike="noStrike" kern="1200" cap="none" normalizeH="0" baseline="0" dirty="0">
                          <a:ln>
                            <a:noFill/>
                          </a:ln>
                          <a:solidFill>
                            <a:schemeClr val="tx1"/>
                          </a:solidFill>
                          <a:effectLst/>
                          <a:latin typeface="Tahoma" pitchFamily="34" charset="0"/>
                          <a:ea typeface="+mn-ea"/>
                          <a:cs typeface="Arial" pitchFamily="34" charset="0"/>
                        </a:rPr>
                        <a:t>מוצק</a:t>
                      </a:r>
                    </a:p>
                  </a:txBody>
                  <a:tcPr>
                    <a:solidFill>
                      <a:schemeClr val="accent2">
                        <a:lumMod val="75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he-IL" sz="2400" b="0" i="0" u="none" strike="noStrike" kern="1200" cap="none" normalizeH="0" baseline="0" dirty="0">
                          <a:ln>
                            <a:noFill/>
                          </a:ln>
                          <a:solidFill>
                            <a:schemeClr val="tx1"/>
                          </a:solidFill>
                          <a:effectLst/>
                          <a:latin typeface="Tahoma" pitchFamily="34" charset="0"/>
                          <a:ea typeface="+mn-ea"/>
                          <a:cs typeface="Arial" pitchFamily="34" charset="0"/>
                        </a:rPr>
                        <a:t>נוזל</a:t>
                      </a:r>
                    </a:p>
                  </a:txBody>
                  <a:tcPr>
                    <a:solidFill>
                      <a:schemeClr val="accent2">
                        <a:lumMod val="75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r>
                        <a:rPr kumimoji="0" lang="he-IL" sz="2400" b="0" i="0" u="none" strike="noStrike" kern="1200" cap="none" normalizeH="0" baseline="0" dirty="0">
                          <a:ln>
                            <a:noFill/>
                          </a:ln>
                          <a:solidFill>
                            <a:schemeClr val="tx1"/>
                          </a:solidFill>
                          <a:effectLst/>
                          <a:latin typeface="Tahoma" pitchFamily="34" charset="0"/>
                          <a:ea typeface="+mn-ea"/>
                          <a:cs typeface="Arial" pitchFamily="34" charset="0"/>
                        </a:rPr>
                        <a:t>גז</a:t>
                      </a:r>
                    </a:p>
                  </a:txBody>
                  <a:tcPr>
                    <a:solidFill>
                      <a:schemeClr val="accent2">
                        <a:lumMod val="75000"/>
                      </a:schemeClr>
                    </a:solidFill>
                  </a:tcPr>
                </a:tc>
                <a:extLst>
                  <a:ext uri="{0D108BD9-81ED-4DB2-BD59-A6C34878D82A}">
                    <a16:rowId xmlns:a16="http://schemas.microsoft.com/office/drawing/2014/main" val="10000"/>
                  </a:ext>
                </a:extLst>
              </a:tr>
              <a:tr h="714375">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accent2">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accent2">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accent2">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accent2">
                        <a:lumMod val="60000"/>
                        <a:lumOff val="40000"/>
                      </a:schemeClr>
                    </a:solidFill>
                  </a:tcPr>
                </a:tc>
                <a:extLst>
                  <a:ext uri="{0D108BD9-81ED-4DB2-BD59-A6C34878D82A}">
                    <a16:rowId xmlns:a16="http://schemas.microsoft.com/office/drawing/2014/main" val="10001"/>
                  </a:ext>
                </a:extLst>
              </a:tr>
              <a:tr h="714375">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bg2">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bg2">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bg2">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bg2">
                        <a:lumMod val="60000"/>
                        <a:lumOff val="40000"/>
                      </a:schemeClr>
                    </a:solidFill>
                  </a:tcPr>
                </a:tc>
                <a:extLst>
                  <a:ext uri="{0D108BD9-81ED-4DB2-BD59-A6C34878D82A}">
                    <a16:rowId xmlns:a16="http://schemas.microsoft.com/office/drawing/2014/main" val="10002"/>
                  </a:ext>
                </a:extLst>
              </a:tr>
              <a:tr h="714375">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accent2">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accent2">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accent2">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accent2">
                        <a:lumMod val="60000"/>
                        <a:lumOff val="40000"/>
                      </a:schemeClr>
                    </a:solidFill>
                  </a:tcPr>
                </a:tc>
                <a:extLst>
                  <a:ext uri="{0D108BD9-81ED-4DB2-BD59-A6C34878D82A}">
                    <a16:rowId xmlns:a16="http://schemas.microsoft.com/office/drawing/2014/main" val="10003"/>
                  </a:ext>
                </a:extLst>
              </a:tr>
              <a:tr h="714375">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bg2">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bg2">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bg2">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bg2">
                        <a:lumMod val="60000"/>
                        <a:lumOff val="40000"/>
                      </a:schemeClr>
                    </a:solidFill>
                  </a:tcPr>
                </a:tc>
                <a:extLst>
                  <a:ext uri="{0D108BD9-81ED-4DB2-BD59-A6C34878D82A}">
                    <a16:rowId xmlns:a16="http://schemas.microsoft.com/office/drawing/2014/main" val="10004"/>
                  </a:ext>
                </a:extLst>
              </a:tr>
              <a:tr h="714375">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accent2">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accent2">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accent2">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accent2">
                        <a:lumMod val="60000"/>
                        <a:lumOff val="40000"/>
                      </a:schemeClr>
                    </a:solidFill>
                  </a:tcPr>
                </a:tc>
                <a:extLst>
                  <a:ext uri="{0D108BD9-81ED-4DB2-BD59-A6C34878D82A}">
                    <a16:rowId xmlns:a16="http://schemas.microsoft.com/office/drawing/2014/main" val="10005"/>
                  </a:ext>
                </a:extLst>
              </a:tr>
              <a:tr h="457197">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bg2">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bg2">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bg2">
                        <a:lumMod val="60000"/>
                        <a:lumOff val="40000"/>
                      </a:schemeClr>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2"/>
                        </a:buClr>
                        <a:buSzPct val="75000"/>
                        <a:buFont typeface="Wingdings" pitchFamily="2" charset="2"/>
                        <a:buNone/>
                        <a:tabLst/>
                      </a:pPr>
                      <a:endParaRPr kumimoji="0" lang="he-IL" sz="2400" b="0" i="0" u="none" strike="noStrike" kern="1200" cap="none" normalizeH="0" baseline="0" dirty="0">
                        <a:ln>
                          <a:noFill/>
                        </a:ln>
                        <a:solidFill>
                          <a:schemeClr val="tx1"/>
                        </a:solidFill>
                        <a:effectLst/>
                        <a:latin typeface="Tahoma" pitchFamily="34" charset="0"/>
                        <a:ea typeface="+mn-ea"/>
                        <a:cs typeface="Arial" pitchFamily="34" charset="0"/>
                      </a:endParaRPr>
                    </a:p>
                  </a:txBody>
                  <a:tcPr>
                    <a:solidFill>
                      <a:schemeClr val="bg2">
                        <a:lumMod val="60000"/>
                        <a:lumOff val="40000"/>
                      </a:schemeClr>
                    </a:solidFill>
                  </a:tcPr>
                </a:tc>
                <a:extLst>
                  <a:ext uri="{0D108BD9-81ED-4DB2-BD59-A6C34878D82A}">
                    <a16:rowId xmlns:a16="http://schemas.microsoft.com/office/drawing/2014/main" val="10006"/>
                  </a:ext>
                </a:extLst>
              </a:tr>
            </a:tbl>
          </a:graphicData>
        </a:graphic>
      </p:graphicFrame>
      <p:sp>
        <p:nvSpPr>
          <p:cNvPr id="11309" name="Rectangle 14">
            <a:extLst>
              <a:ext uri="{FF2B5EF4-FFF2-40B4-BE49-F238E27FC236}">
                <a16:creationId xmlns:a16="http://schemas.microsoft.com/office/drawing/2014/main" id="{AD044514-BEF3-844E-C2F9-5C661CFBD375}"/>
              </a:ext>
            </a:extLst>
          </p:cNvPr>
          <p:cNvSpPr>
            <a:spLocks noChangeArrowheads="1"/>
          </p:cNvSpPr>
          <p:nvPr/>
        </p:nvSpPr>
        <p:spPr bwMode="auto">
          <a:xfrm>
            <a:off x="468313" y="115888"/>
            <a:ext cx="648017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r>
              <a:rPr kumimoji="0" lang="he-IL" altLang="en-US" sz="4000" b="1">
                <a:latin typeface="Tahoma" panose="020B0604030504040204" pitchFamily="34" charset="0"/>
              </a:rPr>
              <a:t>השוואה לצורך ארגון ידע</a:t>
            </a:r>
            <a:endParaRPr kumimoji="0" lang="en-US" altLang="en-US" sz="4000" b="1">
              <a:latin typeface="Tahoma" panose="020B0604030504040204" pitchFamily="34" charset="0"/>
            </a:endParaRPr>
          </a:p>
        </p:txBody>
      </p:sp>
      <p:sp>
        <p:nvSpPr>
          <p:cNvPr id="5" name="מציין מיקום של מספר שקופית 4">
            <a:extLst>
              <a:ext uri="{FF2B5EF4-FFF2-40B4-BE49-F238E27FC236}">
                <a16:creationId xmlns:a16="http://schemas.microsoft.com/office/drawing/2014/main" id="{D509A320-BF6E-35A3-9E1D-72281F413803}"/>
              </a:ext>
            </a:extLst>
          </p:cNvPr>
          <p:cNvSpPr>
            <a:spLocks noGrp="1"/>
          </p:cNvSpPr>
          <p:nvPr>
            <p:ph type="sldNum" sz="quarter" idx="12"/>
          </p:nvPr>
        </p:nvSpPr>
        <p:spPr>
          <a:xfrm>
            <a:off x="142875" y="6072188"/>
            <a:ext cx="762000" cy="609600"/>
          </a:xfrm>
        </p:spPr>
        <p:txBody>
          <a:bodyPr/>
          <a:lstStyle>
            <a:lvl1pPr eaLnBrk="0" hangingPunct="0">
              <a:defRPr kumimoji="1">
                <a:solidFill>
                  <a:schemeClr val="tx1"/>
                </a:solidFill>
                <a:latin typeface="Arial" panose="020B0604020202020204" pitchFamily="34" charset="0"/>
                <a:cs typeface="Arial" panose="020B0604020202020204" pitchFamily="34" charset="0"/>
              </a:defRPr>
            </a:lvl1pPr>
            <a:lvl2pPr marL="742950" indent="-285750" eaLnBrk="0" hangingPunct="0">
              <a:defRPr kumimoji="1">
                <a:solidFill>
                  <a:schemeClr val="tx1"/>
                </a:solidFill>
                <a:latin typeface="Arial" panose="020B0604020202020204" pitchFamily="34" charset="0"/>
                <a:cs typeface="Arial" panose="020B0604020202020204" pitchFamily="34" charset="0"/>
              </a:defRPr>
            </a:lvl2pPr>
            <a:lvl3pPr marL="1143000" indent="-228600" eaLnBrk="0" hangingPunct="0">
              <a:defRPr kumimoji="1">
                <a:solidFill>
                  <a:schemeClr val="tx1"/>
                </a:solidFill>
                <a:latin typeface="Arial" panose="020B0604020202020204" pitchFamily="34" charset="0"/>
                <a:cs typeface="Arial" panose="020B0604020202020204" pitchFamily="34" charset="0"/>
              </a:defRPr>
            </a:lvl3pPr>
            <a:lvl4pPr marL="1600200" indent="-228600" eaLnBrk="0" hangingPunct="0">
              <a:defRPr kumimoji="1">
                <a:solidFill>
                  <a:schemeClr val="tx1"/>
                </a:solidFill>
                <a:latin typeface="Arial" panose="020B0604020202020204" pitchFamily="34" charset="0"/>
                <a:cs typeface="Arial" panose="020B0604020202020204" pitchFamily="34" charset="0"/>
              </a:defRPr>
            </a:lvl4pPr>
            <a:lvl5pPr marL="2057400" indent="-228600" eaLnBrk="0" hangingPunct="0">
              <a:defRPr kumimoji="1">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kumimoji="1">
                <a:solidFill>
                  <a:schemeClr val="tx1"/>
                </a:solidFill>
                <a:latin typeface="Arial" panose="020B0604020202020204" pitchFamily="34" charset="0"/>
                <a:cs typeface="Arial" panose="020B0604020202020204" pitchFamily="34" charset="0"/>
              </a:defRPr>
            </a:lvl9pPr>
          </a:lstStyle>
          <a:p>
            <a:pPr eaLnBrk="1" hangingPunct="1"/>
            <a:fld id="{605166CB-48DB-4BC9-81A9-89BF08EFF2DC}" type="slidenum">
              <a:rPr kumimoji="0" lang="he-IL" altLang="en-US">
                <a:solidFill>
                  <a:schemeClr val="bg1"/>
                </a:solidFill>
                <a:latin typeface="Tahoma" panose="020B0604030504040204" pitchFamily="34" charset="0"/>
              </a:rPr>
              <a:pPr eaLnBrk="1" hangingPunct="1"/>
              <a:t>9</a:t>
            </a:fld>
            <a:endParaRPr kumimoji="0" lang="en-US" altLang="en-US">
              <a:solidFill>
                <a:schemeClr val="bg1"/>
              </a:solidFill>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wipe(up)">
                                      <p:cBhvr>
                                        <p:cTn id="7" dur="20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commending A Strategy">
  <a:themeElements>
    <a:clrScheme name="Recommending A Strategy 1">
      <a:dk1>
        <a:srgbClr val="009999"/>
      </a:dk1>
      <a:lt1>
        <a:srgbClr val="FFFFFF"/>
      </a:lt1>
      <a:dk2>
        <a:srgbClr val="000066"/>
      </a:dk2>
      <a:lt2>
        <a:srgbClr val="339966"/>
      </a:lt2>
      <a:accent1>
        <a:srgbClr val="00CC99"/>
      </a:accent1>
      <a:accent2>
        <a:srgbClr val="0099CC"/>
      </a:accent2>
      <a:accent3>
        <a:srgbClr val="AAAAB8"/>
      </a:accent3>
      <a:accent4>
        <a:srgbClr val="DADADA"/>
      </a:accent4>
      <a:accent5>
        <a:srgbClr val="AAE2CA"/>
      </a:accent5>
      <a:accent6>
        <a:srgbClr val="008AB9"/>
      </a:accent6>
      <a:hlink>
        <a:srgbClr val="336699"/>
      </a:hlink>
      <a:folHlink>
        <a:srgbClr val="B2B2B2"/>
      </a:folHlink>
    </a:clrScheme>
    <a:fontScheme name="Recommending A Strategy">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1" lang="he-IL"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1" lang="he-IL"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Recommending A Strategy 1">
        <a:dk1>
          <a:srgbClr val="009999"/>
        </a:dk1>
        <a:lt1>
          <a:srgbClr val="FFFFFF"/>
        </a:lt1>
        <a:dk2>
          <a:srgbClr val="000066"/>
        </a:dk2>
        <a:lt2>
          <a:srgbClr val="339966"/>
        </a:lt2>
        <a:accent1>
          <a:srgbClr val="00CC99"/>
        </a:accent1>
        <a:accent2>
          <a:srgbClr val="0099CC"/>
        </a:accent2>
        <a:accent3>
          <a:srgbClr val="AAAAB8"/>
        </a:accent3>
        <a:accent4>
          <a:srgbClr val="DADADA"/>
        </a:accent4>
        <a:accent5>
          <a:srgbClr val="AAE2CA"/>
        </a:accent5>
        <a:accent6>
          <a:srgbClr val="008AB9"/>
        </a:accent6>
        <a:hlink>
          <a:srgbClr val="336699"/>
        </a:hlink>
        <a:folHlink>
          <a:srgbClr val="B2B2B2"/>
        </a:folHlink>
      </a:clrScheme>
      <a:clrMap bg1="dk2" tx1="lt1" bg2="dk1" tx2="lt2" accent1="accent1" accent2="accent2" accent3="accent3" accent4="accent4" accent5="accent5" accent6="accent6" hlink="hlink" folHlink="folHlink"/>
    </a:extraClrScheme>
    <a:extraClrScheme>
      <a:clrScheme name="Recommending A Strategy 2">
        <a:dk1>
          <a:srgbClr val="000000"/>
        </a:dk1>
        <a:lt1>
          <a:srgbClr val="FFFFFF"/>
        </a:lt1>
        <a:dk2>
          <a:srgbClr val="009900"/>
        </a:dk2>
        <a:lt2>
          <a:srgbClr val="CC0000"/>
        </a:lt2>
        <a:accent1>
          <a:srgbClr val="CCCC00"/>
        </a:accent1>
        <a:accent2>
          <a:srgbClr val="3333CC"/>
        </a:accent2>
        <a:accent3>
          <a:srgbClr val="FFFFFF"/>
        </a:accent3>
        <a:accent4>
          <a:srgbClr val="000000"/>
        </a:accent4>
        <a:accent5>
          <a:srgbClr val="E2E2AA"/>
        </a:accent5>
        <a:accent6>
          <a:srgbClr val="2D2DB9"/>
        </a:accent6>
        <a:hlink>
          <a:srgbClr val="000000"/>
        </a:hlink>
        <a:folHlink>
          <a:srgbClr val="808080"/>
        </a:folHlink>
      </a:clrScheme>
      <a:clrMap bg1="lt1" tx1="dk1" bg2="lt2" tx2="dk2" accent1="accent1" accent2="accent2" accent3="accent3" accent4="accent4" accent5="accent5" accent6="accent6" hlink="hlink" folHlink="folHlink"/>
    </a:extraClrScheme>
    <a:extraClrScheme>
      <a:clrScheme name="Recommending A Strategy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Recommending A Strategy 4">
        <a:dk1>
          <a:srgbClr val="333399"/>
        </a:dk1>
        <a:lt1>
          <a:srgbClr val="FFFFCC"/>
        </a:lt1>
        <a:dk2>
          <a:srgbClr val="000000"/>
        </a:dk2>
        <a:lt2>
          <a:srgbClr val="0000FF"/>
        </a:lt2>
        <a:accent1>
          <a:srgbClr val="800000"/>
        </a:accent1>
        <a:accent2>
          <a:srgbClr val="3366CC"/>
        </a:accent2>
        <a:accent3>
          <a:srgbClr val="AAAAAA"/>
        </a:accent3>
        <a:accent4>
          <a:srgbClr val="DADAAE"/>
        </a:accent4>
        <a:accent5>
          <a:srgbClr val="C0AAAA"/>
        </a:accent5>
        <a:accent6>
          <a:srgbClr val="2D5CB9"/>
        </a:accent6>
        <a:hlink>
          <a:srgbClr val="FFFFFF"/>
        </a:hlink>
        <a:folHlink>
          <a:srgbClr val="B2B2B2"/>
        </a:folHlink>
      </a:clrScheme>
      <a:clrMap bg1="dk2" tx1="lt1" bg2="dk1" tx2="lt2" accent1="accent1" accent2="accent2" accent3="accent3" accent4="accent4" accent5="accent5" accent6="accent6" hlink="hlink" folHlink="folHlink"/>
    </a:extraClrScheme>
    <a:extraClrScheme>
      <a:clrScheme name="Recommending A Strategy 5">
        <a:dk1>
          <a:srgbClr val="CC3300"/>
        </a:dk1>
        <a:lt1>
          <a:srgbClr val="FFFFCC"/>
        </a:lt1>
        <a:dk2>
          <a:srgbClr val="000000"/>
        </a:dk2>
        <a:lt2>
          <a:srgbClr val="CC6600"/>
        </a:lt2>
        <a:accent1>
          <a:srgbClr val="993300"/>
        </a:accent1>
        <a:accent2>
          <a:srgbClr val="808000"/>
        </a:accent2>
        <a:accent3>
          <a:srgbClr val="AAAAAA"/>
        </a:accent3>
        <a:accent4>
          <a:srgbClr val="DADAAE"/>
        </a:accent4>
        <a:accent5>
          <a:srgbClr val="CAADAA"/>
        </a:accent5>
        <a:accent6>
          <a:srgbClr val="7373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Recommending A Strategy 6">
        <a:dk1>
          <a:srgbClr val="66CCFF"/>
        </a:dk1>
        <a:lt1>
          <a:srgbClr val="CCECFF"/>
        </a:lt1>
        <a:dk2>
          <a:srgbClr val="000000"/>
        </a:dk2>
        <a:lt2>
          <a:srgbClr val="9999FF"/>
        </a:lt2>
        <a:accent1>
          <a:srgbClr val="FFFFFF"/>
        </a:accent1>
        <a:accent2>
          <a:srgbClr val="99CCFF"/>
        </a:accent2>
        <a:accent3>
          <a:srgbClr val="AAAAAA"/>
        </a:accent3>
        <a:accent4>
          <a:srgbClr val="AEC9DA"/>
        </a:accent4>
        <a:accent5>
          <a:srgbClr val="FFFFFF"/>
        </a:accent5>
        <a:accent6>
          <a:srgbClr val="8AB9E7"/>
        </a:accent6>
        <a:hlink>
          <a:srgbClr val="CCECFF"/>
        </a:hlink>
        <a:folHlink>
          <a:srgbClr val="B2B2B2"/>
        </a:folHlink>
      </a:clrScheme>
      <a:clrMap bg1="dk2" tx1="lt1" bg2="dk1" tx2="lt2" accent1="accent1" accent2="accent2" accent3="accent3" accent4="accent4" accent5="accent5" accent6="accent6" hlink="hlink" folHlink="folHlink"/>
    </a:extraClrScheme>
    <a:extraClrScheme>
      <a:clrScheme name="Recommending A Strategy 7">
        <a:dk1>
          <a:srgbClr val="993366"/>
        </a:dk1>
        <a:lt1>
          <a:srgbClr val="FFFFCC"/>
        </a:lt1>
        <a:dk2>
          <a:srgbClr val="333399"/>
        </a:dk2>
        <a:lt2>
          <a:srgbClr val="0066FF"/>
        </a:lt2>
        <a:accent1>
          <a:srgbClr val="6600FF"/>
        </a:accent1>
        <a:accent2>
          <a:srgbClr val="0099CC"/>
        </a:accent2>
        <a:accent3>
          <a:srgbClr val="ADADCA"/>
        </a:accent3>
        <a:accent4>
          <a:srgbClr val="DADAAE"/>
        </a:accent4>
        <a:accent5>
          <a:srgbClr val="B8AAFF"/>
        </a:accent5>
        <a:accent6>
          <a:srgbClr val="008AB9"/>
        </a:accent6>
        <a:hlink>
          <a:srgbClr val="66FFFF"/>
        </a:hlink>
        <a:folHlink>
          <a:srgbClr val="B2B2B2"/>
        </a:folHlink>
      </a:clrScheme>
      <a:clrMap bg1="dk2" tx1="lt1" bg2="dk1" tx2="lt2" accent1="accent1" accent2="accent2" accent3="accent3" accent4="accent4" accent5="accent5" accent6="accent6" hlink="hlink" folHlink="folHlink"/>
    </a:extraClrScheme>
    <a:extraClrScheme>
      <a:clrScheme name="Recommending A Strategy 8">
        <a:dk1>
          <a:srgbClr val="993366"/>
        </a:dk1>
        <a:lt1>
          <a:srgbClr val="EAEAEA"/>
        </a:lt1>
        <a:dk2>
          <a:srgbClr val="660066"/>
        </a:dk2>
        <a:lt2>
          <a:srgbClr val="CC0000"/>
        </a:lt2>
        <a:accent1>
          <a:srgbClr val="A50021"/>
        </a:accent1>
        <a:accent2>
          <a:srgbClr val="660033"/>
        </a:accent2>
        <a:accent3>
          <a:srgbClr val="B8AAB8"/>
        </a:accent3>
        <a:accent4>
          <a:srgbClr val="C8C8C8"/>
        </a:accent4>
        <a:accent5>
          <a:srgbClr val="CFAAAB"/>
        </a:accent5>
        <a:accent6>
          <a:srgbClr val="5C00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Recommending A Strategy</Template>
  <TotalTime>1292</TotalTime>
  <Words>1105</Words>
  <Application>Microsoft Office PowerPoint</Application>
  <PresentationFormat>On-screen Show (4:3)</PresentationFormat>
  <Paragraphs>176</Paragraphs>
  <Slides>15</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Tahoma</vt:lpstr>
      <vt:lpstr>Wingdings</vt:lpstr>
      <vt:lpstr>Calibri</vt:lpstr>
      <vt:lpstr>Recommending A Strategy</vt:lpstr>
      <vt:lpstr>הקניית מיומנויות חשיבה מסדר גבוה </vt:lpstr>
      <vt:lpstr>מצגת זו מיועדת למורי כימיה. כל מורה מוזמן להשתמש בחומרים בהתאם לכיתתו ולראות עיניו</vt:lpstr>
      <vt:lpstr>הגדרה ועוד ... </vt:lpstr>
      <vt:lpstr>לפני פעילות ההשוואה</vt:lpstr>
      <vt:lpstr>מודל לתהליך ההשוואה</vt:lpstr>
      <vt:lpstr>אחרי פעילות ההשוואה</vt:lpstr>
      <vt:lpstr>פיגומים - Scaffolding</vt:lpstr>
      <vt:lpstr>השוואה לצורך ארגון ידע</vt:lpstr>
      <vt:lpstr>טבלת השוואה של המאפיינים של מצבי הצבירה – ארגון ידע</vt:lpstr>
      <vt:lpstr>ההשוואה לצורך קביעה</vt:lpstr>
      <vt:lpstr>ההשוואה לצורך קביעה  </vt:lpstr>
      <vt:lpstr> ההשוואה לצורך קביעה</vt:lpstr>
      <vt:lpstr>ההשוואה לצורך קביעה    </vt:lpstr>
      <vt:lpstr>השוואה לצורך קביעה</vt:lpstr>
      <vt:lpstr>כיצד נבנה את התשובה בעקבות טבלת ההשוואה?</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סיכום ומסקנות מהמשובים להפעלת unseen בכתה</dc:title>
  <dc:creator>user</dc:creator>
  <cp:lastModifiedBy>Shelly Livne</cp:lastModifiedBy>
  <cp:revision>73</cp:revision>
  <dcterms:created xsi:type="dcterms:W3CDTF">2004-06-06T08:27:10Z</dcterms:created>
  <dcterms:modified xsi:type="dcterms:W3CDTF">2025-07-08T12:11:32Z</dcterms:modified>
</cp:coreProperties>
</file>