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trictFirstAndLastChars="0" saveSubsetFonts="1">
  <p:sldMasterIdLst>
    <p:sldMasterId id="2147483648" r:id="rId1"/>
  </p:sldMasterIdLst>
  <p:handoutMasterIdLst>
    <p:handoutMasterId r:id="rId29"/>
  </p:handoutMasterIdLst>
  <p:sldIdLst>
    <p:sldId id="270" r:id="rId2"/>
    <p:sldId id="269" r:id="rId3"/>
    <p:sldId id="280" r:id="rId4"/>
    <p:sldId id="267" r:id="rId5"/>
    <p:sldId id="262" r:id="rId6"/>
    <p:sldId id="279" r:id="rId7"/>
    <p:sldId id="271" r:id="rId8"/>
    <p:sldId id="259" r:id="rId9"/>
    <p:sldId id="260" r:id="rId10"/>
    <p:sldId id="274" r:id="rId11"/>
    <p:sldId id="281" r:id="rId12"/>
    <p:sldId id="275" r:id="rId13"/>
    <p:sldId id="284" r:id="rId14"/>
    <p:sldId id="277" r:id="rId15"/>
    <p:sldId id="278" r:id="rId16"/>
    <p:sldId id="287" r:id="rId17"/>
    <p:sldId id="286" r:id="rId18"/>
    <p:sldId id="289" r:id="rId19"/>
    <p:sldId id="291" r:id="rId20"/>
    <p:sldId id="288" r:id="rId21"/>
    <p:sldId id="290" r:id="rId22"/>
    <p:sldId id="266" r:id="rId23"/>
    <p:sldId id="265" r:id="rId24"/>
    <p:sldId id="263" r:id="rId25"/>
    <p:sldId id="258" r:id="rId26"/>
    <p:sldId id="285" r:id="rId27"/>
    <p:sldId id="257" r:id="rId28"/>
  </p:sldIdLst>
  <p:sldSz cx="9144000" cy="6858000" type="screen4x3"/>
  <p:notesSz cx="6858000" cy="9945688"/>
  <p:defaultTextStyle>
    <a:defPPr>
      <a:defRPr lang="he-IL"/>
    </a:defPPr>
    <a:lvl1pPr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Guttman Yad-Brush" panose="02010401010101010101" pitchFamily="2" charset="-79"/>
      </a:defRPr>
    </a:lvl1pPr>
    <a:lvl2pPr marL="4572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Guttman Yad-Brush" panose="02010401010101010101" pitchFamily="2" charset="-79"/>
      </a:defRPr>
    </a:lvl2pPr>
    <a:lvl3pPr marL="9144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Guttman Yad-Brush" panose="02010401010101010101" pitchFamily="2" charset="-79"/>
      </a:defRPr>
    </a:lvl3pPr>
    <a:lvl4pPr marL="13716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Guttman Yad-Brush" panose="02010401010101010101" pitchFamily="2" charset="-79"/>
      </a:defRPr>
    </a:lvl4pPr>
    <a:lvl5pPr marL="18288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Guttman Yad-Brush" panose="02010401010101010101" pitchFamily="2" charset="-79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Guttman Yad-Brush" panose="02010401010101010101" pitchFamily="2" charset="-79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Guttman Yad-Brush" panose="02010401010101010101" pitchFamily="2" charset="-79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Guttman Yad-Brush" panose="02010401010101010101" pitchFamily="2" charset="-79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Guttman Yad-Brush" panose="02010401010101010101" pitchFamily="2" charset="-79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FF9900"/>
    <a:srgbClr val="969696"/>
    <a:srgbClr val="FFFFE5"/>
    <a:srgbClr val="FF3300"/>
    <a:srgbClr val="DDDDDD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aximized" horzBarState="maximized">
    <p:restoredLeft sz="82122" autoAdjust="0"/>
    <p:restoredTop sz="90929"/>
  </p:normalViewPr>
  <p:slideViewPr>
    <p:cSldViewPr>
      <p:cViewPr varScale="1">
        <p:scale>
          <a:sx n="81" d="100"/>
          <a:sy n="81" d="100"/>
        </p:scale>
        <p:origin x="60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4E9305C-ABE3-297C-526E-0C2507FF502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6762D803-73D8-ADAF-590A-266DFC3470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DFD57FEF-BCC4-7229-89B9-2B0215D4C6B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189284D1-BD06-3F49-D2B4-C115E98466E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Times New Roman" panose="02020603050405020304" pitchFamily="18" charset="0"/>
              </a:defRPr>
            </a:lvl1pPr>
          </a:lstStyle>
          <a:p>
            <a:fld id="{9A724E3D-6036-4085-9A92-BD2C4851890B}" type="slidenum">
              <a:rPr lang="he-IL" altLang="en-US"/>
              <a:pPr/>
              <a:t>‹#›</a:t>
            </a:fld>
            <a:endParaRPr lang="en-US" altLang="en-US">
              <a:cs typeface="Guttman Yad-Brush" panose="02010401010101010101" pitchFamily="2" charset="-79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5BDB8-5555-4784-3576-73B5C6754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EBEF46-9CCC-FD22-59CE-00EDF1277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CA1A-2510-E0BD-B41C-A499B9165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E9989-E14C-DCB4-9294-CCADB33DD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CC2AB-38C4-E2B9-9333-7CD1EE86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4D77D-5F2F-48D9-BFBE-D9C209AAF0CE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7327"/>
      </p:ext>
    </p:extLst>
  </p:cSld>
  <p:clrMapOvr>
    <a:masterClrMapping/>
  </p:clrMapOvr>
  <p:transition spd="slow">
    <p:cover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6EBDF-FE5B-3B9C-A647-03442F19F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94180-1A2E-79DF-14B8-E9E3E8AFA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45172-2C43-D83E-CF90-758B59D52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5B91A-48C9-A94B-4F5D-FFF98726F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68A82-D8DB-A36D-F22C-2A9080001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BA91C-0919-4DCD-83E4-683E56514BB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914564"/>
      </p:ext>
    </p:extLst>
  </p:cSld>
  <p:clrMapOvr>
    <a:masterClrMapping/>
  </p:clrMapOvr>
  <p:transition spd="slow">
    <p:cover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C67C33-1A26-D4C3-597D-DC693C7852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3BA5E6-E2CD-6C8E-4C96-A39B971E3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8479B-40C4-8546-0B42-4BB05AAB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F0139-E862-E0BA-E1FA-5359FBFF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2B35C-E502-1120-5B6C-28D28C9EB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AFE95-16E0-44CF-B73B-D67ADD42CA3C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496166"/>
      </p:ext>
    </p:extLst>
  </p:cSld>
  <p:clrMapOvr>
    <a:masterClrMapping/>
  </p:clrMapOvr>
  <p:transition spd="slow"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95269-7963-9AA2-B8CB-276148E7C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DD83C-3608-1808-0296-90C210FAC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24348-E21D-42F8-EF74-55FA9724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DFA7A-B402-1698-16F0-16D218E18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D5BA7-200A-83C5-826B-F5F0F167C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63CF0-AECF-42BC-8812-1A84769B47B0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1557279"/>
      </p:ext>
    </p:extLst>
  </p:cSld>
  <p:clrMapOvr>
    <a:masterClrMapping/>
  </p:clrMapOvr>
  <p:transition spd="slow">
    <p:cover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037F4-3955-A0EE-C356-E50E22F02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5722E-5E9C-65D1-907A-C0BFDC3A7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961E0-BCAA-43FE-D0A6-96EC5EBA4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A1581-238A-D851-BD36-6B2E6F6CF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A439C-D0E3-A52B-C79D-0EF5AF00F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8CB99-981B-4389-9FCA-CF23FA78A0F7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272378"/>
      </p:ext>
    </p:extLst>
  </p:cSld>
  <p:clrMapOvr>
    <a:masterClrMapping/>
  </p:clrMapOvr>
  <p:transition spd="slow">
    <p:cover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D5BA4-E74A-B837-33CF-C7572FFBF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9FE3B-E71B-0D98-7BEA-589B2C2EF8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47A5F1-A17E-AAA2-DE1F-B6027B636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0C83B8-42F6-00AA-5BE6-65184B2CB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69F259-515C-85E7-30BF-C796220AB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654CA-7087-E040-C3A6-E633A6A03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438548-E3A5-4B94-A7FA-84835FDBC70A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803872"/>
      </p:ext>
    </p:extLst>
  </p:cSld>
  <p:clrMapOvr>
    <a:masterClrMapping/>
  </p:clrMapOvr>
  <p:transition spd="slow">
    <p:cover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45974-9533-1DD5-58AC-1C33F68D9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271FC-6F46-C5FA-9FA3-4EE460769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1D23F-5945-B573-BD79-85FE6D3E0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A283D6-BEAD-DDEB-6881-CB2A4F395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8E3DF1-D472-E1DA-CF82-BBA06DAEE8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AB9326-7EC5-5275-4BC3-75B639A1D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970A82-238F-154E-73B9-80FD5426D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B23CBD-2D24-DE69-4F5A-05420921E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051AC-B9EA-4FF7-BFF7-C4D49DDF85B5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4893948"/>
      </p:ext>
    </p:extLst>
  </p:cSld>
  <p:clrMapOvr>
    <a:masterClrMapping/>
  </p:clrMapOvr>
  <p:transition spd="slow">
    <p:cover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62F86-2EA6-442B-141D-763D2CE76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B6EA29-D4CD-D614-1FD3-38B600D9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C0059-CEF2-B9CF-212F-59C5359A3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829950-EFE8-0A6F-F1F9-8A7D1F8E3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26609-EC88-4456-A745-58A06AED127B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325166"/>
      </p:ext>
    </p:extLst>
  </p:cSld>
  <p:clrMapOvr>
    <a:masterClrMapping/>
  </p:clrMapOvr>
  <p:transition spd="slow">
    <p:cover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DB87D4-1F7C-F62C-6291-4AA1DBFDC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16B287-54E2-22E9-6242-0B2C9C2D0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5DBE6-C464-480B-0DE7-A9C7FD527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EC55A-6F58-4F0A-8107-AD1B45286723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588788"/>
      </p:ext>
    </p:extLst>
  </p:cSld>
  <p:clrMapOvr>
    <a:masterClrMapping/>
  </p:clrMapOvr>
  <p:transition spd="slow">
    <p:cover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5B9D0-6DB9-41DB-DB5D-E96C64773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55268-5B9D-34B8-B4B8-BD26F73FB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7C6482-6DC8-3AAA-083B-AE9A080F0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2A941-A40E-42BB-0ADD-68859E735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802F1D-CFAA-DBD6-71BC-95961F220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393658-D6FF-1530-3D99-3991F3814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317EE-1D05-4E3C-84D1-97B183FBD087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507632"/>
      </p:ext>
    </p:extLst>
  </p:cSld>
  <p:clrMapOvr>
    <a:masterClrMapping/>
  </p:clrMapOvr>
  <p:transition spd="slow">
    <p:cover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BC080-3F10-486D-304E-778F888CD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99AC05-DDC5-F524-D6AA-5F8EE51443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067F0-E56F-C618-75B0-8FBB08531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F06E8-747B-EC87-4603-73278AF32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9AC30-CB12-E741-6E9F-D2267AD41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EF63B1-CF4D-77A4-972E-84C81DBA9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E96B3-7E95-470C-9978-7E93AC6D52A5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27975"/>
      </p:ext>
    </p:extLst>
  </p:cSld>
  <p:clrMapOvr>
    <a:masterClrMapping/>
  </p:clrMapOvr>
  <p:transition spd="slow">
    <p:cover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2A355F8-6234-5272-AB04-6F9F89C7D2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887BA5D-5446-900D-D968-360869BAA7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76D319D-101F-5F63-902B-E340BE502A1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CA68783-B96B-FE1D-DE5C-58D90060B13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654C3F4-64FE-E7E3-239D-0C1D59B467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fld id="{20D9DF8A-D639-4C2B-81E3-4A29BA02406D}" type="slidenum">
              <a:rPr lang="he-IL" altLang="en-US"/>
              <a:pPr/>
              <a:t>‹#›</a:t>
            </a:fld>
            <a:endParaRPr lang="en-US" altLang="en-US">
              <a:cs typeface="Guttman Yad-Brush" panose="02010401010101010101" pitchFamily="2" charset="-79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ld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9" name="Object 5">
            <a:extLst>
              <a:ext uri="{FF2B5EF4-FFF2-40B4-BE49-F238E27FC236}">
                <a16:creationId xmlns:a16="http://schemas.microsoft.com/office/drawing/2014/main" id="{68117167-9EEB-18E7-92F5-9B492E404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809628"/>
              </p:ext>
            </p:extLst>
          </p:nvPr>
        </p:nvGraphicFramePr>
        <p:xfrm>
          <a:off x="0" y="-20638"/>
          <a:ext cx="9144000" cy="687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4519440" imgH="3314160" progId="MS_ClipArt_Gallery.2">
                  <p:embed/>
                </p:oleObj>
              </mc:Choice>
              <mc:Fallback>
                <p:oleObj name="Clip" r:id="rId2" imgW="4519440" imgH="331416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lum bright="70000" contrast="-7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20638"/>
                        <a:ext cx="9144000" cy="687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WordArt 2">
            <a:extLst>
              <a:ext uri="{FF2B5EF4-FFF2-40B4-BE49-F238E27FC236}">
                <a16:creationId xmlns:a16="http://schemas.microsoft.com/office/drawing/2014/main" id="{A700BA94-380A-1E0E-5843-9D16AF76C5A9}"/>
              </a:ext>
            </a:extLst>
          </p:cNvPr>
          <p:cNvSpPr>
            <a:spLocks noGrp="1" noChangeArrowheads="1" noChangeShapeType="1" noTextEdit="1"/>
          </p:cNvSpPr>
          <p:nvPr>
            <p:ph type="title" idx="4294967295"/>
          </p:nvPr>
        </p:nvSpPr>
        <p:spPr bwMode="auto">
          <a:xfrm>
            <a:off x="457200" y="2133600"/>
            <a:ext cx="8305800" cy="1828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1" anchor="t" anchorCtr="0" forceAA="0" compatLnSpc="1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600" b="0" i="0" u="none" strike="noStrike" kern="10" cap="none" spc="0" normalizeH="0" baseline="0" noProof="0" dirty="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חומרים עם קשר </a:t>
            </a:r>
            <a:r>
              <a:rPr kumimoji="0" lang="he-IL" sz="3600" b="0" i="0" u="none" strike="noStrike" kern="10" cap="none" spc="0" normalizeH="0" baseline="0" noProof="0" dirty="0" err="1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107763" dir="18900000" algn="ctr" rotWithShape="0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קוולנטי</a:t>
            </a:r>
            <a:endParaRPr kumimoji="0" lang="en-US" sz="3600" b="0" i="0" u="none" strike="noStrike" kern="10" cap="none" spc="0" normalizeH="0" baseline="0" noProof="0" dirty="0">
              <a:ln w="38100">
                <a:solidFill>
                  <a:schemeClr val="tx1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107763" dir="18900000" algn="ctr" rotWithShape="0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EA152D82-D53B-DFE5-55BD-9DE1689BF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943600"/>
            <a:ext cx="3810000" cy="831850"/>
          </a:xfrm>
          <a:prstGeom prst="rect">
            <a:avLst/>
          </a:prstGeom>
          <a:solidFill>
            <a:srgbClr val="DDDDDD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b="1"/>
              <a:t>אילנה זהר</a:t>
            </a:r>
            <a:r>
              <a:rPr lang="he-IL" altLang="en-US" b="1">
                <a:cs typeface="Times New Roman" panose="02020603050405020304" pitchFamily="18" charset="0"/>
              </a:rPr>
              <a:t>, מדריכה מחוזית לכימיה </a:t>
            </a:r>
            <a:r>
              <a:rPr lang="en-US" altLang="en-US" b="1">
                <a:cs typeface="Times New Roman" panose="02020603050405020304" pitchFamily="18" charset="0"/>
              </a:rPr>
              <a:t>©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68B90B8-71FF-176A-B706-C543C9CB38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קשרים כפולים ומשולשים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grpSp>
        <p:nvGrpSpPr>
          <p:cNvPr id="21557" name="Group 53">
            <a:extLst>
              <a:ext uri="{FF2B5EF4-FFF2-40B4-BE49-F238E27FC236}">
                <a16:creationId xmlns:a16="http://schemas.microsoft.com/office/drawing/2014/main" id="{CA7E93A3-9115-F2FB-B2A2-F60CC85F6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1905000"/>
            <a:ext cx="1447800" cy="762000"/>
            <a:chOff x="2304" y="1200"/>
            <a:chExt cx="912" cy="480"/>
          </a:xfrm>
        </p:grpSpPr>
        <p:sp>
          <p:nvSpPr>
            <p:cNvPr id="21507" name="Text Box 3">
              <a:extLst>
                <a:ext uri="{FF2B5EF4-FFF2-40B4-BE49-F238E27FC236}">
                  <a16:creationId xmlns:a16="http://schemas.microsoft.com/office/drawing/2014/main" id="{0A5AD608-FCA6-C3AE-6803-9DAC9F20C9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200"/>
              <a:ext cx="4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</a:p>
          </p:txBody>
        </p:sp>
        <p:sp>
          <p:nvSpPr>
            <p:cNvPr id="21508" name="Oval 4">
              <a:extLst>
                <a:ext uri="{FF2B5EF4-FFF2-40B4-BE49-F238E27FC236}">
                  <a16:creationId xmlns:a16="http://schemas.microsoft.com/office/drawing/2014/main" id="{9C2C3C51-89A6-D641-FF1C-43CD5C353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4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9" name="Oval 5">
              <a:extLst>
                <a:ext uri="{FF2B5EF4-FFF2-40B4-BE49-F238E27FC236}">
                  <a16:creationId xmlns:a16="http://schemas.microsoft.com/office/drawing/2014/main" id="{ADC21B3D-F650-2C0F-F1CF-307E4A688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1" y="1392"/>
              <a:ext cx="47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0" name="Oval 6">
              <a:extLst>
                <a:ext uri="{FF2B5EF4-FFF2-40B4-BE49-F238E27FC236}">
                  <a16:creationId xmlns:a16="http://schemas.microsoft.com/office/drawing/2014/main" id="{3C3304F4-3499-F0FE-9657-EB40E09E4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584"/>
              <a:ext cx="47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1" name="Oval 7">
              <a:extLst>
                <a:ext uri="{FF2B5EF4-FFF2-40B4-BE49-F238E27FC236}">
                  <a16:creationId xmlns:a16="http://schemas.microsoft.com/office/drawing/2014/main" id="{C3285E25-60A1-B20F-EB0F-D5B6B8E33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1584"/>
              <a:ext cx="47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2" name="Oval 8">
              <a:extLst>
                <a:ext uri="{FF2B5EF4-FFF2-40B4-BE49-F238E27FC236}">
                  <a16:creationId xmlns:a16="http://schemas.microsoft.com/office/drawing/2014/main" id="{161AD2C2-3C41-D148-4823-1FC1B7ACE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48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3" name="Oval 9">
              <a:extLst>
                <a:ext uri="{FF2B5EF4-FFF2-40B4-BE49-F238E27FC236}">
                  <a16:creationId xmlns:a16="http://schemas.microsoft.com/office/drawing/2014/main" id="{1C68A8C4-A6AF-D6A0-CEBE-DD9316499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3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" name="Text Box 10">
              <a:extLst>
                <a:ext uri="{FF2B5EF4-FFF2-40B4-BE49-F238E27FC236}">
                  <a16:creationId xmlns:a16="http://schemas.microsoft.com/office/drawing/2014/main" id="{5D404507-F201-D692-1DFA-F4232462F6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1200"/>
              <a:ext cx="4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</a:p>
          </p:txBody>
        </p:sp>
        <p:sp>
          <p:nvSpPr>
            <p:cNvPr id="21515" name="Oval 11">
              <a:extLst>
                <a:ext uri="{FF2B5EF4-FFF2-40B4-BE49-F238E27FC236}">
                  <a16:creationId xmlns:a16="http://schemas.microsoft.com/office/drawing/2014/main" id="{DD773184-84D1-DC52-7B2A-FF84B89A0E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3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6" name="Oval 12">
              <a:extLst>
                <a:ext uri="{FF2B5EF4-FFF2-40B4-BE49-F238E27FC236}">
                  <a16:creationId xmlns:a16="http://schemas.microsoft.com/office/drawing/2014/main" id="{1B4447AB-4838-CAB1-0F76-35333F5E4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48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7" name="Oval 13">
              <a:extLst>
                <a:ext uri="{FF2B5EF4-FFF2-40B4-BE49-F238E27FC236}">
                  <a16:creationId xmlns:a16="http://schemas.microsoft.com/office/drawing/2014/main" id="{10B5737D-DCD2-85E9-BAC0-E72C13630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584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Oval 14">
              <a:extLst>
                <a:ext uri="{FF2B5EF4-FFF2-40B4-BE49-F238E27FC236}">
                  <a16:creationId xmlns:a16="http://schemas.microsoft.com/office/drawing/2014/main" id="{516182CB-DE38-9F1D-2002-B73E50C8D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584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9" name="Oval 15">
              <a:extLst>
                <a:ext uri="{FF2B5EF4-FFF2-40B4-BE49-F238E27FC236}">
                  <a16:creationId xmlns:a16="http://schemas.microsoft.com/office/drawing/2014/main" id="{5DCC8541-3384-100F-FCF1-B31F304343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4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0" name="Oval 16">
              <a:extLst>
                <a:ext uri="{FF2B5EF4-FFF2-40B4-BE49-F238E27FC236}">
                  <a16:creationId xmlns:a16="http://schemas.microsoft.com/office/drawing/2014/main" id="{664904F8-B1BA-0E1E-36C7-431F11817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3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21" name="Line 17">
            <a:extLst>
              <a:ext uri="{FF2B5EF4-FFF2-40B4-BE49-F238E27FC236}">
                <a16:creationId xmlns:a16="http://schemas.microsoft.com/office/drawing/2014/main" id="{01E69648-C1BD-2EC2-ABD6-106ED9407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362200"/>
            <a:ext cx="4572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610" name="Group 106">
            <a:extLst>
              <a:ext uri="{FF2B5EF4-FFF2-40B4-BE49-F238E27FC236}">
                <a16:creationId xmlns:a16="http://schemas.microsoft.com/office/drawing/2014/main" id="{D1E73F99-9FFC-6F1A-5FA2-F918CF31A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905000"/>
            <a:ext cx="1828800" cy="762000"/>
            <a:chOff x="144" y="1200"/>
            <a:chExt cx="1152" cy="480"/>
          </a:xfrm>
        </p:grpSpPr>
        <p:sp>
          <p:nvSpPr>
            <p:cNvPr id="21522" name="Text Box 18">
              <a:extLst>
                <a:ext uri="{FF2B5EF4-FFF2-40B4-BE49-F238E27FC236}">
                  <a16:creationId xmlns:a16="http://schemas.microsoft.com/office/drawing/2014/main" id="{FEB68900-9DDA-8CDC-B640-0AABD391F5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200"/>
              <a:ext cx="4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</a:p>
          </p:txBody>
        </p:sp>
        <p:sp>
          <p:nvSpPr>
            <p:cNvPr id="21523" name="Oval 19">
              <a:extLst>
                <a:ext uri="{FF2B5EF4-FFF2-40B4-BE49-F238E27FC236}">
                  <a16:creationId xmlns:a16="http://schemas.microsoft.com/office/drawing/2014/main" id="{02F93D4E-EC29-191D-47DD-373ED4B36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48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" name="Oval 20">
              <a:extLst>
                <a:ext uri="{FF2B5EF4-FFF2-40B4-BE49-F238E27FC236}">
                  <a16:creationId xmlns:a16="http://schemas.microsoft.com/office/drawing/2014/main" id="{C625E651-FD24-E206-EC11-7C5D66458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4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Oval 21">
              <a:extLst>
                <a:ext uri="{FF2B5EF4-FFF2-40B4-BE49-F238E27FC236}">
                  <a16:creationId xmlns:a16="http://schemas.microsoft.com/office/drawing/2014/main" id="{CF615BDD-3AE1-D1F6-79E9-09C2DDBEB7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584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6" name="Oval 22">
              <a:extLst>
                <a:ext uri="{FF2B5EF4-FFF2-40B4-BE49-F238E27FC236}">
                  <a16:creationId xmlns:a16="http://schemas.microsoft.com/office/drawing/2014/main" id="{C00B0075-AF38-87A6-0564-11989C2EA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584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7" name="Oval 23">
              <a:extLst>
                <a:ext uri="{FF2B5EF4-FFF2-40B4-BE49-F238E27FC236}">
                  <a16:creationId xmlns:a16="http://schemas.microsoft.com/office/drawing/2014/main" id="{BEA1C033-183C-1885-EBB5-46B8A7FEA9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24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8" name="Oval 24">
              <a:extLst>
                <a:ext uri="{FF2B5EF4-FFF2-40B4-BE49-F238E27FC236}">
                  <a16:creationId xmlns:a16="http://schemas.microsoft.com/office/drawing/2014/main" id="{AFCB0226-02E4-8E2A-0131-FFB4D9E75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3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9" name="Text Box 25">
              <a:extLst>
                <a:ext uri="{FF2B5EF4-FFF2-40B4-BE49-F238E27FC236}">
                  <a16:creationId xmlns:a16="http://schemas.microsoft.com/office/drawing/2014/main" id="{6CE5CA53-D2F8-C768-7814-F3E74661C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200"/>
              <a:ext cx="4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</a:p>
          </p:txBody>
        </p:sp>
        <p:sp>
          <p:nvSpPr>
            <p:cNvPr id="21530" name="Oval 26">
              <a:extLst>
                <a:ext uri="{FF2B5EF4-FFF2-40B4-BE49-F238E27FC236}">
                  <a16:creationId xmlns:a16="http://schemas.microsoft.com/office/drawing/2014/main" id="{9D8FAABB-B4A8-07F0-E895-BA89567F3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24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1" name="Oval 27">
              <a:extLst>
                <a:ext uri="{FF2B5EF4-FFF2-40B4-BE49-F238E27FC236}">
                  <a16:creationId xmlns:a16="http://schemas.microsoft.com/office/drawing/2014/main" id="{204C1672-77E0-3D92-2480-129F9E95DE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4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2" name="Oval 28">
              <a:extLst>
                <a:ext uri="{FF2B5EF4-FFF2-40B4-BE49-F238E27FC236}">
                  <a16:creationId xmlns:a16="http://schemas.microsoft.com/office/drawing/2014/main" id="{845F1427-1CBE-0362-08FC-A71BFBD08E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584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3" name="Oval 29">
              <a:extLst>
                <a:ext uri="{FF2B5EF4-FFF2-40B4-BE49-F238E27FC236}">
                  <a16:creationId xmlns:a16="http://schemas.microsoft.com/office/drawing/2014/main" id="{08D8F897-ED82-F1E0-87CA-D1905B011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584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" name="Oval 30">
              <a:extLst>
                <a:ext uri="{FF2B5EF4-FFF2-40B4-BE49-F238E27FC236}">
                  <a16:creationId xmlns:a16="http://schemas.microsoft.com/office/drawing/2014/main" id="{13A4D9CD-CCA2-7E0C-5B09-28A6F8D5B9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4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" name="Oval 31">
              <a:extLst>
                <a:ext uri="{FF2B5EF4-FFF2-40B4-BE49-F238E27FC236}">
                  <a16:creationId xmlns:a16="http://schemas.microsoft.com/office/drawing/2014/main" id="{5A9FE6CC-3DF6-F057-22B2-6847A4947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3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36" name="Line 32">
            <a:extLst>
              <a:ext uri="{FF2B5EF4-FFF2-40B4-BE49-F238E27FC236}">
                <a16:creationId xmlns:a16="http://schemas.microsoft.com/office/drawing/2014/main" id="{C8784591-B0AD-A717-E7FC-348420CAF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286000"/>
            <a:ext cx="4572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56" name="Group 52">
            <a:extLst>
              <a:ext uri="{FF2B5EF4-FFF2-40B4-BE49-F238E27FC236}">
                <a16:creationId xmlns:a16="http://schemas.microsoft.com/office/drawing/2014/main" id="{C0D4C907-FFD9-1613-0ABC-B143D68BA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1905000"/>
            <a:ext cx="1447800" cy="762000"/>
            <a:chOff x="3888" y="1200"/>
            <a:chExt cx="912" cy="480"/>
          </a:xfrm>
        </p:grpSpPr>
        <p:sp>
          <p:nvSpPr>
            <p:cNvPr id="21554" name="Text Box 50">
              <a:extLst>
                <a:ext uri="{FF2B5EF4-FFF2-40B4-BE49-F238E27FC236}">
                  <a16:creationId xmlns:a16="http://schemas.microsoft.com/office/drawing/2014/main" id="{68F126C0-714C-9DA7-D575-5FEAF4477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200"/>
              <a:ext cx="4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</a:p>
          </p:txBody>
        </p:sp>
        <p:sp>
          <p:nvSpPr>
            <p:cNvPr id="21537" name="Text Box 33">
              <a:extLst>
                <a:ext uri="{FF2B5EF4-FFF2-40B4-BE49-F238E27FC236}">
                  <a16:creationId xmlns:a16="http://schemas.microsoft.com/office/drawing/2014/main" id="{001540E6-9EC7-9163-9EA8-087AB1159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200"/>
              <a:ext cx="4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</a:p>
          </p:txBody>
        </p:sp>
        <p:sp>
          <p:nvSpPr>
            <p:cNvPr id="21538" name="Oval 34">
              <a:extLst>
                <a:ext uri="{FF2B5EF4-FFF2-40B4-BE49-F238E27FC236}">
                  <a16:creationId xmlns:a16="http://schemas.microsoft.com/office/drawing/2014/main" id="{CDB95399-2F71-37AD-61A1-A66880B9C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4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9" name="Oval 35">
              <a:extLst>
                <a:ext uri="{FF2B5EF4-FFF2-40B4-BE49-F238E27FC236}">
                  <a16:creationId xmlns:a16="http://schemas.microsoft.com/office/drawing/2014/main" id="{BCE1A986-65F6-C563-B249-74BF89B80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5" y="1392"/>
              <a:ext cx="47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0" name="Oval 36">
              <a:extLst>
                <a:ext uri="{FF2B5EF4-FFF2-40B4-BE49-F238E27FC236}">
                  <a16:creationId xmlns:a16="http://schemas.microsoft.com/office/drawing/2014/main" id="{62D6E918-780A-9514-7D36-64841D2434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584"/>
              <a:ext cx="47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1" name="Oval 37">
              <a:extLst>
                <a:ext uri="{FF2B5EF4-FFF2-40B4-BE49-F238E27FC236}">
                  <a16:creationId xmlns:a16="http://schemas.microsoft.com/office/drawing/2014/main" id="{6B6250AB-B400-0488-9A3F-A115DB0DB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584"/>
              <a:ext cx="47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4" name="Text Box 40">
              <a:extLst>
                <a:ext uri="{FF2B5EF4-FFF2-40B4-BE49-F238E27FC236}">
                  <a16:creationId xmlns:a16="http://schemas.microsoft.com/office/drawing/2014/main" id="{D31D050F-9012-A370-3BB0-8FFEAA795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200"/>
              <a:ext cx="4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</a:p>
          </p:txBody>
        </p:sp>
        <p:sp>
          <p:nvSpPr>
            <p:cNvPr id="21547" name="Oval 43">
              <a:extLst>
                <a:ext uri="{FF2B5EF4-FFF2-40B4-BE49-F238E27FC236}">
                  <a16:creationId xmlns:a16="http://schemas.microsoft.com/office/drawing/2014/main" id="{769B66CE-3498-389F-39FE-FF486FE21F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584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8" name="Oval 44">
              <a:extLst>
                <a:ext uri="{FF2B5EF4-FFF2-40B4-BE49-F238E27FC236}">
                  <a16:creationId xmlns:a16="http://schemas.microsoft.com/office/drawing/2014/main" id="{7918F2DB-3AAD-9429-38D2-904D3D752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1584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9" name="Oval 45">
              <a:extLst>
                <a:ext uri="{FF2B5EF4-FFF2-40B4-BE49-F238E27FC236}">
                  <a16:creationId xmlns:a16="http://schemas.microsoft.com/office/drawing/2014/main" id="{37B1EC0B-BCE5-BB74-DB27-00FEE2425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4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0" name="Oval 46">
              <a:extLst>
                <a:ext uri="{FF2B5EF4-FFF2-40B4-BE49-F238E27FC236}">
                  <a16:creationId xmlns:a16="http://schemas.microsoft.com/office/drawing/2014/main" id="{8D854203-305F-0333-351D-F5DC4B2D6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3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1" name="Line 47">
              <a:extLst>
                <a:ext uri="{FF2B5EF4-FFF2-40B4-BE49-F238E27FC236}">
                  <a16:creationId xmlns:a16="http://schemas.microsoft.com/office/drawing/2014/main" id="{C733C5CE-C697-552B-0F02-D777674494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1440"/>
              <a:ext cx="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2" name="Text Box 48">
              <a:extLst>
                <a:ext uri="{FF2B5EF4-FFF2-40B4-BE49-F238E27FC236}">
                  <a16:creationId xmlns:a16="http://schemas.microsoft.com/office/drawing/2014/main" id="{C18B9EAB-5EC1-A9DB-E7A6-1254F2DDB7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200"/>
              <a:ext cx="4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</a:p>
          </p:txBody>
        </p:sp>
        <p:sp>
          <p:nvSpPr>
            <p:cNvPr id="21553" name="Text Box 49">
              <a:extLst>
                <a:ext uri="{FF2B5EF4-FFF2-40B4-BE49-F238E27FC236}">
                  <a16:creationId xmlns:a16="http://schemas.microsoft.com/office/drawing/2014/main" id="{450AF029-DD7B-6A67-E234-4325DCC291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200"/>
              <a:ext cx="4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</a:p>
          </p:txBody>
        </p:sp>
        <p:sp>
          <p:nvSpPr>
            <p:cNvPr id="21555" name="Line 51">
              <a:extLst>
                <a:ext uri="{FF2B5EF4-FFF2-40B4-BE49-F238E27FC236}">
                  <a16:creationId xmlns:a16="http://schemas.microsoft.com/office/drawing/2014/main" id="{3E05A417-4462-A1BB-0362-61F1563653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1488"/>
              <a:ext cx="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60" name="Text Box 56">
            <a:extLst>
              <a:ext uri="{FF2B5EF4-FFF2-40B4-BE49-F238E27FC236}">
                <a16:creationId xmlns:a16="http://schemas.microsoft.com/office/drawing/2014/main" id="{FA680ECF-7297-4A55-FF66-85DD120BD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2900" y="1891547"/>
            <a:ext cx="838200" cy="771525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4400" b="1">
                <a:solidFill>
                  <a:srgbClr val="CC3300"/>
                </a:solidFill>
              </a:rPr>
              <a:t>O</a:t>
            </a:r>
            <a:r>
              <a:rPr lang="en-US" altLang="en-US" sz="4400" b="1" baseline="-25000">
                <a:solidFill>
                  <a:srgbClr val="CC3300"/>
                </a:solidFill>
              </a:rPr>
              <a:t>2</a:t>
            </a:r>
            <a:endParaRPr lang="en-US" altLang="en-US" sz="4400" b="1"/>
          </a:p>
        </p:txBody>
      </p:sp>
      <p:sp>
        <p:nvSpPr>
          <p:cNvPr id="21561" name="Line 57">
            <a:extLst>
              <a:ext uri="{FF2B5EF4-FFF2-40B4-BE49-F238E27FC236}">
                <a16:creationId xmlns:a16="http://schemas.microsoft.com/office/drawing/2014/main" id="{D59034BA-972A-99E1-9BA8-5ABE70A85D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286000"/>
            <a:ext cx="4572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613" name="Group 109">
            <a:extLst>
              <a:ext uri="{FF2B5EF4-FFF2-40B4-BE49-F238E27FC236}">
                <a16:creationId xmlns:a16="http://schemas.microsoft.com/office/drawing/2014/main" id="{BCC971A8-6163-5DD8-8314-4105080D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876800"/>
            <a:ext cx="1676400" cy="762000"/>
            <a:chOff x="192" y="2400"/>
            <a:chExt cx="1056" cy="480"/>
          </a:xfrm>
        </p:grpSpPr>
        <p:sp>
          <p:nvSpPr>
            <p:cNvPr id="21562" name="Text Box 58">
              <a:extLst>
                <a:ext uri="{FF2B5EF4-FFF2-40B4-BE49-F238E27FC236}">
                  <a16:creationId xmlns:a16="http://schemas.microsoft.com/office/drawing/2014/main" id="{CC6DCEC6-F8B9-575F-F4D0-F0C12E0A9B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400"/>
              <a:ext cx="38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</a:t>
              </a:r>
            </a:p>
          </p:txBody>
        </p:sp>
        <p:sp>
          <p:nvSpPr>
            <p:cNvPr id="21564" name="Oval 60">
              <a:extLst>
                <a:ext uri="{FF2B5EF4-FFF2-40B4-BE49-F238E27FC236}">
                  <a16:creationId xmlns:a16="http://schemas.microsoft.com/office/drawing/2014/main" id="{97A05003-4684-8BA3-54FC-81455A4D3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40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5" name="Oval 61">
              <a:extLst>
                <a:ext uri="{FF2B5EF4-FFF2-40B4-BE49-F238E27FC236}">
                  <a16:creationId xmlns:a16="http://schemas.microsoft.com/office/drawing/2014/main" id="{B547BF02-F730-9D3E-99B6-925A7BF3C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6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6" name="Oval 62">
              <a:extLst>
                <a:ext uri="{FF2B5EF4-FFF2-40B4-BE49-F238E27FC236}">
                  <a16:creationId xmlns:a16="http://schemas.microsoft.com/office/drawing/2014/main" id="{F491FD65-83FB-0B85-1C66-7C58EF6B2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83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7" name="Oval 63">
              <a:extLst>
                <a:ext uri="{FF2B5EF4-FFF2-40B4-BE49-F238E27FC236}">
                  <a16:creationId xmlns:a16="http://schemas.microsoft.com/office/drawing/2014/main" id="{4481CBEA-A6CF-9646-024F-CF9CD6A0D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5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8" name="Oval 64">
              <a:extLst>
                <a:ext uri="{FF2B5EF4-FFF2-40B4-BE49-F238E27FC236}">
                  <a16:creationId xmlns:a16="http://schemas.microsoft.com/office/drawing/2014/main" id="{B634B324-325B-3CCD-E2D1-630B5895F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6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9" name="Text Box 65">
              <a:extLst>
                <a:ext uri="{FF2B5EF4-FFF2-40B4-BE49-F238E27FC236}">
                  <a16:creationId xmlns:a16="http://schemas.microsoft.com/office/drawing/2014/main" id="{C07B4413-53C9-9371-167E-A5B3B41D10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2400"/>
              <a:ext cx="38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</a:t>
              </a:r>
            </a:p>
          </p:txBody>
        </p:sp>
        <p:sp>
          <p:nvSpPr>
            <p:cNvPr id="21570" name="Oval 66">
              <a:extLst>
                <a:ext uri="{FF2B5EF4-FFF2-40B4-BE49-F238E27FC236}">
                  <a16:creationId xmlns:a16="http://schemas.microsoft.com/office/drawing/2014/main" id="{709FC015-A203-CF70-8272-5329B0D5E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40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1" name="Oval 67">
              <a:extLst>
                <a:ext uri="{FF2B5EF4-FFF2-40B4-BE49-F238E27FC236}">
                  <a16:creationId xmlns:a16="http://schemas.microsoft.com/office/drawing/2014/main" id="{C4731454-C5D9-6FF8-91FF-DAC88780C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6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2" name="Oval 68">
              <a:extLst>
                <a:ext uri="{FF2B5EF4-FFF2-40B4-BE49-F238E27FC236}">
                  <a16:creationId xmlns:a16="http://schemas.microsoft.com/office/drawing/2014/main" id="{23141A18-541B-8E38-A23A-213247BDD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83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3" name="Oval 69">
              <a:extLst>
                <a:ext uri="{FF2B5EF4-FFF2-40B4-BE49-F238E27FC236}">
                  <a16:creationId xmlns:a16="http://schemas.microsoft.com/office/drawing/2014/main" id="{FB7BD169-5FC9-D9A0-6829-0750C3C03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5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5" name="Oval 71">
              <a:extLst>
                <a:ext uri="{FF2B5EF4-FFF2-40B4-BE49-F238E27FC236}">
                  <a16:creationId xmlns:a16="http://schemas.microsoft.com/office/drawing/2014/main" id="{ECA11F74-507A-0B0B-667F-C0C3ABA0C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68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76" name="Line 72">
            <a:extLst>
              <a:ext uri="{FF2B5EF4-FFF2-40B4-BE49-F238E27FC236}">
                <a16:creationId xmlns:a16="http://schemas.microsoft.com/office/drawing/2014/main" id="{922E1A81-CEFA-3B08-632B-08CAAA161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334000"/>
            <a:ext cx="4572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612" name="Group 108">
            <a:extLst>
              <a:ext uri="{FF2B5EF4-FFF2-40B4-BE49-F238E27FC236}">
                <a16:creationId xmlns:a16="http://schemas.microsoft.com/office/drawing/2014/main" id="{9C11A13B-0CCD-C3AA-C045-23422A4F40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876800"/>
            <a:ext cx="1295400" cy="762000"/>
            <a:chOff x="1968" y="2400"/>
            <a:chExt cx="816" cy="480"/>
          </a:xfrm>
        </p:grpSpPr>
        <p:sp>
          <p:nvSpPr>
            <p:cNvPr id="21577" name="Text Box 73">
              <a:extLst>
                <a:ext uri="{FF2B5EF4-FFF2-40B4-BE49-F238E27FC236}">
                  <a16:creationId xmlns:a16="http://schemas.microsoft.com/office/drawing/2014/main" id="{FB152A12-8C1B-E24B-BE97-5A710F5FBC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2400"/>
              <a:ext cx="38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</a:t>
              </a:r>
            </a:p>
          </p:txBody>
        </p:sp>
        <p:sp>
          <p:nvSpPr>
            <p:cNvPr id="21578" name="Oval 74">
              <a:extLst>
                <a:ext uri="{FF2B5EF4-FFF2-40B4-BE49-F238E27FC236}">
                  <a16:creationId xmlns:a16="http://schemas.microsoft.com/office/drawing/2014/main" id="{5EEA35D2-0BC0-CFFF-F3E1-B8EB95955F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5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9" name="Oval 75">
              <a:extLst>
                <a:ext uri="{FF2B5EF4-FFF2-40B4-BE49-F238E27FC236}">
                  <a16:creationId xmlns:a16="http://schemas.microsoft.com/office/drawing/2014/main" id="{C7607CDC-5BEC-D73D-3E03-7AC0582AB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6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0" name="Oval 76">
              <a:extLst>
                <a:ext uri="{FF2B5EF4-FFF2-40B4-BE49-F238E27FC236}">
                  <a16:creationId xmlns:a16="http://schemas.microsoft.com/office/drawing/2014/main" id="{0FCC4E6C-FE4F-F327-69D8-1BB93A01D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68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1" name="Oval 77">
              <a:extLst>
                <a:ext uri="{FF2B5EF4-FFF2-40B4-BE49-F238E27FC236}">
                  <a16:creationId xmlns:a16="http://schemas.microsoft.com/office/drawing/2014/main" id="{5E388D2B-D326-835E-F62E-926DEA08F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5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2" name="Oval 78">
              <a:extLst>
                <a:ext uri="{FF2B5EF4-FFF2-40B4-BE49-F238E27FC236}">
                  <a16:creationId xmlns:a16="http://schemas.microsoft.com/office/drawing/2014/main" id="{3602E64E-FCE0-B60F-9C99-72CFC5F71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6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3" name="Text Box 79">
              <a:extLst>
                <a:ext uri="{FF2B5EF4-FFF2-40B4-BE49-F238E27FC236}">
                  <a16:creationId xmlns:a16="http://schemas.microsoft.com/office/drawing/2014/main" id="{C1BAED6C-25B3-C5F7-AA33-36038458D5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400"/>
              <a:ext cx="38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</a:t>
              </a:r>
            </a:p>
          </p:txBody>
        </p:sp>
        <p:sp>
          <p:nvSpPr>
            <p:cNvPr id="21584" name="Oval 80">
              <a:extLst>
                <a:ext uri="{FF2B5EF4-FFF2-40B4-BE49-F238E27FC236}">
                  <a16:creationId xmlns:a16="http://schemas.microsoft.com/office/drawing/2014/main" id="{6D37210B-97AC-04AE-9A6E-901FFD9C4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6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5" name="Oval 81">
              <a:extLst>
                <a:ext uri="{FF2B5EF4-FFF2-40B4-BE49-F238E27FC236}">
                  <a16:creationId xmlns:a16="http://schemas.microsoft.com/office/drawing/2014/main" id="{37587A01-DA6E-7811-308C-79325D475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64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" name="Oval 82">
              <a:extLst>
                <a:ext uri="{FF2B5EF4-FFF2-40B4-BE49-F238E27FC236}">
                  <a16:creationId xmlns:a16="http://schemas.microsoft.com/office/drawing/2014/main" id="{F61ABA83-63D0-5534-4650-AD216B365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68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7" name="Oval 83">
              <a:extLst>
                <a:ext uri="{FF2B5EF4-FFF2-40B4-BE49-F238E27FC236}">
                  <a16:creationId xmlns:a16="http://schemas.microsoft.com/office/drawing/2014/main" id="{0C7FF5D0-D22B-384B-F50F-0C9081BBB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5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8" name="Oval 84">
              <a:extLst>
                <a:ext uri="{FF2B5EF4-FFF2-40B4-BE49-F238E27FC236}">
                  <a16:creationId xmlns:a16="http://schemas.microsoft.com/office/drawing/2014/main" id="{C60112F5-A7C7-5200-0E8E-ECF2B8D3D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68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601" name="Line 97">
            <a:extLst>
              <a:ext uri="{FF2B5EF4-FFF2-40B4-BE49-F238E27FC236}">
                <a16:creationId xmlns:a16="http://schemas.microsoft.com/office/drawing/2014/main" id="{865B1081-774C-C6A5-499E-F548F47D8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752850"/>
            <a:ext cx="4572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2" name="Line 98">
            <a:extLst>
              <a:ext uri="{FF2B5EF4-FFF2-40B4-BE49-F238E27FC236}">
                <a16:creationId xmlns:a16="http://schemas.microsoft.com/office/drawing/2014/main" id="{82A9A477-7E6D-742D-8150-AAD8535D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334000"/>
            <a:ext cx="4572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03" name="Text Box 99">
            <a:extLst>
              <a:ext uri="{FF2B5EF4-FFF2-40B4-BE49-F238E27FC236}">
                <a16:creationId xmlns:a16="http://schemas.microsoft.com/office/drawing/2014/main" id="{FA829024-3769-10C9-E5F3-C56E9DC769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4867275"/>
            <a:ext cx="838200" cy="771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4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4400" b="1" baseline="-25000">
                <a:solidFill>
                  <a:schemeClr val="accent2"/>
                </a:solidFill>
              </a:rPr>
              <a:t>2</a:t>
            </a:r>
            <a:endParaRPr lang="en-US" altLang="en-US" sz="4400" b="1"/>
          </a:p>
        </p:txBody>
      </p:sp>
      <p:grpSp>
        <p:nvGrpSpPr>
          <p:cNvPr id="21615" name="Group 111">
            <a:extLst>
              <a:ext uri="{FF2B5EF4-FFF2-40B4-BE49-F238E27FC236}">
                <a16:creationId xmlns:a16="http://schemas.microsoft.com/office/drawing/2014/main" id="{DEFB4E14-AEA6-2A79-D188-5C0AA99EC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2743201"/>
            <a:ext cx="990600" cy="609600"/>
            <a:chOff x="4992" y="1632"/>
            <a:chExt cx="624" cy="384"/>
          </a:xfrm>
        </p:grpSpPr>
        <p:sp>
          <p:nvSpPr>
            <p:cNvPr id="21604" name="Oval 100">
              <a:extLst>
                <a:ext uri="{FF2B5EF4-FFF2-40B4-BE49-F238E27FC236}">
                  <a16:creationId xmlns:a16="http://schemas.microsoft.com/office/drawing/2014/main" id="{32434D0E-29D2-2182-C586-F2D6B018C8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2" y="1632"/>
              <a:ext cx="384" cy="384"/>
            </a:xfrm>
            <a:prstGeom prst="ellipse">
              <a:avLst/>
            </a:prstGeom>
            <a:gradFill rotWithShape="0">
              <a:gsLst>
                <a:gs pos="0">
                  <a:srgbClr val="FF3300"/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5" name="Oval 101">
              <a:extLst>
                <a:ext uri="{FF2B5EF4-FFF2-40B4-BE49-F238E27FC236}">
                  <a16:creationId xmlns:a16="http://schemas.microsoft.com/office/drawing/2014/main" id="{F9218C99-7E6E-E9B1-B301-1E9EDF703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1632"/>
              <a:ext cx="384" cy="384"/>
            </a:xfrm>
            <a:prstGeom prst="ellipse">
              <a:avLst/>
            </a:prstGeom>
            <a:gradFill rotWithShape="0">
              <a:gsLst>
                <a:gs pos="0">
                  <a:srgbClr val="FF3300"/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CC3300"/>
                </a:solidFill>
              </a:endParaRPr>
            </a:p>
          </p:txBody>
        </p:sp>
      </p:grpSp>
      <p:sp>
        <p:nvSpPr>
          <p:cNvPr id="21606" name="Text Box 102">
            <a:extLst>
              <a:ext uri="{FF2B5EF4-FFF2-40B4-BE49-F238E27FC236}">
                <a16:creationId xmlns:a16="http://schemas.microsoft.com/office/drawing/2014/main" id="{B0A5C8BB-7A6E-BFEC-D6EB-538D2948F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219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חמצן</a:t>
            </a:r>
            <a:endParaRPr lang="en-US" altLang="en-US" b="1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1614" name="Group 110">
            <a:extLst>
              <a:ext uri="{FF2B5EF4-FFF2-40B4-BE49-F238E27FC236}">
                <a16:creationId xmlns:a16="http://schemas.microsoft.com/office/drawing/2014/main" id="{06227A76-68EB-B109-B263-1BA75BF63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5715000"/>
            <a:ext cx="990600" cy="609600"/>
            <a:chOff x="4944" y="3264"/>
            <a:chExt cx="624" cy="384"/>
          </a:xfrm>
        </p:grpSpPr>
        <p:sp>
          <p:nvSpPr>
            <p:cNvPr id="21607" name="Oval 103">
              <a:extLst>
                <a:ext uri="{FF2B5EF4-FFF2-40B4-BE49-F238E27FC236}">
                  <a16:creationId xmlns:a16="http://schemas.microsoft.com/office/drawing/2014/main" id="{C2C78F46-81E1-A775-AB17-71F875159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3264"/>
              <a:ext cx="384" cy="3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8" name="Oval 104">
              <a:extLst>
                <a:ext uri="{FF2B5EF4-FFF2-40B4-BE49-F238E27FC236}">
                  <a16:creationId xmlns:a16="http://schemas.microsoft.com/office/drawing/2014/main" id="{8C145A1A-B8A6-50F3-6AE5-92D7DDC5D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4" y="3264"/>
              <a:ext cx="384" cy="3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CC3300"/>
                </a:solidFill>
              </a:endParaRPr>
            </a:p>
          </p:txBody>
        </p:sp>
      </p:grpSp>
      <p:sp>
        <p:nvSpPr>
          <p:cNvPr id="21609" name="Text Box 105">
            <a:extLst>
              <a:ext uri="{FF2B5EF4-FFF2-40B4-BE49-F238E27FC236}">
                <a16:creationId xmlns:a16="http://schemas.microsoft.com/office/drawing/2014/main" id="{8EDD84B4-CF2B-555D-D89B-87FE8E31E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419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חנקן</a:t>
            </a:r>
            <a:endParaRPr lang="en-US" altLang="en-US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1617" name="Picture 113">
            <a:extLst>
              <a:ext uri="{FF2B5EF4-FFF2-40B4-BE49-F238E27FC236}">
                <a16:creationId xmlns:a16="http://schemas.microsoft.com/office/drawing/2014/main" id="{A9146FBE-26C7-6053-236C-2DA6512F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43250"/>
            <a:ext cx="2743200" cy="1200150"/>
          </a:xfrm>
          <a:prstGeom prst="rect">
            <a:avLst/>
          </a:prstGeom>
          <a:solidFill>
            <a:srgbClr val="FFCC00"/>
          </a:solidFill>
        </p:spPr>
      </p:pic>
      <p:sp>
        <p:nvSpPr>
          <p:cNvPr id="21619" name="Text Box 115">
            <a:extLst>
              <a:ext uri="{FF2B5EF4-FFF2-40B4-BE49-F238E27FC236}">
                <a16:creationId xmlns:a16="http://schemas.microsoft.com/office/drawing/2014/main" id="{E4A6A866-10EE-38EA-EED7-816B28A68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448050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3200" b="1"/>
              <a:t>O=C=O</a:t>
            </a:r>
          </a:p>
        </p:txBody>
      </p:sp>
      <p:sp>
        <p:nvSpPr>
          <p:cNvPr id="21620" name="Line 116">
            <a:extLst>
              <a:ext uri="{FF2B5EF4-FFF2-40B4-BE49-F238E27FC236}">
                <a16:creationId xmlns:a16="http://schemas.microsoft.com/office/drawing/2014/main" id="{16647CFB-4FDA-2E9C-2C42-EC4A251D9E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334000"/>
            <a:ext cx="4572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1" name="Line 117">
            <a:extLst>
              <a:ext uri="{FF2B5EF4-FFF2-40B4-BE49-F238E27FC236}">
                <a16:creationId xmlns:a16="http://schemas.microsoft.com/office/drawing/2014/main" id="{C48C6E9C-B3FC-FA7C-9EB5-6C227E7C1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752850"/>
            <a:ext cx="4572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23" name="Text Box 119">
            <a:extLst>
              <a:ext uri="{FF2B5EF4-FFF2-40B4-BE49-F238E27FC236}">
                <a16:creationId xmlns:a16="http://schemas.microsoft.com/office/drawing/2014/main" id="{ECDC1CA9-B9C0-1631-2ABF-CB51F269E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44805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3200" b="1"/>
              <a:t>CO</a:t>
            </a:r>
            <a:r>
              <a:rPr lang="en-US" altLang="en-US" sz="3200" b="1" baseline="-25000"/>
              <a:t>2</a:t>
            </a:r>
            <a:endParaRPr lang="en-US" altLang="en-US" sz="3200" b="1"/>
          </a:p>
        </p:txBody>
      </p:sp>
      <p:grpSp>
        <p:nvGrpSpPr>
          <p:cNvPr id="21629" name="Group 125">
            <a:extLst>
              <a:ext uri="{FF2B5EF4-FFF2-40B4-BE49-F238E27FC236}">
                <a16:creationId xmlns:a16="http://schemas.microsoft.com/office/drawing/2014/main" id="{819B2E1C-9F29-7F64-02F3-46F10B601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4876800"/>
            <a:ext cx="1295400" cy="762000"/>
            <a:chOff x="3408" y="2736"/>
            <a:chExt cx="816" cy="480"/>
          </a:xfrm>
        </p:grpSpPr>
        <p:sp>
          <p:nvSpPr>
            <p:cNvPr id="21589" name="Text Box 85">
              <a:extLst>
                <a:ext uri="{FF2B5EF4-FFF2-40B4-BE49-F238E27FC236}">
                  <a16:creationId xmlns:a16="http://schemas.microsoft.com/office/drawing/2014/main" id="{750EF9CE-994D-9F08-0510-0E6EF7C807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2736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</a:t>
              </a:r>
            </a:p>
          </p:txBody>
        </p:sp>
        <p:sp>
          <p:nvSpPr>
            <p:cNvPr id="21593" name="Oval 89">
              <a:extLst>
                <a:ext uri="{FF2B5EF4-FFF2-40B4-BE49-F238E27FC236}">
                  <a16:creationId xmlns:a16="http://schemas.microsoft.com/office/drawing/2014/main" id="{11950B3B-B9C1-B8AF-76A7-86A9A82B4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928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4" name="Oval 90">
              <a:extLst>
                <a:ext uri="{FF2B5EF4-FFF2-40B4-BE49-F238E27FC236}">
                  <a16:creationId xmlns:a16="http://schemas.microsoft.com/office/drawing/2014/main" id="{AC0B2826-A379-93BA-3974-0988468333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976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5" name="Text Box 91">
              <a:extLst>
                <a:ext uri="{FF2B5EF4-FFF2-40B4-BE49-F238E27FC236}">
                  <a16:creationId xmlns:a16="http://schemas.microsoft.com/office/drawing/2014/main" id="{72E995E9-3553-2CAE-3EC7-D63B61FAC9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2736"/>
              <a:ext cx="240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400" b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</a:t>
              </a:r>
            </a:p>
          </p:txBody>
        </p:sp>
        <p:sp>
          <p:nvSpPr>
            <p:cNvPr id="21597" name="Oval 93">
              <a:extLst>
                <a:ext uri="{FF2B5EF4-FFF2-40B4-BE49-F238E27FC236}">
                  <a16:creationId xmlns:a16="http://schemas.microsoft.com/office/drawing/2014/main" id="{2A205B7A-21D4-50E1-EE9C-41675BD5A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976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0" name="Oval 96">
              <a:extLst>
                <a:ext uri="{FF2B5EF4-FFF2-40B4-BE49-F238E27FC236}">
                  <a16:creationId xmlns:a16="http://schemas.microsoft.com/office/drawing/2014/main" id="{94802DF1-8193-91F0-1CFA-D60B4888F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024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4" name="Line 120">
              <a:extLst>
                <a:ext uri="{FF2B5EF4-FFF2-40B4-BE49-F238E27FC236}">
                  <a16:creationId xmlns:a16="http://schemas.microsoft.com/office/drawing/2014/main" id="{EABBBB82-9086-170F-9E17-01CD33700E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3072"/>
              <a:ext cx="1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5" name="Line 121">
              <a:extLst>
                <a:ext uri="{FF2B5EF4-FFF2-40B4-BE49-F238E27FC236}">
                  <a16:creationId xmlns:a16="http://schemas.microsoft.com/office/drawing/2014/main" id="{27EF5B29-734B-AF67-CC56-56C760007D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3072"/>
              <a:ext cx="1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6" name="Line 122">
              <a:extLst>
                <a:ext uri="{FF2B5EF4-FFF2-40B4-BE49-F238E27FC236}">
                  <a16:creationId xmlns:a16="http://schemas.microsoft.com/office/drawing/2014/main" id="{B7783FEF-F9D5-C3B4-00BB-860FFE49DC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2976"/>
              <a:ext cx="1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" name="Line 123">
              <a:extLst>
                <a:ext uri="{FF2B5EF4-FFF2-40B4-BE49-F238E27FC236}">
                  <a16:creationId xmlns:a16="http://schemas.microsoft.com/office/drawing/2014/main" id="{0675E9A2-EF3D-BDF7-2CF0-64A088B757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3024"/>
              <a:ext cx="14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1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1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1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1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1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1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60" grpId="0" animBg="1" autoUpdateAnimBg="0"/>
      <p:bldP spid="21603" grpId="0" animBg="1" autoUpdateAnimBg="0"/>
      <p:bldP spid="21606" grpId="0" autoUpdateAnimBg="0"/>
      <p:bldP spid="21609" grpId="0" autoUpdateAnimBg="0"/>
      <p:bldP spid="21619" grpId="0" autoUpdateAnimBg="0"/>
      <p:bldP spid="2162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7A60C07-9703-D426-4524-9C267EC48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115888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תרגילים: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EF3EEAD-AF07-EEA3-AE43-6BFE5B5C0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3657600"/>
          </a:xfrm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he-IL" altLang="en-US" sz="2800" b="1" u="sng">
                <a:latin typeface="Guttman Yad-Brush" panose="02010401010101010101" pitchFamily="2" charset="-79"/>
                <a:cs typeface="Guttman Yad-Brush" panose="02010401010101010101" pitchFamily="2" charset="-79"/>
              </a:rPr>
              <a:t>נתונה רשימת חומרים</a:t>
            </a:r>
            <a:r>
              <a:rPr lang="he-IL" altLang="en-US" sz="2800" b="1">
                <a:latin typeface="Guttman Yad-Brush" panose="02010401010101010101" pitchFamily="2" charset="-79"/>
                <a:cs typeface="Guttman Yad-Brush" panose="02010401010101010101" pitchFamily="2" charset="-79"/>
              </a:rPr>
              <a:t>:</a:t>
            </a:r>
            <a:br>
              <a:rPr lang="en-US" altLang="en-US" sz="2800" b="1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sz="2800" b="1">
                <a:latin typeface="Guttman Yad-Brush" panose="02010401010101010101" pitchFamily="2" charset="-79"/>
                <a:cs typeface="Guttman Yad-Brush" panose="02010401010101010101" pitchFamily="2" charset="-79"/>
              </a:rPr>
              <a:t>יוד, מימן גופרי, פחמן ברומי, בור ברומי, חמצן כלורי, </a:t>
            </a:r>
          </a:p>
          <a:p>
            <a:pPr>
              <a:lnSpc>
                <a:spcPct val="90000"/>
              </a:lnSpc>
            </a:pPr>
            <a:r>
              <a:rPr lang="he-IL" altLang="en-US" sz="2800" b="1">
                <a:latin typeface="Guttman Yad-Brush" panose="02010401010101010101" pitchFamily="2" charset="-79"/>
                <a:cs typeface="Guttman Yad-Brush" panose="02010401010101010101" pitchFamily="2" charset="-79"/>
              </a:rPr>
              <a:t>רשום לכל אחד מהם נוסחה מולקולרית (הסתמך על יכולת הקישור של האטומים)</a:t>
            </a:r>
          </a:p>
          <a:p>
            <a:pPr>
              <a:lnSpc>
                <a:spcPct val="90000"/>
              </a:lnSpc>
            </a:pPr>
            <a:r>
              <a:rPr lang="he-IL" altLang="en-US" sz="2800" b="1">
                <a:latin typeface="Guttman Yad-Brush" panose="02010401010101010101" pitchFamily="2" charset="-79"/>
                <a:cs typeface="Guttman Yad-Brush" panose="02010401010101010101" pitchFamily="2" charset="-79"/>
              </a:rPr>
              <a:t>רשום לכל אחד מהם נוסחת ייצוג אלקטרונית ונוסחת מבנה מולקולרית.</a:t>
            </a:r>
            <a:endParaRPr lang="en-US" altLang="en-US" sz="2800" b="1">
              <a:latin typeface="Lucida Sans Unicode" panose="020B0602030504020204" pitchFamily="34" charset="0"/>
              <a:cs typeface="Guttman Yad-Brush" panose="02010401010101010101" pitchFamily="2" charset="-79"/>
            </a:endParaRP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C1D12710-2E6E-0B9F-54AA-ABF50A78C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084763"/>
            <a:ext cx="7772400" cy="1815882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 b="1" dirty="0">
                <a:latin typeface="Guttman Yad-Brush" panose="02010401010101010101" pitchFamily="2" charset="-79"/>
              </a:rPr>
              <a:t>רשום נוסחת ייצוג אלקטרונית ונוסחת מבנה מולקולרית לחומרים:</a:t>
            </a:r>
          </a:p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Lucida Sans Unicode" panose="020B0602030504020204" pitchFamily="34" charset="0"/>
              </a:rPr>
              <a:t>CH</a:t>
            </a:r>
            <a:r>
              <a:rPr lang="en-US" altLang="en-US" sz="3200" b="1" baseline="-25000" dirty="0">
                <a:latin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</a:rPr>
              <a:t>O  , C</a:t>
            </a:r>
            <a:r>
              <a:rPr lang="en-US" altLang="en-US" sz="3200" b="1" baseline="-25000" dirty="0">
                <a:latin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</a:rPr>
              <a:t>H</a:t>
            </a:r>
            <a:r>
              <a:rPr lang="en-US" altLang="en-US" sz="3200" b="1" baseline="-25000" dirty="0">
                <a:latin typeface="Lucida Sans Unicode" panose="020B0602030504020204" pitchFamily="34" charset="0"/>
              </a:rPr>
              <a:t>2   ‘ </a:t>
            </a:r>
            <a:r>
              <a:rPr lang="en-US" altLang="en-US" sz="3200" b="1" dirty="0">
                <a:latin typeface="Lucida Sans Unicode" panose="020B0602030504020204" pitchFamily="34" charset="0"/>
              </a:rPr>
              <a:t>C</a:t>
            </a:r>
            <a:r>
              <a:rPr lang="en-US" altLang="en-US" sz="3200" b="1" baseline="-25000" dirty="0">
                <a:latin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</a:rPr>
              <a:t>H</a:t>
            </a:r>
            <a:r>
              <a:rPr lang="en-US" altLang="en-US" sz="3200" b="1" baseline="-25000" dirty="0">
                <a:latin typeface="Lucida Sans Unicode" panose="020B0602030504020204" pitchFamily="34" charset="0"/>
              </a:rPr>
              <a:t>4</a:t>
            </a:r>
            <a:r>
              <a:rPr lang="en-US" altLang="en-US" sz="3200" b="1" dirty="0">
                <a:latin typeface="Lucida Sans Unicode" panose="020B0602030504020204" pitchFamily="34" charset="0"/>
              </a:rPr>
              <a:t> ,  C</a:t>
            </a:r>
            <a:r>
              <a:rPr lang="en-US" altLang="en-US" sz="3200" b="1" baseline="-25000" dirty="0">
                <a:latin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</a:rPr>
              <a:t>H</a:t>
            </a:r>
            <a:r>
              <a:rPr lang="en-US" altLang="en-US" sz="3200" b="1" baseline="-25000" dirty="0">
                <a:latin typeface="Lucida Sans Unicode" panose="020B0602030504020204" pitchFamily="34" charset="0"/>
              </a:rPr>
              <a:t>6</a:t>
            </a:r>
            <a:endParaRPr lang="en-US" altLang="en-US" sz="3200" b="1" dirty="0"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 advAuto="0"/>
      <p:bldP spid="34820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4246FBE-1B79-E9AE-9F6A-5D125D71D9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83575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התכונות של חומרים </a:t>
            </a:r>
            <a:r>
              <a:rPr lang="he-IL" altLang="en-US" b="1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מולקולרים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14C0D7F-B497-2779-4099-3B8EC0E68D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700212"/>
            <a:ext cx="7772400" cy="4897139"/>
          </a:xfrm>
        </p:spPr>
        <p:txBody>
          <a:bodyPr/>
          <a:lstStyle/>
          <a:p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לרוב בעלי נקודות רתיחה והיתוך נמוכות יחסית. (קשרים בין </a:t>
            </a:r>
            <a:r>
              <a:rPr lang="he-IL" altLang="en-US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מולקולרים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חלשים יחסית לקשרים אחרים, כשהמולקולות לא גדולות.)</a:t>
            </a:r>
            <a:endParaRPr lang="en-US" altLang="en-US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מצב צבירה בטמפרטורת  - גז או נוזל או מוצק.</a:t>
            </a:r>
            <a:endParaRPr lang="en-US" altLang="en-US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לא מוליכים במוצק.</a:t>
            </a:r>
            <a:endParaRPr lang="en-US" altLang="en-US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לא מוליכים בנוזל.</a:t>
            </a:r>
            <a:endParaRPr lang="en-US" altLang="en-US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רק חלקם נמסים במים.</a:t>
            </a:r>
            <a:endParaRPr lang="en-US" altLang="en-US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22532" name="Picture 4">
            <a:extLst>
              <a:ext uri="{FF2B5EF4-FFF2-40B4-BE49-F238E27FC236}">
                <a16:creationId xmlns:a16="http://schemas.microsoft.com/office/drawing/2014/main" id="{155652A2-A0B7-9C79-7082-3477FF31D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495800"/>
            <a:ext cx="1981200" cy="193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C370EBF2-98E9-0C0B-59E9-49FDB97177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מצבי הצבירה השונים של ההלוגנים בטמפרטורת החדר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grpSp>
        <p:nvGrpSpPr>
          <p:cNvPr id="40963" name="Group 3" descr="גז כלור">
            <a:extLst>
              <a:ext uri="{FF2B5EF4-FFF2-40B4-BE49-F238E27FC236}">
                <a16:creationId xmlns:a16="http://schemas.microsoft.com/office/drawing/2014/main" id="{9F3AA525-285A-B331-1D77-5BE8205B824B}"/>
              </a:ext>
            </a:extLst>
          </p:cNvPr>
          <p:cNvGrpSpPr>
            <a:grpSpLocks/>
          </p:cNvGrpSpPr>
          <p:nvPr/>
        </p:nvGrpSpPr>
        <p:grpSpPr bwMode="auto">
          <a:xfrm>
            <a:off x="6301701" y="2438400"/>
            <a:ext cx="2209800" cy="2514600"/>
            <a:chOff x="3984" y="1440"/>
            <a:chExt cx="1392" cy="1584"/>
          </a:xfrm>
        </p:grpSpPr>
        <p:pic>
          <p:nvPicPr>
            <p:cNvPr id="40964" name="Picture 4">
              <a:extLst>
                <a:ext uri="{FF2B5EF4-FFF2-40B4-BE49-F238E27FC236}">
                  <a16:creationId xmlns:a16="http://schemas.microsoft.com/office/drawing/2014/main" id="{CF809507-7B12-DAE6-D649-F140FC06C4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1440"/>
              <a:ext cx="1392" cy="1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965" name="Text Box 5">
              <a:extLst>
                <a:ext uri="{FF2B5EF4-FFF2-40B4-BE49-F238E27FC236}">
                  <a16:creationId xmlns:a16="http://schemas.microsoft.com/office/drawing/2014/main" id="{DBB3742A-A5B3-11B8-29FE-C37361D8F4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5" y="2140"/>
              <a:ext cx="624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כלור</a:t>
              </a:r>
              <a:endParaRPr lang="en-US" altLang="en-US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spcBef>
                  <a:spcPct val="50000"/>
                </a:spcBef>
              </a:pPr>
              <a:r>
                <a:rPr lang="en-US" alt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Cl</a:t>
              </a:r>
              <a:r>
                <a:rPr lang="en-US" altLang="en-US" b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endParaRPr lang="en-US" altLang="en-US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40966" name="Group 6" descr="גז ברום">
            <a:extLst>
              <a:ext uri="{FF2B5EF4-FFF2-40B4-BE49-F238E27FC236}">
                <a16:creationId xmlns:a16="http://schemas.microsoft.com/office/drawing/2014/main" id="{CE9BDA61-FE92-97DC-2AA5-BC5ABB9267D2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438400"/>
            <a:ext cx="2370138" cy="2514600"/>
            <a:chOff x="2160" y="1392"/>
            <a:chExt cx="1493" cy="1584"/>
          </a:xfrm>
        </p:grpSpPr>
        <p:pic>
          <p:nvPicPr>
            <p:cNvPr id="40967" name="Picture 7">
              <a:extLst>
                <a:ext uri="{FF2B5EF4-FFF2-40B4-BE49-F238E27FC236}">
                  <a16:creationId xmlns:a16="http://schemas.microsoft.com/office/drawing/2014/main" id="{E8A2A85B-DE47-C11B-C5D7-DC580EC3B5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1392"/>
              <a:ext cx="1493" cy="1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968" name="Text Box 8">
              <a:extLst>
                <a:ext uri="{FF2B5EF4-FFF2-40B4-BE49-F238E27FC236}">
                  <a16:creationId xmlns:a16="http://schemas.microsoft.com/office/drawing/2014/main" id="{AA1E049E-4E93-F654-EA95-E2D369A21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2171"/>
              <a:ext cx="672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ברום</a:t>
              </a:r>
              <a:endParaRPr lang="en-US" altLang="en-US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spcBef>
                  <a:spcPct val="50000"/>
                </a:spcBef>
              </a:pPr>
              <a:r>
                <a:rPr lang="en-US" alt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Br</a:t>
              </a:r>
              <a:r>
                <a:rPr lang="en-US" altLang="en-US" b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endParaRPr lang="en-US" altLang="en-US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40969" name="Group 9" descr="יוד ואדי יוד">
            <a:extLst>
              <a:ext uri="{FF2B5EF4-FFF2-40B4-BE49-F238E27FC236}">
                <a16:creationId xmlns:a16="http://schemas.microsoft.com/office/drawing/2014/main" id="{847053BF-1D98-E6B7-3221-F07C571C9063}"/>
              </a:ext>
            </a:extLst>
          </p:cNvPr>
          <p:cNvGrpSpPr>
            <a:grpSpLocks/>
          </p:cNvGrpSpPr>
          <p:nvPr/>
        </p:nvGrpSpPr>
        <p:grpSpPr bwMode="auto">
          <a:xfrm>
            <a:off x="433388" y="2438400"/>
            <a:ext cx="2605088" cy="2514600"/>
            <a:chOff x="273" y="1392"/>
            <a:chExt cx="1641" cy="1536"/>
          </a:xfrm>
        </p:grpSpPr>
        <p:pic>
          <p:nvPicPr>
            <p:cNvPr id="40970" name="Picture 10">
              <a:extLst>
                <a:ext uri="{FF2B5EF4-FFF2-40B4-BE49-F238E27FC236}">
                  <a16:creationId xmlns:a16="http://schemas.microsoft.com/office/drawing/2014/main" id="{2F24BCA4-80E3-468B-86C5-7A7ECFA00C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392"/>
              <a:ext cx="1482" cy="15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971" name="Text Box 11">
              <a:extLst>
                <a:ext uri="{FF2B5EF4-FFF2-40B4-BE49-F238E27FC236}">
                  <a16:creationId xmlns:a16="http://schemas.microsoft.com/office/drawing/2014/main" id="{6E822878-7861-1AE9-B85F-76C4CEE8E4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" y="1821"/>
              <a:ext cx="528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יוד</a:t>
              </a:r>
              <a:endParaRPr lang="en-US" altLang="en-US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spcBef>
                  <a:spcPct val="50000"/>
                </a:spcBef>
              </a:pPr>
              <a:r>
                <a:rPr lang="en-US" alt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</a:t>
              </a:r>
              <a:r>
                <a:rPr lang="en-US" altLang="en-US" b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endParaRPr lang="en-US" altLang="en-US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40972" name="Text Box 12">
            <a:extLst>
              <a:ext uri="{FF2B5EF4-FFF2-40B4-BE49-F238E27FC236}">
                <a16:creationId xmlns:a16="http://schemas.microsoft.com/office/drawing/2014/main" id="{1208CFBC-8F91-78DE-166F-A2DF43733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101" y="4979754"/>
            <a:ext cx="121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36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גז</a:t>
            </a:r>
            <a:endParaRPr lang="en-US" altLang="en-US" sz="3600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73" name="Text Box 13">
            <a:extLst>
              <a:ext uri="{FF2B5EF4-FFF2-40B4-BE49-F238E27FC236}">
                <a16:creationId xmlns:a16="http://schemas.microsoft.com/office/drawing/2014/main" id="{BDFB6276-BA8E-E23C-0108-A29F6C106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0292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32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נוזל</a:t>
            </a:r>
            <a:endParaRPr lang="en-US" altLang="en-US" sz="3200" b="1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74" name="Text Box 14">
            <a:extLst>
              <a:ext uri="{FF2B5EF4-FFF2-40B4-BE49-F238E27FC236}">
                <a16:creationId xmlns:a16="http://schemas.microsoft.com/office/drawing/2014/main" id="{1B57924C-73AA-C597-407E-59DD934F1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750" y="4979754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מוצק</a:t>
            </a:r>
            <a:endParaRPr lang="en-US" altLang="en-US" sz="3200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75" name="Text Box 15">
            <a:extLst>
              <a:ext uri="{FF2B5EF4-FFF2-40B4-BE49-F238E27FC236}">
                <a16:creationId xmlns:a16="http://schemas.microsoft.com/office/drawing/2014/main" id="{985169AC-80B6-8672-1458-F2E3E5511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791200"/>
            <a:ext cx="8153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הקשרים הבין </a:t>
            </a:r>
            <a:r>
              <a:rPr lang="he-IL" altLang="en-US" sz="2800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מולקולרים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מתחזקים ככל שהאטומים גדלים. (הסבר מפורט בהמשך)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5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ABD30EA-7178-4A6E-77F3-64D2DFBC78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4438" y="260350"/>
            <a:ext cx="6156325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קשרים </a:t>
            </a:r>
            <a:r>
              <a:rPr lang="he-IL" altLang="en-US" b="1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קוולנטים</a:t>
            </a:r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קוטביים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FD4C4F9-B197-C2A6-D9A3-5AEB5B121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7583" y="1628775"/>
            <a:ext cx="8065591" cy="4495800"/>
          </a:xfrm>
        </p:spPr>
        <p:txBody>
          <a:bodyPr/>
          <a:lstStyle/>
          <a:p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קוטביות - פיזור לא שווה של מטען חשמלי.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קשר קוטבי ייווצר כאשר האטומים בקשר שונים במידת המשיכה את אלקטרוני הקשר (לאטומים שונים יש </a:t>
            </a:r>
            <a:r>
              <a:rPr lang="he-IL" altLang="en-US" sz="2800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אנ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’ ינון וזיקה אלקט’ שונים).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he-IL" altLang="en-US" sz="2800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אלקטרושליליות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- מדד למשיכה של האטום את אלקטרוני הקשר. (לפי </a:t>
            </a:r>
            <a:r>
              <a:rPr lang="he-IL" altLang="en-US" sz="2800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פאולינג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)</a:t>
            </a:r>
            <a:b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לכל אטום חושב מספר. המספרים נמצאים בטווח 0 - 4. ההפרש בין המספרים מהווה מדד לקוטביות. ככל שההפרש גדול יותר הקוטביות של הקשר גדולה יותר.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25623" name="Picture 23">
            <a:extLst>
              <a:ext uri="{FF2B5EF4-FFF2-40B4-BE49-F238E27FC236}">
                <a16:creationId xmlns:a16="http://schemas.microsoft.com/office/drawing/2014/main" id="{4FC19C97-9127-BD77-20C0-3828E4FB4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33375"/>
            <a:ext cx="2209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D004A72-C020-3DD1-BE49-0C3E47F1D2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29667" y="53497"/>
            <a:ext cx="7065665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דוגמא לקשר קוטבי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D35D8FE-1F29-33C1-DD03-7A3EE4EF4A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6913" y="1312067"/>
            <a:ext cx="7772400" cy="26209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ב-  </a:t>
            </a:r>
            <a:r>
              <a:rPr lang="en-US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H-F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 אלקטרוני הקשר קרובים יותר ל- </a:t>
            </a:r>
            <a:r>
              <a:rPr lang="en-US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F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כי יש לו </a:t>
            </a:r>
            <a:r>
              <a:rPr lang="he-IL" altLang="en-US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אלקטרושליליות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גבוהה יותר. </a:t>
            </a:r>
            <a:endParaRPr lang="en-US" altLang="en-US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lnSpc>
                <a:spcPct val="80000"/>
              </a:lnSpc>
            </a:pP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ל-</a:t>
            </a:r>
            <a:r>
              <a:rPr lang="en-US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F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אלקט’ 4 , ל-</a:t>
            </a:r>
            <a:r>
              <a:rPr lang="en-US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H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אלקט’ 2.1, ההפרש: 4-2.1 = 1.9</a:t>
            </a:r>
            <a:endParaRPr lang="en-US" altLang="en-US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lnSpc>
                <a:spcPct val="80000"/>
              </a:lnSpc>
            </a:pP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נוצר קוטב שלילי על</a:t>
            </a:r>
            <a:r>
              <a:rPr lang="en-US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US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F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וקוטב חיובי על </a:t>
            </a:r>
            <a:r>
              <a:rPr lang="en-US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H</a:t>
            </a:r>
          </a:p>
        </p:txBody>
      </p:sp>
      <p:grpSp>
        <p:nvGrpSpPr>
          <p:cNvPr id="27652" name="Group 4" descr="מבנה לואיס של מולקולת HF עם סימון קוטביות הקשר">
            <a:extLst>
              <a:ext uri="{FF2B5EF4-FFF2-40B4-BE49-F238E27FC236}">
                <a16:creationId xmlns:a16="http://schemas.microsoft.com/office/drawing/2014/main" id="{98AB6E6D-74EB-A179-C08C-CBAE9B6FDA84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3986213"/>
            <a:ext cx="2133600" cy="1204912"/>
            <a:chOff x="2112" y="3408"/>
            <a:chExt cx="1344" cy="759"/>
          </a:xfrm>
        </p:grpSpPr>
        <p:sp>
          <p:nvSpPr>
            <p:cNvPr id="27653" name="Text Box 5">
              <a:extLst>
                <a:ext uri="{FF2B5EF4-FFF2-40B4-BE49-F238E27FC236}">
                  <a16:creationId xmlns:a16="http://schemas.microsoft.com/office/drawing/2014/main" id="{1FDAD285-3BD0-E416-CB8E-2B62E983F8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648"/>
              <a:ext cx="384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altLang="en-US" sz="4800"/>
                <a:t>H</a:t>
              </a:r>
            </a:p>
          </p:txBody>
        </p:sp>
        <p:sp>
          <p:nvSpPr>
            <p:cNvPr id="27654" name="Text Box 6">
              <a:extLst>
                <a:ext uri="{FF2B5EF4-FFF2-40B4-BE49-F238E27FC236}">
                  <a16:creationId xmlns:a16="http://schemas.microsoft.com/office/drawing/2014/main" id="{8F8FBEE8-B27E-AB53-6C02-C07D5B9D75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648"/>
              <a:ext cx="576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4800"/>
                <a:t>F</a:t>
              </a:r>
            </a:p>
          </p:txBody>
        </p:sp>
        <p:sp>
          <p:nvSpPr>
            <p:cNvPr id="27655" name="Oval 7">
              <a:extLst>
                <a:ext uri="{FF2B5EF4-FFF2-40B4-BE49-F238E27FC236}">
                  <a16:creationId xmlns:a16="http://schemas.microsoft.com/office/drawing/2014/main" id="{5B8532EC-4681-4113-FBCC-6E9F3099F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936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Oval 8">
              <a:extLst>
                <a:ext uri="{FF2B5EF4-FFF2-40B4-BE49-F238E27FC236}">
                  <a16:creationId xmlns:a16="http://schemas.microsoft.com/office/drawing/2014/main" id="{FBCFCECF-AEE6-0D69-BC9B-0EDFCA4799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7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7" name="Line 9">
              <a:extLst>
                <a:ext uri="{FF2B5EF4-FFF2-40B4-BE49-F238E27FC236}">
                  <a16:creationId xmlns:a16="http://schemas.microsoft.com/office/drawing/2014/main" id="{85C53E38-FF51-0F8A-3A3B-85DB3D02BE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3696"/>
              <a:ext cx="96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8" name="Text Box 10">
              <a:extLst>
                <a:ext uri="{FF2B5EF4-FFF2-40B4-BE49-F238E27FC236}">
                  <a16:creationId xmlns:a16="http://schemas.microsoft.com/office/drawing/2014/main" id="{394C215D-5B70-F63A-043C-DB71D99D8C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408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Symbol" panose="05050102010706020507" pitchFamily="18" charset="2"/>
                </a:rPr>
                <a:t>d+</a:t>
              </a:r>
            </a:p>
          </p:txBody>
        </p:sp>
        <p:sp>
          <p:nvSpPr>
            <p:cNvPr id="27659" name="Text Box 11">
              <a:extLst>
                <a:ext uri="{FF2B5EF4-FFF2-40B4-BE49-F238E27FC236}">
                  <a16:creationId xmlns:a16="http://schemas.microsoft.com/office/drawing/2014/main" id="{3BABBC57-C612-9152-B1DE-3EE19939EF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3408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Symbol" panose="05050102010706020507" pitchFamily="18" charset="2"/>
                </a:rPr>
                <a:t>d-</a:t>
              </a:r>
            </a:p>
          </p:txBody>
        </p:sp>
      </p:grpSp>
      <p:sp>
        <p:nvSpPr>
          <p:cNvPr id="27662" name="Text Box 14">
            <a:extLst>
              <a:ext uri="{FF2B5EF4-FFF2-40B4-BE49-F238E27FC236}">
                <a16:creationId xmlns:a16="http://schemas.microsoft.com/office/drawing/2014/main" id="{3ECB7451-6C6C-B5AD-0552-41F2172B6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44" y="5343524"/>
            <a:ext cx="8215711" cy="16158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e-IL" altLang="en-US" sz="3300" b="1" u="sng" dirty="0"/>
              <a:t>תרגיל</a:t>
            </a:r>
            <a:r>
              <a:rPr lang="he-IL" altLang="en-US" sz="3300" dirty="0"/>
              <a:t>: דרג את הקשרים הבאים לפי </a:t>
            </a:r>
          </a:p>
          <a:p>
            <a:r>
              <a:rPr lang="he-IL" altLang="en-US" sz="3300" dirty="0"/>
              <a:t>קוטביות קשר עולה:</a:t>
            </a:r>
            <a:br>
              <a:rPr lang="he-IL" altLang="en-US" sz="3300" dirty="0"/>
            </a:br>
            <a:r>
              <a:rPr lang="he-IL" altLang="en-US" sz="3300" dirty="0"/>
              <a:t>           </a:t>
            </a:r>
            <a:r>
              <a:rPr lang="en-US" altLang="en-US" sz="3300" dirty="0"/>
              <a:t>H-H  ,  F-I ,  Cl-Br  ,  C-H  ,  C-O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  <p:bldP spid="27662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DAFC3D1-834E-8390-4A31-17603E4D02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5361" y="228600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אנרגיית ואורך קשר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85BADD0-1CE5-9B23-EDC1-AEA5DEA56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61" y="1371600"/>
            <a:ext cx="7772400" cy="4114800"/>
          </a:xfrm>
        </p:spPr>
        <p:txBody>
          <a:bodyPr/>
          <a:lstStyle/>
          <a:p>
            <a:r>
              <a:rPr lang="he-IL" altLang="en-US" b="1" u="sng">
                <a:latin typeface="Lucida Sans Unicode" panose="020B0602030504020204" pitchFamily="34" charset="0"/>
                <a:cs typeface="Lucida Sans Unicode" panose="020B0602030504020204" pitchFamily="34" charset="0"/>
              </a:rPr>
              <a:t>אנרגיית הקשר</a:t>
            </a:r>
            <a:r>
              <a:rPr lang="he-IL" altLang="en-US" b="1">
                <a:latin typeface="Lucida Sans Unicode" panose="020B0602030504020204" pitchFamily="34" charset="0"/>
                <a:cs typeface="Lucida Sans Unicode" panose="020B0602030504020204" pitchFamily="34" charset="0"/>
              </a:rPr>
              <a:t> – האנרגיה שיש להשקיע כדי לשבור קשר בין זוג אטומים. כשאנרגיית הקשר גבוהה הקשר חזק, המשיכה החשמלית בין האלקטרונים המשותפים לגרעיני האטומים המשתפים חזקה.</a:t>
            </a:r>
          </a:p>
          <a:p>
            <a:r>
              <a:rPr lang="he-IL" altLang="en-US" b="1" u="sng">
                <a:latin typeface="Lucida Sans Unicode" panose="020B0602030504020204" pitchFamily="34" charset="0"/>
                <a:cs typeface="Lucida Sans Unicode" panose="020B0602030504020204" pitchFamily="34" charset="0"/>
              </a:rPr>
              <a:t>אורך קשר-</a:t>
            </a:r>
            <a:r>
              <a:rPr lang="he-IL" altLang="en-US" b="1">
                <a:latin typeface="Lucida Sans Unicode" panose="020B0602030504020204" pitchFamily="34" charset="0"/>
                <a:cs typeface="Lucida Sans Unicode" panose="020B0602030504020204" pitchFamily="34" charset="0"/>
              </a:rPr>
              <a:t> המרחק בין שני גרעיני אטומים המשתתפים בקשר.</a:t>
            </a:r>
          </a:p>
          <a:p>
            <a:r>
              <a:rPr lang="he-IL" altLang="en-US" b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לרוב, ככל שאנרגיית הקשר עולה (הקשר חזק) אורך הקשר קטן.</a:t>
            </a:r>
            <a:endParaRPr lang="en-US" altLang="en-US" b="1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225C784-1756-CEB6-F487-D108386FB7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4624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הגורמים המשפיעים על חוזק הקשר </a:t>
            </a:r>
            <a:r>
              <a:rPr lang="he-IL" altLang="en-US" b="1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הקוולנטי</a:t>
            </a:r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94ACE3A-60C4-E93B-4440-F36E051771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187624"/>
            <a:ext cx="8642350" cy="4114800"/>
          </a:xfrm>
        </p:spPr>
        <p:txBody>
          <a:bodyPr/>
          <a:lstStyle/>
          <a:p>
            <a:r>
              <a:rPr lang="he-IL" altLang="en-US" sz="2800" b="1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גודל האטומים -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ככל שהאטומים גדולים יותר גדל המרחק בין האלקטרונים המשותפים לגרעיני האטומים המשתפים והקשר </a:t>
            </a:r>
            <a:r>
              <a:rPr lang="he-IL" altLang="en-US" sz="2800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הקוולנטי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נחלש (אנרגית הקשר קטנה)</a:t>
            </a:r>
          </a:p>
          <a:p>
            <a:r>
              <a:rPr lang="he-IL" altLang="en-US" sz="2800" b="1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מספר האלקטרונים הקושרים -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אנרגיית הקשר המשולש גדולה מאנרגיית הקשר הכפול ואנרגיית הקשר הכפול גדולה מאנרגיית הקשר היחיד. ככל שמספר האלקטרונים המשותפים גדל,  גדלה המשיכה החשמלית בין האלקטרונים המשותפים לגרעיני האטומים המשתפים.</a:t>
            </a:r>
          </a:p>
          <a:p>
            <a:r>
              <a:rPr lang="he-IL" altLang="en-US" sz="2800" b="1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קוטביות הקשר -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ככל שהקשר קוטבי יותר, הפרשי המטען על האטומים גדל והמשיכה החשמלית גדלה, אנרגיית הקשר גדלה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B0DC9A1-58EB-0720-85EF-3C8E5A6950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תרגיל- אנרגיית קשר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1974CA7-8182-505B-7D86-5027B27A6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7584" y="13716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נתונות אנרגיות הקשר הבאות (ביח' </a:t>
            </a:r>
            <a:r>
              <a:rPr lang="he-IL" altLang="en-US" sz="2800" dirty="0" err="1">
                <a:latin typeface="Guttman Yad-Brush" panose="02010401010101010101" pitchFamily="2" charset="-79"/>
                <a:cs typeface="Guttman Yad-Brush" panose="02010401010101010101" pitchFamily="2" charset="-79"/>
              </a:rPr>
              <a:t>ק'גאול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למול): </a:t>
            </a: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Br-Br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: 193 ,   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Br-H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: 366    ,  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H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-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H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: 436</a:t>
            </a: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הסבירו את ההבדל בין ערכי אנרגיות הקשר ב-</a:t>
            </a: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א. 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Br-Br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 ל- 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H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-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H</a:t>
            </a: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ב. מדוע אנרגיית הקשר 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H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-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Br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גבוהה מ- 193 ונמוכה מ- 436? הסבירו.</a:t>
            </a: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ג. האם אנרגיית הקשר 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I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-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I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תהיה גבוהה/נמוכה/שווה ל- 193? נמקו.</a:t>
            </a:r>
            <a:endParaRPr lang="en-US" altLang="en-US" sz="2800" dirty="0">
              <a:latin typeface="Lucida Sans Unicode" panose="020B0602030504020204" pitchFamily="34" charset="0"/>
              <a:cs typeface="Guttman Yad-Brush" panose="02010401010101010101" pitchFamily="2" charset="-79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678D1149-4D26-D684-2077-409447B52D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sz="4800" b="1" dirty="0">
                <a:solidFill>
                  <a:srgbClr val="CC33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תרגיל- אורך קשר</a:t>
            </a:r>
            <a:endParaRPr lang="en-US" altLang="en-US" sz="4800" b="1" dirty="0">
              <a:solidFill>
                <a:srgbClr val="CC330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98919719-7D63-7245-71B6-31CDB34D3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56792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נתונות </a:t>
            </a:r>
            <a:r>
              <a:rPr lang="he-IL" altLang="en-US" sz="2800" dirty="0" err="1">
                <a:latin typeface="Guttman Yad-Brush" panose="02010401010101010101" pitchFamily="2" charset="-79"/>
                <a:cs typeface="Guttman Yad-Brush" panose="02010401010101010101" pitchFamily="2" charset="-79"/>
              </a:rPr>
              <a:t>אנ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' הקשר הבאות (ביחידות אלקטרון וולט)</a:t>
            </a: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H-F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: 5.9</a:t>
            </a: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H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-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O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: 4.8</a:t>
            </a: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H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-</a:t>
            </a:r>
            <a: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N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 : 4.1</a:t>
            </a:r>
          </a:p>
          <a:p>
            <a:pPr>
              <a:buFontTx/>
              <a:buNone/>
            </a:pP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לפניך שלושה ערכים של אורך הקשר (ביחידות </a:t>
            </a:r>
            <a:r>
              <a:rPr lang="he-IL" altLang="en-US" sz="2800" dirty="0" err="1">
                <a:latin typeface="Guttman Yad-Brush" panose="02010401010101010101" pitchFamily="2" charset="-79"/>
                <a:cs typeface="Guttman Yad-Brush" panose="02010401010101010101" pitchFamily="2" charset="-79"/>
              </a:rPr>
              <a:t>אנגסטרם</a:t>
            </a: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): 1.01,   0.96,    0.92.</a:t>
            </a:r>
            <a:br>
              <a:rPr lang="en-US" altLang="en-US" sz="28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sz="2800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התאם לכל אחד מהקשרים את אורך הקשר המתאים לו ונמק.</a:t>
            </a:r>
            <a:endParaRPr lang="en-US" altLang="en-US" sz="2800" dirty="0">
              <a:latin typeface="Lucida Sans Unicode" panose="020B0602030504020204" pitchFamily="34" charset="0"/>
              <a:cs typeface="Guttman Yad-Brush" panose="02010401010101010101" pitchFamily="2" charset="-79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B59838E-EDA1-4BB5-A107-2D46906A7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קשר </a:t>
            </a:r>
            <a:r>
              <a:rPr lang="he-IL" altLang="en-US" b="1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קוולנטי</a:t>
            </a:r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(שיתופי)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15363" name="Picture 3">
            <a:extLst>
              <a:ext uri="{FF2B5EF4-FFF2-40B4-BE49-F238E27FC236}">
                <a16:creationId xmlns:a16="http://schemas.microsoft.com/office/drawing/2014/main" id="{BC5F323B-83A1-59D4-FF84-6BD4244B8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740903"/>
            <a:ext cx="1916724" cy="263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>
            <a:extLst>
              <a:ext uri="{FF2B5EF4-FFF2-40B4-BE49-F238E27FC236}">
                <a16:creationId xmlns:a16="http://schemas.microsoft.com/office/drawing/2014/main" id="{8ED56EB2-3319-36AE-904D-2025DBBB8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953000"/>
            <a:ext cx="4114800" cy="156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5" name="Picture 5">
            <a:extLst>
              <a:ext uri="{FF2B5EF4-FFF2-40B4-BE49-F238E27FC236}">
                <a16:creationId xmlns:a16="http://schemas.microsoft.com/office/drawing/2014/main" id="{077646C6-662B-C34B-FE53-E257EC3C7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33600"/>
            <a:ext cx="3810000" cy="142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6" name="Line 6">
            <a:extLst>
              <a:ext uri="{FF2B5EF4-FFF2-40B4-BE49-F238E27FC236}">
                <a16:creationId xmlns:a16="http://schemas.microsoft.com/office/drawing/2014/main" id="{E446394B-5ECF-1D28-4444-080E0F5A4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67744" y="3481387"/>
            <a:ext cx="35927" cy="15636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8">
            <a:extLst>
              <a:ext uri="{FF2B5EF4-FFF2-40B4-BE49-F238E27FC236}">
                <a16:creationId xmlns:a16="http://schemas.microsoft.com/office/drawing/2014/main" id="{7270BDC6-6403-B7D4-F0E6-FD11D5BB9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447800"/>
            <a:ext cx="548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מתקיים בין אל מתכות</a:t>
            </a:r>
            <a:endParaRPr lang="en-US" alt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37B1655F-343A-CAA4-1ADA-484BC398F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7251" y="3605213"/>
            <a:ext cx="5751379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הקשר </a:t>
            </a:r>
            <a:r>
              <a:rPr lang="he-IL" alt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חשמלי. האלקטרונים השליליים המשותפים נמשכים לשני גרעיני האטומים החיוביים.</a:t>
            </a:r>
            <a:endParaRPr lang="en-US" altLang="en-US" sz="28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70" name="Text Box 10">
            <a:extLst>
              <a:ext uri="{FF2B5EF4-FFF2-40B4-BE49-F238E27FC236}">
                <a16:creationId xmlns:a16="http://schemas.microsoft.com/office/drawing/2014/main" id="{849842A0-57CA-87CD-EEC1-28A50BB7F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867400"/>
            <a:ext cx="3352800" cy="6794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/>
              <a:t>H-H   </a:t>
            </a:r>
            <a:r>
              <a:rPr lang="en-US" altLang="en-US" sz="3600" b="1">
                <a:sym typeface="Wingdings" panose="05000000000000000000" pitchFamily="2" charset="2"/>
              </a:rPr>
              <a:t></a:t>
            </a:r>
            <a:r>
              <a:rPr lang="en-US" altLang="en-US" sz="3600" b="1"/>
              <a:t>   H</a:t>
            </a:r>
            <a:r>
              <a:rPr lang="en-US" altLang="en-US" sz="3600" b="1" baseline="-25000"/>
              <a:t>2</a:t>
            </a:r>
            <a:endParaRPr lang="en-US" altLang="en-US" sz="3600" b="1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3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utoUpdateAnimBg="0"/>
      <p:bldP spid="15367" grpId="0" autoUpdateAnimBg="0"/>
      <p:bldP spid="15370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CD0AA147-E99B-0B19-3486-8E57E46415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115888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מי </a:t>
            </a:r>
            <a:r>
              <a:rPr lang="he-IL" altLang="en-US" sz="4000" b="1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קוולנטי</a:t>
            </a:r>
            <a:r>
              <a:rPr lang="he-IL" altLang="en-US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מולקולרי ומי יוני ענק?</a:t>
            </a:r>
            <a:endParaRPr lang="en-US" altLang="en-US" sz="4000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F63037A-75CE-9FE3-5651-04D776D10F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7772400" cy="4114800"/>
          </a:xfrm>
        </p:spPr>
        <p:txBody>
          <a:bodyPr/>
          <a:lstStyle/>
          <a:p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ההפרשים </a:t>
            </a:r>
            <a:r>
              <a:rPr lang="he-IL" altLang="en-US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באלקטרושליליות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של האטומים המשתתפים בקשר יקבעו מי יצור קשר </a:t>
            </a:r>
            <a:r>
              <a:rPr lang="he-IL" altLang="en-US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קוולנטי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טהור, מי יצור קשר </a:t>
            </a:r>
            <a:r>
              <a:rPr lang="he-IL" altLang="en-US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קוולנטי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קוטבי ומי מספיק קוטבי עד כדי היווצרות חומר יוני במבנה ענק.</a:t>
            </a:r>
          </a:p>
          <a:p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ניתן לומר שהפרש </a:t>
            </a:r>
            <a:r>
              <a:rPr lang="he-IL" altLang="en-US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אלקטרושליליות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מעל 2 יוצר (לרוב)</a:t>
            </a:r>
            <a:r>
              <a:rPr lang="en-US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he-IL" alt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חומר יוני.</a:t>
            </a:r>
            <a:endParaRPr lang="en-US" altLang="en-US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id="{10712DA5-0A69-DFE4-77C5-C49A28B398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941888"/>
            <a:ext cx="20161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he-IL" altLang="en-US" b="1" dirty="0" err="1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קוולנטי</a:t>
            </a:r>
            <a:r>
              <a:rPr lang="he-IL" altLang="en-US" b="1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טהור הפרש 0</a:t>
            </a:r>
            <a:endParaRPr lang="en-US" altLang="en-US" b="1" dirty="0">
              <a:solidFill>
                <a:srgbClr val="CC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61" name="Text Box 5">
            <a:extLst>
              <a:ext uri="{FF2B5EF4-FFF2-40B4-BE49-F238E27FC236}">
                <a16:creationId xmlns:a16="http://schemas.microsoft.com/office/drawing/2014/main" id="{C2384586-6BF0-FA71-DFAF-B8EF336BA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6612" y="5066270"/>
            <a:ext cx="127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b="1" dirty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יוני הפרש 2</a:t>
            </a:r>
            <a:endParaRPr lang="en-US" altLang="en-US" b="1" dirty="0">
              <a:solidFill>
                <a:srgbClr val="CC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80B5798D-B0D1-D961-C70F-FDE1C6140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6237288"/>
            <a:ext cx="8207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Line 7">
            <a:extLst>
              <a:ext uri="{FF2B5EF4-FFF2-40B4-BE49-F238E27FC236}">
                <a16:creationId xmlns:a16="http://schemas.microsoft.com/office/drawing/2014/main" id="{568784AA-92F1-FF0A-4BC0-C37EEAE6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602138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CAEE97C9-0193-A894-79EA-197CF386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594995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Text Box 9">
            <a:extLst>
              <a:ext uri="{FF2B5EF4-FFF2-40B4-BE49-F238E27FC236}">
                <a16:creationId xmlns:a16="http://schemas.microsoft.com/office/drawing/2014/main" id="{2EEC3D67-C58C-4A61-38CE-DDC587B67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61" y="5821789"/>
            <a:ext cx="352997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dirty="0" err="1"/>
              <a:t>קוולנטי</a:t>
            </a:r>
            <a:r>
              <a:rPr lang="he-IL" altLang="en-US" dirty="0"/>
              <a:t> מולקולרי קוטביות הקשר עולה</a:t>
            </a:r>
            <a:endParaRPr lang="en-US" altLang="en-US" dirty="0"/>
          </a:p>
        </p:txBody>
      </p:sp>
      <p:sp>
        <p:nvSpPr>
          <p:cNvPr id="45066" name="Text Box 10">
            <a:extLst>
              <a:ext uri="{FF2B5EF4-FFF2-40B4-BE49-F238E27FC236}">
                <a16:creationId xmlns:a16="http://schemas.microsoft.com/office/drawing/2014/main" id="{A3F240BA-9972-5CAC-7504-385ABAE19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5805488"/>
            <a:ext cx="31686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/>
              <a:t>ענק יוני עם אופי קוולנטי יורד</a:t>
            </a:r>
            <a:endParaRPr lang="en-US" altLang="en-US"/>
          </a:p>
        </p:txBody>
      </p:sp>
    </p:spTree>
  </p:cSld>
  <p:clrMapOvr>
    <a:masterClrMapping/>
  </p:clrMapOvr>
  <p:transition spd="slow">
    <p:cover dir="l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7CD4FDAC-033C-5CCB-D789-2E487CB44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תרגיל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0F298266-FFDD-8AFC-AC63-85A31EC288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512" y="1547813"/>
            <a:ext cx="8568952" cy="4114800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he-IL" altLang="en-US" b="1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מיינו את החומרים הבאים ליונים ולמולקולריים</a:t>
            </a:r>
            <a:br>
              <a:rPr lang="en-US" altLang="en-US" b="1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b="1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א. לפי מיקומם בטבלה המחזורית (מתכות אל-מתכות)</a:t>
            </a:r>
            <a:br>
              <a:rPr lang="en-US" altLang="en-US" b="1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b="1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ב. לפי הפרשים </a:t>
            </a:r>
            <a:r>
              <a:rPr lang="he-IL" altLang="en-US" b="1" dirty="0" err="1">
                <a:latin typeface="Guttman Yad-Brush" panose="02010401010101010101" pitchFamily="2" charset="-79"/>
                <a:cs typeface="Guttman Yad-Brush" panose="02010401010101010101" pitchFamily="2" charset="-79"/>
              </a:rPr>
              <a:t>באלקטרושליליות</a:t>
            </a:r>
            <a:r>
              <a:rPr lang="he-IL" altLang="en-US" b="1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.</a:t>
            </a:r>
            <a:br>
              <a:rPr lang="en-US" altLang="en-US" b="1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en-US" altLang="en-US" b="1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AlI</a:t>
            </a:r>
            <a:r>
              <a:rPr lang="en-US" altLang="en-US" b="1" baseline="-250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3  ‘  </a:t>
            </a:r>
            <a:r>
              <a:rPr lang="en-US" altLang="en-US" b="1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H-Cl</a:t>
            </a:r>
            <a:r>
              <a:rPr lang="en-US" altLang="en-US" b="1" baseline="-250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  ‘   </a:t>
            </a:r>
            <a:r>
              <a:rPr lang="en-US" altLang="en-US" b="1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BF</a:t>
            </a:r>
            <a:r>
              <a:rPr lang="en-US" altLang="en-US" b="1" baseline="-250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3  </a:t>
            </a:r>
            <a:r>
              <a:rPr lang="en-US" altLang="en-US" b="1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,  Na</a:t>
            </a:r>
            <a:r>
              <a:rPr lang="en-US" altLang="en-US" b="1" baseline="-25000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2</a:t>
            </a:r>
            <a:r>
              <a:rPr lang="en-US" altLang="en-US" b="1" dirty="0">
                <a:latin typeface="Lucida Sans Unicode" panose="020B0602030504020204" pitchFamily="34" charset="0"/>
                <a:cs typeface="Guttman Yad-Brush" panose="02010401010101010101" pitchFamily="2" charset="-79"/>
              </a:rPr>
              <a:t>S      </a:t>
            </a:r>
            <a:br>
              <a:rPr lang="en-US" altLang="en-US" b="1" dirty="0">
                <a:latin typeface="Lucida Sans Unicode" panose="020B0602030504020204" pitchFamily="34" charset="0"/>
                <a:cs typeface="Guttman Yad-Brush" panose="02010401010101010101" pitchFamily="2" charset="-79"/>
              </a:rPr>
            </a:br>
            <a:r>
              <a:rPr lang="he-IL" altLang="en-US" b="1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ג. האם יש הבדל בין שתי שיטות המיון?</a:t>
            </a:r>
            <a:endParaRPr lang="en-US" altLang="en-US" b="1" dirty="0">
              <a:latin typeface="Lucida Sans Unicode" panose="020B0602030504020204" pitchFamily="34" charset="0"/>
              <a:cs typeface="Guttman Yad-Brush" panose="02010401010101010101" pitchFamily="2" charset="-79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205275D-0718-CC91-3DF3-0B37307773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חומרים </a:t>
            </a:r>
            <a:r>
              <a:rPr lang="he-IL" altLang="en-US" b="1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אטומרים</a:t>
            </a:r>
            <a:b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מבני ענק 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grpSp>
        <p:nvGrpSpPr>
          <p:cNvPr id="12291" name="Group 3">
            <a:extLst>
              <a:ext uri="{FF2B5EF4-FFF2-40B4-BE49-F238E27FC236}">
                <a16:creationId xmlns:a16="http://schemas.microsoft.com/office/drawing/2014/main" id="{9EB94ECB-9142-A98B-BC9A-08091F44B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828800"/>
            <a:ext cx="3581400" cy="4572000"/>
            <a:chOff x="288" y="1152"/>
            <a:chExt cx="2256" cy="2880"/>
          </a:xfrm>
        </p:grpSpPr>
        <p:pic>
          <p:nvPicPr>
            <p:cNvPr id="12292" name="Picture 4">
              <a:extLst>
                <a:ext uri="{FF2B5EF4-FFF2-40B4-BE49-F238E27FC236}">
                  <a16:creationId xmlns:a16="http://schemas.microsoft.com/office/drawing/2014/main" id="{CCF2C631-A464-5A9A-8BDC-66400E9A9F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1152"/>
              <a:ext cx="2256" cy="2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293" name="Text Box 5">
              <a:extLst>
                <a:ext uri="{FF2B5EF4-FFF2-40B4-BE49-F238E27FC236}">
                  <a16:creationId xmlns:a16="http://schemas.microsoft.com/office/drawing/2014/main" id="{4B8FDF02-7693-210C-B66E-D27B24EDF1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296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צורן </a:t>
              </a:r>
              <a:r>
                <a:rPr lang="en-US" alt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Si</a:t>
              </a:r>
            </a:p>
          </p:txBody>
        </p:sp>
      </p:grpSp>
      <p:grpSp>
        <p:nvGrpSpPr>
          <p:cNvPr id="12294" name="Group 6">
            <a:extLst>
              <a:ext uri="{FF2B5EF4-FFF2-40B4-BE49-F238E27FC236}">
                <a16:creationId xmlns:a16="http://schemas.microsoft.com/office/drawing/2014/main" id="{EE167BD8-9812-409F-2A00-C4B20F1AA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828800"/>
            <a:ext cx="3733800" cy="4572000"/>
            <a:chOff x="2880" y="1152"/>
            <a:chExt cx="2352" cy="2880"/>
          </a:xfrm>
        </p:grpSpPr>
        <p:pic>
          <p:nvPicPr>
            <p:cNvPr id="12295" name="Picture 7">
              <a:extLst>
                <a:ext uri="{FF2B5EF4-FFF2-40B4-BE49-F238E27FC236}">
                  <a16:creationId xmlns:a16="http://schemas.microsoft.com/office/drawing/2014/main" id="{EAE5B460-34CF-11E1-09BA-779B0B788C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152"/>
              <a:ext cx="2352" cy="2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296" name="Text Box 8">
              <a:extLst>
                <a:ext uri="{FF2B5EF4-FFF2-40B4-BE49-F238E27FC236}">
                  <a16:creationId xmlns:a16="http://schemas.microsoft.com/office/drawing/2014/main" id="{5A39D8BB-9637-4D3D-240B-87F05E367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1344"/>
              <a:ext cx="91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alt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פחמן-</a:t>
              </a:r>
              <a:r>
                <a:rPr lang="en-US" alt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</a:t>
              </a:r>
              <a:r>
                <a:rPr lang="he-IL" alt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גרפיט יהלום</a:t>
              </a:r>
              <a:endParaRPr lang="en-US" altLang="en-US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2297" name="Line 9">
              <a:extLst>
                <a:ext uri="{FF2B5EF4-FFF2-40B4-BE49-F238E27FC236}">
                  <a16:creationId xmlns:a16="http://schemas.microsoft.com/office/drawing/2014/main" id="{B45BFA1B-0CB2-EA3B-DA44-E989688C24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1728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Line 10">
              <a:extLst>
                <a:ext uri="{FF2B5EF4-FFF2-40B4-BE49-F238E27FC236}">
                  <a16:creationId xmlns:a16="http://schemas.microsoft.com/office/drawing/2014/main" id="{24AC1343-F648-C77F-F646-5A3C597019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064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26AC16-A7D2-E123-0967-20E7E8A54C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-1143000"/>
            <a:ext cx="7772400" cy="114300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he-IL" dirty="0"/>
              <a:t>צורות של פחמן</a:t>
            </a:r>
            <a:endParaRPr lang="en-US" dirty="0"/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DA3BE9AF-87EC-AD06-6486-414FE0B6E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57200"/>
            <a:ext cx="3733800" cy="2284413"/>
          </a:xfrm>
          <a:prstGeom prst="rect">
            <a:avLst/>
          </a:prstGeom>
          <a:noFill/>
          <a:ln w="57150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u="sng">
                <a:cs typeface="David" panose="020E0502060401010101" pitchFamily="34" charset="-79"/>
              </a:rPr>
              <a:t>מבנה היהלום</a:t>
            </a:r>
            <a:r>
              <a:rPr lang="he-IL" altLang="en-US" sz="2800" b="1">
                <a:cs typeface="David" panose="020E0502060401010101" pitchFamily="34" charset="-79"/>
              </a:rPr>
              <a:t>: כל פחמן קשור ל- 4 פחמנים שכנים בקשר קוולנטי יחיד. כל פחמן במרכז טטראהדר. המבנה ענק, תלת ממדי.</a:t>
            </a:r>
            <a:endParaRPr lang="en-US" altLang="en-US" sz="2800" b="1">
              <a:cs typeface="David" panose="020E0502060401010101" pitchFamily="34" charset="-79"/>
            </a:endParaRPr>
          </a:p>
        </p:txBody>
      </p:sp>
      <p:grpSp>
        <p:nvGrpSpPr>
          <p:cNvPr id="11277" name="Group 13">
            <a:extLst>
              <a:ext uri="{FF2B5EF4-FFF2-40B4-BE49-F238E27FC236}">
                <a16:creationId xmlns:a16="http://schemas.microsoft.com/office/drawing/2014/main" id="{FE04FFEF-20BE-5D0B-3776-2E695CDD3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3962400"/>
            <a:ext cx="4191000" cy="2667000"/>
            <a:chOff x="3072" y="2496"/>
            <a:chExt cx="2640" cy="1680"/>
          </a:xfrm>
        </p:grpSpPr>
        <p:pic>
          <p:nvPicPr>
            <p:cNvPr id="11267" name="Picture 3">
              <a:extLst>
                <a:ext uri="{FF2B5EF4-FFF2-40B4-BE49-F238E27FC236}">
                  <a16:creationId xmlns:a16="http://schemas.microsoft.com/office/drawing/2014/main" id="{1AF21389-88D4-1270-3AD7-878560CADE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546"/>
              <a:ext cx="2640" cy="16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68" name="Text Box 4">
              <a:extLst>
                <a:ext uri="{FF2B5EF4-FFF2-40B4-BE49-F238E27FC236}">
                  <a16:creationId xmlns:a16="http://schemas.microsoft.com/office/drawing/2014/main" id="{271D4B99-A389-B037-D7F4-6575FEDFC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2" y="2496"/>
              <a:ext cx="704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2600" b="1">
                  <a:solidFill>
                    <a:srgbClr val="CC3300"/>
                  </a:solidFill>
                </a:rPr>
                <a:t>גרפיט</a:t>
              </a:r>
              <a:endParaRPr lang="en-US" altLang="en-US" sz="2800" b="1"/>
            </a:p>
          </p:txBody>
        </p:sp>
      </p:grpSp>
      <p:grpSp>
        <p:nvGrpSpPr>
          <p:cNvPr id="11269" name="Group 5">
            <a:extLst>
              <a:ext uri="{FF2B5EF4-FFF2-40B4-BE49-F238E27FC236}">
                <a16:creationId xmlns:a16="http://schemas.microsoft.com/office/drawing/2014/main" id="{4B5A3BAA-A3A6-4F21-9889-AE5282B73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28600"/>
            <a:ext cx="3886200" cy="3325813"/>
            <a:chOff x="240" y="96"/>
            <a:chExt cx="2448" cy="2095"/>
          </a:xfrm>
        </p:grpSpPr>
        <p:pic>
          <p:nvPicPr>
            <p:cNvPr id="11270" name="Picture 6">
              <a:extLst>
                <a:ext uri="{FF2B5EF4-FFF2-40B4-BE49-F238E27FC236}">
                  <a16:creationId xmlns:a16="http://schemas.microsoft.com/office/drawing/2014/main" id="{8592B8D0-E7E7-9037-1323-B1A1BB2867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96"/>
              <a:ext cx="2448" cy="20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71" name="Text Box 7">
              <a:extLst>
                <a:ext uri="{FF2B5EF4-FFF2-40B4-BE49-F238E27FC236}">
                  <a16:creationId xmlns:a16="http://schemas.microsoft.com/office/drawing/2014/main" id="{BDD5A9D5-F832-C0C1-A308-962DC89D88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40"/>
              <a:ext cx="912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2600" b="1">
                  <a:solidFill>
                    <a:srgbClr val="CC3300"/>
                  </a:solidFill>
                </a:rPr>
                <a:t>יהלום</a:t>
              </a:r>
              <a:endParaRPr lang="en-US" altLang="en-US" sz="2800" b="1">
                <a:solidFill>
                  <a:srgbClr val="FF0000"/>
                </a:solidFill>
                <a:cs typeface="David" panose="020E0502060401010101" pitchFamily="34" charset="-79"/>
              </a:endParaRPr>
            </a:p>
          </p:txBody>
        </p:sp>
      </p:grpSp>
      <p:sp>
        <p:nvSpPr>
          <p:cNvPr id="11275" name="Text Box 11">
            <a:extLst>
              <a:ext uri="{FF2B5EF4-FFF2-40B4-BE49-F238E27FC236}">
                <a16:creationId xmlns:a16="http://schemas.microsoft.com/office/drawing/2014/main" id="{D67BD8DA-F02C-B5A4-9086-20923B11C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619500"/>
            <a:ext cx="4572000" cy="3138488"/>
          </a:xfrm>
          <a:prstGeom prst="rect">
            <a:avLst/>
          </a:prstGeom>
          <a:noFill/>
          <a:ln w="57150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u="sng">
                <a:cs typeface="David" panose="020E0502060401010101" pitchFamily="34" charset="-79"/>
              </a:rPr>
              <a:t>מבנה הגרפיט</a:t>
            </a:r>
            <a:r>
              <a:rPr lang="he-IL" altLang="en-US" sz="2800" b="1">
                <a:cs typeface="David" panose="020E0502060401010101" pitchFamily="34" charset="-79"/>
              </a:rPr>
              <a:t>: כל פחמן קשור ל- 3 פחמנים שכנים בקשר קוולנטי. נוצרות טבעות משושות מישוריות. לכל פחמן נותר אלקטרון לא קושר נייד במשטח. בין המשטחים קשרים חלשים- בין מולקולרים.</a:t>
            </a:r>
            <a:endParaRPr lang="en-US" altLang="en-US" sz="2800" b="1">
              <a:cs typeface="David" panose="020E0502060401010101" pitchFamily="34" charset="-79"/>
            </a:endParaRPr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4B707472-3819-E816-1738-AB046B9E82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971800"/>
            <a:ext cx="3886200" cy="514350"/>
          </a:xfrm>
          <a:prstGeom prst="rect">
            <a:avLst/>
          </a:prstGeom>
          <a:solidFill>
            <a:schemeClr val="bg1"/>
          </a:solidFill>
          <a:ln w="5715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b="1"/>
              <a:t>הנוסחה אמפירית - </a:t>
            </a:r>
            <a:r>
              <a:rPr lang="en-US" altLang="en-US" b="1"/>
              <a:t>C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 animBg="1" autoUpdateAnimBg="0"/>
      <p:bldP spid="11275" grpId="0" animBg="1" autoUpdateAnimBg="0"/>
      <p:bldP spid="11273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9E8BEEA-7469-DDF3-7A2A-5FD6737245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תכונות של חומרים </a:t>
            </a:r>
            <a:r>
              <a:rPr lang="he-IL" altLang="en-US" b="1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אטומרים</a:t>
            </a:r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he-IL" altLang="en-US" b="1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קוולנטים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6B38E7D1-638A-BBAC-691E-AF792465852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1628800"/>
            <a:ext cx="7772400" cy="4267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א. מוצקים </a:t>
            </a:r>
            <a:r>
              <a:rPr lang="he-IL" altLang="en-US" sz="2800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בטמפ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. החדר.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ב. בעלי </a:t>
            </a:r>
            <a:r>
              <a:rPr lang="he-IL" altLang="en-US" sz="2800" b="1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נק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. היתוך גבוהות במיוחד. </a:t>
            </a:r>
            <a:r>
              <a:rPr lang="he-IL" altLang="en-US" sz="2800" b="1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מדוע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?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ג. לא נמסים במים. </a:t>
            </a:r>
            <a:r>
              <a:rPr lang="he-IL" altLang="en-US" sz="2800" b="1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מדוע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?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ד. מוליכות חשמלית: דמויי יהלום לא מוליכים.</a:t>
            </a:r>
            <a:b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 דמויי גרפיט מוליכים. </a:t>
            </a:r>
            <a:r>
              <a:rPr lang="he-IL" altLang="en-US" sz="2800" b="1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הסבר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he-IL" altLang="en-US" sz="2800" b="1" u="sng" dirty="0">
                <a:solidFill>
                  <a:srgbClr val="CC33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דוגמאות 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: יהלום,  גרפיט,  בור, צורן, צורן חמצני,  צורן פחמני, גרמניום.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he-IL" altLang="en-US" sz="2800" b="1" u="sng" dirty="0">
                <a:solidFill>
                  <a:srgbClr val="CC3300"/>
                </a:solidFill>
                <a:latin typeface="Guttman Yad-Brush" panose="02010401010101010101" pitchFamily="2" charset="-79"/>
                <a:cs typeface="Guttman Yad-Brush" panose="02010401010101010101" pitchFamily="2" charset="-79"/>
              </a:rPr>
              <a:t>ענה </a:t>
            </a:r>
            <a:r>
              <a:rPr lang="he-IL" altLang="en-US" sz="2800" b="1" dirty="0">
                <a:latin typeface="Guttman Yad-Brush" panose="02010401010101010101" pitchFamily="2" charset="-79"/>
                <a:cs typeface="Guttman Yad-Brush" panose="02010401010101010101" pitchFamily="2" charset="-79"/>
              </a:rPr>
              <a:t>- רשום את הנוסחאות הכימיות של החומרים הנ”ל. לאילו טורים שייכים האטומים המרכיבים אותם?</a:t>
            </a:r>
            <a:endParaRPr lang="en-US" altLang="en-US" sz="4000" b="1" dirty="0">
              <a:latin typeface="Lucida Sans Unicode" panose="020B0602030504020204" pitchFamily="34" charset="0"/>
              <a:cs typeface="Guttman Yad-Brush" panose="02010401010101010101" pitchFamily="2" charset="-79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D8B5008-4DEC-A00D-B8ED-41F4164339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מבנה במרחב של מולקולות- במצב הגזי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099" name="Text Box 3">
            <a:extLst>
              <a:ext uri="{FF2B5EF4-FFF2-40B4-BE49-F238E27FC236}">
                <a16:creationId xmlns:a16="http://schemas.microsoft.com/office/drawing/2014/main" id="{1102D85F-ACC5-8DE6-30B2-51ED9015A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752600"/>
            <a:ext cx="32766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א. קווי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he-IL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ב. משולש מישורי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he-IL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ג. טטראהדר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he-IL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ד. פירמידה משולשת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he-IL" alt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ה. כפוף</a:t>
            </a:r>
            <a:endParaRPr lang="en-US" alt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100" name="Picture 4" descr="מבנה מרחבי המתאר כפוף במולקולה">
            <a:extLst>
              <a:ext uri="{FF2B5EF4-FFF2-40B4-BE49-F238E27FC236}">
                <a16:creationId xmlns:a16="http://schemas.microsoft.com/office/drawing/2014/main" id="{D7CCA4CF-1113-D1CE-1B92-6F482013C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6450" y="5734050"/>
            <a:ext cx="135255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מבנה מרחבי המתאר פירמידה משולשת במולקולה">
            <a:extLst>
              <a:ext uri="{FF2B5EF4-FFF2-40B4-BE49-F238E27FC236}">
                <a16:creationId xmlns:a16="http://schemas.microsoft.com/office/drawing/2014/main" id="{FA484922-FD43-40E2-5030-A9CD064B8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950" y="4419600"/>
            <a:ext cx="1619250" cy="1404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מבנה מרחבי המתאר טטראהדר במולקולה">
            <a:extLst>
              <a:ext uri="{FF2B5EF4-FFF2-40B4-BE49-F238E27FC236}">
                <a16:creationId xmlns:a16="http://schemas.microsoft.com/office/drawing/2014/main" id="{92C99EE2-3670-4AA5-89AD-0FF6E3AA6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950" y="3429000"/>
            <a:ext cx="154305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22" name="Group 26" descr="מבנה מרחבי המתאר מולקולה קווית">
            <a:extLst>
              <a:ext uri="{FF2B5EF4-FFF2-40B4-BE49-F238E27FC236}">
                <a16:creationId xmlns:a16="http://schemas.microsoft.com/office/drawing/2014/main" id="{E7885E39-CD59-C08C-3ADB-CFC902123E52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1676400"/>
            <a:ext cx="1447800" cy="685800"/>
            <a:chOff x="3744" y="1056"/>
            <a:chExt cx="912" cy="432"/>
          </a:xfrm>
        </p:grpSpPr>
        <p:sp>
          <p:nvSpPr>
            <p:cNvPr id="4120" name="Rectangle 24">
              <a:extLst>
                <a:ext uri="{FF2B5EF4-FFF2-40B4-BE49-F238E27FC236}">
                  <a16:creationId xmlns:a16="http://schemas.microsoft.com/office/drawing/2014/main" id="{0F78BFBC-511F-4475-8260-EEBA1E7F4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1056"/>
              <a:ext cx="912" cy="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19" name="Group 23">
              <a:extLst>
                <a:ext uri="{FF2B5EF4-FFF2-40B4-BE49-F238E27FC236}">
                  <a16:creationId xmlns:a16="http://schemas.microsoft.com/office/drawing/2014/main" id="{AEEE8E23-8280-B588-881C-B2360BBB38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1152"/>
              <a:ext cx="768" cy="192"/>
              <a:chOff x="3792" y="1152"/>
              <a:chExt cx="768" cy="192"/>
            </a:xfrm>
          </p:grpSpPr>
          <p:sp>
            <p:nvSpPr>
              <p:cNvPr id="4105" name="Oval 9">
                <a:extLst>
                  <a:ext uri="{FF2B5EF4-FFF2-40B4-BE49-F238E27FC236}">
                    <a16:creationId xmlns:a16="http://schemas.microsoft.com/office/drawing/2014/main" id="{1D1CDD46-7E73-54B8-19E7-B3DACFE35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1152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6" name="Line 10">
                <a:extLst>
                  <a:ext uri="{FF2B5EF4-FFF2-40B4-BE49-F238E27FC236}">
                    <a16:creationId xmlns:a16="http://schemas.microsoft.com/office/drawing/2014/main" id="{FDBE2651-165E-CE30-F1E3-EF751711BB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2" y="124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" name="Line 11">
                <a:extLst>
                  <a:ext uri="{FF2B5EF4-FFF2-40B4-BE49-F238E27FC236}">
                    <a16:creationId xmlns:a16="http://schemas.microsoft.com/office/drawing/2014/main" id="{96B361DA-1665-F5DA-9F96-2FB179CEF0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888" y="124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Oval 17">
                <a:extLst>
                  <a:ext uri="{FF2B5EF4-FFF2-40B4-BE49-F238E27FC236}">
                    <a16:creationId xmlns:a16="http://schemas.microsoft.com/office/drawing/2014/main" id="{F288E563-418C-D3EC-5594-456AAE8A17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4" y="1200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Oval 18">
                <a:extLst>
                  <a:ext uri="{FF2B5EF4-FFF2-40B4-BE49-F238E27FC236}">
                    <a16:creationId xmlns:a16="http://schemas.microsoft.com/office/drawing/2014/main" id="{ED4A60F9-3844-BAD7-1661-43E0CADAA9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2" y="1200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123" name="Group 27" descr="מבנה מרחבי המתאר משולש מישוריבמולקולה">
            <a:extLst>
              <a:ext uri="{FF2B5EF4-FFF2-40B4-BE49-F238E27FC236}">
                <a16:creationId xmlns:a16="http://schemas.microsoft.com/office/drawing/2014/main" id="{B1A21A92-5D79-B017-9285-E3D3B6FA9C9B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2362200"/>
            <a:ext cx="1371600" cy="1066800"/>
            <a:chOff x="2928" y="1488"/>
            <a:chExt cx="864" cy="672"/>
          </a:xfrm>
        </p:grpSpPr>
        <p:sp>
          <p:nvSpPr>
            <p:cNvPr id="4121" name="Rectangle 25">
              <a:extLst>
                <a:ext uri="{FF2B5EF4-FFF2-40B4-BE49-F238E27FC236}">
                  <a16:creationId xmlns:a16="http://schemas.microsoft.com/office/drawing/2014/main" id="{13774DB8-45E9-007C-8B44-7AD3F74E9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1488"/>
              <a:ext cx="864" cy="6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18" name="Group 22">
              <a:extLst>
                <a:ext uri="{FF2B5EF4-FFF2-40B4-BE49-F238E27FC236}">
                  <a16:creationId xmlns:a16="http://schemas.microsoft.com/office/drawing/2014/main" id="{28D33E8C-F659-5F67-158C-A80D2101FF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1584"/>
              <a:ext cx="576" cy="528"/>
              <a:chOff x="3072" y="1584"/>
              <a:chExt cx="576" cy="528"/>
            </a:xfrm>
          </p:grpSpPr>
          <p:sp>
            <p:nvSpPr>
              <p:cNvPr id="4110" name="Line 14">
                <a:extLst>
                  <a:ext uri="{FF2B5EF4-FFF2-40B4-BE49-F238E27FC236}">
                    <a16:creationId xmlns:a16="http://schemas.microsoft.com/office/drawing/2014/main" id="{32DCF8F5-0586-B0D6-B0B3-8926845B4B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08" y="1632"/>
                <a:ext cx="192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1" name="Line 15">
                <a:extLst>
                  <a:ext uri="{FF2B5EF4-FFF2-40B4-BE49-F238E27FC236}">
                    <a16:creationId xmlns:a16="http://schemas.microsoft.com/office/drawing/2014/main" id="{B25E15E8-550D-30A4-51BA-92037211BD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120" y="1632"/>
                <a:ext cx="288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Line 16">
                <a:extLst>
                  <a:ext uri="{FF2B5EF4-FFF2-40B4-BE49-F238E27FC236}">
                    <a16:creationId xmlns:a16="http://schemas.microsoft.com/office/drawing/2014/main" id="{CEFE9E3E-3D94-AD7F-A91F-CC1CBDC15A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1824"/>
                <a:ext cx="0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5" name="Oval 19">
                <a:extLst>
                  <a:ext uri="{FF2B5EF4-FFF2-40B4-BE49-F238E27FC236}">
                    <a16:creationId xmlns:a16="http://schemas.microsoft.com/office/drawing/2014/main" id="{EB85A590-D0D1-A014-0913-A4C8842A2A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2" y="1584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6" name="Oval 20">
                <a:extLst>
                  <a:ext uri="{FF2B5EF4-FFF2-40B4-BE49-F238E27FC236}">
                    <a16:creationId xmlns:a16="http://schemas.microsoft.com/office/drawing/2014/main" id="{F8864775-56DE-07CD-176E-222DBC7D49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1584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7" name="Oval 21">
                <a:extLst>
                  <a:ext uri="{FF2B5EF4-FFF2-40B4-BE49-F238E27FC236}">
                    <a16:creationId xmlns:a16="http://schemas.microsoft.com/office/drawing/2014/main" id="{859E7F5F-3D01-012C-449B-DDC921DCF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2016"/>
                <a:ext cx="96" cy="96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" name="Oval 13">
                <a:extLst>
                  <a:ext uri="{FF2B5EF4-FFF2-40B4-BE49-F238E27FC236}">
                    <a16:creationId xmlns:a16="http://schemas.microsoft.com/office/drawing/2014/main" id="{21EE7E9C-9447-A5F3-57C4-760C31CCF6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1728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rgbClr val="009900"/>
                  </a:gs>
                  <a:gs pos="100000">
                    <a:srgbClr val="0099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24" name="Text Box 28">
            <a:extLst>
              <a:ext uri="{FF2B5EF4-FFF2-40B4-BE49-F238E27FC236}">
                <a16:creationId xmlns:a16="http://schemas.microsoft.com/office/drawing/2014/main" id="{00AB45E6-ADFB-CC98-A0CD-03B0F0D77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05000"/>
            <a:ext cx="3505200" cy="3323987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מודל דחיית זוגות האלקטרונים:</a:t>
            </a:r>
          </a:p>
          <a:p>
            <a:pPr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מבנה המולקולה יהיה כזה שבו תיווצר דחייה מינימלית בין האלקטרונים סביב  כל אטום מרכזי.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528AEA3-6226-EE86-0E46-BC477F562B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91200" y="609600"/>
            <a:ext cx="2819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תרגול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DB5BEFF9-6637-9E90-12DE-9501E0167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988840"/>
            <a:ext cx="7391400" cy="458587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</a:t>
            </a:r>
            <a:r>
              <a:rPr lang="he-IL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. תן שתי דוגמאות לכל אחד מהמבנים שצוינו בשקופית הקודמת.</a:t>
            </a:r>
            <a:endParaRPr lang="en-US" altLang="en-US" sz="32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II</a:t>
            </a:r>
            <a:r>
              <a:rPr lang="he-IL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. מה יהיה המבנה המרחבי של המולקולות הבאות: </a:t>
            </a:r>
          </a:p>
          <a:p>
            <a:pPr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(רשום תחילה נוסחת ייצוג אלקטרונית)</a:t>
            </a:r>
          </a:p>
          <a:p>
            <a:pPr>
              <a:spcBef>
                <a:spcPct val="50000"/>
              </a:spcBef>
            </a:pPr>
            <a:br>
              <a:rPr lang="en-US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H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 ‘ 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H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4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, H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6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 ‘ 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H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CO , HCN , H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O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, H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CO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3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, H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</a:t>
            </a:r>
            <a:r>
              <a:rPr lang="en-US" altLang="en-US" sz="32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N</a:t>
            </a:r>
            <a:r>
              <a:rPr lang="en-US" altLang="en-US" sz="3200" b="1" baseline="-25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</a:t>
            </a:r>
            <a:endParaRPr lang="en-US" altLang="en-US" sz="32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grpSp>
        <p:nvGrpSpPr>
          <p:cNvPr id="42069" name="Group 85">
            <a:extLst>
              <a:ext uri="{FF2B5EF4-FFF2-40B4-BE49-F238E27FC236}">
                <a16:creationId xmlns:a16="http://schemas.microsoft.com/office/drawing/2014/main" id="{4CC0287C-E6DE-F189-5228-388E50039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1265238" y="457200"/>
            <a:ext cx="2239962" cy="1600200"/>
            <a:chOff x="797" y="305"/>
            <a:chExt cx="1125" cy="898"/>
          </a:xfrm>
        </p:grpSpPr>
        <p:sp>
          <p:nvSpPr>
            <p:cNvPr id="41989" name="Freeform 5">
              <a:extLst>
                <a:ext uri="{FF2B5EF4-FFF2-40B4-BE49-F238E27FC236}">
                  <a16:creationId xmlns:a16="http://schemas.microsoft.com/office/drawing/2014/main" id="{06818249-BB35-027F-DE05-0D5B1463BFD8}"/>
                </a:ext>
              </a:extLst>
            </p:cNvPr>
            <p:cNvSpPr>
              <a:spLocks/>
            </p:cNvSpPr>
            <p:nvPr/>
          </p:nvSpPr>
          <p:spPr bwMode="auto">
            <a:xfrm>
              <a:off x="797" y="305"/>
              <a:ext cx="1070" cy="777"/>
            </a:xfrm>
            <a:custGeom>
              <a:avLst/>
              <a:gdLst>
                <a:gd name="T0" fmla="*/ 2003 w 2141"/>
                <a:gd name="T1" fmla="*/ 1179 h 1555"/>
                <a:gd name="T2" fmla="*/ 2081 w 2141"/>
                <a:gd name="T3" fmla="*/ 1037 h 1555"/>
                <a:gd name="T4" fmla="*/ 2092 w 2141"/>
                <a:gd name="T5" fmla="*/ 765 h 1555"/>
                <a:gd name="T6" fmla="*/ 2131 w 2141"/>
                <a:gd name="T7" fmla="*/ 686 h 1555"/>
                <a:gd name="T8" fmla="*/ 2134 w 2141"/>
                <a:gd name="T9" fmla="*/ 602 h 1555"/>
                <a:gd name="T10" fmla="*/ 2081 w 2141"/>
                <a:gd name="T11" fmla="*/ 541 h 1555"/>
                <a:gd name="T12" fmla="*/ 2005 w 2141"/>
                <a:gd name="T13" fmla="*/ 496 h 1555"/>
                <a:gd name="T14" fmla="*/ 1922 w 2141"/>
                <a:gd name="T15" fmla="*/ 428 h 1555"/>
                <a:gd name="T16" fmla="*/ 1884 w 2141"/>
                <a:gd name="T17" fmla="*/ 317 h 1555"/>
                <a:gd name="T18" fmla="*/ 1847 w 2141"/>
                <a:gd name="T19" fmla="*/ 190 h 1555"/>
                <a:gd name="T20" fmla="*/ 1770 w 2141"/>
                <a:gd name="T21" fmla="*/ 84 h 1555"/>
                <a:gd name="T22" fmla="*/ 1657 w 2141"/>
                <a:gd name="T23" fmla="*/ 17 h 1555"/>
                <a:gd name="T24" fmla="*/ 1574 w 2141"/>
                <a:gd name="T25" fmla="*/ 7 h 1555"/>
                <a:gd name="T26" fmla="*/ 1500 w 2141"/>
                <a:gd name="T27" fmla="*/ 21 h 1555"/>
                <a:gd name="T28" fmla="*/ 1395 w 2141"/>
                <a:gd name="T29" fmla="*/ 61 h 1555"/>
                <a:gd name="T30" fmla="*/ 1305 w 2141"/>
                <a:gd name="T31" fmla="*/ 101 h 1555"/>
                <a:gd name="T32" fmla="*/ 1220 w 2141"/>
                <a:gd name="T33" fmla="*/ 119 h 1555"/>
                <a:gd name="T34" fmla="*/ 1135 w 2141"/>
                <a:gd name="T35" fmla="*/ 116 h 1555"/>
                <a:gd name="T36" fmla="*/ 1037 w 2141"/>
                <a:gd name="T37" fmla="*/ 81 h 1555"/>
                <a:gd name="T38" fmla="*/ 912 w 2141"/>
                <a:gd name="T39" fmla="*/ 28 h 1555"/>
                <a:gd name="T40" fmla="*/ 785 w 2141"/>
                <a:gd name="T41" fmla="*/ 0 h 1555"/>
                <a:gd name="T42" fmla="*/ 666 w 2141"/>
                <a:gd name="T43" fmla="*/ 21 h 1555"/>
                <a:gd name="T44" fmla="*/ 594 w 2141"/>
                <a:gd name="T45" fmla="*/ 58 h 1555"/>
                <a:gd name="T46" fmla="*/ 525 w 2141"/>
                <a:gd name="T47" fmla="*/ 98 h 1555"/>
                <a:gd name="T48" fmla="*/ 449 w 2141"/>
                <a:gd name="T49" fmla="*/ 128 h 1555"/>
                <a:gd name="T50" fmla="*/ 380 w 2141"/>
                <a:gd name="T51" fmla="*/ 142 h 1555"/>
                <a:gd name="T52" fmla="*/ 313 w 2141"/>
                <a:gd name="T53" fmla="*/ 150 h 1555"/>
                <a:gd name="T54" fmla="*/ 246 w 2141"/>
                <a:gd name="T55" fmla="*/ 166 h 1555"/>
                <a:gd name="T56" fmla="*/ 177 w 2141"/>
                <a:gd name="T57" fmla="*/ 202 h 1555"/>
                <a:gd name="T58" fmla="*/ 110 w 2141"/>
                <a:gd name="T59" fmla="*/ 246 h 1555"/>
                <a:gd name="T60" fmla="*/ 54 w 2141"/>
                <a:gd name="T61" fmla="*/ 302 h 1555"/>
                <a:gd name="T62" fmla="*/ 3 w 2141"/>
                <a:gd name="T63" fmla="*/ 501 h 1555"/>
                <a:gd name="T64" fmla="*/ 103 w 2141"/>
                <a:gd name="T65" fmla="*/ 781 h 1555"/>
                <a:gd name="T66" fmla="*/ 88 w 2141"/>
                <a:gd name="T67" fmla="*/ 888 h 1555"/>
                <a:gd name="T68" fmla="*/ 49 w 2141"/>
                <a:gd name="T69" fmla="*/ 1024 h 1555"/>
                <a:gd name="T70" fmla="*/ 68 w 2141"/>
                <a:gd name="T71" fmla="*/ 1128 h 1555"/>
                <a:gd name="T72" fmla="*/ 109 w 2141"/>
                <a:gd name="T73" fmla="*/ 1196 h 1555"/>
                <a:gd name="T74" fmla="*/ 171 w 2141"/>
                <a:gd name="T75" fmla="*/ 1244 h 1555"/>
                <a:gd name="T76" fmla="*/ 228 w 2141"/>
                <a:gd name="T77" fmla="*/ 1250 h 1555"/>
                <a:gd name="T78" fmla="*/ 268 w 2141"/>
                <a:gd name="T79" fmla="*/ 1256 h 1555"/>
                <a:gd name="T80" fmla="*/ 314 w 2141"/>
                <a:gd name="T81" fmla="*/ 1272 h 1555"/>
                <a:gd name="T82" fmla="*/ 398 w 2141"/>
                <a:gd name="T83" fmla="*/ 1358 h 1555"/>
                <a:gd name="T84" fmla="*/ 504 w 2141"/>
                <a:gd name="T85" fmla="*/ 1445 h 1555"/>
                <a:gd name="T86" fmla="*/ 651 w 2141"/>
                <a:gd name="T87" fmla="*/ 1486 h 1555"/>
                <a:gd name="T88" fmla="*/ 804 w 2141"/>
                <a:gd name="T89" fmla="*/ 1485 h 1555"/>
                <a:gd name="T90" fmla="*/ 950 w 2141"/>
                <a:gd name="T91" fmla="*/ 1462 h 1555"/>
                <a:gd name="T92" fmla="*/ 1060 w 2141"/>
                <a:gd name="T93" fmla="*/ 1464 h 1555"/>
                <a:gd name="T94" fmla="*/ 1162 w 2141"/>
                <a:gd name="T95" fmla="*/ 1509 h 1555"/>
                <a:gd name="T96" fmla="*/ 1268 w 2141"/>
                <a:gd name="T97" fmla="*/ 1546 h 1555"/>
                <a:gd name="T98" fmla="*/ 1340 w 2141"/>
                <a:gd name="T99" fmla="*/ 1554 h 1555"/>
                <a:gd name="T100" fmla="*/ 1410 w 2141"/>
                <a:gd name="T101" fmla="*/ 1555 h 1555"/>
                <a:gd name="T102" fmla="*/ 1481 w 2141"/>
                <a:gd name="T103" fmla="*/ 1545 h 1555"/>
                <a:gd name="T104" fmla="*/ 1590 w 2141"/>
                <a:gd name="T105" fmla="*/ 1475 h 1555"/>
                <a:gd name="T106" fmla="*/ 1692 w 2141"/>
                <a:gd name="T107" fmla="*/ 1380 h 1555"/>
                <a:gd name="T108" fmla="*/ 1804 w 2141"/>
                <a:gd name="T109" fmla="*/ 1346 h 1555"/>
                <a:gd name="T110" fmla="*/ 1852 w 2141"/>
                <a:gd name="T111" fmla="*/ 1273 h 1555"/>
                <a:gd name="T112" fmla="*/ 1904 w 2141"/>
                <a:gd name="T113" fmla="*/ 1250 h 1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41" h="1555">
                  <a:moveTo>
                    <a:pt x="1920" y="1234"/>
                  </a:moveTo>
                  <a:lnTo>
                    <a:pt x="1939" y="1218"/>
                  </a:lnTo>
                  <a:lnTo>
                    <a:pt x="1960" y="1204"/>
                  </a:lnTo>
                  <a:lnTo>
                    <a:pt x="1982" y="1191"/>
                  </a:lnTo>
                  <a:lnTo>
                    <a:pt x="2003" y="1179"/>
                  </a:lnTo>
                  <a:lnTo>
                    <a:pt x="2023" y="1166"/>
                  </a:lnTo>
                  <a:lnTo>
                    <a:pt x="2041" y="1152"/>
                  </a:lnTo>
                  <a:lnTo>
                    <a:pt x="2056" y="1135"/>
                  </a:lnTo>
                  <a:lnTo>
                    <a:pt x="2067" y="1115"/>
                  </a:lnTo>
                  <a:lnTo>
                    <a:pt x="2081" y="1037"/>
                  </a:lnTo>
                  <a:lnTo>
                    <a:pt x="2081" y="957"/>
                  </a:lnTo>
                  <a:lnTo>
                    <a:pt x="2078" y="878"/>
                  </a:lnTo>
                  <a:lnTo>
                    <a:pt x="2083" y="797"/>
                  </a:lnTo>
                  <a:lnTo>
                    <a:pt x="2086" y="781"/>
                  </a:lnTo>
                  <a:lnTo>
                    <a:pt x="2092" y="765"/>
                  </a:lnTo>
                  <a:lnTo>
                    <a:pt x="2099" y="750"/>
                  </a:lnTo>
                  <a:lnTo>
                    <a:pt x="2108" y="734"/>
                  </a:lnTo>
                  <a:lnTo>
                    <a:pt x="2116" y="719"/>
                  </a:lnTo>
                  <a:lnTo>
                    <a:pt x="2124" y="702"/>
                  </a:lnTo>
                  <a:lnTo>
                    <a:pt x="2131" y="686"/>
                  </a:lnTo>
                  <a:lnTo>
                    <a:pt x="2137" y="667"/>
                  </a:lnTo>
                  <a:lnTo>
                    <a:pt x="2141" y="649"/>
                  </a:lnTo>
                  <a:lnTo>
                    <a:pt x="2141" y="632"/>
                  </a:lnTo>
                  <a:lnTo>
                    <a:pt x="2138" y="615"/>
                  </a:lnTo>
                  <a:lnTo>
                    <a:pt x="2134" y="602"/>
                  </a:lnTo>
                  <a:lnTo>
                    <a:pt x="2127" y="588"/>
                  </a:lnTo>
                  <a:lnTo>
                    <a:pt x="2117" y="575"/>
                  </a:lnTo>
                  <a:lnTo>
                    <a:pt x="2107" y="562"/>
                  </a:lnTo>
                  <a:lnTo>
                    <a:pt x="2094" y="551"/>
                  </a:lnTo>
                  <a:lnTo>
                    <a:pt x="2081" y="541"/>
                  </a:lnTo>
                  <a:lnTo>
                    <a:pt x="2067" y="531"/>
                  </a:lnTo>
                  <a:lnTo>
                    <a:pt x="2052" y="521"/>
                  </a:lnTo>
                  <a:lnTo>
                    <a:pt x="2036" y="513"/>
                  </a:lnTo>
                  <a:lnTo>
                    <a:pt x="2020" y="504"/>
                  </a:lnTo>
                  <a:lnTo>
                    <a:pt x="2005" y="496"/>
                  </a:lnTo>
                  <a:lnTo>
                    <a:pt x="1990" y="488"/>
                  </a:lnTo>
                  <a:lnTo>
                    <a:pt x="1975" y="479"/>
                  </a:lnTo>
                  <a:lnTo>
                    <a:pt x="1954" y="465"/>
                  </a:lnTo>
                  <a:lnTo>
                    <a:pt x="1937" y="446"/>
                  </a:lnTo>
                  <a:lnTo>
                    <a:pt x="1922" y="428"/>
                  </a:lnTo>
                  <a:lnTo>
                    <a:pt x="1909" y="407"/>
                  </a:lnTo>
                  <a:lnTo>
                    <a:pt x="1899" y="385"/>
                  </a:lnTo>
                  <a:lnTo>
                    <a:pt x="1892" y="362"/>
                  </a:lnTo>
                  <a:lnTo>
                    <a:pt x="1886" y="340"/>
                  </a:lnTo>
                  <a:lnTo>
                    <a:pt x="1884" y="317"/>
                  </a:lnTo>
                  <a:lnTo>
                    <a:pt x="1880" y="291"/>
                  </a:lnTo>
                  <a:lnTo>
                    <a:pt x="1874" y="265"/>
                  </a:lnTo>
                  <a:lnTo>
                    <a:pt x="1866" y="240"/>
                  </a:lnTo>
                  <a:lnTo>
                    <a:pt x="1857" y="215"/>
                  </a:lnTo>
                  <a:lnTo>
                    <a:pt x="1847" y="190"/>
                  </a:lnTo>
                  <a:lnTo>
                    <a:pt x="1834" y="167"/>
                  </a:lnTo>
                  <a:lnTo>
                    <a:pt x="1820" y="146"/>
                  </a:lnTo>
                  <a:lnTo>
                    <a:pt x="1805" y="124"/>
                  </a:lnTo>
                  <a:lnTo>
                    <a:pt x="1788" y="104"/>
                  </a:lnTo>
                  <a:lnTo>
                    <a:pt x="1770" y="84"/>
                  </a:lnTo>
                  <a:lnTo>
                    <a:pt x="1750" y="67"/>
                  </a:lnTo>
                  <a:lnTo>
                    <a:pt x="1729" y="52"/>
                  </a:lnTo>
                  <a:lnTo>
                    <a:pt x="1706" y="38"/>
                  </a:lnTo>
                  <a:lnTo>
                    <a:pt x="1682" y="27"/>
                  </a:lnTo>
                  <a:lnTo>
                    <a:pt x="1657" y="17"/>
                  </a:lnTo>
                  <a:lnTo>
                    <a:pt x="1630" y="10"/>
                  </a:lnTo>
                  <a:lnTo>
                    <a:pt x="1616" y="8"/>
                  </a:lnTo>
                  <a:lnTo>
                    <a:pt x="1601" y="7"/>
                  </a:lnTo>
                  <a:lnTo>
                    <a:pt x="1587" y="6"/>
                  </a:lnTo>
                  <a:lnTo>
                    <a:pt x="1574" y="7"/>
                  </a:lnTo>
                  <a:lnTo>
                    <a:pt x="1560" y="7"/>
                  </a:lnTo>
                  <a:lnTo>
                    <a:pt x="1547" y="10"/>
                  </a:lnTo>
                  <a:lnTo>
                    <a:pt x="1534" y="12"/>
                  </a:lnTo>
                  <a:lnTo>
                    <a:pt x="1522" y="15"/>
                  </a:lnTo>
                  <a:lnTo>
                    <a:pt x="1500" y="21"/>
                  </a:lnTo>
                  <a:lnTo>
                    <a:pt x="1478" y="28"/>
                  </a:lnTo>
                  <a:lnTo>
                    <a:pt x="1457" y="36"/>
                  </a:lnTo>
                  <a:lnTo>
                    <a:pt x="1436" y="44"/>
                  </a:lnTo>
                  <a:lnTo>
                    <a:pt x="1416" y="52"/>
                  </a:lnTo>
                  <a:lnTo>
                    <a:pt x="1395" y="61"/>
                  </a:lnTo>
                  <a:lnTo>
                    <a:pt x="1375" y="71"/>
                  </a:lnTo>
                  <a:lnTo>
                    <a:pt x="1355" y="80"/>
                  </a:lnTo>
                  <a:lnTo>
                    <a:pt x="1339" y="88"/>
                  </a:lnTo>
                  <a:lnTo>
                    <a:pt x="1321" y="95"/>
                  </a:lnTo>
                  <a:lnTo>
                    <a:pt x="1305" y="101"/>
                  </a:lnTo>
                  <a:lnTo>
                    <a:pt x="1288" y="106"/>
                  </a:lnTo>
                  <a:lnTo>
                    <a:pt x="1272" y="111"/>
                  </a:lnTo>
                  <a:lnTo>
                    <a:pt x="1254" y="114"/>
                  </a:lnTo>
                  <a:lnTo>
                    <a:pt x="1237" y="118"/>
                  </a:lnTo>
                  <a:lnTo>
                    <a:pt x="1220" y="119"/>
                  </a:lnTo>
                  <a:lnTo>
                    <a:pt x="1203" y="120"/>
                  </a:lnTo>
                  <a:lnTo>
                    <a:pt x="1185" y="120"/>
                  </a:lnTo>
                  <a:lnTo>
                    <a:pt x="1168" y="120"/>
                  </a:lnTo>
                  <a:lnTo>
                    <a:pt x="1152" y="118"/>
                  </a:lnTo>
                  <a:lnTo>
                    <a:pt x="1135" y="116"/>
                  </a:lnTo>
                  <a:lnTo>
                    <a:pt x="1118" y="112"/>
                  </a:lnTo>
                  <a:lnTo>
                    <a:pt x="1101" y="108"/>
                  </a:lnTo>
                  <a:lnTo>
                    <a:pt x="1085" y="102"/>
                  </a:lnTo>
                  <a:lnTo>
                    <a:pt x="1061" y="91"/>
                  </a:lnTo>
                  <a:lnTo>
                    <a:pt x="1037" y="81"/>
                  </a:lnTo>
                  <a:lnTo>
                    <a:pt x="1011" y="69"/>
                  </a:lnTo>
                  <a:lnTo>
                    <a:pt x="987" y="59"/>
                  </a:lnTo>
                  <a:lnTo>
                    <a:pt x="963" y="48"/>
                  </a:lnTo>
                  <a:lnTo>
                    <a:pt x="938" y="38"/>
                  </a:lnTo>
                  <a:lnTo>
                    <a:pt x="912" y="28"/>
                  </a:lnTo>
                  <a:lnTo>
                    <a:pt x="887" y="20"/>
                  </a:lnTo>
                  <a:lnTo>
                    <a:pt x="862" y="13"/>
                  </a:lnTo>
                  <a:lnTo>
                    <a:pt x="836" y="7"/>
                  </a:lnTo>
                  <a:lnTo>
                    <a:pt x="811" y="3"/>
                  </a:lnTo>
                  <a:lnTo>
                    <a:pt x="785" y="0"/>
                  </a:lnTo>
                  <a:lnTo>
                    <a:pt x="759" y="0"/>
                  </a:lnTo>
                  <a:lnTo>
                    <a:pt x="734" y="3"/>
                  </a:lnTo>
                  <a:lnTo>
                    <a:pt x="707" y="7"/>
                  </a:lnTo>
                  <a:lnTo>
                    <a:pt x="681" y="15"/>
                  </a:lnTo>
                  <a:lnTo>
                    <a:pt x="666" y="21"/>
                  </a:lnTo>
                  <a:lnTo>
                    <a:pt x="651" y="27"/>
                  </a:lnTo>
                  <a:lnTo>
                    <a:pt x="637" y="34"/>
                  </a:lnTo>
                  <a:lnTo>
                    <a:pt x="623" y="42"/>
                  </a:lnTo>
                  <a:lnTo>
                    <a:pt x="608" y="50"/>
                  </a:lnTo>
                  <a:lnTo>
                    <a:pt x="594" y="58"/>
                  </a:lnTo>
                  <a:lnTo>
                    <a:pt x="580" y="66"/>
                  </a:lnTo>
                  <a:lnTo>
                    <a:pt x="567" y="74"/>
                  </a:lnTo>
                  <a:lnTo>
                    <a:pt x="553" y="82"/>
                  </a:lnTo>
                  <a:lnTo>
                    <a:pt x="539" y="90"/>
                  </a:lnTo>
                  <a:lnTo>
                    <a:pt x="525" y="98"/>
                  </a:lnTo>
                  <a:lnTo>
                    <a:pt x="510" y="105"/>
                  </a:lnTo>
                  <a:lnTo>
                    <a:pt x="495" y="112"/>
                  </a:lnTo>
                  <a:lnTo>
                    <a:pt x="480" y="119"/>
                  </a:lnTo>
                  <a:lnTo>
                    <a:pt x="465" y="124"/>
                  </a:lnTo>
                  <a:lnTo>
                    <a:pt x="449" y="128"/>
                  </a:lnTo>
                  <a:lnTo>
                    <a:pt x="435" y="132"/>
                  </a:lnTo>
                  <a:lnTo>
                    <a:pt x="421" y="135"/>
                  </a:lnTo>
                  <a:lnTo>
                    <a:pt x="406" y="137"/>
                  </a:lnTo>
                  <a:lnTo>
                    <a:pt x="394" y="140"/>
                  </a:lnTo>
                  <a:lnTo>
                    <a:pt x="380" y="142"/>
                  </a:lnTo>
                  <a:lnTo>
                    <a:pt x="366" y="143"/>
                  </a:lnTo>
                  <a:lnTo>
                    <a:pt x="352" y="144"/>
                  </a:lnTo>
                  <a:lnTo>
                    <a:pt x="340" y="147"/>
                  </a:lnTo>
                  <a:lnTo>
                    <a:pt x="326" y="148"/>
                  </a:lnTo>
                  <a:lnTo>
                    <a:pt x="313" y="150"/>
                  </a:lnTo>
                  <a:lnTo>
                    <a:pt x="299" y="152"/>
                  </a:lnTo>
                  <a:lnTo>
                    <a:pt x="287" y="155"/>
                  </a:lnTo>
                  <a:lnTo>
                    <a:pt x="273" y="158"/>
                  </a:lnTo>
                  <a:lnTo>
                    <a:pt x="260" y="162"/>
                  </a:lnTo>
                  <a:lnTo>
                    <a:pt x="246" y="166"/>
                  </a:lnTo>
                  <a:lnTo>
                    <a:pt x="234" y="172"/>
                  </a:lnTo>
                  <a:lnTo>
                    <a:pt x="220" y="179"/>
                  </a:lnTo>
                  <a:lnTo>
                    <a:pt x="205" y="187"/>
                  </a:lnTo>
                  <a:lnTo>
                    <a:pt x="191" y="194"/>
                  </a:lnTo>
                  <a:lnTo>
                    <a:pt x="177" y="202"/>
                  </a:lnTo>
                  <a:lnTo>
                    <a:pt x="163" y="210"/>
                  </a:lnTo>
                  <a:lnTo>
                    <a:pt x="149" y="218"/>
                  </a:lnTo>
                  <a:lnTo>
                    <a:pt x="137" y="227"/>
                  </a:lnTo>
                  <a:lnTo>
                    <a:pt x="124" y="236"/>
                  </a:lnTo>
                  <a:lnTo>
                    <a:pt x="110" y="246"/>
                  </a:lnTo>
                  <a:lnTo>
                    <a:pt x="99" y="256"/>
                  </a:lnTo>
                  <a:lnTo>
                    <a:pt x="86" y="266"/>
                  </a:lnTo>
                  <a:lnTo>
                    <a:pt x="75" y="278"/>
                  </a:lnTo>
                  <a:lnTo>
                    <a:pt x="64" y="289"/>
                  </a:lnTo>
                  <a:lnTo>
                    <a:pt x="54" y="302"/>
                  </a:lnTo>
                  <a:lnTo>
                    <a:pt x="43" y="315"/>
                  </a:lnTo>
                  <a:lnTo>
                    <a:pt x="34" y="329"/>
                  </a:lnTo>
                  <a:lnTo>
                    <a:pt x="9" y="386"/>
                  </a:lnTo>
                  <a:lnTo>
                    <a:pt x="0" y="444"/>
                  </a:lnTo>
                  <a:lnTo>
                    <a:pt x="3" y="501"/>
                  </a:lnTo>
                  <a:lnTo>
                    <a:pt x="16" y="558"/>
                  </a:lnTo>
                  <a:lnTo>
                    <a:pt x="35" y="614"/>
                  </a:lnTo>
                  <a:lnTo>
                    <a:pt x="60" y="671"/>
                  </a:lnTo>
                  <a:lnTo>
                    <a:pt x="83" y="726"/>
                  </a:lnTo>
                  <a:lnTo>
                    <a:pt x="103" y="781"/>
                  </a:lnTo>
                  <a:lnTo>
                    <a:pt x="107" y="801"/>
                  </a:lnTo>
                  <a:lnTo>
                    <a:pt x="107" y="822"/>
                  </a:lnTo>
                  <a:lnTo>
                    <a:pt x="104" y="842"/>
                  </a:lnTo>
                  <a:lnTo>
                    <a:pt x="99" y="862"/>
                  </a:lnTo>
                  <a:lnTo>
                    <a:pt x="88" y="888"/>
                  </a:lnTo>
                  <a:lnTo>
                    <a:pt x="78" y="915"/>
                  </a:lnTo>
                  <a:lnTo>
                    <a:pt x="69" y="941"/>
                  </a:lnTo>
                  <a:lnTo>
                    <a:pt x="60" y="969"/>
                  </a:lnTo>
                  <a:lnTo>
                    <a:pt x="54" y="997"/>
                  </a:lnTo>
                  <a:lnTo>
                    <a:pt x="49" y="1024"/>
                  </a:lnTo>
                  <a:lnTo>
                    <a:pt x="48" y="1053"/>
                  </a:lnTo>
                  <a:lnTo>
                    <a:pt x="50" y="1083"/>
                  </a:lnTo>
                  <a:lnTo>
                    <a:pt x="55" y="1098"/>
                  </a:lnTo>
                  <a:lnTo>
                    <a:pt x="61" y="1113"/>
                  </a:lnTo>
                  <a:lnTo>
                    <a:pt x="68" y="1128"/>
                  </a:lnTo>
                  <a:lnTo>
                    <a:pt x="76" y="1141"/>
                  </a:lnTo>
                  <a:lnTo>
                    <a:pt x="84" y="1154"/>
                  </a:lnTo>
                  <a:lnTo>
                    <a:pt x="92" y="1168"/>
                  </a:lnTo>
                  <a:lnTo>
                    <a:pt x="101" y="1182"/>
                  </a:lnTo>
                  <a:lnTo>
                    <a:pt x="109" y="1196"/>
                  </a:lnTo>
                  <a:lnTo>
                    <a:pt x="119" y="1210"/>
                  </a:lnTo>
                  <a:lnTo>
                    <a:pt x="131" y="1220"/>
                  </a:lnTo>
                  <a:lnTo>
                    <a:pt x="144" y="1230"/>
                  </a:lnTo>
                  <a:lnTo>
                    <a:pt x="156" y="1237"/>
                  </a:lnTo>
                  <a:lnTo>
                    <a:pt x="171" y="1244"/>
                  </a:lnTo>
                  <a:lnTo>
                    <a:pt x="186" y="1249"/>
                  </a:lnTo>
                  <a:lnTo>
                    <a:pt x="201" y="1253"/>
                  </a:lnTo>
                  <a:lnTo>
                    <a:pt x="217" y="1256"/>
                  </a:lnTo>
                  <a:lnTo>
                    <a:pt x="222" y="1253"/>
                  </a:lnTo>
                  <a:lnTo>
                    <a:pt x="228" y="1250"/>
                  </a:lnTo>
                  <a:lnTo>
                    <a:pt x="234" y="1247"/>
                  </a:lnTo>
                  <a:lnTo>
                    <a:pt x="237" y="1247"/>
                  </a:lnTo>
                  <a:lnTo>
                    <a:pt x="247" y="1250"/>
                  </a:lnTo>
                  <a:lnTo>
                    <a:pt x="258" y="1252"/>
                  </a:lnTo>
                  <a:lnTo>
                    <a:pt x="268" y="1256"/>
                  </a:lnTo>
                  <a:lnTo>
                    <a:pt x="278" y="1258"/>
                  </a:lnTo>
                  <a:lnTo>
                    <a:pt x="288" y="1261"/>
                  </a:lnTo>
                  <a:lnTo>
                    <a:pt x="297" y="1264"/>
                  </a:lnTo>
                  <a:lnTo>
                    <a:pt x="306" y="1268"/>
                  </a:lnTo>
                  <a:lnTo>
                    <a:pt x="314" y="1272"/>
                  </a:lnTo>
                  <a:lnTo>
                    <a:pt x="335" y="1287"/>
                  </a:lnTo>
                  <a:lnTo>
                    <a:pt x="352" y="1303"/>
                  </a:lnTo>
                  <a:lnTo>
                    <a:pt x="368" y="1321"/>
                  </a:lnTo>
                  <a:lnTo>
                    <a:pt x="383" y="1340"/>
                  </a:lnTo>
                  <a:lnTo>
                    <a:pt x="398" y="1358"/>
                  </a:lnTo>
                  <a:lnTo>
                    <a:pt x="413" y="1377"/>
                  </a:lnTo>
                  <a:lnTo>
                    <a:pt x="431" y="1394"/>
                  </a:lnTo>
                  <a:lnTo>
                    <a:pt x="449" y="1411"/>
                  </a:lnTo>
                  <a:lnTo>
                    <a:pt x="477" y="1430"/>
                  </a:lnTo>
                  <a:lnTo>
                    <a:pt x="504" y="1445"/>
                  </a:lnTo>
                  <a:lnTo>
                    <a:pt x="533" y="1457"/>
                  </a:lnTo>
                  <a:lnTo>
                    <a:pt x="562" y="1468"/>
                  </a:lnTo>
                  <a:lnTo>
                    <a:pt x="591" y="1476"/>
                  </a:lnTo>
                  <a:lnTo>
                    <a:pt x="621" y="1481"/>
                  </a:lnTo>
                  <a:lnTo>
                    <a:pt x="651" y="1486"/>
                  </a:lnTo>
                  <a:lnTo>
                    <a:pt x="681" y="1488"/>
                  </a:lnTo>
                  <a:lnTo>
                    <a:pt x="711" y="1490"/>
                  </a:lnTo>
                  <a:lnTo>
                    <a:pt x="742" y="1490"/>
                  </a:lnTo>
                  <a:lnTo>
                    <a:pt x="773" y="1487"/>
                  </a:lnTo>
                  <a:lnTo>
                    <a:pt x="804" y="1485"/>
                  </a:lnTo>
                  <a:lnTo>
                    <a:pt x="835" y="1481"/>
                  </a:lnTo>
                  <a:lnTo>
                    <a:pt x="866" y="1477"/>
                  </a:lnTo>
                  <a:lnTo>
                    <a:pt x="897" y="1471"/>
                  </a:lnTo>
                  <a:lnTo>
                    <a:pt x="928" y="1465"/>
                  </a:lnTo>
                  <a:lnTo>
                    <a:pt x="950" y="1462"/>
                  </a:lnTo>
                  <a:lnTo>
                    <a:pt x="973" y="1460"/>
                  </a:lnTo>
                  <a:lnTo>
                    <a:pt x="995" y="1458"/>
                  </a:lnTo>
                  <a:lnTo>
                    <a:pt x="1017" y="1458"/>
                  </a:lnTo>
                  <a:lnTo>
                    <a:pt x="1039" y="1461"/>
                  </a:lnTo>
                  <a:lnTo>
                    <a:pt x="1060" y="1464"/>
                  </a:lnTo>
                  <a:lnTo>
                    <a:pt x="1080" y="1469"/>
                  </a:lnTo>
                  <a:lnTo>
                    <a:pt x="1101" y="1476"/>
                  </a:lnTo>
                  <a:lnTo>
                    <a:pt x="1122" y="1486"/>
                  </a:lnTo>
                  <a:lnTo>
                    <a:pt x="1142" y="1498"/>
                  </a:lnTo>
                  <a:lnTo>
                    <a:pt x="1162" y="1509"/>
                  </a:lnTo>
                  <a:lnTo>
                    <a:pt x="1183" y="1519"/>
                  </a:lnTo>
                  <a:lnTo>
                    <a:pt x="1204" y="1529"/>
                  </a:lnTo>
                  <a:lnTo>
                    <a:pt x="1224" y="1537"/>
                  </a:lnTo>
                  <a:lnTo>
                    <a:pt x="1246" y="1542"/>
                  </a:lnTo>
                  <a:lnTo>
                    <a:pt x="1268" y="1546"/>
                  </a:lnTo>
                  <a:lnTo>
                    <a:pt x="1282" y="1548"/>
                  </a:lnTo>
                  <a:lnTo>
                    <a:pt x="1297" y="1549"/>
                  </a:lnTo>
                  <a:lnTo>
                    <a:pt x="1311" y="1552"/>
                  </a:lnTo>
                  <a:lnTo>
                    <a:pt x="1325" y="1553"/>
                  </a:lnTo>
                  <a:lnTo>
                    <a:pt x="1340" y="1554"/>
                  </a:lnTo>
                  <a:lnTo>
                    <a:pt x="1354" y="1555"/>
                  </a:lnTo>
                  <a:lnTo>
                    <a:pt x="1367" y="1555"/>
                  </a:lnTo>
                  <a:lnTo>
                    <a:pt x="1382" y="1555"/>
                  </a:lnTo>
                  <a:lnTo>
                    <a:pt x="1396" y="1555"/>
                  </a:lnTo>
                  <a:lnTo>
                    <a:pt x="1410" y="1555"/>
                  </a:lnTo>
                  <a:lnTo>
                    <a:pt x="1424" y="1554"/>
                  </a:lnTo>
                  <a:lnTo>
                    <a:pt x="1439" y="1553"/>
                  </a:lnTo>
                  <a:lnTo>
                    <a:pt x="1453" y="1551"/>
                  </a:lnTo>
                  <a:lnTo>
                    <a:pt x="1466" y="1548"/>
                  </a:lnTo>
                  <a:lnTo>
                    <a:pt x="1481" y="1545"/>
                  </a:lnTo>
                  <a:lnTo>
                    <a:pt x="1495" y="1541"/>
                  </a:lnTo>
                  <a:lnTo>
                    <a:pt x="1522" y="1531"/>
                  </a:lnTo>
                  <a:lnTo>
                    <a:pt x="1546" y="1515"/>
                  </a:lnTo>
                  <a:lnTo>
                    <a:pt x="1569" y="1496"/>
                  </a:lnTo>
                  <a:lnTo>
                    <a:pt x="1590" y="1475"/>
                  </a:lnTo>
                  <a:lnTo>
                    <a:pt x="1609" y="1450"/>
                  </a:lnTo>
                  <a:lnTo>
                    <a:pt x="1629" y="1426"/>
                  </a:lnTo>
                  <a:lnTo>
                    <a:pt x="1649" y="1402"/>
                  </a:lnTo>
                  <a:lnTo>
                    <a:pt x="1668" y="1379"/>
                  </a:lnTo>
                  <a:lnTo>
                    <a:pt x="1692" y="1380"/>
                  </a:lnTo>
                  <a:lnTo>
                    <a:pt x="1716" y="1379"/>
                  </a:lnTo>
                  <a:lnTo>
                    <a:pt x="1741" y="1375"/>
                  </a:lnTo>
                  <a:lnTo>
                    <a:pt x="1764" y="1369"/>
                  </a:lnTo>
                  <a:lnTo>
                    <a:pt x="1786" y="1358"/>
                  </a:lnTo>
                  <a:lnTo>
                    <a:pt x="1804" y="1346"/>
                  </a:lnTo>
                  <a:lnTo>
                    <a:pt x="1821" y="1329"/>
                  </a:lnTo>
                  <a:lnTo>
                    <a:pt x="1835" y="1309"/>
                  </a:lnTo>
                  <a:lnTo>
                    <a:pt x="1841" y="1296"/>
                  </a:lnTo>
                  <a:lnTo>
                    <a:pt x="1847" y="1285"/>
                  </a:lnTo>
                  <a:lnTo>
                    <a:pt x="1852" y="1273"/>
                  </a:lnTo>
                  <a:lnTo>
                    <a:pt x="1859" y="1264"/>
                  </a:lnTo>
                  <a:lnTo>
                    <a:pt x="1867" y="1256"/>
                  </a:lnTo>
                  <a:lnTo>
                    <a:pt x="1878" y="1250"/>
                  </a:lnTo>
                  <a:lnTo>
                    <a:pt x="1889" y="1248"/>
                  </a:lnTo>
                  <a:lnTo>
                    <a:pt x="1904" y="1250"/>
                  </a:lnTo>
                  <a:lnTo>
                    <a:pt x="1909" y="1249"/>
                  </a:lnTo>
                  <a:lnTo>
                    <a:pt x="1912" y="1244"/>
                  </a:lnTo>
                  <a:lnTo>
                    <a:pt x="1917" y="1238"/>
                  </a:lnTo>
                  <a:lnTo>
                    <a:pt x="1920" y="1234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0" name="Freeform 6">
              <a:extLst>
                <a:ext uri="{FF2B5EF4-FFF2-40B4-BE49-F238E27FC236}">
                  <a16:creationId xmlns:a16="http://schemas.microsoft.com/office/drawing/2014/main" id="{B48A8F18-F915-5501-38C1-F6633F665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" y="810"/>
              <a:ext cx="832" cy="393"/>
            </a:xfrm>
            <a:custGeom>
              <a:avLst/>
              <a:gdLst>
                <a:gd name="T0" fmla="*/ 916 w 1663"/>
                <a:gd name="T1" fmla="*/ 785 h 787"/>
                <a:gd name="T2" fmla="*/ 1040 w 1663"/>
                <a:gd name="T3" fmla="*/ 774 h 787"/>
                <a:gd name="T4" fmla="*/ 1155 w 1663"/>
                <a:gd name="T5" fmla="*/ 756 h 787"/>
                <a:gd name="T6" fmla="*/ 1262 w 1663"/>
                <a:gd name="T7" fmla="*/ 731 h 787"/>
                <a:gd name="T8" fmla="*/ 1360 w 1663"/>
                <a:gd name="T9" fmla="*/ 697 h 787"/>
                <a:gd name="T10" fmla="*/ 1448 w 1663"/>
                <a:gd name="T11" fmla="*/ 658 h 787"/>
                <a:gd name="T12" fmla="*/ 1521 w 1663"/>
                <a:gd name="T13" fmla="*/ 613 h 787"/>
                <a:gd name="T14" fmla="*/ 1581 w 1663"/>
                <a:gd name="T15" fmla="*/ 564 h 787"/>
                <a:gd name="T16" fmla="*/ 1626 w 1663"/>
                <a:gd name="T17" fmla="*/ 511 h 787"/>
                <a:gd name="T18" fmla="*/ 1654 w 1663"/>
                <a:gd name="T19" fmla="*/ 453 h 787"/>
                <a:gd name="T20" fmla="*/ 1663 w 1663"/>
                <a:gd name="T21" fmla="*/ 393 h 787"/>
                <a:gd name="T22" fmla="*/ 1654 w 1663"/>
                <a:gd name="T23" fmla="*/ 333 h 787"/>
                <a:gd name="T24" fmla="*/ 1626 w 1663"/>
                <a:gd name="T25" fmla="*/ 277 h 787"/>
                <a:gd name="T26" fmla="*/ 1581 w 1663"/>
                <a:gd name="T27" fmla="*/ 223 h 787"/>
                <a:gd name="T28" fmla="*/ 1521 w 1663"/>
                <a:gd name="T29" fmla="*/ 173 h 787"/>
                <a:gd name="T30" fmla="*/ 1448 w 1663"/>
                <a:gd name="T31" fmla="*/ 129 h 787"/>
                <a:gd name="T32" fmla="*/ 1360 w 1663"/>
                <a:gd name="T33" fmla="*/ 90 h 787"/>
                <a:gd name="T34" fmla="*/ 1262 w 1663"/>
                <a:gd name="T35" fmla="*/ 57 h 787"/>
                <a:gd name="T36" fmla="*/ 1155 w 1663"/>
                <a:gd name="T37" fmla="*/ 32 h 787"/>
                <a:gd name="T38" fmla="*/ 1040 w 1663"/>
                <a:gd name="T39" fmla="*/ 13 h 787"/>
                <a:gd name="T40" fmla="*/ 916 w 1663"/>
                <a:gd name="T41" fmla="*/ 3 h 787"/>
                <a:gd name="T42" fmla="*/ 789 w 1663"/>
                <a:gd name="T43" fmla="*/ 0 h 787"/>
                <a:gd name="T44" fmla="*/ 664 w 1663"/>
                <a:gd name="T45" fmla="*/ 8 h 787"/>
                <a:gd name="T46" fmla="*/ 545 w 1663"/>
                <a:gd name="T47" fmla="*/ 25 h 787"/>
                <a:gd name="T48" fmla="*/ 435 w 1663"/>
                <a:gd name="T49" fmla="*/ 48 h 787"/>
                <a:gd name="T50" fmla="*/ 335 w 1663"/>
                <a:gd name="T51" fmla="*/ 79 h 787"/>
                <a:gd name="T52" fmla="*/ 244 w 1663"/>
                <a:gd name="T53" fmla="*/ 116 h 787"/>
                <a:gd name="T54" fmla="*/ 165 w 1663"/>
                <a:gd name="T55" fmla="*/ 158 h 787"/>
                <a:gd name="T56" fmla="*/ 101 w 1663"/>
                <a:gd name="T57" fmla="*/ 207 h 787"/>
                <a:gd name="T58" fmla="*/ 51 w 1663"/>
                <a:gd name="T59" fmla="*/ 258 h 787"/>
                <a:gd name="T60" fmla="*/ 18 w 1663"/>
                <a:gd name="T61" fmla="*/ 314 h 787"/>
                <a:gd name="T62" fmla="*/ 2 w 1663"/>
                <a:gd name="T63" fmla="*/ 372 h 787"/>
                <a:gd name="T64" fmla="*/ 5 w 1663"/>
                <a:gd name="T65" fmla="*/ 433 h 787"/>
                <a:gd name="T66" fmla="*/ 27 w 1663"/>
                <a:gd name="T67" fmla="*/ 492 h 787"/>
                <a:gd name="T68" fmla="*/ 66 w 1663"/>
                <a:gd name="T69" fmla="*/ 546 h 787"/>
                <a:gd name="T70" fmla="*/ 120 w 1663"/>
                <a:gd name="T71" fmla="*/ 597 h 787"/>
                <a:gd name="T72" fmla="*/ 190 w 1663"/>
                <a:gd name="T73" fmla="*/ 644 h 787"/>
                <a:gd name="T74" fmla="*/ 272 w 1663"/>
                <a:gd name="T75" fmla="*/ 685 h 787"/>
                <a:gd name="T76" fmla="*/ 367 w 1663"/>
                <a:gd name="T77" fmla="*/ 720 h 787"/>
                <a:gd name="T78" fmla="*/ 472 w 1663"/>
                <a:gd name="T79" fmla="*/ 748 h 787"/>
                <a:gd name="T80" fmla="*/ 585 w 1663"/>
                <a:gd name="T81" fmla="*/ 770 h 787"/>
                <a:gd name="T82" fmla="*/ 704 w 1663"/>
                <a:gd name="T83" fmla="*/ 782 h 787"/>
                <a:gd name="T84" fmla="*/ 831 w 1663"/>
                <a:gd name="T85" fmla="*/ 787 h 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663" h="787">
                  <a:moveTo>
                    <a:pt x="831" y="787"/>
                  </a:moveTo>
                  <a:lnTo>
                    <a:pt x="874" y="787"/>
                  </a:lnTo>
                  <a:lnTo>
                    <a:pt x="916" y="785"/>
                  </a:lnTo>
                  <a:lnTo>
                    <a:pt x="958" y="782"/>
                  </a:lnTo>
                  <a:lnTo>
                    <a:pt x="999" y="779"/>
                  </a:lnTo>
                  <a:lnTo>
                    <a:pt x="1040" y="774"/>
                  </a:lnTo>
                  <a:lnTo>
                    <a:pt x="1079" y="770"/>
                  </a:lnTo>
                  <a:lnTo>
                    <a:pt x="1117" y="763"/>
                  </a:lnTo>
                  <a:lnTo>
                    <a:pt x="1155" y="756"/>
                  </a:lnTo>
                  <a:lnTo>
                    <a:pt x="1192" y="748"/>
                  </a:lnTo>
                  <a:lnTo>
                    <a:pt x="1228" y="740"/>
                  </a:lnTo>
                  <a:lnTo>
                    <a:pt x="1262" y="731"/>
                  </a:lnTo>
                  <a:lnTo>
                    <a:pt x="1297" y="720"/>
                  </a:lnTo>
                  <a:lnTo>
                    <a:pt x="1329" y="709"/>
                  </a:lnTo>
                  <a:lnTo>
                    <a:pt x="1360" y="697"/>
                  </a:lnTo>
                  <a:lnTo>
                    <a:pt x="1391" y="685"/>
                  </a:lnTo>
                  <a:lnTo>
                    <a:pt x="1420" y="672"/>
                  </a:lnTo>
                  <a:lnTo>
                    <a:pt x="1448" y="658"/>
                  </a:lnTo>
                  <a:lnTo>
                    <a:pt x="1473" y="644"/>
                  </a:lnTo>
                  <a:lnTo>
                    <a:pt x="1498" y="629"/>
                  </a:lnTo>
                  <a:lnTo>
                    <a:pt x="1521" y="613"/>
                  </a:lnTo>
                  <a:lnTo>
                    <a:pt x="1543" y="597"/>
                  </a:lnTo>
                  <a:lnTo>
                    <a:pt x="1563" y="581"/>
                  </a:lnTo>
                  <a:lnTo>
                    <a:pt x="1581" y="564"/>
                  </a:lnTo>
                  <a:lnTo>
                    <a:pt x="1597" y="546"/>
                  </a:lnTo>
                  <a:lnTo>
                    <a:pt x="1612" y="529"/>
                  </a:lnTo>
                  <a:lnTo>
                    <a:pt x="1626" y="511"/>
                  </a:lnTo>
                  <a:lnTo>
                    <a:pt x="1637" y="492"/>
                  </a:lnTo>
                  <a:lnTo>
                    <a:pt x="1646" y="473"/>
                  </a:lnTo>
                  <a:lnTo>
                    <a:pt x="1654" y="453"/>
                  </a:lnTo>
                  <a:lnTo>
                    <a:pt x="1658" y="433"/>
                  </a:lnTo>
                  <a:lnTo>
                    <a:pt x="1662" y="414"/>
                  </a:lnTo>
                  <a:lnTo>
                    <a:pt x="1663" y="393"/>
                  </a:lnTo>
                  <a:lnTo>
                    <a:pt x="1662" y="372"/>
                  </a:lnTo>
                  <a:lnTo>
                    <a:pt x="1658" y="353"/>
                  </a:lnTo>
                  <a:lnTo>
                    <a:pt x="1654" y="333"/>
                  </a:lnTo>
                  <a:lnTo>
                    <a:pt x="1646" y="314"/>
                  </a:lnTo>
                  <a:lnTo>
                    <a:pt x="1637" y="295"/>
                  </a:lnTo>
                  <a:lnTo>
                    <a:pt x="1626" y="277"/>
                  </a:lnTo>
                  <a:lnTo>
                    <a:pt x="1612" y="258"/>
                  </a:lnTo>
                  <a:lnTo>
                    <a:pt x="1597" y="240"/>
                  </a:lnTo>
                  <a:lnTo>
                    <a:pt x="1581" y="223"/>
                  </a:lnTo>
                  <a:lnTo>
                    <a:pt x="1563" y="207"/>
                  </a:lnTo>
                  <a:lnTo>
                    <a:pt x="1543" y="189"/>
                  </a:lnTo>
                  <a:lnTo>
                    <a:pt x="1521" y="173"/>
                  </a:lnTo>
                  <a:lnTo>
                    <a:pt x="1498" y="158"/>
                  </a:lnTo>
                  <a:lnTo>
                    <a:pt x="1473" y="143"/>
                  </a:lnTo>
                  <a:lnTo>
                    <a:pt x="1448" y="129"/>
                  </a:lnTo>
                  <a:lnTo>
                    <a:pt x="1420" y="116"/>
                  </a:lnTo>
                  <a:lnTo>
                    <a:pt x="1391" y="103"/>
                  </a:lnTo>
                  <a:lnTo>
                    <a:pt x="1360" y="90"/>
                  </a:lnTo>
                  <a:lnTo>
                    <a:pt x="1329" y="79"/>
                  </a:lnTo>
                  <a:lnTo>
                    <a:pt x="1297" y="67"/>
                  </a:lnTo>
                  <a:lnTo>
                    <a:pt x="1262" y="57"/>
                  </a:lnTo>
                  <a:lnTo>
                    <a:pt x="1228" y="48"/>
                  </a:lnTo>
                  <a:lnTo>
                    <a:pt x="1192" y="40"/>
                  </a:lnTo>
                  <a:lnTo>
                    <a:pt x="1155" y="32"/>
                  </a:lnTo>
                  <a:lnTo>
                    <a:pt x="1117" y="25"/>
                  </a:lnTo>
                  <a:lnTo>
                    <a:pt x="1079" y="18"/>
                  </a:lnTo>
                  <a:lnTo>
                    <a:pt x="1040" y="13"/>
                  </a:lnTo>
                  <a:lnTo>
                    <a:pt x="999" y="8"/>
                  </a:lnTo>
                  <a:lnTo>
                    <a:pt x="958" y="5"/>
                  </a:lnTo>
                  <a:lnTo>
                    <a:pt x="916" y="3"/>
                  </a:lnTo>
                  <a:lnTo>
                    <a:pt x="874" y="0"/>
                  </a:lnTo>
                  <a:lnTo>
                    <a:pt x="831" y="0"/>
                  </a:lnTo>
                  <a:lnTo>
                    <a:pt x="789" y="0"/>
                  </a:lnTo>
                  <a:lnTo>
                    <a:pt x="746" y="3"/>
                  </a:lnTo>
                  <a:lnTo>
                    <a:pt x="704" y="5"/>
                  </a:lnTo>
                  <a:lnTo>
                    <a:pt x="664" y="8"/>
                  </a:lnTo>
                  <a:lnTo>
                    <a:pt x="624" y="13"/>
                  </a:lnTo>
                  <a:lnTo>
                    <a:pt x="585" y="18"/>
                  </a:lnTo>
                  <a:lnTo>
                    <a:pt x="545" y="25"/>
                  </a:lnTo>
                  <a:lnTo>
                    <a:pt x="507" y="32"/>
                  </a:lnTo>
                  <a:lnTo>
                    <a:pt x="472" y="40"/>
                  </a:lnTo>
                  <a:lnTo>
                    <a:pt x="435" y="48"/>
                  </a:lnTo>
                  <a:lnTo>
                    <a:pt x="400" y="57"/>
                  </a:lnTo>
                  <a:lnTo>
                    <a:pt x="367" y="67"/>
                  </a:lnTo>
                  <a:lnTo>
                    <a:pt x="335" y="79"/>
                  </a:lnTo>
                  <a:lnTo>
                    <a:pt x="302" y="90"/>
                  </a:lnTo>
                  <a:lnTo>
                    <a:pt x="272" y="103"/>
                  </a:lnTo>
                  <a:lnTo>
                    <a:pt x="244" y="116"/>
                  </a:lnTo>
                  <a:lnTo>
                    <a:pt x="216" y="129"/>
                  </a:lnTo>
                  <a:lnTo>
                    <a:pt x="190" y="143"/>
                  </a:lnTo>
                  <a:lnTo>
                    <a:pt x="165" y="158"/>
                  </a:lnTo>
                  <a:lnTo>
                    <a:pt x="142" y="173"/>
                  </a:lnTo>
                  <a:lnTo>
                    <a:pt x="120" y="189"/>
                  </a:lnTo>
                  <a:lnTo>
                    <a:pt x="101" y="207"/>
                  </a:lnTo>
                  <a:lnTo>
                    <a:pt x="82" y="223"/>
                  </a:lnTo>
                  <a:lnTo>
                    <a:pt x="66" y="240"/>
                  </a:lnTo>
                  <a:lnTo>
                    <a:pt x="51" y="258"/>
                  </a:lnTo>
                  <a:lnTo>
                    <a:pt x="37" y="277"/>
                  </a:lnTo>
                  <a:lnTo>
                    <a:pt x="27" y="295"/>
                  </a:lnTo>
                  <a:lnTo>
                    <a:pt x="18" y="314"/>
                  </a:lnTo>
                  <a:lnTo>
                    <a:pt x="10" y="333"/>
                  </a:lnTo>
                  <a:lnTo>
                    <a:pt x="5" y="353"/>
                  </a:lnTo>
                  <a:lnTo>
                    <a:pt x="2" y="372"/>
                  </a:lnTo>
                  <a:lnTo>
                    <a:pt x="0" y="393"/>
                  </a:lnTo>
                  <a:lnTo>
                    <a:pt x="2" y="414"/>
                  </a:lnTo>
                  <a:lnTo>
                    <a:pt x="5" y="433"/>
                  </a:lnTo>
                  <a:lnTo>
                    <a:pt x="10" y="453"/>
                  </a:lnTo>
                  <a:lnTo>
                    <a:pt x="18" y="473"/>
                  </a:lnTo>
                  <a:lnTo>
                    <a:pt x="27" y="492"/>
                  </a:lnTo>
                  <a:lnTo>
                    <a:pt x="37" y="511"/>
                  </a:lnTo>
                  <a:lnTo>
                    <a:pt x="51" y="529"/>
                  </a:lnTo>
                  <a:lnTo>
                    <a:pt x="66" y="546"/>
                  </a:lnTo>
                  <a:lnTo>
                    <a:pt x="82" y="564"/>
                  </a:lnTo>
                  <a:lnTo>
                    <a:pt x="101" y="581"/>
                  </a:lnTo>
                  <a:lnTo>
                    <a:pt x="120" y="597"/>
                  </a:lnTo>
                  <a:lnTo>
                    <a:pt x="142" y="613"/>
                  </a:lnTo>
                  <a:lnTo>
                    <a:pt x="165" y="629"/>
                  </a:lnTo>
                  <a:lnTo>
                    <a:pt x="190" y="644"/>
                  </a:lnTo>
                  <a:lnTo>
                    <a:pt x="216" y="658"/>
                  </a:lnTo>
                  <a:lnTo>
                    <a:pt x="244" y="672"/>
                  </a:lnTo>
                  <a:lnTo>
                    <a:pt x="272" y="685"/>
                  </a:lnTo>
                  <a:lnTo>
                    <a:pt x="302" y="697"/>
                  </a:lnTo>
                  <a:lnTo>
                    <a:pt x="335" y="709"/>
                  </a:lnTo>
                  <a:lnTo>
                    <a:pt x="367" y="720"/>
                  </a:lnTo>
                  <a:lnTo>
                    <a:pt x="400" y="731"/>
                  </a:lnTo>
                  <a:lnTo>
                    <a:pt x="435" y="740"/>
                  </a:lnTo>
                  <a:lnTo>
                    <a:pt x="472" y="748"/>
                  </a:lnTo>
                  <a:lnTo>
                    <a:pt x="507" y="756"/>
                  </a:lnTo>
                  <a:lnTo>
                    <a:pt x="545" y="763"/>
                  </a:lnTo>
                  <a:lnTo>
                    <a:pt x="585" y="770"/>
                  </a:lnTo>
                  <a:lnTo>
                    <a:pt x="624" y="774"/>
                  </a:lnTo>
                  <a:lnTo>
                    <a:pt x="664" y="779"/>
                  </a:lnTo>
                  <a:lnTo>
                    <a:pt x="704" y="782"/>
                  </a:lnTo>
                  <a:lnTo>
                    <a:pt x="746" y="785"/>
                  </a:lnTo>
                  <a:lnTo>
                    <a:pt x="789" y="787"/>
                  </a:lnTo>
                  <a:lnTo>
                    <a:pt x="831" y="787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1" name="Freeform 7">
              <a:extLst>
                <a:ext uri="{FF2B5EF4-FFF2-40B4-BE49-F238E27FC236}">
                  <a16:creationId xmlns:a16="http://schemas.microsoft.com/office/drawing/2014/main" id="{23BD5ED9-560B-0DA6-CDA9-556C9CDDCF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" y="959"/>
              <a:ext cx="50" cy="37"/>
            </a:xfrm>
            <a:custGeom>
              <a:avLst/>
              <a:gdLst>
                <a:gd name="T0" fmla="*/ 16 w 100"/>
                <a:gd name="T1" fmla="*/ 71 h 72"/>
                <a:gd name="T2" fmla="*/ 94 w 100"/>
                <a:gd name="T3" fmla="*/ 19 h 72"/>
                <a:gd name="T4" fmla="*/ 94 w 100"/>
                <a:gd name="T5" fmla="*/ 19 h 72"/>
                <a:gd name="T6" fmla="*/ 98 w 100"/>
                <a:gd name="T7" fmla="*/ 16 h 72"/>
                <a:gd name="T8" fmla="*/ 100 w 100"/>
                <a:gd name="T9" fmla="*/ 13 h 72"/>
                <a:gd name="T10" fmla="*/ 100 w 100"/>
                <a:gd name="T11" fmla="*/ 8 h 72"/>
                <a:gd name="T12" fmla="*/ 98 w 100"/>
                <a:gd name="T13" fmla="*/ 4 h 72"/>
                <a:gd name="T14" fmla="*/ 94 w 100"/>
                <a:gd name="T15" fmla="*/ 2 h 72"/>
                <a:gd name="T16" fmla="*/ 91 w 100"/>
                <a:gd name="T17" fmla="*/ 0 h 72"/>
                <a:gd name="T18" fmla="*/ 86 w 100"/>
                <a:gd name="T19" fmla="*/ 0 h 72"/>
                <a:gd name="T20" fmla="*/ 83 w 100"/>
                <a:gd name="T21" fmla="*/ 1 h 72"/>
                <a:gd name="T22" fmla="*/ 83 w 100"/>
                <a:gd name="T23" fmla="*/ 1 h 72"/>
                <a:gd name="T24" fmla="*/ 4 w 100"/>
                <a:gd name="T25" fmla="*/ 54 h 72"/>
                <a:gd name="T26" fmla="*/ 4 w 100"/>
                <a:gd name="T27" fmla="*/ 54 h 72"/>
                <a:gd name="T28" fmla="*/ 1 w 100"/>
                <a:gd name="T29" fmla="*/ 56 h 72"/>
                <a:gd name="T30" fmla="*/ 0 w 100"/>
                <a:gd name="T31" fmla="*/ 60 h 72"/>
                <a:gd name="T32" fmla="*/ 0 w 100"/>
                <a:gd name="T33" fmla="*/ 64 h 72"/>
                <a:gd name="T34" fmla="*/ 1 w 100"/>
                <a:gd name="T35" fmla="*/ 68 h 72"/>
                <a:gd name="T36" fmla="*/ 4 w 100"/>
                <a:gd name="T37" fmla="*/ 71 h 72"/>
                <a:gd name="T38" fmla="*/ 8 w 100"/>
                <a:gd name="T39" fmla="*/ 72 h 72"/>
                <a:gd name="T40" fmla="*/ 13 w 100"/>
                <a:gd name="T41" fmla="*/ 72 h 72"/>
                <a:gd name="T42" fmla="*/ 16 w 100"/>
                <a:gd name="T43" fmla="*/ 71 h 72"/>
                <a:gd name="T44" fmla="*/ 16 w 100"/>
                <a:gd name="T45" fmla="*/ 7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0" h="72">
                  <a:moveTo>
                    <a:pt x="16" y="71"/>
                  </a:moveTo>
                  <a:lnTo>
                    <a:pt x="94" y="19"/>
                  </a:lnTo>
                  <a:lnTo>
                    <a:pt x="94" y="19"/>
                  </a:lnTo>
                  <a:lnTo>
                    <a:pt x="98" y="16"/>
                  </a:lnTo>
                  <a:lnTo>
                    <a:pt x="100" y="13"/>
                  </a:lnTo>
                  <a:lnTo>
                    <a:pt x="100" y="8"/>
                  </a:lnTo>
                  <a:lnTo>
                    <a:pt x="98" y="4"/>
                  </a:lnTo>
                  <a:lnTo>
                    <a:pt x="94" y="2"/>
                  </a:lnTo>
                  <a:lnTo>
                    <a:pt x="91" y="0"/>
                  </a:lnTo>
                  <a:lnTo>
                    <a:pt x="86" y="0"/>
                  </a:lnTo>
                  <a:lnTo>
                    <a:pt x="83" y="1"/>
                  </a:lnTo>
                  <a:lnTo>
                    <a:pt x="83" y="1"/>
                  </a:lnTo>
                  <a:lnTo>
                    <a:pt x="4" y="54"/>
                  </a:lnTo>
                  <a:lnTo>
                    <a:pt x="4" y="54"/>
                  </a:lnTo>
                  <a:lnTo>
                    <a:pt x="1" y="56"/>
                  </a:lnTo>
                  <a:lnTo>
                    <a:pt x="0" y="60"/>
                  </a:lnTo>
                  <a:lnTo>
                    <a:pt x="0" y="64"/>
                  </a:lnTo>
                  <a:lnTo>
                    <a:pt x="1" y="68"/>
                  </a:lnTo>
                  <a:lnTo>
                    <a:pt x="4" y="71"/>
                  </a:lnTo>
                  <a:lnTo>
                    <a:pt x="8" y="72"/>
                  </a:lnTo>
                  <a:lnTo>
                    <a:pt x="13" y="72"/>
                  </a:lnTo>
                  <a:lnTo>
                    <a:pt x="16" y="71"/>
                  </a:lnTo>
                  <a:lnTo>
                    <a:pt x="16" y="71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2" name="Freeform 8">
              <a:extLst>
                <a:ext uri="{FF2B5EF4-FFF2-40B4-BE49-F238E27FC236}">
                  <a16:creationId xmlns:a16="http://schemas.microsoft.com/office/drawing/2014/main" id="{1C402D54-463A-0C3E-CD9C-489A38DAFD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5" y="418"/>
              <a:ext cx="207" cy="150"/>
            </a:xfrm>
            <a:custGeom>
              <a:avLst/>
              <a:gdLst>
                <a:gd name="T0" fmla="*/ 325 w 414"/>
                <a:gd name="T1" fmla="*/ 125 h 301"/>
                <a:gd name="T2" fmla="*/ 309 w 414"/>
                <a:gd name="T3" fmla="*/ 129 h 301"/>
                <a:gd name="T4" fmla="*/ 295 w 414"/>
                <a:gd name="T5" fmla="*/ 135 h 301"/>
                <a:gd name="T6" fmla="*/ 283 w 414"/>
                <a:gd name="T7" fmla="*/ 144 h 301"/>
                <a:gd name="T8" fmla="*/ 140 w 414"/>
                <a:gd name="T9" fmla="*/ 77 h 301"/>
                <a:gd name="T10" fmla="*/ 140 w 414"/>
                <a:gd name="T11" fmla="*/ 75 h 301"/>
                <a:gd name="T12" fmla="*/ 140 w 414"/>
                <a:gd name="T13" fmla="*/ 74 h 301"/>
                <a:gd name="T14" fmla="*/ 134 w 414"/>
                <a:gd name="T15" fmla="*/ 45 h 301"/>
                <a:gd name="T16" fmla="*/ 119 w 414"/>
                <a:gd name="T17" fmla="*/ 21 h 301"/>
                <a:gd name="T18" fmla="*/ 97 w 414"/>
                <a:gd name="T19" fmla="*/ 6 h 301"/>
                <a:gd name="T20" fmla="*/ 69 w 414"/>
                <a:gd name="T21" fmla="*/ 0 h 301"/>
                <a:gd name="T22" fmla="*/ 43 w 414"/>
                <a:gd name="T23" fmla="*/ 6 h 301"/>
                <a:gd name="T24" fmla="*/ 21 w 414"/>
                <a:gd name="T25" fmla="*/ 21 h 301"/>
                <a:gd name="T26" fmla="*/ 6 w 414"/>
                <a:gd name="T27" fmla="*/ 45 h 301"/>
                <a:gd name="T28" fmla="*/ 0 w 414"/>
                <a:gd name="T29" fmla="*/ 74 h 301"/>
                <a:gd name="T30" fmla="*/ 6 w 414"/>
                <a:gd name="T31" fmla="*/ 103 h 301"/>
                <a:gd name="T32" fmla="*/ 21 w 414"/>
                <a:gd name="T33" fmla="*/ 126 h 301"/>
                <a:gd name="T34" fmla="*/ 43 w 414"/>
                <a:gd name="T35" fmla="*/ 142 h 301"/>
                <a:gd name="T36" fmla="*/ 69 w 414"/>
                <a:gd name="T37" fmla="*/ 148 h 301"/>
                <a:gd name="T38" fmla="*/ 86 w 414"/>
                <a:gd name="T39" fmla="*/ 145 h 301"/>
                <a:gd name="T40" fmla="*/ 102 w 414"/>
                <a:gd name="T41" fmla="*/ 139 h 301"/>
                <a:gd name="T42" fmla="*/ 114 w 414"/>
                <a:gd name="T43" fmla="*/ 130 h 301"/>
                <a:gd name="T44" fmla="*/ 126 w 414"/>
                <a:gd name="T45" fmla="*/ 118 h 301"/>
                <a:gd name="T46" fmla="*/ 252 w 414"/>
                <a:gd name="T47" fmla="*/ 205 h 301"/>
                <a:gd name="T48" fmla="*/ 252 w 414"/>
                <a:gd name="T49" fmla="*/ 211 h 301"/>
                <a:gd name="T50" fmla="*/ 253 w 414"/>
                <a:gd name="T51" fmla="*/ 230 h 301"/>
                <a:gd name="T52" fmla="*/ 265 w 414"/>
                <a:gd name="T53" fmla="*/ 263 h 301"/>
                <a:gd name="T54" fmla="*/ 287 w 414"/>
                <a:gd name="T55" fmla="*/ 286 h 301"/>
                <a:gd name="T56" fmla="*/ 317 w 414"/>
                <a:gd name="T57" fmla="*/ 298 h 301"/>
                <a:gd name="T58" fmla="*/ 349 w 414"/>
                <a:gd name="T59" fmla="*/ 298 h 301"/>
                <a:gd name="T60" fmla="*/ 378 w 414"/>
                <a:gd name="T61" fmla="*/ 286 h 301"/>
                <a:gd name="T62" fmla="*/ 400 w 414"/>
                <a:gd name="T63" fmla="*/ 263 h 301"/>
                <a:gd name="T64" fmla="*/ 413 w 414"/>
                <a:gd name="T65" fmla="*/ 230 h 301"/>
                <a:gd name="T66" fmla="*/ 413 w 414"/>
                <a:gd name="T67" fmla="*/ 196 h 301"/>
                <a:gd name="T68" fmla="*/ 400 w 414"/>
                <a:gd name="T69" fmla="*/ 164 h 301"/>
                <a:gd name="T70" fmla="*/ 378 w 414"/>
                <a:gd name="T71" fmla="*/ 139 h 301"/>
                <a:gd name="T72" fmla="*/ 349 w 414"/>
                <a:gd name="T73" fmla="*/ 127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14" h="301">
                  <a:moveTo>
                    <a:pt x="333" y="125"/>
                  </a:moveTo>
                  <a:lnTo>
                    <a:pt x="325" y="125"/>
                  </a:lnTo>
                  <a:lnTo>
                    <a:pt x="317" y="127"/>
                  </a:lnTo>
                  <a:lnTo>
                    <a:pt x="309" y="129"/>
                  </a:lnTo>
                  <a:lnTo>
                    <a:pt x="302" y="131"/>
                  </a:lnTo>
                  <a:lnTo>
                    <a:pt x="295" y="135"/>
                  </a:lnTo>
                  <a:lnTo>
                    <a:pt x="288" y="139"/>
                  </a:lnTo>
                  <a:lnTo>
                    <a:pt x="283" y="144"/>
                  </a:lnTo>
                  <a:lnTo>
                    <a:pt x="277" y="150"/>
                  </a:lnTo>
                  <a:lnTo>
                    <a:pt x="140" y="77"/>
                  </a:lnTo>
                  <a:lnTo>
                    <a:pt x="140" y="76"/>
                  </a:lnTo>
                  <a:lnTo>
                    <a:pt x="140" y="75"/>
                  </a:lnTo>
                  <a:lnTo>
                    <a:pt x="140" y="75"/>
                  </a:lnTo>
                  <a:lnTo>
                    <a:pt x="140" y="74"/>
                  </a:lnTo>
                  <a:lnTo>
                    <a:pt x="139" y="59"/>
                  </a:lnTo>
                  <a:lnTo>
                    <a:pt x="134" y="45"/>
                  </a:lnTo>
                  <a:lnTo>
                    <a:pt x="128" y="32"/>
                  </a:lnTo>
                  <a:lnTo>
                    <a:pt x="119" y="21"/>
                  </a:lnTo>
                  <a:lnTo>
                    <a:pt x="109" y="13"/>
                  </a:lnTo>
                  <a:lnTo>
                    <a:pt x="97" y="6"/>
                  </a:lnTo>
                  <a:lnTo>
                    <a:pt x="83" y="1"/>
                  </a:lnTo>
                  <a:lnTo>
                    <a:pt x="69" y="0"/>
                  </a:lnTo>
                  <a:lnTo>
                    <a:pt x="56" y="1"/>
                  </a:lnTo>
                  <a:lnTo>
                    <a:pt x="43" y="6"/>
                  </a:lnTo>
                  <a:lnTo>
                    <a:pt x="31" y="13"/>
                  </a:lnTo>
                  <a:lnTo>
                    <a:pt x="21" y="21"/>
                  </a:lnTo>
                  <a:lnTo>
                    <a:pt x="12" y="32"/>
                  </a:lnTo>
                  <a:lnTo>
                    <a:pt x="6" y="45"/>
                  </a:lnTo>
                  <a:lnTo>
                    <a:pt x="1" y="59"/>
                  </a:lnTo>
                  <a:lnTo>
                    <a:pt x="0" y="74"/>
                  </a:lnTo>
                  <a:lnTo>
                    <a:pt x="1" y="89"/>
                  </a:lnTo>
                  <a:lnTo>
                    <a:pt x="6" y="103"/>
                  </a:lnTo>
                  <a:lnTo>
                    <a:pt x="12" y="115"/>
                  </a:lnTo>
                  <a:lnTo>
                    <a:pt x="21" y="126"/>
                  </a:lnTo>
                  <a:lnTo>
                    <a:pt x="31" y="135"/>
                  </a:lnTo>
                  <a:lnTo>
                    <a:pt x="43" y="142"/>
                  </a:lnTo>
                  <a:lnTo>
                    <a:pt x="56" y="146"/>
                  </a:lnTo>
                  <a:lnTo>
                    <a:pt x="69" y="148"/>
                  </a:lnTo>
                  <a:lnTo>
                    <a:pt x="78" y="148"/>
                  </a:lnTo>
                  <a:lnTo>
                    <a:pt x="86" y="145"/>
                  </a:lnTo>
                  <a:lnTo>
                    <a:pt x="94" y="143"/>
                  </a:lnTo>
                  <a:lnTo>
                    <a:pt x="102" y="139"/>
                  </a:lnTo>
                  <a:lnTo>
                    <a:pt x="107" y="135"/>
                  </a:lnTo>
                  <a:lnTo>
                    <a:pt x="114" y="130"/>
                  </a:lnTo>
                  <a:lnTo>
                    <a:pt x="120" y="125"/>
                  </a:lnTo>
                  <a:lnTo>
                    <a:pt x="126" y="118"/>
                  </a:lnTo>
                  <a:lnTo>
                    <a:pt x="253" y="203"/>
                  </a:lnTo>
                  <a:lnTo>
                    <a:pt x="252" y="205"/>
                  </a:lnTo>
                  <a:lnTo>
                    <a:pt x="252" y="207"/>
                  </a:lnTo>
                  <a:lnTo>
                    <a:pt x="252" y="211"/>
                  </a:lnTo>
                  <a:lnTo>
                    <a:pt x="252" y="213"/>
                  </a:lnTo>
                  <a:lnTo>
                    <a:pt x="253" y="230"/>
                  </a:lnTo>
                  <a:lnTo>
                    <a:pt x="258" y="248"/>
                  </a:lnTo>
                  <a:lnTo>
                    <a:pt x="265" y="263"/>
                  </a:lnTo>
                  <a:lnTo>
                    <a:pt x="276" y="275"/>
                  </a:lnTo>
                  <a:lnTo>
                    <a:pt x="287" y="286"/>
                  </a:lnTo>
                  <a:lnTo>
                    <a:pt x="301" y="294"/>
                  </a:lnTo>
                  <a:lnTo>
                    <a:pt x="317" y="298"/>
                  </a:lnTo>
                  <a:lnTo>
                    <a:pt x="333" y="301"/>
                  </a:lnTo>
                  <a:lnTo>
                    <a:pt x="349" y="298"/>
                  </a:lnTo>
                  <a:lnTo>
                    <a:pt x="364" y="294"/>
                  </a:lnTo>
                  <a:lnTo>
                    <a:pt x="378" y="286"/>
                  </a:lnTo>
                  <a:lnTo>
                    <a:pt x="391" y="275"/>
                  </a:lnTo>
                  <a:lnTo>
                    <a:pt x="400" y="263"/>
                  </a:lnTo>
                  <a:lnTo>
                    <a:pt x="408" y="248"/>
                  </a:lnTo>
                  <a:lnTo>
                    <a:pt x="413" y="230"/>
                  </a:lnTo>
                  <a:lnTo>
                    <a:pt x="414" y="213"/>
                  </a:lnTo>
                  <a:lnTo>
                    <a:pt x="413" y="196"/>
                  </a:lnTo>
                  <a:lnTo>
                    <a:pt x="408" y="179"/>
                  </a:lnTo>
                  <a:lnTo>
                    <a:pt x="400" y="164"/>
                  </a:lnTo>
                  <a:lnTo>
                    <a:pt x="391" y="151"/>
                  </a:lnTo>
                  <a:lnTo>
                    <a:pt x="378" y="139"/>
                  </a:lnTo>
                  <a:lnTo>
                    <a:pt x="364" y="131"/>
                  </a:lnTo>
                  <a:lnTo>
                    <a:pt x="349" y="127"/>
                  </a:lnTo>
                  <a:lnTo>
                    <a:pt x="333" y="1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3" name="Freeform 9">
              <a:extLst>
                <a:ext uri="{FF2B5EF4-FFF2-40B4-BE49-F238E27FC236}">
                  <a16:creationId xmlns:a16="http://schemas.microsoft.com/office/drawing/2014/main" id="{011CC456-C5A7-4CDE-FCEA-4A82B423E3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1" y="422"/>
              <a:ext cx="166" cy="120"/>
            </a:xfrm>
            <a:custGeom>
              <a:avLst/>
              <a:gdLst>
                <a:gd name="T0" fmla="*/ 72 w 331"/>
                <a:gd name="T1" fmla="*/ 100 h 241"/>
                <a:gd name="T2" fmla="*/ 84 w 331"/>
                <a:gd name="T3" fmla="*/ 104 h 241"/>
                <a:gd name="T4" fmla="*/ 95 w 331"/>
                <a:gd name="T5" fmla="*/ 108 h 241"/>
                <a:gd name="T6" fmla="*/ 106 w 331"/>
                <a:gd name="T7" fmla="*/ 117 h 241"/>
                <a:gd name="T8" fmla="*/ 220 w 331"/>
                <a:gd name="T9" fmla="*/ 64 h 241"/>
                <a:gd name="T10" fmla="*/ 220 w 331"/>
                <a:gd name="T11" fmla="*/ 61 h 241"/>
                <a:gd name="T12" fmla="*/ 220 w 331"/>
                <a:gd name="T13" fmla="*/ 60 h 241"/>
                <a:gd name="T14" fmla="*/ 224 w 331"/>
                <a:gd name="T15" fmla="*/ 37 h 241"/>
                <a:gd name="T16" fmla="*/ 236 w 331"/>
                <a:gd name="T17" fmla="*/ 17 h 241"/>
                <a:gd name="T18" fmla="*/ 254 w 331"/>
                <a:gd name="T19" fmla="*/ 5 h 241"/>
                <a:gd name="T20" fmla="*/ 275 w 331"/>
                <a:gd name="T21" fmla="*/ 0 h 241"/>
                <a:gd name="T22" fmla="*/ 297 w 331"/>
                <a:gd name="T23" fmla="*/ 5 h 241"/>
                <a:gd name="T24" fmla="*/ 315 w 331"/>
                <a:gd name="T25" fmla="*/ 17 h 241"/>
                <a:gd name="T26" fmla="*/ 327 w 331"/>
                <a:gd name="T27" fmla="*/ 37 h 241"/>
                <a:gd name="T28" fmla="*/ 331 w 331"/>
                <a:gd name="T29" fmla="*/ 60 h 241"/>
                <a:gd name="T30" fmla="*/ 327 w 331"/>
                <a:gd name="T31" fmla="*/ 83 h 241"/>
                <a:gd name="T32" fmla="*/ 315 w 331"/>
                <a:gd name="T33" fmla="*/ 102 h 241"/>
                <a:gd name="T34" fmla="*/ 297 w 331"/>
                <a:gd name="T35" fmla="*/ 114 h 241"/>
                <a:gd name="T36" fmla="*/ 275 w 331"/>
                <a:gd name="T37" fmla="*/ 119 h 241"/>
                <a:gd name="T38" fmla="*/ 262 w 331"/>
                <a:gd name="T39" fmla="*/ 118 h 241"/>
                <a:gd name="T40" fmla="*/ 251 w 331"/>
                <a:gd name="T41" fmla="*/ 112 h 241"/>
                <a:gd name="T42" fmla="*/ 240 w 331"/>
                <a:gd name="T43" fmla="*/ 105 h 241"/>
                <a:gd name="T44" fmla="*/ 231 w 331"/>
                <a:gd name="T45" fmla="*/ 96 h 241"/>
                <a:gd name="T46" fmla="*/ 130 w 331"/>
                <a:gd name="T47" fmla="*/ 165 h 241"/>
                <a:gd name="T48" fmla="*/ 130 w 331"/>
                <a:gd name="T49" fmla="*/ 168 h 241"/>
                <a:gd name="T50" fmla="*/ 129 w 331"/>
                <a:gd name="T51" fmla="*/ 184 h 241"/>
                <a:gd name="T52" fmla="*/ 118 w 331"/>
                <a:gd name="T53" fmla="*/ 210 h 241"/>
                <a:gd name="T54" fmla="*/ 101 w 331"/>
                <a:gd name="T55" fmla="*/ 229 h 241"/>
                <a:gd name="T56" fmla="*/ 78 w 331"/>
                <a:gd name="T57" fmla="*/ 240 h 241"/>
                <a:gd name="T58" fmla="*/ 51 w 331"/>
                <a:gd name="T59" fmla="*/ 240 h 241"/>
                <a:gd name="T60" fmla="*/ 28 w 331"/>
                <a:gd name="T61" fmla="*/ 229 h 241"/>
                <a:gd name="T62" fmla="*/ 11 w 331"/>
                <a:gd name="T63" fmla="*/ 210 h 241"/>
                <a:gd name="T64" fmla="*/ 1 w 331"/>
                <a:gd name="T65" fmla="*/ 184 h 241"/>
                <a:gd name="T66" fmla="*/ 1 w 331"/>
                <a:gd name="T67" fmla="*/ 157 h 241"/>
                <a:gd name="T68" fmla="*/ 11 w 331"/>
                <a:gd name="T69" fmla="*/ 131 h 241"/>
                <a:gd name="T70" fmla="*/ 28 w 331"/>
                <a:gd name="T71" fmla="*/ 113 h 241"/>
                <a:gd name="T72" fmla="*/ 51 w 331"/>
                <a:gd name="T73" fmla="*/ 102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1" h="241">
                  <a:moveTo>
                    <a:pt x="65" y="100"/>
                  </a:moveTo>
                  <a:lnTo>
                    <a:pt x="72" y="100"/>
                  </a:lnTo>
                  <a:lnTo>
                    <a:pt x="78" y="102"/>
                  </a:lnTo>
                  <a:lnTo>
                    <a:pt x="84" y="104"/>
                  </a:lnTo>
                  <a:lnTo>
                    <a:pt x="89" y="106"/>
                  </a:lnTo>
                  <a:lnTo>
                    <a:pt x="95" y="108"/>
                  </a:lnTo>
                  <a:lnTo>
                    <a:pt x="101" y="113"/>
                  </a:lnTo>
                  <a:lnTo>
                    <a:pt x="106" y="117"/>
                  </a:lnTo>
                  <a:lnTo>
                    <a:pt x="110" y="121"/>
                  </a:lnTo>
                  <a:lnTo>
                    <a:pt x="220" y="64"/>
                  </a:lnTo>
                  <a:lnTo>
                    <a:pt x="220" y="62"/>
                  </a:lnTo>
                  <a:lnTo>
                    <a:pt x="220" y="61"/>
                  </a:lnTo>
                  <a:lnTo>
                    <a:pt x="220" y="61"/>
                  </a:lnTo>
                  <a:lnTo>
                    <a:pt x="220" y="60"/>
                  </a:lnTo>
                  <a:lnTo>
                    <a:pt x="221" y="47"/>
                  </a:lnTo>
                  <a:lnTo>
                    <a:pt x="224" y="37"/>
                  </a:lnTo>
                  <a:lnTo>
                    <a:pt x="229" y="27"/>
                  </a:lnTo>
                  <a:lnTo>
                    <a:pt x="236" y="17"/>
                  </a:lnTo>
                  <a:lnTo>
                    <a:pt x="244" y="11"/>
                  </a:lnTo>
                  <a:lnTo>
                    <a:pt x="254" y="5"/>
                  </a:lnTo>
                  <a:lnTo>
                    <a:pt x="263" y="1"/>
                  </a:lnTo>
                  <a:lnTo>
                    <a:pt x="275" y="0"/>
                  </a:lnTo>
                  <a:lnTo>
                    <a:pt x="287" y="1"/>
                  </a:lnTo>
                  <a:lnTo>
                    <a:pt x="297" y="5"/>
                  </a:lnTo>
                  <a:lnTo>
                    <a:pt x="306" y="11"/>
                  </a:lnTo>
                  <a:lnTo>
                    <a:pt x="315" y="17"/>
                  </a:lnTo>
                  <a:lnTo>
                    <a:pt x="322" y="27"/>
                  </a:lnTo>
                  <a:lnTo>
                    <a:pt x="327" y="37"/>
                  </a:lnTo>
                  <a:lnTo>
                    <a:pt x="330" y="47"/>
                  </a:lnTo>
                  <a:lnTo>
                    <a:pt x="331" y="60"/>
                  </a:lnTo>
                  <a:lnTo>
                    <a:pt x="330" y="72"/>
                  </a:lnTo>
                  <a:lnTo>
                    <a:pt x="327" y="83"/>
                  </a:lnTo>
                  <a:lnTo>
                    <a:pt x="322" y="92"/>
                  </a:lnTo>
                  <a:lnTo>
                    <a:pt x="315" y="102"/>
                  </a:lnTo>
                  <a:lnTo>
                    <a:pt x="306" y="108"/>
                  </a:lnTo>
                  <a:lnTo>
                    <a:pt x="297" y="114"/>
                  </a:lnTo>
                  <a:lnTo>
                    <a:pt x="287" y="118"/>
                  </a:lnTo>
                  <a:lnTo>
                    <a:pt x="275" y="119"/>
                  </a:lnTo>
                  <a:lnTo>
                    <a:pt x="268" y="119"/>
                  </a:lnTo>
                  <a:lnTo>
                    <a:pt x="262" y="118"/>
                  </a:lnTo>
                  <a:lnTo>
                    <a:pt x="257" y="115"/>
                  </a:lnTo>
                  <a:lnTo>
                    <a:pt x="251" y="112"/>
                  </a:lnTo>
                  <a:lnTo>
                    <a:pt x="245" y="110"/>
                  </a:lnTo>
                  <a:lnTo>
                    <a:pt x="240" y="105"/>
                  </a:lnTo>
                  <a:lnTo>
                    <a:pt x="236" y="100"/>
                  </a:lnTo>
                  <a:lnTo>
                    <a:pt x="231" y="96"/>
                  </a:lnTo>
                  <a:lnTo>
                    <a:pt x="130" y="164"/>
                  </a:lnTo>
                  <a:lnTo>
                    <a:pt x="130" y="165"/>
                  </a:lnTo>
                  <a:lnTo>
                    <a:pt x="130" y="167"/>
                  </a:lnTo>
                  <a:lnTo>
                    <a:pt x="130" y="168"/>
                  </a:lnTo>
                  <a:lnTo>
                    <a:pt x="130" y="171"/>
                  </a:lnTo>
                  <a:lnTo>
                    <a:pt x="129" y="184"/>
                  </a:lnTo>
                  <a:lnTo>
                    <a:pt x="125" y="198"/>
                  </a:lnTo>
                  <a:lnTo>
                    <a:pt x="118" y="210"/>
                  </a:lnTo>
                  <a:lnTo>
                    <a:pt x="111" y="220"/>
                  </a:lnTo>
                  <a:lnTo>
                    <a:pt x="101" y="229"/>
                  </a:lnTo>
                  <a:lnTo>
                    <a:pt x="91" y="235"/>
                  </a:lnTo>
                  <a:lnTo>
                    <a:pt x="78" y="240"/>
                  </a:lnTo>
                  <a:lnTo>
                    <a:pt x="65" y="241"/>
                  </a:lnTo>
                  <a:lnTo>
                    <a:pt x="51" y="240"/>
                  </a:lnTo>
                  <a:lnTo>
                    <a:pt x="40" y="235"/>
                  </a:lnTo>
                  <a:lnTo>
                    <a:pt x="28" y="229"/>
                  </a:lnTo>
                  <a:lnTo>
                    <a:pt x="19" y="220"/>
                  </a:lnTo>
                  <a:lnTo>
                    <a:pt x="11" y="210"/>
                  </a:lnTo>
                  <a:lnTo>
                    <a:pt x="4" y="198"/>
                  </a:lnTo>
                  <a:lnTo>
                    <a:pt x="1" y="184"/>
                  </a:lnTo>
                  <a:lnTo>
                    <a:pt x="0" y="171"/>
                  </a:lnTo>
                  <a:lnTo>
                    <a:pt x="1" y="157"/>
                  </a:lnTo>
                  <a:lnTo>
                    <a:pt x="4" y="144"/>
                  </a:lnTo>
                  <a:lnTo>
                    <a:pt x="11" y="131"/>
                  </a:lnTo>
                  <a:lnTo>
                    <a:pt x="19" y="121"/>
                  </a:lnTo>
                  <a:lnTo>
                    <a:pt x="28" y="113"/>
                  </a:lnTo>
                  <a:lnTo>
                    <a:pt x="40" y="106"/>
                  </a:lnTo>
                  <a:lnTo>
                    <a:pt x="51" y="102"/>
                  </a:lnTo>
                  <a:lnTo>
                    <a:pt x="65" y="1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Freeform 10">
              <a:extLst>
                <a:ext uri="{FF2B5EF4-FFF2-40B4-BE49-F238E27FC236}">
                  <a16:creationId xmlns:a16="http://schemas.microsoft.com/office/drawing/2014/main" id="{EC895CD1-4BAA-DE90-06C6-4AC2830091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6" y="705"/>
              <a:ext cx="151" cy="142"/>
            </a:xfrm>
            <a:custGeom>
              <a:avLst/>
              <a:gdLst>
                <a:gd name="T0" fmla="*/ 57 w 302"/>
                <a:gd name="T1" fmla="*/ 144 h 283"/>
                <a:gd name="T2" fmla="*/ 70 w 302"/>
                <a:gd name="T3" fmla="*/ 144 h 283"/>
                <a:gd name="T4" fmla="*/ 81 w 302"/>
                <a:gd name="T5" fmla="*/ 146 h 283"/>
                <a:gd name="T6" fmla="*/ 93 w 302"/>
                <a:gd name="T7" fmla="*/ 151 h 283"/>
                <a:gd name="T8" fmla="*/ 193 w 302"/>
                <a:gd name="T9" fmla="*/ 74 h 283"/>
                <a:gd name="T10" fmla="*/ 193 w 302"/>
                <a:gd name="T11" fmla="*/ 71 h 283"/>
                <a:gd name="T12" fmla="*/ 192 w 302"/>
                <a:gd name="T13" fmla="*/ 70 h 283"/>
                <a:gd name="T14" fmla="*/ 191 w 302"/>
                <a:gd name="T15" fmla="*/ 47 h 283"/>
                <a:gd name="T16" fmla="*/ 199 w 302"/>
                <a:gd name="T17" fmla="*/ 26 h 283"/>
                <a:gd name="T18" fmla="*/ 214 w 302"/>
                <a:gd name="T19" fmla="*/ 10 h 283"/>
                <a:gd name="T20" fmla="*/ 233 w 302"/>
                <a:gd name="T21" fmla="*/ 1 h 283"/>
                <a:gd name="T22" fmla="*/ 255 w 302"/>
                <a:gd name="T23" fmla="*/ 1 h 283"/>
                <a:gd name="T24" fmla="*/ 276 w 302"/>
                <a:gd name="T25" fmla="*/ 9 h 283"/>
                <a:gd name="T26" fmla="*/ 292 w 302"/>
                <a:gd name="T27" fmla="*/ 24 h 283"/>
                <a:gd name="T28" fmla="*/ 301 w 302"/>
                <a:gd name="T29" fmla="*/ 46 h 283"/>
                <a:gd name="T30" fmla="*/ 302 w 302"/>
                <a:gd name="T31" fmla="*/ 69 h 283"/>
                <a:gd name="T32" fmla="*/ 294 w 302"/>
                <a:gd name="T33" fmla="*/ 91 h 283"/>
                <a:gd name="T34" fmla="*/ 279 w 302"/>
                <a:gd name="T35" fmla="*/ 107 h 283"/>
                <a:gd name="T36" fmla="*/ 260 w 302"/>
                <a:gd name="T37" fmla="*/ 116 h 283"/>
                <a:gd name="T38" fmla="*/ 246 w 302"/>
                <a:gd name="T39" fmla="*/ 117 h 283"/>
                <a:gd name="T40" fmla="*/ 233 w 302"/>
                <a:gd name="T41" fmla="*/ 115 h 283"/>
                <a:gd name="T42" fmla="*/ 222 w 302"/>
                <a:gd name="T43" fmla="*/ 111 h 283"/>
                <a:gd name="T44" fmla="*/ 211 w 302"/>
                <a:gd name="T45" fmla="*/ 102 h 283"/>
                <a:gd name="T46" fmla="*/ 128 w 302"/>
                <a:gd name="T47" fmla="*/ 193 h 283"/>
                <a:gd name="T48" fmla="*/ 128 w 302"/>
                <a:gd name="T49" fmla="*/ 197 h 283"/>
                <a:gd name="T50" fmla="*/ 131 w 302"/>
                <a:gd name="T51" fmla="*/ 213 h 283"/>
                <a:gd name="T52" fmla="*/ 127 w 302"/>
                <a:gd name="T53" fmla="*/ 240 h 283"/>
                <a:gd name="T54" fmla="*/ 113 w 302"/>
                <a:gd name="T55" fmla="*/ 263 h 283"/>
                <a:gd name="T56" fmla="*/ 94 w 302"/>
                <a:gd name="T57" fmla="*/ 278 h 283"/>
                <a:gd name="T58" fmla="*/ 67 w 302"/>
                <a:gd name="T59" fmla="*/ 283 h 283"/>
                <a:gd name="T60" fmla="*/ 43 w 302"/>
                <a:gd name="T61" fmla="*/ 278 h 283"/>
                <a:gd name="T62" fmla="*/ 21 w 302"/>
                <a:gd name="T63" fmla="*/ 264 h 283"/>
                <a:gd name="T64" fmla="*/ 6 w 302"/>
                <a:gd name="T65" fmla="*/ 241 h 283"/>
                <a:gd name="T66" fmla="*/ 0 w 302"/>
                <a:gd name="T67" fmla="*/ 214 h 283"/>
                <a:gd name="T68" fmla="*/ 4 w 302"/>
                <a:gd name="T69" fmla="*/ 188 h 283"/>
                <a:gd name="T70" fmla="*/ 18 w 302"/>
                <a:gd name="T71" fmla="*/ 165 h 283"/>
                <a:gd name="T72" fmla="*/ 37 w 302"/>
                <a:gd name="T73" fmla="*/ 15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02" h="283">
                  <a:moveTo>
                    <a:pt x="50" y="145"/>
                  </a:moveTo>
                  <a:lnTo>
                    <a:pt x="57" y="144"/>
                  </a:lnTo>
                  <a:lnTo>
                    <a:pt x="63" y="143"/>
                  </a:lnTo>
                  <a:lnTo>
                    <a:pt x="70" y="144"/>
                  </a:lnTo>
                  <a:lnTo>
                    <a:pt x="75" y="144"/>
                  </a:lnTo>
                  <a:lnTo>
                    <a:pt x="81" y="146"/>
                  </a:lnTo>
                  <a:lnTo>
                    <a:pt x="87" y="149"/>
                  </a:lnTo>
                  <a:lnTo>
                    <a:pt x="93" y="151"/>
                  </a:lnTo>
                  <a:lnTo>
                    <a:pt x="98" y="154"/>
                  </a:lnTo>
                  <a:lnTo>
                    <a:pt x="193" y="74"/>
                  </a:lnTo>
                  <a:lnTo>
                    <a:pt x="193" y="73"/>
                  </a:lnTo>
                  <a:lnTo>
                    <a:pt x="193" y="71"/>
                  </a:lnTo>
                  <a:lnTo>
                    <a:pt x="192" y="71"/>
                  </a:lnTo>
                  <a:lnTo>
                    <a:pt x="192" y="70"/>
                  </a:lnTo>
                  <a:lnTo>
                    <a:pt x="191" y="59"/>
                  </a:lnTo>
                  <a:lnTo>
                    <a:pt x="191" y="47"/>
                  </a:lnTo>
                  <a:lnTo>
                    <a:pt x="194" y="37"/>
                  </a:lnTo>
                  <a:lnTo>
                    <a:pt x="199" y="26"/>
                  </a:lnTo>
                  <a:lnTo>
                    <a:pt x="205" y="18"/>
                  </a:lnTo>
                  <a:lnTo>
                    <a:pt x="214" y="10"/>
                  </a:lnTo>
                  <a:lnTo>
                    <a:pt x="223" y="5"/>
                  </a:lnTo>
                  <a:lnTo>
                    <a:pt x="233" y="1"/>
                  </a:lnTo>
                  <a:lnTo>
                    <a:pt x="245" y="0"/>
                  </a:lnTo>
                  <a:lnTo>
                    <a:pt x="255" y="1"/>
                  </a:lnTo>
                  <a:lnTo>
                    <a:pt x="267" y="3"/>
                  </a:lnTo>
                  <a:lnTo>
                    <a:pt x="276" y="9"/>
                  </a:lnTo>
                  <a:lnTo>
                    <a:pt x="285" y="16"/>
                  </a:lnTo>
                  <a:lnTo>
                    <a:pt x="292" y="24"/>
                  </a:lnTo>
                  <a:lnTo>
                    <a:pt x="298" y="35"/>
                  </a:lnTo>
                  <a:lnTo>
                    <a:pt x="301" y="46"/>
                  </a:lnTo>
                  <a:lnTo>
                    <a:pt x="302" y="58"/>
                  </a:lnTo>
                  <a:lnTo>
                    <a:pt x="302" y="69"/>
                  </a:lnTo>
                  <a:lnTo>
                    <a:pt x="299" y="81"/>
                  </a:lnTo>
                  <a:lnTo>
                    <a:pt x="294" y="91"/>
                  </a:lnTo>
                  <a:lnTo>
                    <a:pt x="287" y="99"/>
                  </a:lnTo>
                  <a:lnTo>
                    <a:pt x="279" y="107"/>
                  </a:lnTo>
                  <a:lnTo>
                    <a:pt x="270" y="113"/>
                  </a:lnTo>
                  <a:lnTo>
                    <a:pt x="260" y="116"/>
                  </a:lnTo>
                  <a:lnTo>
                    <a:pt x="253" y="117"/>
                  </a:lnTo>
                  <a:lnTo>
                    <a:pt x="246" y="117"/>
                  </a:lnTo>
                  <a:lnTo>
                    <a:pt x="240" y="116"/>
                  </a:lnTo>
                  <a:lnTo>
                    <a:pt x="233" y="115"/>
                  </a:lnTo>
                  <a:lnTo>
                    <a:pt x="227" y="113"/>
                  </a:lnTo>
                  <a:lnTo>
                    <a:pt x="222" y="111"/>
                  </a:lnTo>
                  <a:lnTo>
                    <a:pt x="216" y="107"/>
                  </a:lnTo>
                  <a:lnTo>
                    <a:pt x="211" y="102"/>
                  </a:lnTo>
                  <a:lnTo>
                    <a:pt x="127" y="192"/>
                  </a:lnTo>
                  <a:lnTo>
                    <a:pt x="128" y="193"/>
                  </a:lnTo>
                  <a:lnTo>
                    <a:pt x="128" y="196"/>
                  </a:lnTo>
                  <a:lnTo>
                    <a:pt x="128" y="197"/>
                  </a:lnTo>
                  <a:lnTo>
                    <a:pt x="129" y="199"/>
                  </a:lnTo>
                  <a:lnTo>
                    <a:pt x="131" y="213"/>
                  </a:lnTo>
                  <a:lnTo>
                    <a:pt x="131" y="227"/>
                  </a:lnTo>
                  <a:lnTo>
                    <a:pt x="127" y="240"/>
                  </a:lnTo>
                  <a:lnTo>
                    <a:pt x="121" y="252"/>
                  </a:lnTo>
                  <a:lnTo>
                    <a:pt x="113" y="263"/>
                  </a:lnTo>
                  <a:lnTo>
                    <a:pt x="104" y="271"/>
                  </a:lnTo>
                  <a:lnTo>
                    <a:pt x="94" y="278"/>
                  </a:lnTo>
                  <a:lnTo>
                    <a:pt x="81" y="282"/>
                  </a:lnTo>
                  <a:lnTo>
                    <a:pt x="67" y="283"/>
                  </a:lnTo>
                  <a:lnTo>
                    <a:pt x="55" y="282"/>
                  </a:lnTo>
                  <a:lnTo>
                    <a:pt x="43" y="278"/>
                  </a:lnTo>
                  <a:lnTo>
                    <a:pt x="31" y="272"/>
                  </a:lnTo>
                  <a:lnTo>
                    <a:pt x="21" y="264"/>
                  </a:lnTo>
                  <a:lnTo>
                    <a:pt x="13" y="253"/>
                  </a:lnTo>
                  <a:lnTo>
                    <a:pt x="6" y="241"/>
                  </a:lnTo>
                  <a:lnTo>
                    <a:pt x="2" y="228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4" y="188"/>
                  </a:lnTo>
                  <a:lnTo>
                    <a:pt x="10" y="175"/>
                  </a:lnTo>
                  <a:lnTo>
                    <a:pt x="18" y="165"/>
                  </a:lnTo>
                  <a:lnTo>
                    <a:pt x="27" y="157"/>
                  </a:lnTo>
                  <a:lnTo>
                    <a:pt x="37" y="150"/>
                  </a:lnTo>
                  <a:lnTo>
                    <a:pt x="50" y="1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5" name="Freeform 11">
              <a:extLst>
                <a:ext uri="{FF2B5EF4-FFF2-40B4-BE49-F238E27FC236}">
                  <a16:creationId xmlns:a16="http://schemas.microsoft.com/office/drawing/2014/main" id="{E70EC8EC-B990-80E0-098F-E44D6AF01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" y="843"/>
              <a:ext cx="172" cy="106"/>
            </a:xfrm>
            <a:custGeom>
              <a:avLst/>
              <a:gdLst>
                <a:gd name="T0" fmla="*/ 263 w 344"/>
                <a:gd name="T1" fmla="*/ 75 h 213"/>
                <a:gd name="T2" fmla="*/ 251 w 344"/>
                <a:gd name="T3" fmla="*/ 80 h 213"/>
                <a:gd name="T4" fmla="*/ 241 w 344"/>
                <a:gd name="T5" fmla="*/ 85 h 213"/>
                <a:gd name="T6" fmla="*/ 232 w 344"/>
                <a:gd name="T7" fmla="*/ 94 h 213"/>
                <a:gd name="T8" fmla="*/ 112 w 344"/>
                <a:gd name="T9" fmla="*/ 55 h 213"/>
                <a:gd name="T10" fmla="*/ 111 w 344"/>
                <a:gd name="T11" fmla="*/ 53 h 213"/>
                <a:gd name="T12" fmla="*/ 111 w 344"/>
                <a:gd name="T13" fmla="*/ 52 h 213"/>
                <a:gd name="T14" fmla="*/ 104 w 344"/>
                <a:gd name="T15" fmla="*/ 30 h 213"/>
                <a:gd name="T16" fmla="*/ 90 w 344"/>
                <a:gd name="T17" fmla="*/ 13 h 213"/>
                <a:gd name="T18" fmla="*/ 70 w 344"/>
                <a:gd name="T19" fmla="*/ 2 h 213"/>
                <a:gd name="T20" fmla="*/ 49 w 344"/>
                <a:gd name="T21" fmla="*/ 0 h 213"/>
                <a:gd name="T22" fmla="*/ 28 w 344"/>
                <a:gd name="T23" fmla="*/ 7 h 213"/>
                <a:gd name="T24" fmla="*/ 12 w 344"/>
                <a:gd name="T25" fmla="*/ 22 h 213"/>
                <a:gd name="T26" fmla="*/ 2 w 344"/>
                <a:gd name="T27" fmla="*/ 43 h 213"/>
                <a:gd name="T28" fmla="*/ 0 w 344"/>
                <a:gd name="T29" fmla="*/ 66 h 213"/>
                <a:gd name="T30" fmla="*/ 7 w 344"/>
                <a:gd name="T31" fmla="*/ 88 h 213"/>
                <a:gd name="T32" fmla="*/ 21 w 344"/>
                <a:gd name="T33" fmla="*/ 105 h 213"/>
                <a:gd name="T34" fmla="*/ 40 w 344"/>
                <a:gd name="T35" fmla="*/ 115 h 213"/>
                <a:gd name="T36" fmla="*/ 62 w 344"/>
                <a:gd name="T37" fmla="*/ 116 h 213"/>
                <a:gd name="T38" fmla="*/ 75 w 344"/>
                <a:gd name="T39" fmla="*/ 114 h 213"/>
                <a:gd name="T40" fmla="*/ 87 w 344"/>
                <a:gd name="T41" fmla="*/ 107 h 213"/>
                <a:gd name="T42" fmla="*/ 97 w 344"/>
                <a:gd name="T43" fmla="*/ 99 h 213"/>
                <a:gd name="T44" fmla="*/ 104 w 344"/>
                <a:gd name="T45" fmla="*/ 89 h 213"/>
                <a:gd name="T46" fmla="*/ 213 w 344"/>
                <a:gd name="T47" fmla="*/ 145 h 213"/>
                <a:gd name="T48" fmla="*/ 213 w 344"/>
                <a:gd name="T49" fmla="*/ 149 h 213"/>
                <a:gd name="T50" fmla="*/ 217 w 344"/>
                <a:gd name="T51" fmla="*/ 165 h 213"/>
                <a:gd name="T52" fmla="*/ 229 w 344"/>
                <a:gd name="T53" fmla="*/ 189 h 213"/>
                <a:gd name="T54" fmla="*/ 249 w 344"/>
                <a:gd name="T55" fmla="*/ 206 h 213"/>
                <a:gd name="T56" fmla="*/ 274 w 344"/>
                <a:gd name="T57" fmla="*/ 213 h 213"/>
                <a:gd name="T58" fmla="*/ 300 w 344"/>
                <a:gd name="T59" fmla="*/ 210 h 213"/>
                <a:gd name="T60" fmla="*/ 322 w 344"/>
                <a:gd name="T61" fmla="*/ 197 h 213"/>
                <a:gd name="T62" fmla="*/ 337 w 344"/>
                <a:gd name="T63" fmla="*/ 175 h 213"/>
                <a:gd name="T64" fmla="*/ 344 w 344"/>
                <a:gd name="T65" fmla="*/ 150 h 213"/>
                <a:gd name="T66" fmla="*/ 340 w 344"/>
                <a:gd name="T67" fmla="*/ 121 h 213"/>
                <a:gd name="T68" fmla="*/ 327 w 344"/>
                <a:gd name="T69" fmla="*/ 98 h 213"/>
                <a:gd name="T70" fmla="*/ 308 w 344"/>
                <a:gd name="T71" fmla="*/ 81 h 213"/>
                <a:gd name="T72" fmla="*/ 282 w 344"/>
                <a:gd name="T73" fmla="*/ 74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44" h="213">
                  <a:moveTo>
                    <a:pt x="270" y="74"/>
                  </a:moveTo>
                  <a:lnTo>
                    <a:pt x="263" y="75"/>
                  </a:lnTo>
                  <a:lnTo>
                    <a:pt x="257" y="77"/>
                  </a:lnTo>
                  <a:lnTo>
                    <a:pt x="251" y="80"/>
                  </a:lnTo>
                  <a:lnTo>
                    <a:pt x="246" y="82"/>
                  </a:lnTo>
                  <a:lnTo>
                    <a:pt x="241" y="85"/>
                  </a:lnTo>
                  <a:lnTo>
                    <a:pt x="235" y="90"/>
                  </a:lnTo>
                  <a:lnTo>
                    <a:pt x="232" y="94"/>
                  </a:lnTo>
                  <a:lnTo>
                    <a:pt x="227" y="99"/>
                  </a:lnTo>
                  <a:lnTo>
                    <a:pt x="112" y="55"/>
                  </a:lnTo>
                  <a:lnTo>
                    <a:pt x="111" y="54"/>
                  </a:lnTo>
                  <a:lnTo>
                    <a:pt x="111" y="53"/>
                  </a:lnTo>
                  <a:lnTo>
                    <a:pt x="111" y="53"/>
                  </a:lnTo>
                  <a:lnTo>
                    <a:pt x="111" y="52"/>
                  </a:lnTo>
                  <a:lnTo>
                    <a:pt x="108" y="40"/>
                  </a:lnTo>
                  <a:lnTo>
                    <a:pt x="104" y="30"/>
                  </a:lnTo>
                  <a:lnTo>
                    <a:pt x="98" y="21"/>
                  </a:lnTo>
                  <a:lnTo>
                    <a:pt x="90" y="13"/>
                  </a:lnTo>
                  <a:lnTo>
                    <a:pt x="81" y="7"/>
                  </a:lnTo>
                  <a:lnTo>
                    <a:pt x="70" y="2"/>
                  </a:lnTo>
                  <a:lnTo>
                    <a:pt x="60" y="0"/>
                  </a:lnTo>
                  <a:lnTo>
                    <a:pt x="49" y="0"/>
                  </a:lnTo>
                  <a:lnTo>
                    <a:pt x="37" y="2"/>
                  </a:lnTo>
                  <a:lnTo>
                    <a:pt x="28" y="7"/>
                  </a:lnTo>
                  <a:lnTo>
                    <a:pt x="19" y="14"/>
                  </a:lnTo>
                  <a:lnTo>
                    <a:pt x="12" y="22"/>
                  </a:lnTo>
                  <a:lnTo>
                    <a:pt x="6" y="31"/>
                  </a:lnTo>
                  <a:lnTo>
                    <a:pt x="2" y="43"/>
                  </a:lnTo>
                  <a:lnTo>
                    <a:pt x="0" y="54"/>
                  </a:lnTo>
                  <a:lnTo>
                    <a:pt x="0" y="66"/>
                  </a:lnTo>
                  <a:lnTo>
                    <a:pt x="2" y="77"/>
                  </a:lnTo>
                  <a:lnTo>
                    <a:pt x="7" y="88"/>
                  </a:lnTo>
                  <a:lnTo>
                    <a:pt x="14" y="97"/>
                  </a:lnTo>
                  <a:lnTo>
                    <a:pt x="21" y="105"/>
                  </a:lnTo>
                  <a:lnTo>
                    <a:pt x="30" y="111"/>
                  </a:lnTo>
                  <a:lnTo>
                    <a:pt x="40" y="115"/>
                  </a:lnTo>
                  <a:lnTo>
                    <a:pt x="51" y="116"/>
                  </a:lnTo>
                  <a:lnTo>
                    <a:pt x="62" y="116"/>
                  </a:lnTo>
                  <a:lnTo>
                    <a:pt x="69" y="115"/>
                  </a:lnTo>
                  <a:lnTo>
                    <a:pt x="75" y="114"/>
                  </a:lnTo>
                  <a:lnTo>
                    <a:pt x="82" y="111"/>
                  </a:lnTo>
                  <a:lnTo>
                    <a:pt x="87" y="107"/>
                  </a:lnTo>
                  <a:lnTo>
                    <a:pt x="92" y="104"/>
                  </a:lnTo>
                  <a:lnTo>
                    <a:pt x="97" y="99"/>
                  </a:lnTo>
                  <a:lnTo>
                    <a:pt x="100" y="94"/>
                  </a:lnTo>
                  <a:lnTo>
                    <a:pt x="104" y="89"/>
                  </a:lnTo>
                  <a:lnTo>
                    <a:pt x="213" y="144"/>
                  </a:lnTo>
                  <a:lnTo>
                    <a:pt x="213" y="145"/>
                  </a:lnTo>
                  <a:lnTo>
                    <a:pt x="213" y="147"/>
                  </a:lnTo>
                  <a:lnTo>
                    <a:pt x="213" y="149"/>
                  </a:lnTo>
                  <a:lnTo>
                    <a:pt x="213" y="151"/>
                  </a:lnTo>
                  <a:lnTo>
                    <a:pt x="217" y="165"/>
                  </a:lnTo>
                  <a:lnTo>
                    <a:pt x="223" y="177"/>
                  </a:lnTo>
                  <a:lnTo>
                    <a:pt x="229" y="189"/>
                  </a:lnTo>
                  <a:lnTo>
                    <a:pt x="239" y="198"/>
                  </a:lnTo>
                  <a:lnTo>
                    <a:pt x="249" y="206"/>
                  </a:lnTo>
                  <a:lnTo>
                    <a:pt x="262" y="211"/>
                  </a:lnTo>
                  <a:lnTo>
                    <a:pt x="274" y="213"/>
                  </a:lnTo>
                  <a:lnTo>
                    <a:pt x="287" y="213"/>
                  </a:lnTo>
                  <a:lnTo>
                    <a:pt x="300" y="210"/>
                  </a:lnTo>
                  <a:lnTo>
                    <a:pt x="311" y="204"/>
                  </a:lnTo>
                  <a:lnTo>
                    <a:pt x="322" y="197"/>
                  </a:lnTo>
                  <a:lnTo>
                    <a:pt x="331" y="187"/>
                  </a:lnTo>
                  <a:lnTo>
                    <a:pt x="337" y="175"/>
                  </a:lnTo>
                  <a:lnTo>
                    <a:pt x="341" y="162"/>
                  </a:lnTo>
                  <a:lnTo>
                    <a:pt x="344" y="150"/>
                  </a:lnTo>
                  <a:lnTo>
                    <a:pt x="344" y="135"/>
                  </a:lnTo>
                  <a:lnTo>
                    <a:pt x="340" y="121"/>
                  </a:lnTo>
                  <a:lnTo>
                    <a:pt x="334" y="108"/>
                  </a:lnTo>
                  <a:lnTo>
                    <a:pt x="327" y="98"/>
                  </a:lnTo>
                  <a:lnTo>
                    <a:pt x="318" y="89"/>
                  </a:lnTo>
                  <a:lnTo>
                    <a:pt x="308" y="81"/>
                  </a:lnTo>
                  <a:lnTo>
                    <a:pt x="295" y="76"/>
                  </a:lnTo>
                  <a:lnTo>
                    <a:pt x="282" y="74"/>
                  </a:lnTo>
                  <a:lnTo>
                    <a:pt x="270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6" name="Freeform 12">
              <a:extLst>
                <a:ext uri="{FF2B5EF4-FFF2-40B4-BE49-F238E27FC236}">
                  <a16:creationId xmlns:a16="http://schemas.microsoft.com/office/drawing/2014/main" id="{ED3FBF4E-1DA7-A598-2A9B-CB337B95E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7" y="362"/>
              <a:ext cx="486" cy="668"/>
            </a:xfrm>
            <a:custGeom>
              <a:avLst/>
              <a:gdLst>
                <a:gd name="T0" fmla="*/ 669 w 971"/>
                <a:gd name="T1" fmla="*/ 104 h 1334"/>
                <a:gd name="T2" fmla="*/ 700 w 971"/>
                <a:gd name="T3" fmla="*/ 198 h 1334"/>
                <a:gd name="T4" fmla="*/ 666 w 971"/>
                <a:gd name="T5" fmla="*/ 328 h 1334"/>
                <a:gd name="T6" fmla="*/ 615 w 971"/>
                <a:gd name="T7" fmla="*/ 434 h 1334"/>
                <a:gd name="T8" fmla="*/ 708 w 971"/>
                <a:gd name="T9" fmla="*/ 452 h 1334"/>
                <a:gd name="T10" fmla="*/ 801 w 971"/>
                <a:gd name="T11" fmla="*/ 413 h 1334"/>
                <a:gd name="T12" fmla="*/ 871 w 971"/>
                <a:gd name="T13" fmla="*/ 342 h 1334"/>
                <a:gd name="T14" fmla="*/ 870 w 971"/>
                <a:gd name="T15" fmla="*/ 298 h 1334"/>
                <a:gd name="T16" fmla="*/ 842 w 971"/>
                <a:gd name="T17" fmla="*/ 263 h 1334"/>
                <a:gd name="T18" fmla="*/ 864 w 971"/>
                <a:gd name="T19" fmla="*/ 202 h 1334"/>
                <a:gd name="T20" fmla="*/ 923 w 971"/>
                <a:gd name="T21" fmla="*/ 193 h 1334"/>
                <a:gd name="T22" fmla="*/ 968 w 971"/>
                <a:gd name="T23" fmla="*/ 230 h 1334"/>
                <a:gd name="T24" fmla="*/ 955 w 971"/>
                <a:gd name="T25" fmla="*/ 262 h 1334"/>
                <a:gd name="T26" fmla="*/ 938 w 971"/>
                <a:gd name="T27" fmla="*/ 369 h 1334"/>
                <a:gd name="T28" fmla="*/ 902 w 971"/>
                <a:gd name="T29" fmla="*/ 486 h 1334"/>
                <a:gd name="T30" fmla="*/ 839 w 971"/>
                <a:gd name="T31" fmla="*/ 573 h 1334"/>
                <a:gd name="T32" fmla="*/ 748 w 971"/>
                <a:gd name="T33" fmla="*/ 634 h 1334"/>
                <a:gd name="T34" fmla="*/ 689 w 971"/>
                <a:gd name="T35" fmla="*/ 678 h 1334"/>
                <a:gd name="T36" fmla="*/ 643 w 971"/>
                <a:gd name="T37" fmla="*/ 749 h 1334"/>
                <a:gd name="T38" fmla="*/ 640 w 971"/>
                <a:gd name="T39" fmla="*/ 951 h 1334"/>
                <a:gd name="T40" fmla="*/ 598 w 971"/>
                <a:gd name="T41" fmla="*/ 1126 h 1334"/>
                <a:gd name="T42" fmla="*/ 553 w 971"/>
                <a:gd name="T43" fmla="*/ 1179 h 1334"/>
                <a:gd name="T44" fmla="*/ 522 w 971"/>
                <a:gd name="T45" fmla="*/ 1255 h 1334"/>
                <a:gd name="T46" fmla="*/ 488 w 971"/>
                <a:gd name="T47" fmla="*/ 1325 h 1334"/>
                <a:gd name="T48" fmla="*/ 445 w 971"/>
                <a:gd name="T49" fmla="*/ 1278 h 1334"/>
                <a:gd name="T50" fmla="*/ 428 w 971"/>
                <a:gd name="T51" fmla="*/ 1201 h 1334"/>
                <a:gd name="T52" fmla="*/ 430 w 971"/>
                <a:gd name="T53" fmla="*/ 1008 h 1334"/>
                <a:gd name="T54" fmla="*/ 334 w 971"/>
                <a:gd name="T55" fmla="*/ 952 h 1334"/>
                <a:gd name="T56" fmla="*/ 205 w 971"/>
                <a:gd name="T57" fmla="*/ 972 h 1334"/>
                <a:gd name="T58" fmla="*/ 135 w 971"/>
                <a:gd name="T59" fmla="*/ 1072 h 1334"/>
                <a:gd name="T60" fmla="*/ 76 w 971"/>
                <a:gd name="T61" fmla="*/ 1122 h 1334"/>
                <a:gd name="T62" fmla="*/ 17 w 971"/>
                <a:gd name="T63" fmla="*/ 1099 h 1334"/>
                <a:gd name="T64" fmla="*/ 59 w 971"/>
                <a:gd name="T65" fmla="*/ 1030 h 1334"/>
                <a:gd name="T66" fmla="*/ 106 w 971"/>
                <a:gd name="T67" fmla="*/ 867 h 1334"/>
                <a:gd name="T68" fmla="*/ 165 w 971"/>
                <a:gd name="T69" fmla="*/ 810 h 1334"/>
                <a:gd name="T70" fmla="*/ 188 w 971"/>
                <a:gd name="T71" fmla="*/ 754 h 1334"/>
                <a:gd name="T72" fmla="*/ 161 w 971"/>
                <a:gd name="T73" fmla="*/ 651 h 1334"/>
                <a:gd name="T74" fmla="*/ 102 w 971"/>
                <a:gd name="T75" fmla="*/ 537 h 1334"/>
                <a:gd name="T76" fmla="*/ 34 w 971"/>
                <a:gd name="T77" fmla="*/ 363 h 1334"/>
                <a:gd name="T78" fmla="*/ 8 w 971"/>
                <a:gd name="T79" fmla="*/ 239 h 1334"/>
                <a:gd name="T80" fmla="*/ 21 w 971"/>
                <a:gd name="T81" fmla="*/ 184 h 1334"/>
                <a:gd name="T82" fmla="*/ 94 w 971"/>
                <a:gd name="T83" fmla="*/ 176 h 1334"/>
                <a:gd name="T84" fmla="*/ 145 w 971"/>
                <a:gd name="T85" fmla="*/ 226 h 1334"/>
                <a:gd name="T86" fmla="*/ 115 w 971"/>
                <a:gd name="T87" fmla="*/ 276 h 1334"/>
                <a:gd name="T88" fmla="*/ 152 w 971"/>
                <a:gd name="T89" fmla="*/ 391 h 1334"/>
                <a:gd name="T90" fmla="*/ 258 w 971"/>
                <a:gd name="T91" fmla="*/ 473 h 1334"/>
                <a:gd name="T92" fmla="*/ 302 w 971"/>
                <a:gd name="T93" fmla="*/ 486 h 1334"/>
                <a:gd name="T94" fmla="*/ 260 w 971"/>
                <a:gd name="T95" fmla="*/ 438 h 1334"/>
                <a:gd name="T96" fmla="*/ 249 w 971"/>
                <a:gd name="T97" fmla="*/ 391 h 1334"/>
                <a:gd name="T98" fmla="*/ 246 w 971"/>
                <a:gd name="T99" fmla="*/ 320 h 1334"/>
                <a:gd name="T100" fmla="*/ 224 w 971"/>
                <a:gd name="T101" fmla="*/ 264 h 1334"/>
                <a:gd name="T102" fmla="*/ 244 w 971"/>
                <a:gd name="T103" fmla="*/ 214 h 1334"/>
                <a:gd name="T104" fmla="*/ 287 w 971"/>
                <a:gd name="T105" fmla="*/ 142 h 1334"/>
                <a:gd name="T106" fmla="*/ 342 w 971"/>
                <a:gd name="T107" fmla="*/ 84 h 1334"/>
                <a:gd name="T108" fmla="*/ 327 w 971"/>
                <a:gd name="T109" fmla="*/ 27 h 1334"/>
                <a:gd name="T110" fmla="*/ 365 w 971"/>
                <a:gd name="T111" fmla="*/ 43 h 1334"/>
                <a:gd name="T112" fmla="*/ 426 w 971"/>
                <a:gd name="T113" fmla="*/ 21 h 1334"/>
                <a:gd name="T114" fmla="*/ 508 w 971"/>
                <a:gd name="T115" fmla="*/ 0 h 1334"/>
                <a:gd name="T116" fmla="*/ 602 w 971"/>
                <a:gd name="T117" fmla="*/ 19 h 1334"/>
                <a:gd name="T118" fmla="*/ 637 w 971"/>
                <a:gd name="T119" fmla="*/ 49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71" h="1334">
                  <a:moveTo>
                    <a:pt x="646" y="61"/>
                  </a:moveTo>
                  <a:lnTo>
                    <a:pt x="652" y="69"/>
                  </a:lnTo>
                  <a:lnTo>
                    <a:pt x="657" y="78"/>
                  </a:lnTo>
                  <a:lnTo>
                    <a:pt x="661" y="86"/>
                  </a:lnTo>
                  <a:lnTo>
                    <a:pt x="666" y="95"/>
                  </a:lnTo>
                  <a:lnTo>
                    <a:pt x="669" y="104"/>
                  </a:lnTo>
                  <a:lnTo>
                    <a:pt x="673" y="114"/>
                  </a:lnTo>
                  <a:lnTo>
                    <a:pt x="677" y="123"/>
                  </a:lnTo>
                  <a:lnTo>
                    <a:pt x="682" y="132"/>
                  </a:lnTo>
                  <a:lnTo>
                    <a:pt x="690" y="153"/>
                  </a:lnTo>
                  <a:lnTo>
                    <a:pt x="697" y="175"/>
                  </a:lnTo>
                  <a:lnTo>
                    <a:pt x="700" y="198"/>
                  </a:lnTo>
                  <a:lnTo>
                    <a:pt x="703" y="222"/>
                  </a:lnTo>
                  <a:lnTo>
                    <a:pt x="700" y="246"/>
                  </a:lnTo>
                  <a:lnTo>
                    <a:pt x="696" y="269"/>
                  </a:lnTo>
                  <a:lnTo>
                    <a:pt x="689" y="291"/>
                  </a:lnTo>
                  <a:lnTo>
                    <a:pt x="677" y="312"/>
                  </a:lnTo>
                  <a:lnTo>
                    <a:pt x="666" y="328"/>
                  </a:lnTo>
                  <a:lnTo>
                    <a:pt x="653" y="344"/>
                  </a:lnTo>
                  <a:lnTo>
                    <a:pt x="640" y="360"/>
                  </a:lnTo>
                  <a:lnTo>
                    <a:pt x="629" y="377"/>
                  </a:lnTo>
                  <a:lnTo>
                    <a:pt x="621" y="396"/>
                  </a:lnTo>
                  <a:lnTo>
                    <a:pt x="616" y="414"/>
                  </a:lnTo>
                  <a:lnTo>
                    <a:pt x="615" y="434"/>
                  </a:lnTo>
                  <a:lnTo>
                    <a:pt x="621" y="454"/>
                  </a:lnTo>
                  <a:lnTo>
                    <a:pt x="639" y="457"/>
                  </a:lnTo>
                  <a:lnTo>
                    <a:pt x="657" y="457"/>
                  </a:lnTo>
                  <a:lnTo>
                    <a:pt x="674" y="457"/>
                  </a:lnTo>
                  <a:lnTo>
                    <a:pt x="691" y="456"/>
                  </a:lnTo>
                  <a:lnTo>
                    <a:pt x="708" y="452"/>
                  </a:lnTo>
                  <a:lnTo>
                    <a:pt x="725" y="449"/>
                  </a:lnTo>
                  <a:lnTo>
                    <a:pt x="741" y="443"/>
                  </a:lnTo>
                  <a:lnTo>
                    <a:pt x="757" y="437"/>
                  </a:lnTo>
                  <a:lnTo>
                    <a:pt x="772" y="430"/>
                  </a:lnTo>
                  <a:lnTo>
                    <a:pt x="787" y="422"/>
                  </a:lnTo>
                  <a:lnTo>
                    <a:pt x="801" y="413"/>
                  </a:lnTo>
                  <a:lnTo>
                    <a:pt x="814" y="403"/>
                  </a:lnTo>
                  <a:lnTo>
                    <a:pt x="827" y="391"/>
                  </a:lnTo>
                  <a:lnTo>
                    <a:pt x="840" y="380"/>
                  </a:lnTo>
                  <a:lnTo>
                    <a:pt x="852" y="366"/>
                  </a:lnTo>
                  <a:lnTo>
                    <a:pt x="864" y="352"/>
                  </a:lnTo>
                  <a:lnTo>
                    <a:pt x="871" y="342"/>
                  </a:lnTo>
                  <a:lnTo>
                    <a:pt x="878" y="331"/>
                  </a:lnTo>
                  <a:lnTo>
                    <a:pt x="881" y="320"/>
                  </a:lnTo>
                  <a:lnTo>
                    <a:pt x="884" y="307"/>
                  </a:lnTo>
                  <a:lnTo>
                    <a:pt x="879" y="304"/>
                  </a:lnTo>
                  <a:lnTo>
                    <a:pt x="874" y="301"/>
                  </a:lnTo>
                  <a:lnTo>
                    <a:pt x="870" y="298"/>
                  </a:lnTo>
                  <a:lnTo>
                    <a:pt x="864" y="294"/>
                  </a:lnTo>
                  <a:lnTo>
                    <a:pt x="859" y="290"/>
                  </a:lnTo>
                  <a:lnTo>
                    <a:pt x="855" y="286"/>
                  </a:lnTo>
                  <a:lnTo>
                    <a:pt x="850" y="282"/>
                  </a:lnTo>
                  <a:lnTo>
                    <a:pt x="847" y="276"/>
                  </a:lnTo>
                  <a:lnTo>
                    <a:pt x="842" y="263"/>
                  </a:lnTo>
                  <a:lnTo>
                    <a:pt x="840" y="251"/>
                  </a:lnTo>
                  <a:lnTo>
                    <a:pt x="841" y="238"/>
                  </a:lnTo>
                  <a:lnTo>
                    <a:pt x="844" y="225"/>
                  </a:lnTo>
                  <a:lnTo>
                    <a:pt x="850" y="216"/>
                  </a:lnTo>
                  <a:lnTo>
                    <a:pt x="857" y="209"/>
                  </a:lnTo>
                  <a:lnTo>
                    <a:pt x="864" y="202"/>
                  </a:lnTo>
                  <a:lnTo>
                    <a:pt x="873" y="198"/>
                  </a:lnTo>
                  <a:lnTo>
                    <a:pt x="882" y="195"/>
                  </a:lnTo>
                  <a:lnTo>
                    <a:pt x="893" y="193"/>
                  </a:lnTo>
                  <a:lnTo>
                    <a:pt x="903" y="192"/>
                  </a:lnTo>
                  <a:lnTo>
                    <a:pt x="914" y="192"/>
                  </a:lnTo>
                  <a:lnTo>
                    <a:pt x="923" y="193"/>
                  </a:lnTo>
                  <a:lnTo>
                    <a:pt x="932" y="197"/>
                  </a:lnTo>
                  <a:lnTo>
                    <a:pt x="941" y="201"/>
                  </a:lnTo>
                  <a:lnTo>
                    <a:pt x="949" y="207"/>
                  </a:lnTo>
                  <a:lnTo>
                    <a:pt x="956" y="214"/>
                  </a:lnTo>
                  <a:lnTo>
                    <a:pt x="962" y="222"/>
                  </a:lnTo>
                  <a:lnTo>
                    <a:pt x="968" y="230"/>
                  </a:lnTo>
                  <a:lnTo>
                    <a:pt x="971" y="239"/>
                  </a:lnTo>
                  <a:lnTo>
                    <a:pt x="971" y="244"/>
                  </a:lnTo>
                  <a:lnTo>
                    <a:pt x="970" y="246"/>
                  </a:lnTo>
                  <a:lnTo>
                    <a:pt x="967" y="247"/>
                  </a:lnTo>
                  <a:lnTo>
                    <a:pt x="964" y="249"/>
                  </a:lnTo>
                  <a:lnTo>
                    <a:pt x="955" y="262"/>
                  </a:lnTo>
                  <a:lnTo>
                    <a:pt x="948" y="276"/>
                  </a:lnTo>
                  <a:lnTo>
                    <a:pt x="943" y="290"/>
                  </a:lnTo>
                  <a:lnTo>
                    <a:pt x="942" y="306"/>
                  </a:lnTo>
                  <a:lnTo>
                    <a:pt x="942" y="328"/>
                  </a:lnTo>
                  <a:lnTo>
                    <a:pt x="940" y="349"/>
                  </a:lnTo>
                  <a:lnTo>
                    <a:pt x="938" y="369"/>
                  </a:lnTo>
                  <a:lnTo>
                    <a:pt x="933" y="390"/>
                  </a:lnTo>
                  <a:lnTo>
                    <a:pt x="929" y="411"/>
                  </a:lnTo>
                  <a:lnTo>
                    <a:pt x="923" y="430"/>
                  </a:lnTo>
                  <a:lnTo>
                    <a:pt x="916" y="450"/>
                  </a:lnTo>
                  <a:lnTo>
                    <a:pt x="909" y="469"/>
                  </a:lnTo>
                  <a:lnTo>
                    <a:pt x="902" y="486"/>
                  </a:lnTo>
                  <a:lnTo>
                    <a:pt x="894" y="502"/>
                  </a:lnTo>
                  <a:lnTo>
                    <a:pt x="885" y="517"/>
                  </a:lnTo>
                  <a:lnTo>
                    <a:pt x="876" y="532"/>
                  </a:lnTo>
                  <a:lnTo>
                    <a:pt x="864" y="547"/>
                  </a:lnTo>
                  <a:lnTo>
                    <a:pt x="851" y="560"/>
                  </a:lnTo>
                  <a:lnTo>
                    <a:pt x="839" y="573"/>
                  </a:lnTo>
                  <a:lnTo>
                    <a:pt x="825" y="586"/>
                  </a:lnTo>
                  <a:lnTo>
                    <a:pt x="811" y="597"/>
                  </a:lnTo>
                  <a:lnTo>
                    <a:pt x="796" y="608"/>
                  </a:lnTo>
                  <a:lnTo>
                    <a:pt x="780" y="618"/>
                  </a:lnTo>
                  <a:lnTo>
                    <a:pt x="765" y="626"/>
                  </a:lnTo>
                  <a:lnTo>
                    <a:pt x="748" y="634"/>
                  </a:lnTo>
                  <a:lnTo>
                    <a:pt x="731" y="640"/>
                  </a:lnTo>
                  <a:lnTo>
                    <a:pt x="715" y="646"/>
                  </a:lnTo>
                  <a:lnTo>
                    <a:pt x="698" y="649"/>
                  </a:lnTo>
                  <a:lnTo>
                    <a:pt x="696" y="651"/>
                  </a:lnTo>
                  <a:lnTo>
                    <a:pt x="693" y="665"/>
                  </a:lnTo>
                  <a:lnTo>
                    <a:pt x="689" y="678"/>
                  </a:lnTo>
                  <a:lnTo>
                    <a:pt x="682" y="691"/>
                  </a:lnTo>
                  <a:lnTo>
                    <a:pt x="675" y="702"/>
                  </a:lnTo>
                  <a:lnTo>
                    <a:pt x="667" y="715"/>
                  </a:lnTo>
                  <a:lnTo>
                    <a:pt x="659" y="726"/>
                  </a:lnTo>
                  <a:lnTo>
                    <a:pt x="651" y="738"/>
                  </a:lnTo>
                  <a:lnTo>
                    <a:pt x="643" y="749"/>
                  </a:lnTo>
                  <a:lnTo>
                    <a:pt x="631" y="780"/>
                  </a:lnTo>
                  <a:lnTo>
                    <a:pt x="630" y="816"/>
                  </a:lnTo>
                  <a:lnTo>
                    <a:pt x="634" y="852"/>
                  </a:lnTo>
                  <a:lnTo>
                    <a:pt x="637" y="888"/>
                  </a:lnTo>
                  <a:lnTo>
                    <a:pt x="639" y="919"/>
                  </a:lnTo>
                  <a:lnTo>
                    <a:pt x="640" y="951"/>
                  </a:lnTo>
                  <a:lnTo>
                    <a:pt x="640" y="982"/>
                  </a:lnTo>
                  <a:lnTo>
                    <a:pt x="639" y="1013"/>
                  </a:lnTo>
                  <a:lnTo>
                    <a:pt x="635" y="1044"/>
                  </a:lnTo>
                  <a:lnTo>
                    <a:pt x="627" y="1073"/>
                  </a:lnTo>
                  <a:lnTo>
                    <a:pt x="614" y="1101"/>
                  </a:lnTo>
                  <a:lnTo>
                    <a:pt x="598" y="1126"/>
                  </a:lnTo>
                  <a:lnTo>
                    <a:pt x="591" y="1135"/>
                  </a:lnTo>
                  <a:lnTo>
                    <a:pt x="584" y="1144"/>
                  </a:lnTo>
                  <a:lnTo>
                    <a:pt x="576" y="1154"/>
                  </a:lnTo>
                  <a:lnTo>
                    <a:pt x="569" y="1162"/>
                  </a:lnTo>
                  <a:lnTo>
                    <a:pt x="561" y="1171"/>
                  </a:lnTo>
                  <a:lnTo>
                    <a:pt x="553" y="1179"/>
                  </a:lnTo>
                  <a:lnTo>
                    <a:pt x="545" y="1187"/>
                  </a:lnTo>
                  <a:lnTo>
                    <a:pt x="536" y="1194"/>
                  </a:lnTo>
                  <a:lnTo>
                    <a:pt x="534" y="1198"/>
                  </a:lnTo>
                  <a:lnTo>
                    <a:pt x="532" y="1212"/>
                  </a:lnTo>
                  <a:lnTo>
                    <a:pt x="528" y="1232"/>
                  </a:lnTo>
                  <a:lnTo>
                    <a:pt x="522" y="1255"/>
                  </a:lnTo>
                  <a:lnTo>
                    <a:pt x="516" y="1280"/>
                  </a:lnTo>
                  <a:lnTo>
                    <a:pt x="510" y="1302"/>
                  </a:lnTo>
                  <a:lnTo>
                    <a:pt x="506" y="1322"/>
                  </a:lnTo>
                  <a:lnTo>
                    <a:pt x="501" y="1334"/>
                  </a:lnTo>
                  <a:lnTo>
                    <a:pt x="494" y="1331"/>
                  </a:lnTo>
                  <a:lnTo>
                    <a:pt x="488" y="1325"/>
                  </a:lnTo>
                  <a:lnTo>
                    <a:pt x="481" y="1318"/>
                  </a:lnTo>
                  <a:lnTo>
                    <a:pt x="476" y="1312"/>
                  </a:lnTo>
                  <a:lnTo>
                    <a:pt x="468" y="1304"/>
                  </a:lnTo>
                  <a:lnTo>
                    <a:pt x="460" y="1296"/>
                  </a:lnTo>
                  <a:lnTo>
                    <a:pt x="453" y="1287"/>
                  </a:lnTo>
                  <a:lnTo>
                    <a:pt x="445" y="1278"/>
                  </a:lnTo>
                  <a:lnTo>
                    <a:pt x="439" y="1269"/>
                  </a:lnTo>
                  <a:lnTo>
                    <a:pt x="433" y="1259"/>
                  </a:lnTo>
                  <a:lnTo>
                    <a:pt x="427" y="1250"/>
                  </a:lnTo>
                  <a:lnTo>
                    <a:pt x="424" y="1240"/>
                  </a:lnTo>
                  <a:lnTo>
                    <a:pt x="422" y="1219"/>
                  </a:lnTo>
                  <a:lnTo>
                    <a:pt x="428" y="1201"/>
                  </a:lnTo>
                  <a:lnTo>
                    <a:pt x="438" y="1181"/>
                  </a:lnTo>
                  <a:lnTo>
                    <a:pt x="446" y="1163"/>
                  </a:lnTo>
                  <a:lnTo>
                    <a:pt x="451" y="1122"/>
                  </a:lnTo>
                  <a:lnTo>
                    <a:pt x="451" y="1082"/>
                  </a:lnTo>
                  <a:lnTo>
                    <a:pt x="443" y="1044"/>
                  </a:lnTo>
                  <a:lnTo>
                    <a:pt x="430" y="1008"/>
                  </a:lnTo>
                  <a:lnTo>
                    <a:pt x="418" y="991"/>
                  </a:lnTo>
                  <a:lnTo>
                    <a:pt x="404" y="978"/>
                  </a:lnTo>
                  <a:lnTo>
                    <a:pt x="389" y="968"/>
                  </a:lnTo>
                  <a:lnTo>
                    <a:pt x="372" y="960"/>
                  </a:lnTo>
                  <a:lnTo>
                    <a:pt x="352" y="955"/>
                  </a:lnTo>
                  <a:lnTo>
                    <a:pt x="334" y="952"/>
                  </a:lnTo>
                  <a:lnTo>
                    <a:pt x="313" y="951"/>
                  </a:lnTo>
                  <a:lnTo>
                    <a:pt x="294" y="952"/>
                  </a:lnTo>
                  <a:lnTo>
                    <a:pt x="271" y="954"/>
                  </a:lnTo>
                  <a:lnTo>
                    <a:pt x="249" y="958"/>
                  </a:lnTo>
                  <a:lnTo>
                    <a:pt x="227" y="964"/>
                  </a:lnTo>
                  <a:lnTo>
                    <a:pt x="205" y="972"/>
                  </a:lnTo>
                  <a:lnTo>
                    <a:pt x="185" y="981"/>
                  </a:lnTo>
                  <a:lnTo>
                    <a:pt x="167" y="995"/>
                  </a:lnTo>
                  <a:lnTo>
                    <a:pt x="151" y="1010"/>
                  </a:lnTo>
                  <a:lnTo>
                    <a:pt x="136" y="1029"/>
                  </a:lnTo>
                  <a:lnTo>
                    <a:pt x="133" y="1046"/>
                  </a:lnTo>
                  <a:lnTo>
                    <a:pt x="135" y="1072"/>
                  </a:lnTo>
                  <a:lnTo>
                    <a:pt x="136" y="1097"/>
                  </a:lnTo>
                  <a:lnTo>
                    <a:pt x="132" y="1112"/>
                  </a:lnTo>
                  <a:lnTo>
                    <a:pt x="125" y="1114"/>
                  </a:lnTo>
                  <a:lnTo>
                    <a:pt x="113" y="1118"/>
                  </a:lnTo>
                  <a:lnTo>
                    <a:pt x="97" y="1120"/>
                  </a:lnTo>
                  <a:lnTo>
                    <a:pt x="76" y="1122"/>
                  </a:lnTo>
                  <a:lnTo>
                    <a:pt x="55" y="1125"/>
                  </a:lnTo>
                  <a:lnTo>
                    <a:pt x="34" y="1126"/>
                  </a:lnTo>
                  <a:lnTo>
                    <a:pt x="17" y="1125"/>
                  </a:lnTo>
                  <a:lnTo>
                    <a:pt x="3" y="1124"/>
                  </a:lnTo>
                  <a:lnTo>
                    <a:pt x="9" y="1111"/>
                  </a:lnTo>
                  <a:lnTo>
                    <a:pt x="17" y="1099"/>
                  </a:lnTo>
                  <a:lnTo>
                    <a:pt x="25" y="1089"/>
                  </a:lnTo>
                  <a:lnTo>
                    <a:pt x="34" y="1078"/>
                  </a:lnTo>
                  <a:lnTo>
                    <a:pt x="42" y="1067"/>
                  </a:lnTo>
                  <a:lnTo>
                    <a:pt x="50" y="1056"/>
                  </a:lnTo>
                  <a:lnTo>
                    <a:pt x="56" y="1043"/>
                  </a:lnTo>
                  <a:lnTo>
                    <a:pt x="59" y="1030"/>
                  </a:lnTo>
                  <a:lnTo>
                    <a:pt x="62" y="1000"/>
                  </a:lnTo>
                  <a:lnTo>
                    <a:pt x="67" y="970"/>
                  </a:lnTo>
                  <a:lnTo>
                    <a:pt x="72" y="943"/>
                  </a:lnTo>
                  <a:lnTo>
                    <a:pt x="80" y="915"/>
                  </a:lnTo>
                  <a:lnTo>
                    <a:pt x="91" y="890"/>
                  </a:lnTo>
                  <a:lnTo>
                    <a:pt x="106" y="867"/>
                  </a:lnTo>
                  <a:lnTo>
                    <a:pt x="123" y="845"/>
                  </a:lnTo>
                  <a:lnTo>
                    <a:pt x="146" y="825"/>
                  </a:lnTo>
                  <a:lnTo>
                    <a:pt x="151" y="822"/>
                  </a:lnTo>
                  <a:lnTo>
                    <a:pt x="155" y="818"/>
                  </a:lnTo>
                  <a:lnTo>
                    <a:pt x="160" y="814"/>
                  </a:lnTo>
                  <a:lnTo>
                    <a:pt x="165" y="810"/>
                  </a:lnTo>
                  <a:lnTo>
                    <a:pt x="169" y="807"/>
                  </a:lnTo>
                  <a:lnTo>
                    <a:pt x="174" y="803"/>
                  </a:lnTo>
                  <a:lnTo>
                    <a:pt x="178" y="800"/>
                  </a:lnTo>
                  <a:lnTo>
                    <a:pt x="183" y="798"/>
                  </a:lnTo>
                  <a:lnTo>
                    <a:pt x="185" y="776"/>
                  </a:lnTo>
                  <a:lnTo>
                    <a:pt x="188" y="754"/>
                  </a:lnTo>
                  <a:lnTo>
                    <a:pt x="186" y="732"/>
                  </a:lnTo>
                  <a:lnTo>
                    <a:pt x="181" y="711"/>
                  </a:lnTo>
                  <a:lnTo>
                    <a:pt x="175" y="696"/>
                  </a:lnTo>
                  <a:lnTo>
                    <a:pt x="169" y="681"/>
                  </a:lnTo>
                  <a:lnTo>
                    <a:pt x="166" y="666"/>
                  </a:lnTo>
                  <a:lnTo>
                    <a:pt x="161" y="651"/>
                  </a:lnTo>
                  <a:lnTo>
                    <a:pt x="158" y="636"/>
                  </a:lnTo>
                  <a:lnTo>
                    <a:pt x="152" y="621"/>
                  </a:lnTo>
                  <a:lnTo>
                    <a:pt x="146" y="606"/>
                  </a:lnTo>
                  <a:lnTo>
                    <a:pt x="138" y="593"/>
                  </a:lnTo>
                  <a:lnTo>
                    <a:pt x="120" y="565"/>
                  </a:lnTo>
                  <a:lnTo>
                    <a:pt x="102" y="537"/>
                  </a:lnTo>
                  <a:lnTo>
                    <a:pt x="86" y="510"/>
                  </a:lnTo>
                  <a:lnTo>
                    <a:pt x="71" y="482"/>
                  </a:lnTo>
                  <a:lnTo>
                    <a:pt x="57" y="454"/>
                  </a:lnTo>
                  <a:lnTo>
                    <a:pt x="47" y="425"/>
                  </a:lnTo>
                  <a:lnTo>
                    <a:pt x="39" y="395"/>
                  </a:lnTo>
                  <a:lnTo>
                    <a:pt x="34" y="363"/>
                  </a:lnTo>
                  <a:lnTo>
                    <a:pt x="33" y="335"/>
                  </a:lnTo>
                  <a:lnTo>
                    <a:pt x="34" y="306"/>
                  </a:lnTo>
                  <a:lnTo>
                    <a:pt x="31" y="278"/>
                  </a:lnTo>
                  <a:lnTo>
                    <a:pt x="21" y="253"/>
                  </a:lnTo>
                  <a:lnTo>
                    <a:pt x="15" y="246"/>
                  </a:lnTo>
                  <a:lnTo>
                    <a:pt x="8" y="239"/>
                  </a:lnTo>
                  <a:lnTo>
                    <a:pt x="2" y="231"/>
                  </a:lnTo>
                  <a:lnTo>
                    <a:pt x="0" y="222"/>
                  </a:lnTo>
                  <a:lnTo>
                    <a:pt x="2" y="210"/>
                  </a:lnTo>
                  <a:lnTo>
                    <a:pt x="6" y="200"/>
                  </a:lnTo>
                  <a:lnTo>
                    <a:pt x="12" y="192"/>
                  </a:lnTo>
                  <a:lnTo>
                    <a:pt x="21" y="184"/>
                  </a:lnTo>
                  <a:lnTo>
                    <a:pt x="32" y="178"/>
                  </a:lnTo>
                  <a:lnTo>
                    <a:pt x="44" y="173"/>
                  </a:lnTo>
                  <a:lnTo>
                    <a:pt x="56" y="172"/>
                  </a:lnTo>
                  <a:lnTo>
                    <a:pt x="69" y="171"/>
                  </a:lnTo>
                  <a:lnTo>
                    <a:pt x="82" y="173"/>
                  </a:lnTo>
                  <a:lnTo>
                    <a:pt x="94" y="176"/>
                  </a:lnTo>
                  <a:lnTo>
                    <a:pt x="106" y="180"/>
                  </a:lnTo>
                  <a:lnTo>
                    <a:pt x="116" y="186"/>
                  </a:lnTo>
                  <a:lnTo>
                    <a:pt x="127" y="194"/>
                  </a:lnTo>
                  <a:lnTo>
                    <a:pt x="135" y="203"/>
                  </a:lnTo>
                  <a:lnTo>
                    <a:pt x="142" y="214"/>
                  </a:lnTo>
                  <a:lnTo>
                    <a:pt x="145" y="226"/>
                  </a:lnTo>
                  <a:lnTo>
                    <a:pt x="144" y="241"/>
                  </a:lnTo>
                  <a:lnTo>
                    <a:pt x="139" y="254"/>
                  </a:lnTo>
                  <a:lnTo>
                    <a:pt x="130" y="266"/>
                  </a:lnTo>
                  <a:lnTo>
                    <a:pt x="118" y="275"/>
                  </a:lnTo>
                  <a:lnTo>
                    <a:pt x="116" y="276"/>
                  </a:lnTo>
                  <a:lnTo>
                    <a:pt x="115" y="276"/>
                  </a:lnTo>
                  <a:lnTo>
                    <a:pt x="114" y="277"/>
                  </a:lnTo>
                  <a:lnTo>
                    <a:pt x="113" y="279"/>
                  </a:lnTo>
                  <a:lnTo>
                    <a:pt x="117" y="308"/>
                  </a:lnTo>
                  <a:lnTo>
                    <a:pt x="125" y="338"/>
                  </a:lnTo>
                  <a:lnTo>
                    <a:pt x="137" y="366"/>
                  </a:lnTo>
                  <a:lnTo>
                    <a:pt x="152" y="391"/>
                  </a:lnTo>
                  <a:lnTo>
                    <a:pt x="170" y="415"/>
                  </a:lnTo>
                  <a:lnTo>
                    <a:pt x="192" y="437"/>
                  </a:lnTo>
                  <a:lnTo>
                    <a:pt x="216" y="454"/>
                  </a:lnTo>
                  <a:lnTo>
                    <a:pt x="244" y="468"/>
                  </a:lnTo>
                  <a:lnTo>
                    <a:pt x="251" y="471"/>
                  </a:lnTo>
                  <a:lnTo>
                    <a:pt x="258" y="473"/>
                  </a:lnTo>
                  <a:lnTo>
                    <a:pt x="265" y="475"/>
                  </a:lnTo>
                  <a:lnTo>
                    <a:pt x="273" y="478"/>
                  </a:lnTo>
                  <a:lnTo>
                    <a:pt x="280" y="480"/>
                  </a:lnTo>
                  <a:lnTo>
                    <a:pt x="287" y="482"/>
                  </a:lnTo>
                  <a:lnTo>
                    <a:pt x="295" y="483"/>
                  </a:lnTo>
                  <a:lnTo>
                    <a:pt x="302" y="486"/>
                  </a:lnTo>
                  <a:lnTo>
                    <a:pt x="302" y="452"/>
                  </a:lnTo>
                  <a:lnTo>
                    <a:pt x="294" y="450"/>
                  </a:lnTo>
                  <a:lnTo>
                    <a:pt x="286" y="448"/>
                  </a:lnTo>
                  <a:lnTo>
                    <a:pt x="276" y="445"/>
                  </a:lnTo>
                  <a:lnTo>
                    <a:pt x="268" y="442"/>
                  </a:lnTo>
                  <a:lnTo>
                    <a:pt x="260" y="438"/>
                  </a:lnTo>
                  <a:lnTo>
                    <a:pt x="253" y="435"/>
                  </a:lnTo>
                  <a:lnTo>
                    <a:pt x="248" y="429"/>
                  </a:lnTo>
                  <a:lnTo>
                    <a:pt x="244" y="421"/>
                  </a:lnTo>
                  <a:lnTo>
                    <a:pt x="243" y="412"/>
                  </a:lnTo>
                  <a:lnTo>
                    <a:pt x="245" y="401"/>
                  </a:lnTo>
                  <a:lnTo>
                    <a:pt x="249" y="391"/>
                  </a:lnTo>
                  <a:lnTo>
                    <a:pt x="251" y="382"/>
                  </a:lnTo>
                  <a:lnTo>
                    <a:pt x="258" y="340"/>
                  </a:lnTo>
                  <a:lnTo>
                    <a:pt x="253" y="336"/>
                  </a:lnTo>
                  <a:lnTo>
                    <a:pt x="249" y="331"/>
                  </a:lnTo>
                  <a:lnTo>
                    <a:pt x="246" y="325"/>
                  </a:lnTo>
                  <a:lnTo>
                    <a:pt x="246" y="320"/>
                  </a:lnTo>
                  <a:lnTo>
                    <a:pt x="250" y="308"/>
                  </a:lnTo>
                  <a:lnTo>
                    <a:pt x="257" y="299"/>
                  </a:lnTo>
                  <a:lnTo>
                    <a:pt x="262" y="289"/>
                  </a:lnTo>
                  <a:lnTo>
                    <a:pt x="262" y="277"/>
                  </a:lnTo>
                  <a:lnTo>
                    <a:pt x="228" y="268"/>
                  </a:lnTo>
                  <a:lnTo>
                    <a:pt x="224" y="264"/>
                  </a:lnTo>
                  <a:lnTo>
                    <a:pt x="223" y="260"/>
                  </a:lnTo>
                  <a:lnTo>
                    <a:pt x="223" y="255"/>
                  </a:lnTo>
                  <a:lnTo>
                    <a:pt x="226" y="252"/>
                  </a:lnTo>
                  <a:lnTo>
                    <a:pt x="231" y="239"/>
                  </a:lnTo>
                  <a:lnTo>
                    <a:pt x="237" y="226"/>
                  </a:lnTo>
                  <a:lnTo>
                    <a:pt x="244" y="214"/>
                  </a:lnTo>
                  <a:lnTo>
                    <a:pt x="251" y="202"/>
                  </a:lnTo>
                  <a:lnTo>
                    <a:pt x="258" y="190"/>
                  </a:lnTo>
                  <a:lnTo>
                    <a:pt x="265" y="178"/>
                  </a:lnTo>
                  <a:lnTo>
                    <a:pt x="273" y="165"/>
                  </a:lnTo>
                  <a:lnTo>
                    <a:pt x="280" y="154"/>
                  </a:lnTo>
                  <a:lnTo>
                    <a:pt x="287" y="142"/>
                  </a:lnTo>
                  <a:lnTo>
                    <a:pt x="295" y="132"/>
                  </a:lnTo>
                  <a:lnTo>
                    <a:pt x="304" y="123"/>
                  </a:lnTo>
                  <a:lnTo>
                    <a:pt x="313" y="112"/>
                  </a:lnTo>
                  <a:lnTo>
                    <a:pt x="322" y="103"/>
                  </a:lnTo>
                  <a:lnTo>
                    <a:pt x="333" y="93"/>
                  </a:lnTo>
                  <a:lnTo>
                    <a:pt x="342" y="84"/>
                  </a:lnTo>
                  <a:lnTo>
                    <a:pt x="352" y="74"/>
                  </a:lnTo>
                  <a:lnTo>
                    <a:pt x="360" y="70"/>
                  </a:lnTo>
                  <a:lnTo>
                    <a:pt x="349" y="62"/>
                  </a:lnTo>
                  <a:lnTo>
                    <a:pt x="340" y="51"/>
                  </a:lnTo>
                  <a:lnTo>
                    <a:pt x="332" y="40"/>
                  </a:lnTo>
                  <a:lnTo>
                    <a:pt x="327" y="27"/>
                  </a:lnTo>
                  <a:lnTo>
                    <a:pt x="332" y="32"/>
                  </a:lnTo>
                  <a:lnTo>
                    <a:pt x="337" y="36"/>
                  </a:lnTo>
                  <a:lnTo>
                    <a:pt x="343" y="40"/>
                  </a:lnTo>
                  <a:lnTo>
                    <a:pt x="350" y="42"/>
                  </a:lnTo>
                  <a:lnTo>
                    <a:pt x="357" y="43"/>
                  </a:lnTo>
                  <a:lnTo>
                    <a:pt x="365" y="43"/>
                  </a:lnTo>
                  <a:lnTo>
                    <a:pt x="372" y="43"/>
                  </a:lnTo>
                  <a:lnTo>
                    <a:pt x="379" y="41"/>
                  </a:lnTo>
                  <a:lnTo>
                    <a:pt x="390" y="36"/>
                  </a:lnTo>
                  <a:lnTo>
                    <a:pt x="403" y="32"/>
                  </a:lnTo>
                  <a:lnTo>
                    <a:pt x="415" y="26"/>
                  </a:lnTo>
                  <a:lnTo>
                    <a:pt x="426" y="21"/>
                  </a:lnTo>
                  <a:lnTo>
                    <a:pt x="439" y="16"/>
                  </a:lnTo>
                  <a:lnTo>
                    <a:pt x="450" y="11"/>
                  </a:lnTo>
                  <a:lnTo>
                    <a:pt x="463" y="6"/>
                  </a:lnTo>
                  <a:lnTo>
                    <a:pt x="476" y="3"/>
                  </a:lnTo>
                  <a:lnTo>
                    <a:pt x="492" y="1"/>
                  </a:lnTo>
                  <a:lnTo>
                    <a:pt x="508" y="0"/>
                  </a:lnTo>
                  <a:lnTo>
                    <a:pt x="525" y="0"/>
                  </a:lnTo>
                  <a:lnTo>
                    <a:pt x="541" y="1"/>
                  </a:lnTo>
                  <a:lnTo>
                    <a:pt x="557" y="3"/>
                  </a:lnTo>
                  <a:lnTo>
                    <a:pt x="574" y="8"/>
                  </a:lnTo>
                  <a:lnTo>
                    <a:pt x="589" y="12"/>
                  </a:lnTo>
                  <a:lnTo>
                    <a:pt x="602" y="19"/>
                  </a:lnTo>
                  <a:lnTo>
                    <a:pt x="609" y="23"/>
                  </a:lnTo>
                  <a:lnTo>
                    <a:pt x="615" y="27"/>
                  </a:lnTo>
                  <a:lnTo>
                    <a:pt x="621" y="32"/>
                  </a:lnTo>
                  <a:lnTo>
                    <a:pt x="627" y="38"/>
                  </a:lnTo>
                  <a:lnTo>
                    <a:pt x="632" y="43"/>
                  </a:lnTo>
                  <a:lnTo>
                    <a:pt x="637" y="49"/>
                  </a:lnTo>
                  <a:lnTo>
                    <a:pt x="642" y="55"/>
                  </a:lnTo>
                  <a:lnTo>
                    <a:pt x="646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7" name="Freeform 13">
              <a:extLst>
                <a:ext uri="{FF2B5EF4-FFF2-40B4-BE49-F238E27FC236}">
                  <a16:creationId xmlns:a16="http://schemas.microsoft.com/office/drawing/2014/main" id="{5A6E59BB-AB17-FB2E-D9F0-71CD74F174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7" y="387"/>
              <a:ext cx="178" cy="253"/>
            </a:xfrm>
            <a:custGeom>
              <a:avLst/>
              <a:gdLst>
                <a:gd name="T0" fmla="*/ 233 w 356"/>
                <a:gd name="T1" fmla="*/ 17 h 506"/>
                <a:gd name="T2" fmla="*/ 206 w 356"/>
                <a:gd name="T3" fmla="*/ 33 h 506"/>
                <a:gd name="T4" fmla="*/ 191 w 356"/>
                <a:gd name="T5" fmla="*/ 38 h 506"/>
                <a:gd name="T6" fmla="*/ 242 w 356"/>
                <a:gd name="T7" fmla="*/ 31 h 506"/>
                <a:gd name="T8" fmla="*/ 312 w 356"/>
                <a:gd name="T9" fmla="*/ 23 h 506"/>
                <a:gd name="T10" fmla="*/ 294 w 356"/>
                <a:gd name="T11" fmla="*/ 59 h 506"/>
                <a:gd name="T12" fmla="*/ 265 w 356"/>
                <a:gd name="T13" fmla="*/ 105 h 506"/>
                <a:gd name="T14" fmla="*/ 270 w 356"/>
                <a:gd name="T15" fmla="*/ 174 h 506"/>
                <a:gd name="T16" fmla="*/ 246 w 356"/>
                <a:gd name="T17" fmla="*/ 241 h 506"/>
                <a:gd name="T18" fmla="*/ 262 w 356"/>
                <a:gd name="T19" fmla="*/ 233 h 506"/>
                <a:gd name="T20" fmla="*/ 309 w 356"/>
                <a:gd name="T21" fmla="*/ 188 h 506"/>
                <a:gd name="T22" fmla="*/ 347 w 356"/>
                <a:gd name="T23" fmla="*/ 197 h 506"/>
                <a:gd name="T24" fmla="*/ 342 w 356"/>
                <a:gd name="T25" fmla="*/ 229 h 506"/>
                <a:gd name="T26" fmla="*/ 310 w 356"/>
                <a:gd name="T27" fmla="*/ 249 h 506"/>
                <a:gd name="T28" fmla="*/ 280 w 356"/>
                <a:gd name="T29" fmla="*/ 245 h 506"/>
                <a:gd name="T30" fmla="*/ 276 w 356"/>
                <a:gd name="T31" fmla="*/ 257 h 506"/>
                <a:gd name="T32" fmla="*/ 336 w 356"/>
                <a:gd name="T33" fmla="*/ 282 h 506"/>
                <a:gd name="T34" fmla="*/ 350 w 356"/>
                <a:gd name="T35" fmla="*/ 347 h 506"/>
                <a:gd name="T36" fmla="*/ 356 w 356"/>
                <a:gd name="T37" fmla="*/ 402 h 506"/>
                <a:gd name="T38" fmla="*/ 320 w 356"/>
                <a:gd name="T39" fmla="*/ 448 h 506"/>
                <a:gd name="T40" fmla="*/ 275 w 356"/>
                <a:gd name="T41" fmla="*/ 483 h 506"/>
                <a:gd name="T42" fmla="*/ 222 w 356"/>
                <a:gd name="T43" fmla="*/ 502 h 506"/>
                <a:gd name="T44" fmla="*/ 164 w 356"/>
                <a:gd name="T45" fmla="*/ 505 h 506"/>
                <a:gd name="T46" fmla="*/ 119 w 356"/>
                <a:gd name="T47" fmla="*/ 493 h 506"/>
                <a:gd name="T48" fmla="*/ 89 w 356"/>
                <a:gd name="T49" fmla="*/ 457 h 506"/>
                <a:gd name="T50" fmla="*/ 82 w 356"/>
                <a:gd name="T51" fmla="*/ 408 h 506"/>
                <a:gd name="T52" fmla="*/ 165 w 356"/>
                <a:gd name="T53" fmla="*/ 395 h 506"/>
                <a:gd name="T54" fmla="*/ 236 w 356"/>
                <a:gd name="T55" fmla="*/ 355 h 506"/>
                <a:gd name="T56" fmla="*/ 270 w 356"/>
                <a:gd name="T57" fmla="*/ 320 h 506"/>
                <a:gd name="T58" fmla="*/ 297 w 356"/>
                <a:gd name="T59" fmla="*/ 280 h 506"/>
                <a:gd name="T60" fmla="*/ 272 w 356"/>
                <a:gd name="T61" fmla="*/ 306 h 506"/>
                <a:gd name="T62" fmla="*/ 208 w 356"/>
                <a:gd name="T63" fmla="*/ 350 h 506"/>
                <a:gd name="T64" fmla="*/ 133 w 356"/>
                <a:gd name="T65" fmla="*/ 373 h 506"/>
                <a:gd name="T66" fmla="*/ 87 w 356"/>
                <a:gd name="T67" fmla="*/ 374 h 506"/>
                <a:gd name="T68" fmla="*/ 42 w 356"/>
                <a:gd name="T69" fmla="*/ 371 h 506"/>
                <a:gd name="T70" fmla="*/ 36 w 356"/>
                <a:gd name="T71" fmla="*/ 351 h 506"/>
                <a:gd name="T72" fmla="*/ 45 w 356"/>
                <a:gd name="T73" fmla="*/ 295 h 506"/>
                <a:gd name="T74" fmla="*/ 29 w 356"/>
                <a:gd name="T75" fmla="*/ 275 h 506"/>
                <a:gd name="T76" fmla="*/ 63 w 356"/>
                <a:gd name="T77" fmla="*/ 274 h 506"/>
                <a:gd name="T78" fmla="*/ 106 w 356"/>
                <a:gd name="T79" fmla="*/ 264 h 506"/>
                <a:gd name="T80" fmla="*/ 123 w 356"/>
                <a:gd name="T81" fmla="*/ 247 h 506"/>
                <a:gd name="T82" fmla="*/ 95 w 356"/>
                <a:gd name="T83" fmla="*/ 256 h 506"/>
                <a:gd name="T84" fmla="*/ 50 w 356"/>
                <a:gd name="T85" fmla="*/ 257 h 506"/>
                <a:gd name="T86" fmla="*/ 49 w 356"/>
                <a:gd name="T87" fmla="*/ 234 h 506"/>
                <a:gd name="T88" fmla="*/ 72 w 356"/>
                <a:gd name="T89" fmla="*/ 234 h 506"/>
                <a:gd name="T90" fmla="*/ 87 w 356"/>
                <a:gd name="T91" fmla="*/ 219 h 506"/>
                <a:gd name="T92" fmla="*/ 78 w 356"/>
                <a:gd name="T93" fmla="*/ 194 h 506"/>
                <a:gd name="T94" fmla="*/ 47 w 356"/>
                <a:gd name="T95" fmla="*/ 190 h 506"/>
                <a:gd name="T96" fmla="*/ 59 w 356"/>
                <a:gd name="T97" fmla="*/ 191 h 506"/>
                <a:gd name="T98" fmla="*/ 68 w 356"/>
                <a:gd name="T99" fmla="*/ 210 h 506"/>
                <a:gd name="T100" fmla="*/ 62 w 356"/>
                <a:gd name="T101" fmla="*/ 220 h 506"/>
                <a:gd name="T102" fmla="*/ 36 w 356"/>
                <a:gd name="T103" fmla="*/ 218 h 506"/>
                <a:gd name="T104" fmla="*/ 7 w 356"/>
                <a:gd name="T105" fmla="*/ 211 h 506"/>
                <a:gd name="T106" fmla="*/ 27 w 356"/>
                <a:gd name="T107" fmla="*/ 153 h 506"/>
                <a:gd name="T108" fmla="*/ 80 w 356"/>
                <a:gd name="T109" fmla="*/ 85 h 506"/>
                <a:gd name="T110" fmla="*/ 112 w 356"/>
                <a:gd name="T111" fmla="*/ 48 h 506"/>
                <a:gd name="T112" fmla="*/ 138 w 356"/>
                <a:gd name="T113" fmla="*/ 28 h 506"/>
                <a:gd name="T114" fmla="*/ 181 w 356"/>
                <a:gd name="T115" fmla="*/ 17 h 506"/>
                <a:gd name="T116" fmla="*/ 227 w 356"/>
                <a:gd name="T117" fmla="*/ 2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56" h="506">
                  <a:moveTo>
                    <a:pt x="252" y="0"/>
                  </a:moveTo>
                  <a:lnTo>
                    <a:pt x="246" y="6"/>
                  </a:lnTo>
                  <a:lnTo>
                    <a:pt x="239" y="12"/>
                  </a:lnTo>
                  <a:lnTo>
                    <a:pt x="233" y="17"/>
                  </a:lnTo>
                  <a:lnTo>
                    <a:pt x="226" y="22"/>
                  </a:lnTo>
                  <a:lnTo>
                    <a:pt x="219" y="27"/>
                  </a:lnTo>
                  <a:lnTo>
                    <a:pt x="212" y="30"/>
                  </a:lnTo>
                  <a:lnTo>
                    <a:pt x="206" y="33"/>
                  </a:lnTo>
                  <a:lnTo>
                    <a:pt x="199" y="37"/>
                  </a:lnTo>
                  <a:lnTo>
                    <a:pt x="196" y="38"/>
                  </a:lnTo>
                  <a:lnTo>
                    <a:pt x="194" y="38"/>
                  </a:lnTo>
                  <a:lnTo>
                    <a:pt x="191" y="38"/>
                  </a:lnTo>
                  <a:lnTo>
                    <a:pt x="188" y="38"/>
                  </a:lnTo>
                  <a:lnTo>
                    <a:pt x="207" y="40"/>
                  </a:lnTo>
                  <a:lnTo>
                    <a:pt x="225" y="38"/>
                  </a:lnTo>
                  <a:lnTo>
                    <a:pt x="242" y="31"/>
                  </a:lnTo>
                  <a:lnTo>
                    <a:pt x="261" y="24"/>
                  </a:lnTo>
                  <a:lnTo>
                    <a:pt x="278" y="20"/>
                  </a:lnTo>
                  <a:lnTo>
                    <a:pt x="295" y="19"/>
                  </a:lnTo>
                  <a:lnTo>
                    <a:pt x="312" y="23"/>
                  </a:lnTo>
                  <a:lnTo>
                    <a:pt x="329" y="36"/>
                  </a:lnTo>
                  <a:lnTo>
                    <a:pt x="317" y="43"/>
                  </a:lnTo>
                  <a:lnTo>
                    <a:pt x="306" y="50"/>
                  </a:lnTo>
                  <a:lnTo>
                    <a:pt x="294" y="59"/>
                  </a:lnTo>
                  <a:lnTo>
                    <a:pt x="285" y="69"/>
                  </a:lnTo>
                  <a:lnTo>
                    <a:pt x="277" y="81"/>
                  </a:lnTo>
                  <a:lnTo>
                    <a:pt x="270" y="92"/>
                  </a:lnTo>
                  <a:lnTo>
                    <a:pt x="265" y="105"/>
                  </a:lnTo>
                  <a:lnTo>
                    <a:pt x="264" y="119"/>
                  </a:lnTo>
                  <a:lnTo>
                    <a:pt x="265" y="137"/>
                  </a:lnTo>
                  <a:lnTo>
                    <a:pt x="269" y="156"/>
                  </a:lnTo>
                  <a:lnTo>
                    <a:pt x="270" y="174"/>
                  </a:lnTo>
                  <a:lnTo>
                    <a:pt x="268" y="192"/>
                  </a:lnTo>
                  <a:lnTo>
                    <a:pt x="261" y="210"/>
                  </a:lnTo>
                  <a:lnTo>
                    <a:pt x="254" y="226"/>
                  </a:lnTo>
                  <a:lnTo>
                    <a:pt x="246" y="241"/>
                  </a:lnTo>
                  <a:lnTo>
                    <a:pt x="238" y="257"/>
                  </a:lnTo>
                  <a:lnTo>
                    <a:pt x="240" y="257"/>
                  </a:lnTo>
                  <a:lnTo>
                    <a:pt x="250" y="245"/>
                  </a:lnTo>
                  <a:lnTo>
                    <a:pt x="262" y="233"/>
                  </a:lnTo>
                  <a:lnTo>
                    <a:pt x="272" y="219"/>
                  </a:lnTo>
                  <a:lnTo>
                    <a:pt x="284" y="206"/>
                  </a:lnTo>
                  <a:lnTo>
                    <a:pt x="295" y="196"/>
                  </a:lnTo>
                  <a:lnTo>
                    <a:pt x="309" y="188"/>
                  </a:lnTo>
                  <a:lnTo>
                    <a:pt x="324" y="186"/>
                  </a:lnTo>
                  <a:lnTo>
                    <a:pt x="340" y="190"/>
                  </a:lnTo>
                  <a:lnTo>
                    <a:pt x="345" y="194"/>
                  </a:lnTo>
                  <a:lnTo>
                    <a:pt x="347" y="197"/>
                  </a:lnTo>
                  <a:lnTo>
                    <a:pt x="348" y="203"/>
                  </a:lnTo>
                  <a:lnTo>
                    <a:pt x="348" y="207"/>
                  </a:lnTo>
                  <a:lnTo>
                    <a:pt x="346" y="219"/>
                  </a:lnTo>
                  <a:lnTo>
                    <a:pt x="342" y="229"/>
                  </a:lnTo>
                  <a:lnTo>
                    <a:pt x="333" y="240"/>
                  </a:lnTo>
                  <a:lnTo>
                    <a:pt x="324" y="245"/>
                  </a:lnTo>
                  <a:lnTo>
                    <a:pt x="317" y="248"/>
                  </a:lnTo>
                  <a:lnTo>
                    <a:pt x="310" y="249"/>
                  </a:lnTo>
                  <a:lnTo>
                    <a:pt x="302" y="249"/>
                  </a:lnTo>
                  <a:lnTo>
                    <a:pt x="295" y="249"/>
                  </a:lnTo>
                  <a:lnTo>
                    <a:pt x="287" y="248"/>
                  </a:lnTo>
                  <a:lnTo>
                    <a:pt x="280" y="245"/>
                  </a:lnTo>
                  <a:lnTo>
                    <a:pt x="274" y="243"/>
                  </a:lnTo>
                  <a:lnTo>
                    <a:pt x="268" y="241"/>
                  </a:lnTo>
                  <a:lnTo>
                    <a:pt x="269" y="250"/>
                  </a:lnTo>
                  <a:lnTo>
                    <a:pt x="276" y="257"/>
                  </a:lnTo>
                  <a:lnTo>
                    <a:pt x="284" y="262"/>
                  </a:lnTo>
                  <a:lnTo>
                    <a:pt x="292" y="266"/>
                  </a:lnTo>
                  <a:lnTo>
                    <a:pt x="325" y="270"/>
                  </a:lnTo>
                  <a:lnTo>
                    <a:pt x="336" y="282"/>
                  </a:lnTo>
                  <a:lnTo>
                    <a:pt x="343" y="297"/>
                  </a:lnTo>
                  <a:lnTo>
                    <a:pt x="346" y="313"/>
                  </a:lnTo>
                  <a:lnTo>
                    <a:pt x="348" y="329"/>
                  </a:lnTo>
                  <a:lnTo>
                    <a:pt x="350" y="347"/>
                  </a:lnTo>
                  <a:lnTo>
                    <a:pt x="350" y="364"/>
                  </a:lnTo>
                  <a:lnTo>
                    <a:pt x="351" y="380"/>
                  </a:lnTo>
                  <a:lnTo>
                    <a:pt x="354" y="396"/>
                  </a:lnTo>
                  <a:lnTo>
                    <a:pt x="356" y="402"/>
                  </a:lnTo>
                  <a:lnTo>
                    <a:pt x="348" y="415"/>
                  </a:lnTo>
                  <a:lnTo>
                    <a:pt x="339" y="426"/>
                  </a:lnTo>
                  <a:lnTo>
                    <a:pt x="330" y="438"/>
                  </a:lnTo>
                  <a:lnTo>
                    <a:pt x="320" y="448"/>
                  </a:lnTo>
                  <a:lnTo>
                    <a:pt x="309" y="458"/>
                  </a:lnTo>
                  <a:lnTo>
                    <a:pt x="299" y="468"/>
                  </a:lnTo>
                  <a:lnTo>
                    <a:pt x="286" y="476"/>
                  </a:lnTo>
                  <a:lnTo>
                    <a:pt x="275" y="483"/>
                  </a:lnTo>
                  <a:lnTo>
                    <a:pt x="262" y="490"/>
                  </a:lnTo>
                  <a:lnTo>
                    <a:pt x="249" y="494"/>
                  </a:lnTo>
                  <a:lnTo>
                    <a:pt x="236" y="499"/>
                  </a:lnTo>
                  <a:lnTo>
                    <a:pt x="222" y="502"/>
                  </a:lnTo>
                  <a:lnTo>
                    <a:pt x="208" y="505"/>
                  </a:lnTo>
                  <a:lnTo>
                    <a:pt x="194" y="506"/>
                  </a:lnTo>
                  <a:lnTo>
                    <a:pt x="179" y="506"/>
                  </a:lnTo>
                  <a:lnTo>
                    <a:pt x="164" y="505"/>
                  </a:lnTo>
                  <a:lnTo>
                    <a:pt x="153" y="503"/>
                  </a:lnTo>
                  <a:lnTo>
                    <a:pt x="141" y="501"/>
                  </a:lnTo>
                  <a:lnTo>
                    <a:pt x="130" y="498"/>
                  </a:lnTo>
                  <a:lnTo>
                    <a:pt x="119" y="493"/>
                  </a:lnTo>
                  <a:lnTo>
                    <a:pt x="109" y="487"/>
                  </a:lnTo>
                  <a:lnTo>
                    <a:pt x="101" y="479"/>
                  </a:lnTo>
                  <a:lnTo>
                    <a:pt x="94" y="470"/>
                  </a:lnTo>
                  <a:lnTo>
                    <a:pt x="89" y="457"/>
                  </a:lnTo>
                  <a:lnTo>
                    <a:pt x="87" y="445"/>
                  </a:lnTo>
                  <a:lnTo>
                    <a:pt x="85" y="433"/>
                  </a:lnTo>
                  <a:lnTo>
                    <a:pt x="83" y="420"/>
                  </a:lnTo>
                  <a:lnTo>
                    <a:pt x="82" y="408"/>
                  </a:lnTo>
                  <a:lnTo>
                    <a:pt x="104" y="408"/>
                  </a:lnTo>
                  <a:lnTo>
                    <a:pt x="126" y="405"/>
                  </a:lnTo>
                  <a:lnTo>
                    <a:pt x="146" y="401"/>
                  </a:lnTo>
                  <a:lnTo>
                    <a:pt x="165" y="395"/>
                  </a:lnTo>
                  <a:lnTo>
                    <a:pt x="184" y="388"/>
                  </a:lnTo>
                  <a:lnTo>
                    <a:pt x="202" y="379"/>
                  </a:lnTo>
                  <a:lnTo>
                    <a:pt x="219" y="367"/>
                  </a:lnTo>
                  <a:lnTo>
                    <a:pt x="236" y="355"/>
                  </a:lnTo>
                  <a:lnTo>
                    <a:pt x="245" y="347"/>
                  </a:lnTo>
                  <a:lnTo>
                    <a:pt x="253" y="339"/>
                  </a:lnTo>
                  <a:lnTo>
                    <a:pt x="262" y="329"/>
                  </a:lnTo>
                  <a:lnTo>
                    <a:pt x="270" y="320"/>
                  </a:lnTo>
                  <a:lnTo>
                    <a:pt x="277" y="310"/>
                  </a:lnTo>
                  <a:lnTo>
                    <a:pt x="284" y="301"/>
                  </a:lnTo>
                  <a:lnTo>
                    <a:pt x="291" y="290"/>
                  </a:lnTo>
                  <a:lnTo>
                    <a:pt x="297" y="280"/>
                  </a:lnTo>
                  <a:lnTo>
                    <a:pt x="291" y="286"/>
                  </a:lnTo>
                  <a:lnTo>
                    <a:pt x="285" y="293"/>
                  </a:lnTo>
                  <a:lnTo>
                    <a:pt x="279" y="300"/>
                  </a:lnTo>
                  <a:lnTo>
                    <a:pt x="272" y="306"/>
                  </a:lnTo>
                  <a:lnTo>
                    <a:pt x="256" y="319"/>
                  </a:lnTo>
                  <a:lnTo>
                    <a:pt x="241" y="331"/>
                  </a:lnTo>
                  <a:lnTo>
                    <a:pt x="224" y="341"/>
                  </a:lnTo>
                  <a:lnTo>
                    <a:pt x="208" y="350"/>
                  </a:lnTo>
                  <a:lnTo>
                    <a:pt x="189" y="359"/>
                  </a:lnTo>
                  <a:lnTo>
                    <a:pt x="172" y="365"/>
                  </a:lnTo>
                  <a:lnTo>
                    <a:pt x="153" y="371"/>
                  </a:lnTo>
                  <a:lnTo>
                    <a:pt x="133" y="373"/>
                  </a:lnTo>
                  <a:lnTo>
                    <a:pt x="121" y="374"/>
                  </a:lnTo>
                  <a:lnTo>
                    <a:pt x="110" y="374"/>
                  </a:lnTo>
                  <a:lnTo>
                    <a:pt x="98" y="374"/>
                  </a:lnTo>
                  <a:lnTo>
                    <a:pt x="87" y="374"/>
                  </a:lnTo>
                  <a:lnTo>
                    <a:pt x="75" y="374"/>
                  </a:lnTo>
                  <a:lnTo>
                    <a:pt x="64" y="373"/>
                  </a:lnTo>
                  <a:lnTo>
                    <a:pt x="53" y="372"/>
                  </a:lnTo>
                  <a:lnTo>
                    <a:pt x="42" y="371"/>
                  </a:lnTo>
                  <a:lnTo>
                    <a:pt x="36" y="369"/>
                  </a:lnTo>
                  <a:lnTo>
                    <a:pt x="35" y="363"/>
                  </a:lnTo>
                  <a:lnTo>
                    <a:pt x="35" y="357"/>
                  </a:lnTo>
                  <a:lnTo>
                    <a:pt x="36" y="351"/>
                  </a:lnTo>
                  <a:lnTo>
                    <a:pt x="40" y="338"/>
                  </a:lnTo>
                  <a:lnTo>
                    <a:pt x="44" y="324"/>
                  </a:lnTo>
                  <a:lnTo>
                    <a:pt x="47" y="310"/>
                  </a:lnTo>
                  <a:lnTo>
                    <a:pt x="45" y="295"/>
                  </a:lnTo>
                  <a:lnTo>
                    <a:pt x="42" y="290"/>
                  </a:lnTo>
                  <a:lnTo>
                    <a:pt x="36" y="286"/>
                  </a:lnTo>
                  <a:lnTo>
                    <a:pt x="32" y="281"/>
                  </a:lnTo>
                  <a:lnTo>
                    <a:pt x="29" y="275"/>
                  </a:lnTo>
                  <a:lnTo>
                    <a:pt x="30" y="266"/>
                  </a:lnTo>
                  <a:lnTo>
                    <a:pt x="41" y="271"/>
                  </a:lnTo>
                  <a:lnTo>
                    <a:pt x="51" y="273"/>
                  </a:lnTo>
                  <a:lnTo>
                    <a:pt x="63" y="274"/>
                  </a:lnTo>
                  <a:lnTo>
                    <a:pt x="74" y="273"/>
                  </a:lnTo>
                  <a:lnTo>
                    <a:pt x="86" y="272"/>
                  </a:lnTo>
                  <a:lnTo>
                    <a:pt x="97" y="268"/>
                  </a:lnTo>
                  <a:lnTo>
                    <a:pt x="106" y="264"/>
                  </a:lnTo>
                  <a:lnTo>
                    <a:pt x="116" y="257"/>
                  </a:lnTo>
                  <a:lnTo>
                    <a:pt x="118" y="253"/>
                  </a:lnTo>
                  <a:lnTo>
                    <a:pt x="120" y="250"/>
                  </a:lnTo>
                  <a:lnTo>
                    <a:pt x="123" y="247"/>
                  </a:lnTo>
                  <a:lnTo>
                    <a:pt x="124" y="243"/>
                  </a:lnTo>
                  <a:lnTo>
                    <a:pt x="115" y="248"/>
                  </a:lnTo>
                  <a:lnTo>
                    <a:pt x="105" y="252"/>
                  </a:lnTo>
                  <a:lnTo>
                    <a:pt x="95" y="256"/>
                  </a:lnTo>
                  <a:lnTo>
                    <a:pt x="83" y="258"/>
                  </a:lnTo>
                  <a:lnTo>
                    <a:pt x="73" y="259"/>
                  </a:lnTo>
                  <a:lnTo>
                    <a:pt x="62" y="258"/>
                  </a:lnTo>
                  <a:lnTo>
                    <a:pt x="50" y="257"/>
                  </a:lnTo>
                  <a:lnTo>
                    <a:pt x="40" y="253"/>
                  </a:lnTo>
                  <a:lnTo>
                    <a:pt x="44" y="244"/>
                  </a:lnTo>
                  <a:lnTo>
                    <a:pt x="47" y="237"/>
                  </a:lnTo>
                  <a:lnTo>
                    <a:pt x="49" y="234"/>
                  </a:lnTo>
                  <a:lnTo>
                    <a:pt x="50" y="233"/>
                  </a:lnTo>
                  <a:lnTo>
                    <a:pt x="57" y="234"/>
                  </a:lnTo>
                  <a:lnTo>
                    <a:pt x="65" y="234"/>
                  </a:lnTo>
                  <a:lnTo>
                    <a:pt x="72" y="234"/>
                  </a:lnTo>
                  <a:lnTo>
                    <a:pt x="79" y="230"/>
                  </a:lnTo>
                  <a:lnTo>
                    <a:pt x="82" y="227"/>
                  </a:lnTo>
                  <a:lnTo>
                    <a:pt x="86" y="224"/>
                  </a:lnTo>
                  <a:lnTo>
                    <a:pt x="87" y="219"/>
                  </a:lnTo>
                  <a:lnTo>
                    <a:pt x="88" y="214"/>
                  </a:lnTo>
                  <a:lnTo>
                    <a:pt x="86" y="206"/>
                  </a:lnTo>
                  <a:lnTo>
                    <a:pt x="82" y="199"/>
                  </a:lnTo>
                  <a:lnTo>
                    <a:pt x="78" y="194"/>
                  </a:lnTo>
                  <a:lnTo>
                    <a:pt x="71" y="189"/>
                  </a:lnTo>
                  <a:lnTo>
                    <a:pt x="63" y="187"/>
                  </a:lnTo>
                  <a:lnTo>
                    <a:pt x="55" y="187"/>
                  </a:lnTo>
                  <a:lnTo>
                    <a:pt x="47" y="190"/>
                  </a:lnTo>
                  <a:lnTo>
                    <a:pt x="40" y="194"/>
                  </a:lnTo>
                  <a:lnTo>
                    <a:pt x="45" y="192"/>
                  </a:lnTo>
                  <a:lnTo>
                    <a:pt x="52" y="191"/>
                  </a:lnTo>
                  <a:lnTo>
                    <a:pt x="59" y="191"/>
                  </a:lnTo>
                  <a:lnTo>
                    <a:pt x="65" y="194"/>
                  </a:lnTo>
                  <a:lnTo>
                    <a:pt x="68" y="198"/>
                  </a:lnTo>
                  <a:lnTo>
                    <a:pt x="70" y="204"/>
                  </a:lnTo>
                  <a:lnTo>
                    <a:pt x="68" y="210"/>
                  </a:lnTo>
                  <a:lnTo>
                    <a:pt x="67" y="214"/>
                  </a:lnTo>
                  <a:lnTo>
                    <a:pt x="66" y="217"/>
                  </a:lnTo>
                  <a:lnTo>
                    <a:pt x="64" y="219"/>
                  </a:lnTo>
                  <a:lnTo>
                    <a:pt x="62" y="220"/>
                  </a:lnTo>
                  <a:lnTo>
                    <a:pt x="59" y="220"/>
                  </a:lnTo>
                  <a:lnTo>
                    <a:pt x="51" y="219"/>
                  </a:lnTo>
                  <a:lnTo>
                    <a:pt x="44" y="219"/>
                  </a:lnTo>
                  <a:lnTo>
                    <a:pt x="36" y="218"/>
                  </a:lnTo>
                  <a:lnTo>
                    <a:pt x="29" y="215"/>
                  </a:lnTo>
                  <a:lnTo>
                    <a:pt x="22" y="214"/>
                  </a:lnTo>
                  <a:lnTo>
                    <a:pt x="15" y="213"/>
                  </a:lnTo>
                  <a:lnTo>
                    <a:pt x="7" y="211"/>
                  </a:lnTo>
                  <a:lnTo>
                    <a:pt x="0" y="210"/>
                  </a:lnTo>
                  <a:lnTo>
                    <a:pt x="7" y="190"/>
                  </a:lnTo>
                  <a:lnTo>
                    <a:pt x="17" y="172"/>
                  </a:lnTo>
                  <a:lnTo>
                    <a:pt x="27" y="153"/>
                  </a:lnTo>
                  <a:lnTo>
                    <a:pt x="38" y="136"/>
                  </a:lnTo>
                  <a:lnTo>
                    <a:pt x="51" y="119"/>
                  </a:lnTo>
                  <a:lnTo>
                    <a:pt x="65" y="103"/>
                  </a:lnTo>
                  <a:lnTo>
                    <a:pt x="80" y="85"/>
                  </a:lnTo>
                  <a:lnTo>
                    <a:pt x="94" y="69"/>
                  </a:lnTo>
                  <a:lnTo>
                    <a:pt x="100" y="62"/>
                  </a:lnTo>
                  <a:lnTo>
                    <a:pt x="105" y="55"/>
                  </a:lnTo>
                  <a:lnTo>
                    <a:pt x="112" y="48"/>
                  </a:lnTo>
                  <a:lnTo>
                    <a:pt x="118" y="42"/>
                  </a:lnTo>
                  <a:lnTo>
                    <a:pt x="125" y="36"/>
                  </a:lnTo>
                  <a:lnTo>
                    <a:pt x="131" y="31"/>
                  </a:lnTo>
                  <a:lnTo>
                    <a:pt x="138" y="28"/>
                  </a:lnTo>
                  <a:lnTo>
                    <a:pt x="146" y="25"/>
                  </a:lnTo>
                  <a:lnTo>
                    <a:pt x="158" y="23"/>
                  </a:lnTo>
                  <a:lnTo>
                    <a:pt x="170" y="21"/>
                  </a:lnTo>
                  <a:lnTo>
                    <a:pt x="181" y="17"/>
                  </a:lnTo>
                  <a:lnTo>
                    <a:pt x="193" y="13"/>
                  </a:lnTo>
                  <a:lnTo>
                    <a:pt x="204" y="9"/>
                  </a:lnTo>
                  <a:lnTo>
                    <a:pt x="216" y="6"/>
                  </a:lnTo>
                  <a:lnTo>
                    <a:pt x="227" y="2"/>
                  </a:lnTo>
                  <a:lnTo>
                    <a:pt x="239" y="0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F2BF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Freeform 14">
              <a:extLst>
                <a:ext uri="{FF2B5EF4-FFF2-40B4-BE49-F238E27FC236}">
                  <a16:creationId xmlns:a16="http://schemas.microsoft.com/office/drawing/2014/main" id="{227408AB-24FC-F1F5-C83A-719BE82EB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5" y="427"/>
              <a:ext cx="64" cy="31"/>
            </a:xfrm>
            <a:custGeom>
              <a:avLst/>
              <a:gdLst>
                <a:gd name="T0" fmla="*/ 127 w 127"/>
                <a:gd name="T1" fmla="*/ 62 h 62"/>
                <a:gd name="T2" fmla="*/ 117 w 127"/>
                <a:gd name="T3" fmla="*/ 54 h 62"/>
                <a:gd name="T4" fmla="*/ 107 w 127"/>
                <a:gd name="T5" fmla="*/ 44 h 62"/>
                <a:gd name="T6" fmla="*/ 98 w 127"/>
                <a:gd name="T7" fmla="*/ 36 h 62"/>
                <a:gd name="T8" fmla="*/ 87 w 127"/>
                <a:gd name="T9" fmla="*/ 27 h 62"/>
                <a:gd name="T10" fmla="*/ 77 w 127"/>
                <a:gd name="T11" fmla="*/ 21 h 62"/>
                <a:gd name="T12" fmla="*/ 67 w 127"/>
                <a:gd name="T13" fmla="*/ 16 h 62"/>
                <a:gd name="T14" fmla="*/ 54 w 127"/>
                <a:gd name="T15" fmla="*/ 13 h 62"/>
                <a:gd name="T16" fmla="*/ 41 w 127"/>
                <a:gd name="T17" fmla="*/ 15 h 62"/>
                <a:gd name="T18" fmla="*/ 0 w 127"/>
                <a:gd name="T19" fmla="*/ 15 h 62"/>
                <a:gd name="T20" fmla="*/ 9 w 127"/>
                <a:gd name="T21" fmla="*/ 9 h 62"/>
                <a:gd name="T22" fmla="*/ 19 w 127"/>
                <a:gd name="T23" fmla="*/ 5 h 62"/>
                <a:gd name="T24" fmla="*/ 30 w 127"/>
                <a:gd name="T25" fmla="*/ 2 h 62"/>
                <a:gd name="T26" fmla="*/ 41 w 127"/>
                <a:gd name="T27" fmla="*/ 0 h 62"/>
                <a:gd name="T28" fmla="*/ 53 w 127"/>
                <a:gd name="T29" fmla="*/ 0 h 62"/>
                <a:gd name="T30" fmla="*/ 64 w 127"/>
                <a:gd name="T31" fmla="*/ 1 h 62"/>
                <a:gd name="T32" fmla="*/ 75 w 127"/>
                <a:gd name="T33" fmla="*/ 3 h 62"/>
                <a:gd name="T34" fmla="*/ 85 w 127"/>
                <a:gd name="T35" fmla="*/ 9 h 62"/>
                <a:gd name="T36" fmla="*/ 92 w 127"/>
                <a:gd name="T37" fmla="*/ 13 h 62"/>
                <a:gd name="T38" fmla="*/ 98 w 127"/>
                <a:gd name="T39" fmla="*/ 19 h 62"/>
                <a:gd name="T40" fmla="*/ 104 w 127"/>
                <a:gd name="T41" fmla="*/ 26 h 62"/>
                <a:gd name="T42" fmla="*/ 109 w 127"/>
                <a:gd name="T43" fmla="*/ 33 h 62"/>
                <a:gd name="T44" fmla="*/ 114 w 127"/>
                <a:gd name="T45" fmla="*/ 40 h 62"/>
                <a:gd name="T46" fmla="*/ 119 w 127"/>
                <a:gd name="T47" fmla="*/ 47 h 62"/>
                <a:gd name="T48" fmla="*/ 123 w 127"/>
                <a:gd name="T49" fmla="*/ 55 h 62"/>
                <a:gd name="T50" fmla="*/ 127 w 127"/>
                <a:gd name="T51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7" h="62">
                  <a:moveTo>
                    <a:pt x="127" y="62"/>
                  </a:moveTo>
                  <a:lnTo>
                    <a:pt x="117" y="54"/>
                  </a:lnTo>
                  <a:lnTo>
                    <a:pt x="107" y="44"/>
                  </a:lnTo>
                  <a:lnTo>
                    <a:pt x="98" y="36"/>
                  </a:lnTo>
                  <a:lnTo>
                    <a:pt x="87" y="27"/>
                  </a:lnTo>
                  <a:lnTo>
                    <a:pt x="77" y="21"/>
                  </a:lnTo>
                  <a:lnTo>
                    <a:pt x="67" y="16"/>
                  </a:lnTo>
                  <a:lnTo>
                    <a:pt x="54" y="13"/>
                  </a:lnTo>
                  <a:lnTo>
                    <a:pt x="41" y="15"/>
                  </a:lnTo>
                  <a:lnTo>
                    <a:pt x="0" y="15"/>
                  </a:lnTo>
                  <a:lnTo>
                    <a:pt x="9" y="9"/>
                  </a:lnTo>
                  <a:lnTo>
                    <a:pt x="19" y="5"/>
                  </a:lnTo>
                  <a:lnTo>
                    <a:pt x="30" y="2"/>
                  </a:lnTo>
                  <a:lnTo>
                    <a:pt x="41" y="0"/>
                  </a:lnTo>
                  <a:lnTo>
                    <a:pt x="53" y="0"/>
                  </a:lnTo>
                  <a:lnTo>
                    <a:pt x="64" y="1"/>
                  </a:lnTo>
                  <a:lnTo>
                    <a:pt x="75" y="3"/>
                  </a:lnTo>
                  <a:lnTo>
                    <a:pt x="85" y="9"/>
                  </a:lnTo>
                  <a:lnTo>
                    <a:pt x="92" y="13"/>
                  </a:lnTo>
                  <a:lnTo>
                    <a:pt x="98" y="19"/>
                  </a:lnTo>
                  <a:lnTo>
                    <a:pt x="104" y="26"/>
                  </a:lnTo>
                  <a:lnTo>
                    <a:pt x="109" y="33"/>
                  </a:lnTo>
                  <a:lnTo>
                    <a:pt x="114" y="40"/>
                  </a:lnTo>
                  <a:lnTo>
                    <a:pt x="119" y="47"/>
                  </a:lnTo>
                  <a:lnTo>
                    <a:pt x="123" y="55"/>
                  </a:lnTo>
                  <a:lnTo>
                    <a:pt x="127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9" name="Freeform 15">
              <a:extLst>
                <a:ext uri="{FF2B5EF4-FFF2-40B4-BE49-F238E27FC236}">
                  <a16:creationId xmlns:a16="http://schemas.microsoft.com/office/drawing/2014/main" id="{029C9409-26FE-9C0F-8889-2893EFD39C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4" y="450"/>
              <a:ext cx="39" cy="15"/>
            </a:xfrm>
            <a:custGeom>
              <a:avLst/>
              <a:gdLst>
                <a:gd name="T0" fmla="*/ 80 w 80"/>
                <a:gd name="T1" fmla="*/ 7 h 31"/>
                <a:gd name="T2" fmla="*/ 75 w 80"/>
                <a:gd name="T3" fmla="*/ 13 h 31"/>
                <a:gd name="T4" fmla="*/ 68 w 80"/>
                <a:gd name="T5" fmla="*/ 20 h 31"/>
                <a:gd name="T6" fmla="*/ 63 w 80"/>
                <a:gd name="T7" fmla="*/ 25 h 31"/>
                <a:gd name="T8" fmla="*/ 56 w 80"/>
                <a:gd name="T9" fmla="*/ 28 h 31"/>
                <a:gd name="T10" fmla="*/ 48 w 80"/>
                <a:gd name="T11" fmla="*/ 30 h 31"/>
                <a:gd name="T12" fmla="*/ 40 w 80"/>
                <a:gd name="T13" fmla="*/ 31 h 31"/>
                <a:gd name="T14" fmla="*/ 31 w 80"/>
                <a:gd name="T15" fmla="*/ 31 h 31"/>
                <a:gd name="T16" fmla="*/ 23 w 80"/>
                <a:gd name="T17" fmla="*/ 30 h 31"/>
                <a:gd name="T18" fmla="*/ 14 w 80"/>
                <a:gd name="T19" fmla="*/ 26 h 31"/>
                <a:gd name="T20" fmla="*/ 7 w 80"/>
                <a:gd name="T21" fmla="*/ 19 h 31"/>
                <a:gd name="T22" fmla="*/ 3 w 80"/>
                <a:gd name="T23" fmla="*/ 11 h 31"/>
                <a:gd name="T24" fmla="*/ 0 w 80"/>
                <a:gd name="T25" fmla="*/ 2 h 31"/>
                <a:gd name="T26" fmla="*/ 0 w 80"/>
                <a:gd name="T27" fmla="*/ 0 h 31"/>
                <a:gd name="T28" fmla="*/ 10 w 80"/>
                <a:gd name="T29" fmla="*/ 4 h 31"/>
                <a:gd name="T30" fmla="*/ 19 w 80"/>
                <a:gd name="T31" fmla="*/ 8 h 31"/>
                <a:gd name="T32" fmla="*/ 28 w 80"/>
                <a:gd name="T33" fmla="*/ 10 h 31"/>
                <a:gd name="T34" fmla="*/ 38 w 80"/>
                <a:gd name="T35" fmla="*/ 11 h 31"/>
                <a:gd name="T36" fmla="*/ 50 w 80"/>
                <a:gd name="T37" fmla="*/ 11 h 31"/>
                <a:gd name="T38" fmla="*/ 60 w 80"/>
                <a:gd name="T39" fmla="*/ 11 h 31"/>
                <a:gd name="T40" fmla="*/ 70 w 80"/>
                <a:gd name="T41" fmla="*/ 9 h 31"/>
                <a:gd name="T42" fmla="*/ 80 w 80"/>
                <a:gd name="T43" fmla="*/ 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" h="31">
                  <a:moveTo>
                    <a:pt x="80" y="7"/>
                  </a:moveTo>
                  <a:lnTo>
                    <a:pt x="75" y="13"/>
                  </a:lnTo>
                  <a:lnTo>
                    <a:pt x="68" y="20"/>
                  </a:lnTo>
                  <a:lnTo>
                    <a:pt x="63" y="25"/>
                  </a:lnTo>
                  <a:lnTo>
                    <a:pt x="56" y="28"/>
                  </a:lnTo>
                  <a:lnTo>
                    <a:pt x="48" y="30"/>
                  </a:lnTo>
                  <a:lnTo>
                    <a:pt x="40" y="31"/>
                  </a:lnTo>
                  <a:lnTo>
                    <a:pt x="31" y="31"/>
                  </a:lnTo>
                  <a:lnTo>
                    <a:pt x="23" y="30"/>
                  </a:lnTo>
                  <a:lnTo>
                    <a:pt x="14" y="26"/>
                  </a:lnTo>
                  <a:lnTo>
                    <a:pt x="7" y="19"/>
                  </a:lnTo>
                  <a:lnTo>
                    <a:pt x="3" y="11"/>
                  </a:lnTo>
                  <a:lnTo>
                    <a:pt x="0" y="2"/>
                  </a:lnTo>
                  <a:lnTo>
                    <a:pt x="0" y="0"/>
                  </a:lnTo>
                  <a:lnTo>
                    <a:pt x="10" y="4"/>
                  </a:lnTo>
                  <a:lnTo>
                    <a:pt x="19" y="8"/>
                  </a:lnTo>
                  <a:lnTo>
                    <a:pt x="28" y="10"/>
                  </a:lnTo>
                  <a:lnTo>
                    <a:pt x="38" y="11"/>
                  </a:lnTo>
                  <a:lnTo>
                    <a:pt x="50" y="11"/>
                  </a:lnTo>
                  <a:lnTo>
                    <a:pt x="60" y="11"/>
                  </a:lnTo>
                  <a:lnTo>
                    <a:pt x="70" y="9"/>
                  </a:lnTo>
                  <a:lnTo>
                    <a:pt x="8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Freeform 16">
              <a:extLst>
                <a:ext uri="{FF2B5EF4-FFF2-40B4-BE49-F238E27FC236}">
                  <a16:creationId xmlns:a16="http://schemas.microsoft.com/office/drawing/2014/main" id="{5433BB12-5DC9-F081-BE51-21ECC67734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9" y="455"/>
              <a:ext cx="49" cy="43"/>
            </a:xfrm>
            <a:custGeom>
              <a:avLst/>
              <a:gdLst>
                <a:gd name="T0" fmla="*/ 93 w 98"/>
                <a:gd name="T1" fmla="*/ 20 h 85"/>
                <a:gd name="T2" fmla="*/ 95 w 98"/>
                <a:gd name="T3" fmla="*/ 25 h 85"/>
                <a:gd name="T4" fmla="*/ 97 w 98"/>
                <a:gd name="T5" fmla="*/ 31 h 85"/>
                <a:gd name="T6" fmla="*/ 98 w 98"/>
                <a:gd name="T7" fmla="*/ 38 h 85"/>
                <a:gd name="T8" fmla="*/ 97 w 98"/>
                <a:gd name="T9" fmla="*/ 45 h 85"/>
                <a:gd name="T10" fmla="*/ 92 w 98"/>
                <a:gd name="T11" fmla="*/ 37 h 85"/>
                <a:gd name="T12" fmla="*/ 86 w 98"/>
                <a:gd name="T13" fmla="*/ 29 h 85"/>
                <a:gd name="T14" fmla="*/ 79 w 98"/>
                <a:gd name="T15" fmla="*/ 22 h 85"/>
                <a:gd name="T16" fmla="*/ 72 w 98"/>
                <a:gd name="T17" fmla="*/ 15 h 85"/>
                <a:gd name="T18" fmla="*/ 76 w 98"/>
                <a:gd name="T19" fmla="*/ 22 h 85"/>
                <a:gd name="T20" fmla="*/ 80 w 98"/>
                <a:gd name="T21" fmla="*/ 30 h 85"/>
                <a:gd name="T22" fmla="*/ 83 w 98"/>
                <a:gd name="T23" fmla="*/ 39 h 85"/>
                <a:gd name="T24" fmla="*/ 84 w 98"/>
                <a:gd name="T25" fmla="*/ 48 h 85"/>
                <a:gd name="T26" fmla="*/ 84 w 98"/>
                <a:gd name="T27" fmla="*/ 55 h 85"/>
                <a:gd name="T28" fmla="*/ 82 w 98"/>
                <a:gd name="T29" fmla="*/ 62 h 85"/>
                <a:gd name="T30" fmla="*/ 80 w 98"/>
                <a:gd name="T31" fmla="*/ 69 h 85"/>
                <a:gd name="T32" fmla="*/ 78 w 98"/>
                <a:gd name="T33" fmla="*/ 76 h 85"/>
                <a:gd name="T34" fmla="*/ 76 w 98"/>
                <a:gd name="T35" fmla="*/ 60 h 85"/>
                <a:gd name="T36" fmla="*/ 71 w 98"/>
                <a:gd name="T37" fmla="*/ 45 h 85"/>
                <a:gd name="T38" fmla="*/ 63 w 98"/>
                <a:gd name="T39" fmla="*/ 31 h 85"/>
                <a:gd name="T40" fmla="*/ 52 w 98"/>
                <a:gd name="T41" fmla="*/ 20 h 85"/>
                <a:gd name="T42" fmla="*/ 52 w 98"/>
                <a:gd name="T43" fmla="*/ 24 h 85"/>
                <a:gd name="T44" fmla="*/ 54 w 98"/>
                <a:gd name="T45" fmla="*/ 29 h 85"/>
                <a:gd name="T46" fmla="*/ 57 w 98"/>
                <a:gd name="T47" fmla="*/ 33 h 85"/>
                <a:gd name="T48" fmla="*/ 60 w 98"/>
                <a:gd name="T49" fmla="*/ 38 h 85"/>
                <a:gd name="T50" fmla="*/ 62 w 98"/>
                <a:gd name="T51" fmla="*/ 51 h 85"/>
                <a:gd name="T52" fmla="*/ 62 w 98"/>
                <a:gd name="T53" fmla="*/ 63 h 85"/>
                <a:gd name="T54" fmla="*/ 59 w 98"/>
                <a:gd name="T55" fmla="*/ 75 h 85"/>
                <a:gd name="T56" fmla="*/ 52 w 98"/>
                <a:gd name="T57" fmla="*/ 85 h 85"/>
                <a:gd name="T58" fmla="*/ 51 w 98"/>
                <a:gd name="T59" fmla="*/ 78 h 85"/>
                <a:gd name="T60" fmla="*/ 51 w 98"/>
                <a:gd name="T61" fmla="*/ 69 h 85"/>
                <a:gd name="T62" fmla="*/ 51 w 98"/>
                <a:gd name="T63" fmla="*/ 61 h 85"/>
                <a:gd name="T64" fmla="*/ 48 w 98"/>
                <a:gd name="T65" fmla="*/ 54 h 85"/>
                <a:gd name="T66" fmla="*/ 42 w 98"/>
                <a:gd name="T67" fmla="*/ 46 h 85"/>
                <a:gd name="T68" fmla="*/ 36 w 98"/>
                <a:gd name="T69" fmla="*/ 38 h 85"/>
                <a:gd name="T70" fmla="*/ 26 w 98"/>
                <a:gd name="T71" fmla="*/ 31 h 85"/>
                <a:gd name="T72" fmla="*/ 17 w 98"/>
                <a:gd name="T73" fmla="*/ 28 h 85"/>
                <a:gd name="T74" fmla="*/ 12 w 98"/>
                <a:gd name="T75" fmla="*/ 28 h 85"/>
                <a:gd name="T76" fmla="*/ 9 w 98"/>
                <a:gd name="T77" fmla="*/ 28 h 85"/>
                <a:gd name="T78" fmla="*/ 4 w 98"/>
                <a:gd name="T79" fmla="*/ 28 h 85"/>
                <a:gd name="T80" fmla="*/ 0 w 98"/>
                <a:gd name="T81" fmla="*/ 29 h 85"/>
                <a:gd name="T82" fmla="*/ 2 w 98"/>
                <a:gd name="T83" fmla="*/ 23 h 85"/>
                <a:gd name="T84" fmla="*/ 6 w 98"/>
                <a:gd name="T85" fmla="*/ 18 h 85"/>
                <a:gd name="T86" fmla="*/ 11 w 98"/>
                <a:gd name="T87" fmla="*/ 14 h 85"/>
                <a:gd name="T88" fmla="*/ 17 w 98"/>
                <a:gd name="T89" fmla="*/ 12 h 85"/>
                <a:gd name="T90" fmla="*/ 23 w 98"/>
                <a:gd name="T91" fmla="*/ 9 h 85"/>
                <a:gd name="T92" fmla="*/ 29 w 98"/>
                <a:gd name="T93" fmla="*/ 7 h 85"/>
                <a:gd name="T94" fmla="*/ 36 w 98"/>
                <a:gd name="T95" fmla="*/ 5 h 85"/>
                <a:gd name="T96" fmla="*/ 41 w 98"/>
                <a:gd name="T97" fmla="*/ 2 h 85"/>
                <a:gd name="T98" fmla="*/ 48 w 98"/>
                <a:gd name="T99" fmla="*/ 0 h 85"/>
                <a:gd name="T100" fmla="*/ 56 w 98"/>
                <a:gd name="T101" fmla="*/ 0 h 85"/>
                <a:gd name="T102" fmla="*/ 63 w 98"/>
                <a:gd name="T103" fmla="*/ 0 h 85"/>
                <a:gd name="T104" fmla="*/ 71 w 98"/>
                <a:gd name="T105" fmla="*/ 1 h 85"/>
                <a:gd name="T106" fmla="*/ 77 w 98"/>
                <a:gd name="T107" fmla="*/ 5 h 85"/>
                <a:gd name="T108" fmla="*/ 84 w 98"/>
                <a:gd name="T109" fmla="*/ 8 h 85"/>
                <a:gd name="T110" fmla="*/ 89 w 98"/>
                <a:gd name="T111" fmla="*/ 14 h 85"/>
                <a:gd name="T112" fmla="*/ 93 w 98"/>
                <a:gd name="T113" fmla="*/ 2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8" h="85">
                  <a:moveTo>
                    <a:pt x="93" y="20"/>
                  </a:moveTo>
                  <a:lnTo>
                    <a:pt x="95" y="25"/>
                  </a:lnTo>
                  <a:lnTo>
                    <a:pt x="97" y="31"/>
                  </a:lnTo>
                  <a:lnTo>
                    <a:pt x="98" y="38"/>
                  </a:lnTo>
                  <a:lnTo>
                    <a:pt x="97" y="45"/>
                  </a:lnTo>
                  <a:lnTo>
                    <a:pt x="92" y="37"/>
                  </a:lnTo>
                  <a:lnTo>
                    <a:pt x="86" y="29"/>
                  </a:lnTo>
                  <a:lnTo>
                    <a:pt x="79" y="22"/>
                  </a:lnTo>
                  <a:lnTo>
                    <a:pt x="72" y="15"/>
                  </a:lnTo>
                  <a:lnTo>
                    <a:pt x="76" y="22"/>
                  </a:lnTo>
                  <a:lnTo>
                    <a:pt x="80" y="30"/>
                  </a:lnTo>
                  <a:lnTo>
                    <a:pt x="83" y="39"/>
                  </a:lnTo>
                  <a:lnTo>
                    <a:pt x="84" y="48"/>
                  </a:lnTo>
                  <a:lnTo>
                    <a:pt x="84" y="55"/>
                  </a:lnTo>
                  <a:lnTo>
                    <a:pt x="82" y="62"/>
                  </a:lnTo>
                  <a:lnTo>
                    <a:pt x="80" y="69"/>
                  </a:lnTo>
                  <a:lnTo>
                    <a:pt x="78" y="76"/>
                  </a:lnTo>
                  <a:lnTo>
                    <a:pt x="76" y="60"/>
                  </a:lnTo>
                  <a:lnTo>
                    <a:pt x="71" y="45"/>
                  </a:lnTo>
                  <a:lnTo>
                    <a:pt x="63" y="31"/>
                  </a:lnTo>
                  <a:lnTo>
                    <a:pt x="52" y="20"/>
                  </a:lnTo>
                  <a:lnTo>
                    <a:pt x="52" y="24"/>
                  </a:lnTo>
                  <a:lnTo>
                    <a:pt x="54" y="29"/>
                  </a:lnTo>
                  <a:lnTo>
                    <a:pt x="57" y="33"/>
                  </a:lnTo>
                  <a:lnTo>
                    <a:pt x="60" y="38"/>
                  </a:lnTo>
                  <a:lnTo>
                    <a:pt x="62" y="51"/>
                  </a:lnTo>
                  <a:lnTo>
                    <a:pt x="62" y="63"/>
                  </a:lnTo>
                  <a:lnTo>
                    <a:pt x="59" y="75"/>
                  </a:lnTo>
                  <a:lnTo>
                    <a:pt x="52" y="85"/>
                  </a:lnTo>
                  <a:lnTo>
                    <a:pt x="51" y="78"/>
                  </a:lnTo>
                  <a:lnTo>
                    <a:pt x="51" y="69"/>
                  </a:lnTo>
                  <a:lnTo>
                    <a:pt x="51" y="61"/>
                  </a:lnTo>
                  <a:lnTo>
                    <a:pt x="48" y="54"/>
                  </a:lnTo>
                  <a:lnTo>
                    <a:pt x="42" y="46"/>
                  </a:lnTo>
                  <a:lnTo>
                    <a:pt x="36" y="38"/>
                  </a:lnTo>
                  <a:lnTo>
                    <a:pt x="26" y="31"/>
                  </a:lnTo>
                  <a:lnTo>
                    <a:pt x="17" y="28"/>
                  </a:lnTo>
                  <a:lnTo>
                    <a:pt x="12" y="28"/>
                  </a:lnTo>
                  <a:lnTo>
                    <a:pt x="9" y="28"/>
                  </a:lnTo>
                  <a:lnTo>
                    <a:pt x="4" y="28"/>
                  </a:lnTo>
                  <a:lnTo>
                    <a:pt x="0" y="29"/>
                  </a:lnTo>
                  <a:lnTo>
                    <a:pt x="2" y="23"/>
                  </a:lnTo>
                  <a:lnTo>
                    <a:pt x="6" y="18"/>
                  </a:lnTo>
                  <a:lnTo>
                    <a:pt x="11" y="14"/>
                  </a:lnTo>
                  <a:lnTo>
                    <a:pt x="17" y="12"/>
                  </a:lnTo>
                  <a:lnTo>
                    <a:pt x="23" y="9"/>
                  </a:lnTo>
                  <a:lnTo>
                    <a:pt x="29" y="7"/>
                  </a:lnTo>
                  <a:lnTo>
                    <a:pt x="36" y="5"/>
                  </a:lnTo>
                  <a:lnTo>
                    <a:pt x="41" y="2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3" y="0"/>
                  </a:lnTo>
                  <a:lnTo>
                    <a:pt x="71" y="1"/>
                  </a:lnTo>
                  <a:lnTo>
                    <a:pt x="77" y="5"/>
                  </a:lnTo>
                  <a:lnTo>
                    <a:pt x="84" y="8"/>
                  </a:lnTo>
                  <a:lnTo>
                    <a:pt x="89" y="14"/>
                  </a:lnTo>
                  <a:lnTo>
                    <a:pt x="93" y="20"/>
                  </a:lnTo>
                  <a:close/>
                </a:path>
              </a:pathLst>
            </a:custGeom>
            <a:solidFill>
              <a:srgbClr val="F2BF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Freeform 17">
              <a:extLst>
                <a:ext uri="{FF2B5EF4-FFF2-40B4-BE49-F238E27FC236}">
                  <a16:creationId xmlns:a16="http://schemas.microsoft.com/office/drawing/2014/main" id="{6BD78605-F920-C7D9-4E89-98A4C35BCA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5" y="464"/>
              <a:ext cx="50" cy="41"/>
            </a:xfrm>
            <a:custGeom>
              <a:avLst/>
              <a:gdLst>
                <a:gd name="T0" fmla="*/ 85 w 100"/>
                <a:gd name="T1" fmla="*/ 14 h 81"/>
                <a:gd name="T2" fmla="*/ 94 w 100"/>
                <a:gd name="T3" fmla="*/ 29 h 81"/>
                <a:gd name="T4" fmla="*/ 91 w 100"/>
                <a:gd name="T5" fmla="*/ 38 h 81"/>
                <a:gd name="T6" fmla="*/ 74 w 100"/>
                <a:gd name="T7" fmla="*/ 46 h 81"/>
                <a:gd name="T8" fmla="*/ 67 w 100"/>
                <a:gd name="T9" fmla="*/ 63 h 81"/>
                <a:gd name="T10" fmla="*/ 62 w 100"/>
                <a:gd name="T11" fmla="*/ 79 h 81"/>
                <a:gd name="T12" fmla="*/ 49 w 100"/>
                <a:gd name="T13" fmla="*/ 80 h 81"/>
                <a:gd name="T14" fmla="*/ 41 w 100"/>
                <a:gd name="T15" fmla="*/ 70 h 81"/>
                <a:gd name="T16" fmla="*/ 41 w 100"/>
                <a:gd name="T17" fmla="*/ 52 h 81"/>
                <a:gd name="T18" fmla="*/ 55 w 100"/>
                <a:gd name="T19" fmla="*/ 33 h 81"/>
                <a:gd name="T20" fmla="*/ 60 w 100"/>
                <a:gd name="T21" fmla="*/ 23 h 81"/>
                <a:gd name="T22" fmla="*/ 52 w 100"/>
                <a:gd name="T23" fmla="*/ 26 h 81"/>
                <a:gd name="T24" fmla="*/ 41 w 100"/>
                <a:gd name="T25" fmla="*/ 34 h 81"/>
                <a:gd name="T26" fmla="*/ 30 w 100"/>
                <a:gd name="T27" fmla="*/ 49 h 81"/>
                <a:gd name="T28" fmla="*/ 26 w 100"/>
                <a:gd name="T29" fmla="*/ 63 h 81"/>
                <a:gd name="T30" fmla="*/ 27 w 100"/>
                <a:gd name="T31" fmla="*/ 75 h 81"/>
                <a:gd name="T32" fmla="*/ 25 w 100"/>
                <a:gd name="T33" fmla="*/ 80 h 81"/>
                <a:gd name="T34" fmla="*/ 18 w 100"/>
                <a:gd name="T35" fmla="*/ 75 h 81"/>
                <a:gd name="T36" fmla="*/ 16 w 100"/>
                <a:gd name="T37" fmla="*/ 58 h 81"/>
                <a:gd name="T38" fmla="*/ 22 w 100"/>
                <a:gd name="T39" fmla="*/ 34 h 81"/>
                <a:gd name="T40" fmla="*/ 42 w 100"/>
                <a:gd name="T41" fmla="*/ 14 h 81"/>
                <a:gd name="T42" fmla="*/ 31 w 100"/>
                <a:gd name="T43" fmla="*/ 17 h 81"/>
                <a:gd name="T44" fmla="*/ 22 w 100"/>
                <a:gd name="T45" fmla="*/ 23 h 81"/>
                <a:gd name="T46" fmla="*/ 12 w 100"/>
                <a:gd name="T47" fmla="*/ 32 h 81"/>
                <a:gd name="T48" fmla="*/ 7 w 100"/>
                <a:gd name="T49" fmla="*/ 42 h 81"/>
                <a:gd name="T50" fmla="*/ 2 w 100"/>
                <a:gd name="T51" fmla="*/ 51 h 81"/>
                <a:gd name="T52" fmla="*/ 0 w 100"/>
                <a:gd name="T53" fmla="*/ 61 h 81"/>
                <a:gd name="T54" fmla="*/ 3 w 100"/>
                <a:gd name="T55" fmla="*/ 33 h 81"/>
                <a:gd name="T56" fmla="*/ 23 w 100"/>
                <a:gd name="T57" fmla="*/ 11 h 81"/>
                <a:gd name="T58" fmla="*/ 35 w 100"/>
                <a:gd name="T59" fmla="*/ 5 h 81"/>
                <a:gd name="T60" fmla="*/ 50 w 100"/>
                <a:gd name="T61" fmla="*/ 0 h 81"/>
                <a:gd name="T62" fmla="*/ 64 w 100"/>
                <a:gd name="T63" fmla="*/ 2 h 81"/>
                <a:gd name="T64" fmla="*/ 78 w 100"/>
                <a:gd name="T65" fmla="*/ 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81">
                  <a:moveTo>
                    <a:pt x="78" y="7"/>
                  </a:moveTo>
                  <a:lnTo>
                    <a:pt x="85" y="14"/>
                  </a:lnTo>
                  <a:lnTo>
                    <a:pt x="90" y="21"/>
                  </a:lnTo>
                  <a:lnTo>
                    <a:pt x="94" y="29"/>
                  </a:lnTo>
                  <a:lnTo>
                    <a:pt x="100" y="36"/>
                  </a:lnTo>
                  <a:lnTo>
                    <a:pt x="91" y="38"/>
                  </a:lnTo>
                  <a:lnTo>
                    <a:pt x="82" y="41"/>
                  </a:lnTo>
                  <a:lnTo>
                    <a:pt x="74" y="46"/>
                  </a:lnTo>
                  <a:lnTo>
                    <a:pt x="68" y="55"/>
                  </a:lnTo>
                  <a:lnTo>
                    <a:pt x="67" y="63"/>
                  </a:lnTo>
                  <a:lnTo>
                    <a:pt x="64" y="72"/>
                  </a:lnTo>
                  <a:lnTo>
                    <a:pt x="62" y="79"/>
                  </a:lnTo>
                  <a:lnTo>
                    <a:pt x="54" y="81"/>
                  </a:lnTo>
                  <a:lnTo>
                    <a:pt x="49" y="80"/>
                  </a:lnTo>
                  <a:lnTo>
                    <a:pt x="45" y="75"/>
                  </a:lnTo>
                  <a:lnTo>
                    <a:pt x="41" y="70"/>
                  </a:lnTo>
                  <a:lnTo>
                    <a:pt x="40" y="65"/>
                  </a:lnTo>
                  <a:lnTo>
                    <a:pt x="41" y="52"/>
                  </a:lnTo>
                  <a:lnTo>
                    <a:pt x="47" y="42"/>
                  </a:lnTo>
                  <a:lnTo>
                    <a:pt x="55" y="33"/>
                  </a:lnTo>
                  <a:lnTo>
                    <a:pt x="64" y="25"/>
                  </a:lnTo>
                  <a:lnTo>
                    <a:pt x="60" y="23"/>
                  </a:lnTo>
                  <a:lnTo>
                    <a:pt x="56" y="25"/>
                  </a:lnTo>
                  <a:lnTo>
                    <a:pt x="52" y="26"/>
                  </a:lnTo>
                  <a:lnTo>
                    <a:pt x="48" y="28"/>
                  </a:lnTo>
                  <a:lnTo>
                    <a:pt x="41" y="34"/>
                  </a:lnTo>
                  <a:lnTo>
                    <a:pt x="34" y="41"/>
                  </a:lnTo>
                  <a:lnTo>
                    <a:pt x="30" y="49"/>
                  </a:lnTo>
                  <a:lnTo>
                    <a:pt x="27" y="57"/>
                  </a:lnTo>
                  <a:lnTo>
                    <a:pt x="26" y="63"/>
                  </a:lnTo>
                  <a:lnTo>
                    <a:pt x="27" y="70"/>
                  </a:lnTo>
                  <a:lnTo>
                    <a:pt x="27" y="75"/>
                  </a:lnTo>
                  <a:lnTo>
                    <a:pt x="30" y="81"/>
                  </a:lnTo>
                  <a:lnTo>
                    <a:pt x="25" y="80"/>
                  </a:lnTo>
                  <a:lnTo>
                    <a:pt x="22" y="78"/>
                  </a:lnTo>
                  <a:lnTo>
                    <a:pt x="18" y="75"/>
                  </a:lnTo>
                  <a:lnTo>
                    <a:pt x="17" y="71"/>
                  </a:lnTo>
                  <a:lnTo>
                    <a:pt x="16" y="58"/>
                  </a:lnTo>
                  <a:lnTo>
                    <a:pt x="17" y="45"/>
                  </a:lnTo>
                  <a:lnTo>
                    <a:pt x="22" y="34"/>
                  </a:lnTo>
                  <a:lnTo>
                    <a:pt x="30" y="25"/>
                  </a:lnTo>
                  <a:lnTo>
                    <a:pt x="42" y="14"/>
                  </a:lnTo>
                  <a:lnTo>
                    <a:pt x="37" y="15"/>
                  </a:lnTo>
                  <a:lnTo>
                    <a:pt x="31" y="17"/>
                  </a:lnTo>
                  <a:lnTo>
                    <a:pt x="26" y="20"/>
                  </a:lnTo>
                  <a:lnTo>
                    <a:pt x="22" y="23"/>
                  </a:lnTo>
                  <a:lnTo>
                    <a:pt x="17" y="27"/>
                  </a:lnTo>
                  <a:lnTo>
                    <a:pt x="12" y="32"/>
                  </a:lnTo>
                  <a:lnTo>
                    <a:pt x="9" y="37"/>
                  </a:lnTo>
                  <a:lnTo>
                    <a:pt x="7" y="42"/>
                  </a:lnTo>
                  <a:lnTo>
                    <a:pt x="4" y="46"/>
                  </a:lnTo>
                  <a:lnTo>
                    <a:pt x="2" y="51"/>
                  </a:lnTo>
                  <a:lnTo>
                    <a:pt x="1" y="56"/>
                  </a:lnTo>
                  <a:lnTo>
                    <a:pt x="0" y="61"/>
                  </a:lnTo>
                  <a:lnTo>
                    <a:pt x="0" y="46"/>
                  </a:lnTo>
                  <a:lnTo>
                    <a:pt x="3" y="33"/>
                  </a:lnTo>
                  <a:lnTo>
                    <a:pt x="11" y="20"/>
                  </a:lnTo>
                  <a:lnTo>
                    <a:pt x="23" y="11"/>
                  </a:lnTo>
                  <a:lnTo>
                    <a:pt x="29" y="7"/>
                  </a:lnTo>
                  <a:lnTo>
                    <a:pt x="35" y="5"/>
                  </a:lnTo>
                  <a:lnTo>
                    <a:pt x="42" y="3"/>
                  </a:lnTo>
                  <a:lnTo>
                    <a:pt x="50" y="0"/>
                  </a:lnTo>
                  <a:lnTo>
                    <a:pt x="57" y="0"/>
                  </a:lnTo>
                  <a:lnTo>
                    <a:pt x="64" y="2"/>
                  </a:lnTo>
                  <a:lnTo>
                    <a:pt x="71" y="4"/>
                  </a:lnTo>
                  <a:lnTo>
                    <a:pt x="78" y="7"/>
                  </a:lnTo>
                  <a:close/>
                </a:path>
              </a:pathLst>
            </a:custGeom>
            <a:solidFill>
              <a:srgbClr val="F2BF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Freeform 18">
              <a:extLst>
                <a:ext uri="{FF2B5EF4-FFF2-40B4-BE49-F238E27FC236}">
                  <a16:creationId xmlns:a16="http://schemas.microsoft.com/office/drawing/2014/main" id="{94EFFC50-10D2-6579-0CFE-E3D8D7241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6" y="487"/>
              <a:ext cx="30" cy="20"/>
            </a:xfrm>
            <a:custGeom>
              <a:avLst/>
              <a:gdLst>
                <a:gd name="T0" fmla="*/ 60 w 60"/>
                <a:gd name="T1" fmla="*/ 11 h 40"/>
                <a:gd name="T2" fmla="*/ 47 w 60"/>
                <a:gd name="T3" fmla="*/ 12 h 40"/>
                <a:gd name="T4" fmla="*/ 46 w 60"/>
                <a:gd name="T5" fmla="*/ 20 h 40"/>
                <a:gd name="T6" fmla="*/ 43 w 60"/>
                <a:gd name="T7" fmla="*/ 27 h 40"/>
                <a:gd name="T8" fmla="*/ 38 w 60"/>
                <a:gd name="T9" fmla="*/ 34 h 40"/>
                <a:gd name="T10" fmla="*/ 31 w 60"/>
                <a:gd name="T11" fmla="*/ 40 h 40"/>
                <a:gd name="T12" fmla="*/ 30 w 60"/>
                <a:gd name="T13" fmla="*/ 37 h 40"/>
                <a:gd name="T14" fmla="*/ 31 w 60"/>
                <a:gd name="T15" fmla="*/ 34 h 40"/>
                <a:gd name="T16" fmla="*/ 32 w 60"/>
                <a:gd name="T17" fmla="*/ 32 h 40"/>
                <a:gd name="T18" fmla="*/ 34 w 60"/>
                <a:gd name="T19" fmla="*/ 28 h 40"/>
                <a:gd name="T20" fmla="*/ 31 w 60"/>
                <a:gd name="T21" fmla="*/ 18 h 40"/>
                <a:gd name="T22" fmla="*/ 24 w 60"/>
                <a:gd name="T23" fmla="*/ 22 h 40"/>
                <a:gd name="T24" fmla="*/ 17 w 60"/>
                <a:gd name="T25" fmla="*/ 27 h 40"/>
                <a:gd name="T26" fmla="*/ 9 w 60"/>
                <a:gd name="T27" fmla="*/ 32 h 40"/>
                <a:gd name="T28" fmla="*/ 0 w 60"/>
                <a:gd name="T29" fmla="*/ 33 h 40"/>
                <a:gd name="T30" fmla="*/ 6 w 60"/>
                <a:gd name="T31" fmla="*/ 22 h 40"/>
                <a:gd name="T32" fmla="*/ 14 w 60"/>
                <a:gd name="T33" fmla="*/ 13 h 40"/>
                <a:gd name="T34" fmla="*/ 22 w 60"/>
                <a:gd name="T35" fmla="*/ 5 h 40"/>
                <a:gd name="T36" fmla="*/ 34 w 60"/>
                <a:gd name="T37" fmla="*/ 0 h 40"/>
                <a:gd name="T38" fmla="*/ 40 w 60"/>
                <a:gd name="T39" fmla="*/ 2 h 40"/>
                <a:gd name="T40" fmla="*/ 47 w 60"/>
                <a:gd name="T41" fmla="*/ 4 h 40"/>
                <a:gd name="T42" fmla="*/ 54 w 60"/>
                <a:gd name="T43" fmla="*/ 7 h 40"/>
                <a:gd name="T44" fmla="*/ 60 w 60"/>
                <a:gd name="T45" fmla="*/ 1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" h="40">
                  <a:moveTo>
                    <a:pt x="60" y="11"/>
                  </a:moveTo>
                  <a:lnTo>
                    <a:pt x="47" y="12"/>
                  </a:lnTo>
                  <a:lnTo>
                    <a:pt x="46" y="20"/>
                  </a:lnTo>
                  <a:lnTo>
                    <a:pt x="43" y="27"/>
                  </a:lnTo>
                  <a:lnTo>
                    <a:pt x="38" y="34"/>
                  </a:lnTo>
                  <a:lnTo>
                    <a:pt x="31" y="40"/>
                  </a:lnTo>
                  <a:lnTo>
                    <a:pt x="30" y="37"/>
                  </a:lnTo>
                  <a:lnTo>
                    <a:pt x="31" y="34"/>
                  </a:lnTo>
                  <a:lnTo>
                    <a:pt x="32" y="32"/>
                  </a:lnTo>
                  <a:lnTo>
                    <a:pt x="34" y="28"/>
                  </a:lnTo>
                  <a:lnTo>
                    <a:pt x="31" y="18"/>
                  </a:lnTo>
                  <a:lnTo>
                    <a:pt x="24" y="22"/>
                  </a:lnTo>
                  <a:lnTo>
                    <a:pt x="17" y="27"/>
                  </a:lnTo>
                  <a:lnTo>
                    <a:pt x="9" y="32"/>
                  </a:lnTo>
                  <a:lnTo>
                    <a:pt x="0" y="33"/>
                  </a:lnTo>
                  <a:lnTo>
                    <a:pt x="6" y="22"/>
                  </a:lnTo>
                  <a:lnTo>
                    <a:pt x="14" y="13"/>
                  </a:lnTo>
                  <a:lnTo>
                    <a:pt x="22" y="5"/>
                  </a:lnTo>
                  <a:lnTo>
                    <a:pt x="34" y="0"/>
                  </a:lnTo>
                  <a:lnTo>
                    <a:pt x="40" y="2"/>
                  </a:lnTo>
                  <a:lnTo>
                    <a:pt x="47" y="4"/>
                  </a:lnTo>
                  <a:lnTo>
                    <a:pt x="54" y="7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3" name="Freeform 19">
              <a:extLst>
                <a:ext uri="{FF2B5EF4-FFF2-40B4-BE49-F238E27FC236}">
                  <a16:creationId xmlns:a16="http://schemas.microsoft.com/office/drawing/2014/main" id="{5CD676A2-F3C1-1BCE-E0DE-2C6280755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6" y="504"/>
              <a:ext cx="51" cy="108"/>
            </a:xfrm>
            <a:custGeom>
              <a:avLst/>
              <a:gdLst>
                <a:gd name="T0" fmla="*/ 34 w 104"/>
                <a:gd name="T1" fmla="*/ 2 h 216"/>
                <a:gd name="T2" fmla="*/ 36 w 104"/>
                <a:gd name="T3" fmla="*/ 24 h 216"/>
                <a:gd name="T4" fmla="*/ 41 w 104"/>
                <a:gd name="T5" fmla="*/ 45 h 216"/>
                <a:gd name="T6" fmla="*/ 47 w 104"/>
                <a:gd name="T7" fmla="*/ 66 h 216"/>
                <a:gd name="T8" fmla="*/ 57 w 104"/>
                <a:gd name="T9" fmla="*/ 85 h 216"/>
                <a:gd name="T10" fmla="*/ 66 w 104"/>
                <a:gd name="T11" fmla="*/ 105 h 216"/>
                <a:gd name="T12" fmla="*/ 77 w 104"/>
                <a:gd name="T13" fmla="*/ 123 h 216"/>
                <a:gd name="T14" fmla="*/ 90 w 104"/>
                <a:gd name="T15" fmla="*/ 142 h 216"/>
                <a:gd name="T16" fmla="*/ 104 w 104"/>
                <a:gd name="T17" fmla="*/ 159 h 216"/>
                <a:gd name="T18" fmla="*/ 97 w 104"/>
                <a:gd name="T19" fmla="*/ 163 h 216"/>
                <a:gd name="T20" fmla="*/ 89 w 104"/>
                <a:gd name="T21" fmla="*/ 169 h 216"/>
                <a:gd name="T22" fmla="*/ 82 w 104"/>
                <a:gd name="T23" fmla="*/ 176 h 216"/>
                <a:gd name="T24" fmla="*/ 75 w 104"/>
                <a:gd name="T25" fmla="*/ 183 h 216"/>
                <a:gd name="T26" fmla="*/ 69 w 104"/>
                <a:gd name="T27" fmla="*/ 191 h 216"/>
                <a:gd name="T28" fmla="*/ 64 w 104"/>
                <a:gd name="T29" fmla="*/ 199 h 216"/>
                <a:gd name="T30" fmla="*/ 60 w 104"/>
                <a:gd name="T31" fmla="*/ 208 h 216"/>
                <a:gd name="T32" fmla="*/ 57 w 104"/>
                <a:gd name="T33" fmla="*/ 216 h 216"/>
                <a:gd name="T34" fmla="*/ 42 w 104"/>
                <a:gd name="T35" fmla="*/ 193 h 216"/>
                <a:gd name="T36" fmla="*/ 30 w 104"/>
                <a:gd name="T37" fmla="*/ 168 h 216"/>
                <a:gd name="T38" fmla="*/ 20 w 104"/>
                <a:gd name="T39" fmla="*/ 143 h 216"/>
                <a:gd name="T40" fmla="*/ 12 w 104"/>
                <a:gd name="T41" fmla="*/ 116 h 216"/>
                <a:gd name="T42" fmla="*/ 6 w 104"/>
                <a:gd name="T43" fmla="*/ 89 h 216"/>
                <a:gd name="T44" fmla="*/ 3 w 104"/>
                <a:gd name="T45" fmla="*/ 60 h 216"/>
                <a:gd name="T46" fmla="*/ 0 w 104"/>
                <a:gd name="T47" fmla="*/ 30 h 216"/>
                <a:gd name="T48" fmla="*/ 1 w 104"/>
                <a:gd name="T49" fmla="*/ 0 h 216"/>
                <a:gd name="T50" fmla="*/ 9 w 104"/>
                <a:gd name="T51" fmla="*/ 1 h 216"/>
                <a:gd name="T52" fmla="*/ 18 w 104"/>
                <a:gd name="T53" fmla="*/ 2 h 216"/>
                <a:gd name="T54" fmla="*/ 26 w 104"/>
                <a:gd name="T55" fmla="*/ 2 h 216"/>
                <a:gd name="T56" fmla="*/ 34 w 104"/>
                <a:gd name="T57" fmla="*/ 2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4" h="216">
                  <a:moveTo>
                    <a:pt x="34" y="2"/>
                  </a:moveTo>
                  <a:lnTo>
                    <a:pt x="36" y="24"/>
                  </a:lnTo>
                  <a:lnTo>
                    <a:pt x="41" y="45"/>
                  </a:lnTo>
                  <a:lnTo>
                    <a:pt x="47" y="66"/>
                  </a:lnTo>
                  <a:lnTo>
                    <a:pt x="57" y="85"/>
                  </a:lnTo>
                  <a:lnTo>
                    <a:pt x="66" y="105"/>
                  </a:lnTo>
                  <a:lnTo>
                    <a:pt x="77" y="123"/>
                  </a:lnTo>
                  <a:lnTo>
                    <a:pt x="90" y="142"/>
                  </a:lnTo>
                  <a:lnTo>
                    <a:pt x="104" y="159"/>
                  </a:lnTo>
                  <a:lnTo>
                    <a:pt x="97" y="163"/>
                  </a:lnTo>
                  <a:lnTo>
                    <a:pt x="89" y="169"/>
                  </a:lnTo>
                  <a:lnTo>
                    <a:pt x="82" y="176"/>
                  </a:lnTo>
                  <a:lnTo>
                    <a:pt x="75" y="183"/>
                  </a:lnTo>
                  <a:lnTo>
                    <a:pt x="69" y="191"/>
                  </a:lnTo>
                  <a:lnTo>
                    <a:pt x="64" y="199"/>
                  </a:lnTo>
                  <a:lnTo>
                    <a:pt x="60" y="208"/>
                  </a:lnTo>
                  <a:lnTo>
                    <a:pt x="57" y="216"/>
                  </a:lnTo>
                  <a:lnTo>
                    <a:pt x="42" y="193"/>
                  </a:lnTo>
                  <a:lnTo>
                    <a:pt x="30" y="168"/>
                  </a:lnTo>
                  <a:lnTo>
                    <a:pt x="20" y="143"/>
                  </a:lnTo>
                  <a:lnTo>
                    <a:pt x="12" y="116"/>
                  </a:lnTo>
                  <a:lnTo>
                    <a:pt x="6" y="89"/>
                  </a:lnTo>
                  <a:lnTo>
                    <a:pt x="3" y="60"/>
                  </a:lnTo>
                  <a:lnTo>
                    <a:pt x="0" y="30"/>
                  </a:lnTo>
                  <a:lnTo>
                    <a:pt x="1" y="0"/>
                  </a:lnTo>
                  <a:lnTo>
                    <a:pt x="9" y="1"/>
                  </a:lnTo>
                  <a:lnTo>
                    <a:pt x="18" y="2"/>
                  </a:lnTo>
                  <a:lnTo>
                    <a:pt x="26" y="2"/>
                  </a:lnTo>
                  <a:lnTo>
                    <a:pt x="34" y="2"/>
                  </a:lnTo>
                  <a:close/>
                </a:path>
              </a:pathLst>
            </a:custGeom>
            <a:solidFill>
              <a:srgbClr val="F2BF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Freeform 20">
              <a:extLst>
                <a:ext uri="{FF2B5EF4-FFF2-40B4-BE49-F238E27FC236}">
                  <a16:creationId xmlns:a16="http://schemas.microsoft.com/office/drawing/2014/main" id="{847224E9-3D67-2E4F-8946-934FB155F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6" y="515"/>
              <a:ext cx="82" cy="146"/>
            </a:xfrm>
            <a:custGeom>
              <a:avLst/>
              <a:gdLst>
                <a:gd name="T0" fmla="*/ 163 w 163"/>
                <a:gd name="T1" fmla="*/ 0 h 292"/>
                <a:gd name="T2" fmla="*/ 163 w 163"/>
                <a:gd name="T3" fmla="*/ 31 h 292"/>
                <a:gd name="T4" fmla="*/ 159 w 163"/>
                <a:gd name="T5" fmla="*/ 62 h 292"/>
                <a:gd name="T6" fmla="*/ 151 w 163"/>
                <a:gd name="T7" fmla="*/ 92 h 292"/>
                <a:gd name="T8" fmla="*/ 143 w 163"/>
                <a:gd name="T9" fmla="*/ 122 h 292"/>
                <a:gd name="T10" fmla="*/ 133 w 163"/>
                <a:gd name="T11" fmla="*/ 146 h 292"/>
                <a:gd name="T12" fmla="*/ 123 w 163"/>
                <a:gd name="T13" fmla="*/ 171 h 292"/>
                <a:gd name="T14" fmla="*/ 109 w 163"/>
                <a:gd name="T15" fmla="*/ 194 h 292"/>
                <a:gd name="T16" fmla="*/ 94 w 163"/>
                <a:gd name="T17" fmla="*/ 217 h 292"/>
                <a:gd name="T18" fmla="*/ 77 w 163"/>
                <a:gd name="T19" fmla="*/ 239 h 292"/>
                <a:gd name="T20" fmla="*/ 59 w 163"/>
                <a:gd name="T21" fmla="*/ 259 h 292"/>
                <a:gd name="T22" fmla="*/ 37 w 163"/>
                <a:gd name="T23" fmla="*/ 277 h 292"/>
                <a:gd name="T24" fmla="*/ 14 w 163"/>
                <a:gd name="T25" fmla="*/ 292 h 292"/>
                <a:gd name="T26" fmla="*/ 25 w 163"/>
                <a:gd name="T27" fmla="*/ 265 h 292"/>
                <a:gd name="T28" fmla="*/ 30 w 163"/>
                <a:gd name="T29" fmla="*/ 232 h 292"/>
                <a:gd name="T30" fmla="*/ 26 w 163"/>
                <a:gd name="T31" fmla="*/ 201 h 292"/>
                <a:gd name="T32" fmla="*/ 14 w 163"/>
                <a:gd name="T33" fmla="*/ 173 h 292"/>
                <a:gd name="T34" fmla="*/ 0 w 163"/>
                <a:gd name="T35" fmla="*/ 159 h 292"/>
                <a:gd name="T36" fmla="*/ 17 w 163"/>
                <a:gd name="T37" fmla="*/ 151 h 292"/>
                <a:gd name="T38" fmla="*/ 36 w 163"/>
                <a:gd name="T39" fmla="*/ 143 h 292"/>
                <a:gd name="T40" fmla="*/ 54 w 163"/>
                <a:gd name="T41" fmla="*/ 132 h 292"/>
                <a:gd name="T42" fmla="*/ 71 w 163"/>
                <a:gd name="T43" fmla="*/ 121 h 292"/>
                <a:gd name="T44" fmla="*/ 87 w 163"/>
                <a:gd name="T45" fmla="*/ 107 h 292"/>
                <a:gd name="T46" fmla="*/ 102 w 163"/>
                <a:gd name="T47" fmla="*/ 92 h 292"/>
                <a:gd name="T48" fmla="*/ 115 w 163"/>
                <a:gd name="T49" fmla="*/ 75 h 292"/>
                <a:gd name="T50" fmla="*/ 124 w 163"/>
                <a:gd name="T51" fmla="*/ 56 h 292"/>
                <a:gd name="T52" fmla="*/ 129 w 163"/>
                <a:gd name="T53" fmla="*/ 44 h 292"/>
                <a:gd name="T54" fmla="*/ 135 w 163"/>
                <a:gd name="T55" fmla="*/ 30 h 292"/>
                <a:gd name="T56" fmla="*/ 139 w 163"/>
                <a:gd name="T57" fmla="*/ 17 h 292"/>
                <a:gd name="T58" fmla="*/ 143 w 163"/>
                <a:gd name="T59" fmla="*/ 4 h 292"/>
                <a:gd name="T60" fmla="*/ 148 w 163"/>
                <a:gd name="T61" fmla="*/ 3 h 292"/>
                <a:gd name="T62" fmla="*/ 153 w 163"/>
                <a:gd name="T63" fmla="*/ 2 h 292"/>
                <a:gd name="T64" fmla="*/ 159 w 163"/>
                <a:gd name="T65" fmla="*/ 1 h 292"/>
                <a:gd name="T66" fmla="*/ 163 w 163"/>
                <a:gd name="T67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63" h="292">
                  <a:moveTo>
                    <a:pt x="163" y="0"/>
                  </a:moveTo>
                  <a:lnTo>
                    <a:pt x="163" y="31"/>
                  </a:lnTo>
                  <a:lnTo>
                    <a:pt x="159" y="62"/>
                  </a:lnTo>
                  <a:lnTo>
                    <a:pt x="151" y="92"/>
                  </a:lnTo>
                  <a:lnTo>
                    <a:pt x="143" y="122"/>
                  </a:lnTo>
                  <a:lnTo>
                    <a:pt x="133" y="146"/>
                  </a:lnTo>
                  <a:lnTo>
                    <a:pt x="123" y="171"/>
                  </a:lnTo>
                  <a:lnTo>
                    <a:pt x="109" y="194"/>
                  </a:lnTo>
                  <a:lnTo>
                    <a:pt x="94" y="217"/>
                  </a:lnTo>
                  <a:lnTo>
                    <a:pt x="77" y="239"/>
                  </a:lnTo>
                  <a:lnTo>
                    <a:pt x="59" y="259"/>
                  </a:lnTo>
                  <a:lnTo>
                    <a:pt x="37" y="277"/>
                  </a:lnTo>
                  <a:lnTo>
                    <a:pt x="14" y="292"/>
                  </a:lnTo>
                  <a:lnTo>
                    <a:pt x="25" y="265"/>
                  </a:lnTo>
                  <a:lnTo>
                    <a:pt x="30" y="232"/>
                  </a:lnTo>
                  <a:lnTo>
                    <a:pt x="26" y="201"/>
                  </a:lnTo>
                  <a:lnTo>
                    <a:pt x="14" y="173"/>
                  </a:lnTo>
                  <a:lnTo>
                    <a:pt x="0" y="159"/>
                  </a:lnTo>
                  <a:lnTo>
                    <a:pt x="17" y="151"/>
                  </a:lnTo>
                  <a:lnTo>
                    <a:pt x="36" y="143"/>
                  </a:lnTo>
                  <a:lnTo>
                    <a:pt x="54" y="132"/>
                  </a:lnTo>
                  <a:lnTo>
                    <a:pt x="71" y="121"/>
                  </a:lnTo>
                  <a:lnTo>
                    <a:pt x="87" y="107"/>
                  </a:lnTo>
                  <a:lnTo>
                    <a:pt x="102" y="92"/>
                  </a:lnTo>
                  <a:lnTo>
                    <a:pt x="115" y="75"/>
                  </a:lnTo>
                  <a:lnTo>
                    <a:pt x="124" y="56"/>
                  </a:lnTo>
                  <a:lnTo>
                    <a:pt x="129" y="44"/>
                  </a:lnTo>
                  <a:lnTo>
                    <a:pt x="135" y="30"/>
                  </a:lnTo>
                  <a:lnTo>
                    <a:pt x="139" y="17"/>
                  </a:lnTo>
                  <a:lnTo>
                    <a:pt x="143" y="4"/>
                  </a:lnTo>
                  <a:lnTo>
                    <a:pt x="148" y="3"/>
                  </a:lnTo>
                  <a:lnTo>
                    <a:pt x="153" y="2"/>
                  </a:lnTo>
                  <a:lnTo>
                    <a:pt x="159" y="1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F2BF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Freeform 21">
              <a:extLst>
                <a:ext uri="{FF2B5EF4-FFF2-40B4-BE49-F238E27FC236}">
                  <a16:creationId xmlns:a16="http://schemas.microsoft.com/office/drawing/2014/main" id="{BF57FFF5-2597-3AC7-5C79-4D7694595A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" y="589"/>
              <a:ext cx="52" cy="50"/>
            </a:xfrm>
            <a:custGeom>
              <a:avLst/>
              <a:gdLst>
                <a:gd name="T0" fmla="*/ 103 w 103"/>
                <a:gd name="T1" fmla="*/ 37 h 100"/>
                <a:gd name="T2" fmla="*/ 93 w 103"/>
                <a:gd name="T3" fmla="*/ 40 h 100"/>
                <a:gd name="T4" fmla="*/ 81 w 103"/>
                <a:gd name="T5" fmla="*/ 46 h 100"/>
                <a:gd name="T6" fmla="*/ 71 w 103"/>
                <a:gd name="T7" fmla="*/ 52 h 100"/>
                <a:gd name="T8" fmla="*/ 60 w 103"/>
                <a:gd name="T9" fmla="*/ 59 h 100"/>
                <a:gd name="T10" fmla="*/ 50 w 103"/>
                <a:gd name="T11" fmla="*/ 68 h 100"/>
                <a:gd name="T12" fmla="*/ 41 w 103"/>
                <a:gd name="T13" fmla="*/ 77 h 100"/>
                <a:gd name="T14" fmla="*/ 34 w 103"/>
                <a:gd name="T15" fmla="*/ 88 h 100"/>
                <a:gd name="T16" fmla="*/ 31 w 103"/>
                <a:gd name="T17" fmla="*/ 100 h 100"/>
                <a:gd name="T18" fmla="*/ 20 w 103"/>
                <a:gd name="T19" fmla="*/ 92 h 100"/>
                <a:gd name="T20" fmla="*/ 10 w 103"/>
                <a:gd name="T21" fmla="*/ 84 h 100"/>
                <a:gd name="T22" fmla="*/ 2 w 103"/>
                <a:gd name="T23" fmla="*/ 74 h 100"/>
                <a:gd name="T24" fmla="*/ 0 w 103"/>
                <a:gd name="T25" fmla="*/ 62 h 100"/>
                <a:gd name="T26" fmla="*/ 1 w 103"/>
                <a:gd name="T27" fmla="*/ 53 h 100"/>
                <a:gd name="T28" fmla="*/ 4 w 103"/>
                <a:gd name="T29" fmla="*/ 45 h 100"/>
                <a:gd name="T30" fmla="*/ 9 w 103"/>
                <a:gd name="T31" fmla="*/ 36 h 100"/>
                <a:gd name="T32" fmla="*/ 14 w 103"/>
                <a:gd name="T33" fmla="*/ 29 h 100"/>
                <a:gd name="T34" fmla="*/ 20 w 103"/>
                <a:gd name="T35" fmla="*/ 21 h 100"/>
                <a:gd name="T36" fmla="*/ 27 w 103"/>
                <a:gd name="T37" fmla="*/ 14 h 100"/>
                <a:gd name="T38" fmla="*/ 34 w 103"/>
                <a:gd name="T39" fmla="*/ 7 h 100"/>
                <a:gd name="T40" fmla="*/ 41 w 103"/>
                <a:gd name="T41" fmla="*/ 0 h 100"/>
                <a:gd name="T42" fmla="*/ 49 w 103"/>
                <a:gd name="T43" fmla="*/ 6 h 100"/>
                <a:gd name="T44" fmla="*/ 56 w 103"/>
                <a:gd name="T45" fmla="*/ 11 h 100"/>
                <a:gd name="T46" fmla="*/ 64 w 103"/>
                <a:gd name="T47" fmla="*/ 16 h 100"/>
                <a:gd name="T48" fmla="*/ 71 w 103"/>
                <a:gd name="T49" fmla="*/ 21 h 100"/>
                <a:gd name="T50" fmla="*/ 79 w 103"/>
                <a:gd name="T51" fmla="*/ 26 h 100"/>
                <a:gd name="T52" fmla="*/ 87 w 103"/>
                <a:gd name="T53" fmla="*/ 30 h 100"/>
                <a:gd name="T54" fmla="*/ 95 w 103"/>
                <a:gd name="T55" fmla="*/ 34 h 100"/>
                <a:gd name="T56" fmla="*/ 103 w 103"/>
                <a:gd name="T57" fmla="*/ 3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3" h="100">
                  <a:moveTo>
                    <a:pt x="103" y="37"/>
                  </a:moveTo>
                  <a:lnTo>
                    <a:pt x="93" y="40"/>
                  </a:lnTo>
                  <a:lnTo>
                    <a:pt x="81" y="46"/>
                  </a:lnTo>
                  <a:lnTo>
                    <a:pt x="71" y="52"/>
                  </a:lnTo>
                  <a:lnTo>
                    <a:pt x="60" y="59"/>
                  </a:lnTo>
                  <a:lnTo>
                    <a:pt x="50" y="68"/>
                  </a:lnTo>
                  <a:lnTo>
                    <a:pt x="41" y="77"/>
                  </a:lnTo>
                  <a:lnTo>
                    <a:pt x="34" y="88"/>
                  </a:lnTo>
                  <a:lnTo>
                    <a:pt x="31" y="100"/>
                  </a:lnTo>
                  <a:lnTo>
                    <a:pt x="20" y="92"/>
                  </a:lnTo>
                  <a:lnTo>
                    <a:pt x="10" y="84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1" y="53"/>
                  </a:lnTo>
                  <a:lnTo>
                    <a:pt x="4" y="45"/>
                  </a:lnTo>
                  <a:lnTo>
                    <a:pt x="9" y="36"/>
                  </a:lnTo>
                  <a:lnTo>
                    <a:pt x="14" y="29"/>
                  </a:lnTo>
                  <a:lnTo>
                    <a:pt x="20" y="21"/>
                  </a:lnTo>
                  <a:lnTo>
                    <a:pt x="27" y="14"/>
                  </a:lnTo>
                  <a:lnTo>
                    <a:pt x="34" y="7"/>
                  </a:lnTo>
                  <a:lnTo>
                    <a:pt x="41" y="0"/>
                  </a:lnTo>
                  <a:lnTo>
                    <a:pt x="49" y="6"/>
                  </a:lnTo>
                  <a:lnTo>
                    <a:pt x="56" y="11"/>
                  </a:lnTo>
                  <a:lnTo>
                    <a:pt x="64" y="16"/>
                  </a:lnTo>
                  <a:lnTo>
                    <a:pt x="71" y="21"/>
                  </a:lnTo>
                  <a:lnTo>
                    <a:pt x="79" y="26"/>
                  </a:lnTo>
                  <a:lnTo>
                    <a:pt x="87" y="30"/>
                  </a:lnTo>
                  <a:lnTo>
                    <a:pt x="95" y="34"/>
                  </a:lnTo>
                  <a:lnTo>
                    <a:pt x="103" y="37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Freeform 22">
              <a:extLst>
                <a:ext uri="{FF2B5EF4-FFF2-40B4-BE49-F238E27FC236}">
                  <a16:creationId xmlns:a16="http://schemas.microsoft.com/office/drawing/2014/main" id="{71257939-F54B-1B0C-7F13-1ADE0DCCC1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2" y="593"/>
              <a:ext cx="41" cy="18"/>
            </a:xfrm>
            <a:custGeom>
              <a:avLst/>
              <a:gdLst>
                <a:gd name="T0" fmla="*/ 29 w 83"/>
                <a:gd name="T1" fmla="*/ 37 h 37"/>
                <a:gd name="T2" fmla="*/ 21 w 83"/>
                <a:gd name="T3" fmla="*/ 37 h 37"/>
                <a:gd name="T4" fmla="*/ 13 w 83"/>
                <a:gd name="T5" fmla="*/ 36 h 37"/>
                <a:gd name="T6" fmla="*/ 6 w 83"/>
                <a:gd name="T7" fmla="*/ 32 h 37"/>
                <a:gd name="T8" fmla="*/ 0 w 83"/>
                <a:gd name="T9" fmla="*/ 28 h 37"/>
                <a:gd name="T10" fmla="*/ 10 w 83"/>
                <a:gd name="T11" fmla="*/ 26 h 37"/>
                <a:gd name="T12" fmla="*/ 21 w 83"/>
                <a:gd name="T13" fmla="*/ 24 h 37"/>
                <a:gd name="T14" fmla="*/ 32 w 83"/>
                <a:gd name="T15" fmla="*/ 22 h 37"/>
                <a:gd name="T16" fmla="*/ 43 w 83"/>
                <a:gd name="T17" fmla="*/ 19 h 37"/>
                <a:gd name="T18" fmla="*/ 53 w 83"/>
                <a:gd name="T19" fmla="*/ 16 h 37"/>
                <a:gd name="T20" fmla="*/ 63 w 83"/>
                <a:gd name="T21" fmla="*/ 12 h 37"/>
                <a:gd name="T22" fmla="*/ 74 w 83"/>
                <a:gd name="T23" fmla="*/ 6 h 37"/>
                <a:gd name="T24" fmla="*/ 83 w 83"/>
                <a:gd name="T25" fmla="*/ 0 h 37"/>
                <a:gd name="T26" fmla="*/ 78 w 83"/>
                <a:gd name="T27" fmla="*/ 7 h 37"/>
                <a:gd name="T28" fmla="*/ 74 w 83"/>
                <a:gd name="T29" fmla="*/ 14 h 37"/>
                <a:gd name="T30" fmla="*/ 68 w 83"/>
                <a:gd name="T31" fmla="*/ 20 h 37"/>
                <a:gd name="T32" fmla="*/ 61 w 83"/>
                <a:gd name="T33" fmla="*/ 26 h 37"/>
                <a:gd name="T34" fmla="*/ 54 w 83"/>
                <a:gd name="T35" fmla="*/ 30 h 37"/>
                <a:gd name="T36" fmla="*/ 46 w 83"/>
                <a:gd name="T37" fmla="*/ 34 h 37"/>
                <a:gd name="T38" fmla="*/ 38 w 83"/>
                <a:gd name="T39" fmla="*/ 36 h 37"/>
                <a:gd name="T40" fmla="*/ 29 w 83"/>
                <a:gd name="T4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3" h="37">
                  <a:moveTo>
                    <a:pt x="29" y="37"/>
                  </a:moveTo>
                  <a:lnTo>
                    <a:pt x="21" y="37"/>
                  </a:lnTo>
                  <a:lnTo>
                    <a:pt x="13" y="36"/>
                  </a:lnTo>
                  <a:lnTo>
                    <a:pt x="6" y="32"/>
                  </a:lnTo>
                  <a:lnTo>
                    <a:pt x="0" y="28"/>
                  </a:lnTo>
                  <a:lnTo>
                    <a:pt x="10" y="26"/>
                  </a:lnTo>
                  <a:lnTo>
                    <a:pt x="21" y="24"/>
                  </a:lnTo>
                  <a:lnTo>
                    <a:pt x="32" y="22"/>
                  </a:lnTo>
                  <a:lnTo>
                    <a:pt x="43" y="19"/>
                  </a:lnTo>
                  <a:lnTo>
                    <a:pt x="53" y="16"/>
                  </a:lnTo>
                  <a:lnTo>
                    <a:pt x="63" y="12"/>
                  </a:lnTo>
                  <a:lnTo>
                    <a:pt x="74" y="6"/>
                  </a:lnTo>
                  <a:lnTo>
                    <a:pt x="83" y="0"/>
                  </a:lnTo>
                  <a:lnTo>
                    <a:pt x="78" y="7"/>
                  </a:lnTo>
                  <a:lnTo>
                    <a:pt x="74" y="14"/>
                  </a:lnTo>
                  <a:lnTo>
                    <a:pt x="68" y="20"/>
                  </a:lnTo>
                  <a:lnTo>
                    <a:pt x="61" y="26"/>
                  </a:lnTo>
                  <a:lnTo>
                    <a:pt x="54" y="30"/>
                  </a:lnTo>
                  <a:lnTo>
                    <a:pt x="46" y="34"/>
                  </a:lnTo>
                  <a:lnTo>
                    <a:pt x="38" y="36"/>
                  </a:lnTo>
                  <a:lnTo>
                    <a:pt x="29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7" name="Freeform 23">
              <a:extLst>
                <a:ext uri="{FF2B5EF4-FFF2-40B4-BE49-F238E27FC236}">
                  <a16:creationId xmlns:a16="http://schemas.microsoft.com/office/drawing/2014/main" id="{BCD4A4FE-308D-DA52-080E-A905C0CA5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3" y="597"/>
              <a:ext cx="295" cy="199"/>
            </a:xfrm>
            <a:custGeom>
              <a:avLst/>
              <a:gdLst>
                <a:gd name="T0" fmla="*/ 589 w 589"/>
                <a:gd name="T1" fmla="*/ 80 h 398"/>
                <a:gd name="T2" fmla="*/ 570 w 589"/>
                <a:gd name="T3" fmla="*/ 148 h 398"/>
                <a:gd name="T4" fmla="*/ 556 w 589"/>
                <a:gd name="T5" fmla="*/ 154 h 398"/>
                <a:gd name="T6" fmla="*/ 540 w 589"/>
                <a:gd name="T7" fmla="*/ 156 h 398"/>
                <a:gd name="T8" fmla="*/ 536 w 589"/>
                <a:gd name="T9" fmla="*/ 127 h 398"/>
                <a:gd name="T10" fmla="*/ 526 w 589"/>
                <a:gd name="T11" fmla="*/ 83 h 398"/>
                <a:gd name="T12" fmla="*/ 503 w 589"/>
                <a:gd name="T13" fmla="*/ 44 h 398"/>
                <a:gd name="T14" fmla="*/ 492 w 589"/>
                <a:gd name="T15" fmla="*/ 45 h 398"/>
                <a:gd name="T16" fmla="*/ 509 w 589"/>
                <a:gd name="T17" fmla="*/ 73 h 398"/>
                <a:gd name="T18" fmla="*/ 517 w 589"/>
                <a:gd name="T19" fmla="*/ 104 h 398"/>
                <a:gd name="T20" fmla="*/ 495 w 589"/>
                <a:gd name="T21" fmla="*/ 175 h 398"/>
                <a:gd name="T22" fmla="*/ 448 w 589"/>
                <a:gd name="T23" fmla="*/ 234 h 398"/>
                <a:gd name="T24" fmla="*/ 391 w 589"/>
                <a:gd name="T25" fmla="*/ 269 h 398"/>
                <a:gd name="T26" fmla="*/ 346 w 589"/>
                <a:gd name="T27" fmla="*/ 275 h 398"/>
                <a:gd name="T28" fmla="*/ 301 w 589"/>
                <a:gd name="T29" fmla="*/ 264 h 398"/>
                <a:gd name="T30" fmla="*/ 318 w 589"/>
                <a:gd name="T31" fmla="*/ 283 h 398"/>
                <a:gd name="T32" fmla="*/ 371 w 589"/>
                <a:gd name="T33" fmla="*/ 306 h 398"/>
                <a:gd name="T34" fmla="*/ 429 w 589"/>
                <a:gd name="T35" fmla="*/ 303 h 398"/>
                <a:gd name="T36" fmla="*/ 428 w 589"/>
                <a:gd name="T37" fmla="*/ 337 h 398"/>
                <a:gd name="T38" fmla="*/ 390 w 589"/>
                <a:gd name="T39" fmla="*/ 375 h 398"/>
                <a:gd name="T40" fmla="*/ 321 w 589"/>
                <a:gd name="T41" fmla="*/ 394 h 398"/>
                <a:gd name="T42" fmla="*/ 246 w 589"/>
                <a:gd name="T43" fmla="*/ 398 h 398"/>
                <a:gd name="T44" fmla="*/ 173 w 589"/>
                <a:gd name="T45" fmla="*/ 390 h 398"/>
                <a:gd name="T46" fmla="*/ 106 w 589"/>
                <a:gd name="T47" fmla="*/ 367 h 398"/>
                <a:gd name="T48" fmla="*/ 66 w 589"/>
                <a:gd name="T49" fmla="*/ 313 h 398"/>
                <a:gd name="T50" fmla="*/ 38 w 589"/>
                <a:gd name="T51" fmla="*/ 235 h 398"/>
                <a:gd name="T52" fmla="*/ 62 w 589"/>
                <a:gd name="T53" fmla="*/ 239 h 398"/>
                <a:gd name="T54" fmla="*/ 101 w 589"/>
                <a:gd name="T55" fmla="*/ 242 h 398"/>
                <a:gd name="T56" fmla="*/ 138 w 589"/>
                <a:gd name="T57" fmla="*/ 233 h 398"/>
                <a:gd name="T58" fmla="*/ 94 w 589"/>
                <a:gd name="T59" fmla="*/ 230 h 398"/>
                <a:gd name="T60" fmla="*/ 55 w 589"/>
                <a:gd name="T61" fmla="*/ 215 h 398"/>
                <a:gd name="T62" fmla="*/ 22 w 589"/>
                <a:gd name="T63" fmla="*/ 189 h 398"/>
                <a:gd name="T64" fmla="*/ 5 w 589"/>
                <a:gd name="T65" fmla="*/ 156 h 398"/>
                <a:gd name="T66" fmla="*/ 0 w 589"/>
                <a:gd name="T67" fmla="*/ 118 h 398"/>
                <a:gd name="T68" fmla="*/ 9 w 589"/>
                <a:gd name="T69" fmla="*/ 80 h 398"/>
                <a:gd name="T70" fmla="*/ 30 w 589"/>
                <a:gd name="T71" fmla="*/ 45 h 398"/>
                <a:gd name="T72" fmla="*/ 64 w 589"/>
                <a:gd name="T73" fmla="*/ 25 h 398"/>
                <a:gd name="T74" fmla="*/ 89 w 589"/>
                <a:gd name="T75" fmla="*/ 25 h 398"/>
                <a:gd name="T76" fmla="*/ 115 w 589"/>
                <a:gd name="T77" fmla="*/ 30 h 398"/>
                <a:gd name="T78" fmla="*/ 134 w 589"/>
                <a:gd name="T79" fmla="*/ 44 h 398"/>
                <a:gd name="T80" fmla="*/ 153 w 589"/>
                <a:gd name="T81" fmla="*/ 76 h 398"/>
                <a:gd name="T82" fmla="*/ 184 w 589"/>
                <a:gd name="T83" fmla="*/ 98 h 398"/>
                <a:gd name="T84" fmla="*/ 244 w 589"/>
                <a:gd name="T85" fmla="*/ 113 h 398"/>
                <a:gd name="T86" fmla="*/ 315 w 589"/>
                <a:gd name="T87" fmla="*/ 101 h 398"/>
                <a:gd name="T88" fmla="*/ 377 w 589"/>
                <a:gd name="T89" fmla="*/ 61 h 398"/>
                <a:gd name="T90" fmla="*/ 397 w 589"/>
                <a:gd name="T91" fmla="*/ 43 h 398"/>
                <a:gd name="T92" fmla="*/ 413 w 589"/>
                <a:gd name="T93" fmla="*/ 23 h 398"/>
                <a:gd name="T94" fmla="*/ 429 w 589"/>
                <a:gd name="T95" fmla="*/ 3 h 398"/>
                <a:gd name="T96" fmla="*/ 478 w 589"/>
                <a:gd name="T97" fmla="*/ 7 h 398"/>
                <a:gd name="T98" fmla="*/ 526 w 589"/>
                <a:gd name="T99" fmla="*/ 6 h 398"/>
                <a:gd name="T100" fmla="*/ 563 w 589"/>
                <a:gd name="T101" fmla="*/ 0 h 398"/>
                <a:gd name="T102" fmla="*/ 575 w 589"/>
                <a:gd name="T103" fmla="*/ 17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89" h="398">
                  <a:moveTo>
                    <a:pt x="575" y="17"/>
                  </a:moveTo>
                  <a:lnTo>
                    <a:pt x="586" y="47"/>
                  </a:lnTo>
                  <a:lnTo>
                    <a:pt x="589" y="80"/>
                  </a:lnTo>
                  <a:lnTo>
                    <a:pt x="585" y="113"/>
                  </a:lnTo>
                  <a:lnTo>
                    <a:pt x="573" y="143"/>
                  </a:lnTo>
                  <a:lnTo>
                    <a:pt x="570" y="148"/>
                  </a:lnTo>
                  <a:lnTo>
                    <a:pt x="566" y="150"/>
                  </a:lnTo>
                  <a:lnTo>
                    <a:pt x="562" y="152"/>
                  </a:lnTo>
                  <a:lnTo>
                    <a:pt x="556" y="154"/>
                  </a:lnTo>
                  <a:lnTo>
                    <a:pt x="550" y="155"/>
                  </a:lnTo>
                  <a:lnTo>
                    <a:pt x="545" y="155"/>
                  </a:lnTo>
                  <a:lnTo>
                    <a:pt x="540" y="156"/>
                  </a:lnTo>
                  <a:lnTo>
                    <a:pt x="534" y="157"/>
                  </a:lnTo>
                  <a:lnTo>
                    <a:pt x="536" y="142"/>
                  </a:lnTo>
                  <a:lnTo>
                    <a:pt x="536" y="127"/>
                  </a:lnTo>
                  <a:lnTo>
                    <a:pt x="535" y="112"/>
                  </a:lnTo>
                  <a:lnTo>
                    <a:pt x="531" y="97"/>
                  </a:lnTo>
                  <a:lnTo>
                    <a:pt x="526" y="83"/>
                  </a:lnTo>
                  <a:lnTo>
                    <a:pt x="519" y="70"/>
                  </a:lnTo>
                  <a:lnTo>
                    <a:pt x="511" y="57"/>
                  </a:lnTo>
                  <a:lnTo>
                    <a:pt x="503" y="44"/>
                  </a:lnTo>
                  <a:lnTo>
                    <a:pt x="484" y="27"/>
                  </a:lnTo>
                  <a:lnTo>
                    <a:pt x="488" y="36"/>
                  </a:lnTo>
                  <a:lnTo>
                    <a:pt x="492" y="45"/>
                  </a:lnTo>
                  <a:lnTo>
                    <a:pt x="498" y="55"/>
                  </a:lnTo>
                  <a:lnTo>
                    <a:pt x="504" y="64"/>
                  </a:lnTo>
                  <a:lnTo>
                    <a:pt x="509" y="73"/>
                  </a:lnTo>
                  <a:lnTo>
                    <a:pt x="513" y="82"/>
                  </a:lnTo>
                  <a:lnTo>
                    <a:pt x="517" y="93"/>
                  </a:lnTo>
                  <a:lnTo>
                    <a:pt x="517" y="104"/>
                  </a:lnTo>
                  <a:lnTo>
                    <a:pt x="513" y="128"/>
                  </a:lnTo>
                  <a:lnTo>
                    <a:pt x="505" y="152"/>
                  </a:lnTo>
                  <a:lnTo>
                    <a:pt x="495" y="175"/>
                  </a:lnTo>
                  <a:lnTo>
                    <a:pt x="482" y="197"/>
                  </a:lnTo>
                  <a:lnTo>
                    <a:pt x="465" y="217"/>
                  </a:lnTo>
                  <a:lnTo>
                    <a:pt x="448" y="234"/>
                  </a:lnTo>
                  <a:lnTo>
                    <a:pt x="427" y="250"/>
                  </a:lnTo>
                  <a:lnTo>
                    <a:pt x="405" y="263"/>
                  </a:lnTo>
                  <a:lnTo>
                    <a:pt x="391" y="269"/>
                  </a:lnTo>
                  <a:lnTo>
                    <a:pt x="377" y="272"/>
                  </a:lnTo>
                  <a:lnTo>
                    <a:pt x="362" y="275"/>
                  </a:lnTo>
                  <a:lnTo>
                    <a:pt x="346" y="275"/>
                  </a:lnTo>
                  <a:lnTo>
                    <a:pt x="331" y="272"/>
                  </a:lnTo>
                  <a:lnTo>
                    <a:pt x="316" y="269"/>
                  </a:lnTo>
                  <a:lnTo>
                    <a:pt x="301" y="264"/>
                  </a:lnTo>
                  <a:lnTo>
                    <a:pt x="289" y="258"/>
                  </a:lnTo>
                  <a:lnTo>
                    <a:pt x="304" y="271"/>
                  </a:lnTo>
                  <a:lnTo>
                    <a:pt x="318" y="283"/>
                  </a:lnTo>
                  <a:lnTo>
                    <a:pt x="336" y="293"/>
                  </a:lnTo>
                  <a:lnTo>
                    <a:pt x="353" y="300"/>
                  </a:lnTo>
                  <a:lnTo>
                    <a:pt x="371" y="306"/>
                  </a:lnTo>
                  <a:lnTo>
                    <a:pt x="390" y="308"/>
                  </a:lnTo>
                  <a:lnTo>
                    <a:pt x="410" y="308"/>
                  </a:lnTo>
                  <a:lnTo>
                    <a:pt x="429" y="303"/>
                  </a:lnTo>
                  <a:lnTo>
                    <a:pt x="428" y="314"/>
                  </a:lnTo>
                  <a:lnTo>
                    <a:pt x="428" y="325"/>
                  </a:lnTo>
                  <a:lnTo>
                    <a:pt x="428" y="337"/>
                  </a:lnTo>
                  <a:lnTo>
                    <a:pt x="429" y="348"/>
                  </a:lnTo>
                  <a:lnTo>
                    <a:pt x="411" y="363"/>
                  </a:lnTo>
                  <a:lnTo>
                    <a:pt x="390" y="375"/>
                  </a:lnTo>
                  <a:lnTo>
                    <a:pt x="368" y="384"/>
                  </a:lnTo>
                  <a:lnTo>
                    <a:pt x="345" y="390"/>
                  </a:lnTo>
                  <a:lnTo>
                    <a:pt x="321" y="394"/>
                  </a:lnTo>
                  <a:lnTo>
                    <a:pt x="297" y="397"/>
                  </a:lnTo>
                  <a:lnTo>
                    <a:pt x="271" y="398"/>
                  </a:lnTo>
                  <a:lnTo>
                    <a:pt x="246" y="398"/>
                  </a:lnTo>
                  <a:lnTo>
                    <a:pt x="221" y="397"/>
                  </a:lnTo>
                  <a:lnTo>
                    <a:pt x="196" y="394"/>
                  </a:lnTo>
                  <a:lnTo>
                    <a:pt x="173" y="390"/>
                  </a:lnTo>
                  <a:lnTo>
                    <a:pt x="150" y="384"/>
                  </a:lnTo>
                  <a:lnTo>
                    <a:pt x="127" y="376"/>
                  </a:lnTo>
                  <a:lnTo>
                    <a:pt x="106" y="367"/>
                  </a:lnTo>
                  <a:lnTo>
                    <a:pt x="86" y="355"/>
                  </a:lnTo>
                  <a:lnTo>
                    <a:pt x="66" y="341"/>
                  </a:lnTo>
                  <a:lnTo>
                    <a:pt x="66" y="313"/>
                  </a:lnTo>
                  <a:lnTo>
                    <a:pt x="62" y="286"/>
                  </a:lnTo>
                  <a:lnTo>
                    <a:pt x="51" y="260"/>
                  </a:lnTo>
                  <a:lnTo>
                    <a:pt x="38" y="235"/>
                  </a:lnTo>
                  <a:lnTo>
                    <a:pt x="37" y="232"/>
                  </a:lnTo>
                  <a:lnTo>
                    <a:pt x="49" y="235"/>
                  </a:lnTo>
                  <a:lnTo>
                    <a:pt x="62" y="239"/>
                  </a:lnTo>
                  <a:lnTo>
                    <a:pt x="74" y="241"/>
                  </a:lnTo>
                  <a:lnTo>
                    <a:pt x="88" y="242"/>
                  </a:lnTo>
                  <a:lnTo>
                    <a:pt x="101" y="242"/>
                  </a:lnTo>
                  <a:lnTo>
                    <a:pt x="115" y="241"/>
                  </a:lnTo>
                  <a:lnTo>
                    <a:pt x="126" y="238"/>
                  </a:lnTo>
                  <a:lnTo>
                    <a:pt x="138" y="233"/>
                  </a:lnTo>
                  <a:lnTo>
                    <a:pt x="123" y="233"/>
                  </a:lnTo>
                  <a:lnTo>
                    <a:pt x="108" y="232"/>
                  </a:lnTo>
                  <a:lnTo>
                    <a:pt x="94" y="230"/>
                  </a:lnTo>
                  <a:lnTo>
                    <a:pt x="80" y="226"/>
                  </a:lnTo>
                  <a:lnTo>
                    <a:pt x="67" y="222"/>
                  </a:lnTo>
                  <a:lnTo>
                    <a:pt x="55" y="215"/>
                  </a:lnTo>
                  <a:lnTo>
                    <a:pt x="43" y="208"/>
                  </a:lnTo>
                  <a:lnTo>
                    <a:pt x="32" y="199"/>
                  </a:lnTo>
                  <a:lnTo>
                    <a:pt x="22" y="189"/>
                  </a:lnTo>
                  <a:lnTo>
                    <a:pt x="15" y="179"/>
                  </a:lnTo>
                  <a:lnTo>
                    <a:pt x="9" y="167"/>
                  </a:lnTo>
                  <a:lnTo>
                    <a:pt x="5" y="156"/>
                  </a:lnTo>
                  <a:lnTo>
                    <a:pt x="2" y="143"/>
                  </a:lnTo>
                  <a:lnTo>
                    <a:pt x="0" y="131"/>
                  </a:lnTo>
                  <a:lnTo>
                    <a:pt x="0" y="118"/>
                  </a:lnTo>
                  <a:lnTo>
                    <a:pt x="2" y="104"/>
                  </a:lnTo>
                  <a:lnTo>
                    <a:pt x="5" y="91"/>
                  </a:lnTo>
                  <a:lnTo>
                    <a:pt x="9" y="80"/>
                  </a:lnTo>
                  <a:lnTo>
                    <a:pt x="14" y="67"/>
                  </a:lnTo>
                  <a:lnTo>
                    <a:pt x="22" y="56"/>
                  </a:lnTo>
                  <a:lnTo>
                    <a:pt x="30" y="45"/>
                  </a:lnTo>
                  <a:lnTo>
                    <a:pt x="41" y="36"/>
                  </a:lnTo>
                  <a:lnTo>
                    <a:pt x="51" y="29"/>
                  </a:lnTo>
                  <a:lnTo>
                    <a:pt x="64" y="25"/>
                  </a:lnTo>
                  <a:lnTo>
                    <a:pt x="72" y="23"/>
                  </a:lnTo>
                  <a:lnTo>
                    <a:pt x="81" y="23"/>
                  </a:lnTo>
                  <a:lnTo>
                    <a:pt x="89" y="25"/>
                  </a:lnTo>
                  <a:lnTo>
                    <a:pt x="97" y="26"/>
                  </a:lnTo>
                  <a:lnTo>
                    <a:pt x="105" y="28"/>
                  </a:lnTo>
                  <a:lnTo>
                    <a:pt x="115" y="30"/>
                  </a:lnTo>
                  <a:lnTo>
                    <a:pt x="123" y="32"/>
                  </a:lnTo>
                  <a:lnTo>
                    <a:pt x="132" y="33"/>
                  </a:lnTo>
                  <a:lnTo>
                    <a:pt x="134" y="44"/>
                  </a:lnTo>
                  <a:lnTo>
                    <a:pt x="139" y="56"/>
                  </a:lnTo>
                  <a:lnTo>
                    <a:pt x="144" y="66"/>
                  </a:lnTo>
                  <a:lnTo>
                    <a:pt x="153" y="76"/>
                  </a:lnTo>
                  <a:lnTo>
                    <a:pt x="162" y="85"/>
                  </a:lnTo>
                  <a:lnTo>
                    <a:pt x="172" y="93"/>
                  </a:lnTo>
                  <a:lnTo>
                    <a:pt x="184" y="98"/>
                  </a:lnTo>
                  <a:lnTo>
                    <a:pt x="194" y="103"/>
                  </a:lnTo>
                  <a:lnTo>
                    <a:pt x="218" y="110"/>
                  </a:lnTo>
                  <a:lnTo>
                    <a:pt x="244" y="113"/>
                  </a:lnTo>
                  <a:lnTo>
                    <a:pt x="268" y="112"/>
                  </a:lnTo>
                  <a:lnTo>
                    <a:pt x="292" y="108"/>
                  </a:lnTo>
                  <a:lnTo>
                    <a:pt x="315" y="101"/>
                  </a:lnTo>
                  <a:lnTo>
                    <a:pt x="337" y="90"/>
                  </a:lnTo>
                  <a:lnTo>
                    <a:pt x="358" y="76"/>
                  </a:lnTo>
                  <a:lnTo>
                    <a:pt x="377" y="61"/>
                  </a:lnTo>
                  <a:lnTo>
                    <a:pt x="384" y="56"/>
                  </a:lnTo>
                  <a:lnTo>
                    <a:pt x="390" y="50"/>
                  </a:lnTo>
                  <a:lnTo>
                    <a:pt x="397" y="43"/>
                  </a:lnTo>
                  <a:lnTo>
                    <a:pt x="403" y="36"/>
                  </a:lnTo>
                  <a:lnTo>
                    <a:pt x="408" y="30"/>
                  </a:lnTo>
                  <a:lnTo>
                    <a:pt x="413" y="23"/>
                  </a:lnTo>
                  <a:lnTo>
                    <a:pt x="418" y="15"/>
                  </a:lnTo>
                  <a:lnTo>
                    <a:pt x="422" y="9"/>
                  </a:lnTo>
                  <a:lnTo>
                    <a:pt x="429" y="3"/>
                  </a:lnTo>
                  <a:lnTo>
                    <a:pt x="445" y="5"/>
                  </a:lnTo>
                  <a:lnTo>
                    <a:pt x="461" y="6"/>
                  </a:lnTo>
                  <a:lnTo>
                    <a:pt x="478" y="7"/>
                  </a:lnTo>
                  <a:lnTo>
                    <a:pt x="494" y="7"/>
                  </a:lnTo>
                  <a:lnTo>
                    <a:pt x="510" y="7"/>
                  </a:lnTo>
                  <a:lnTo>
                    <a:pt x="526" y="6"/>
                  </a:lnTo>
                  <a:lnTo>
                    <a:pt x="541" y="4"/>
                  </a:lnTo>
                  <a:lnTo>
                    <a:pt x="556" y="0"/>
                  </a:lnTo>
                  <a:lnTo>
                    <a:pt x="563" y="0"/>
                  </a:lnTo>
                  <a:lnTo>
                    <a:pt x="569" y="5"/>
                  </a:lnTo>
                  <a:lnTo>
                    <a:pt x="572" y="11"/>
                  </a:lnTo>
                  <a:lnTo>
                    <a:pt x="575" y="17"/>
                  </a:lnTo>
                  <a:close/>
                </a:path>
              </a:pathLst>
            </a:cu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8" name="Freeform 24">
              <a:extLst>
                <a:ext uri="{FF2B5EF4-FFF2-40B4-BE49-F238E27FC236}">
                  <a16:creationId xmlns:a16="http://schemas.microsoft.com/office/drawing/2014/main" id="{FF38B1E0-6D7A-EFC1-1683-79E60AB0F6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5" y="728"/>
              <a:ext cx="14" cy="59"/>
            </a:xfrm>
            <a:custGeom>
              <a:avLst/>
              <a:gdLst>
                <a:gd name="T0" fmla="*/ 9 w 27"/>
                <a:gd name="T1" fmla="*/ 1 h 117"/>
                <a:gd name="T2" fmla="*/ 12 w 27"/>
                <a:gd name="T3" fmla="*/ 17 h 117"/>
                <a:gd name="T4" fmla="*/ 16 w 27"/>
                <a:gd name="T5" fmla="*/ 32 h 117"/>
                <a:gd name="T6" fmla="*/ 17 w 27"/>
                <a:gd name="T7" fmla="*/ 48 h 117"/>
                <a:gd name="T8" fmla="*/ 15 w 27"/>
                <a:gd name="T9" fmla="*/ 64 h 117"/>
                <a:gd name="T10" fmla="*/ 14 w 27"/>
                <a:gd name="T11" fmla="*/ 78 h 117"/>
                <a:gd name="T12" fmla="*/ 16 w 27"/>
                <a:gd name="T13" fmla="*/ 92 h 117"/>
                <a:gd name="T14" fmla="*/ 22 w 27"/>
                <a:gd name="T15" fmla="*/ 105 h 117"/>
                <a:gd name="T16" fmla="*/ 27 w 27"/>
                <a:gd name="T17" fmla="*/ 117 h 117"/>
                <a:gd name="T18" fmla="*/ 18 w 27"/>
                <a:gd name="T19" fmla="*/ 107 h 117"/>
                <a:gd name="T20" fmla="*/ 11 w 27"/>
                <a:gd name="T21" fmla="*/ 95 h 117"/>
                <a:gd name="T22" fmla="*/ 5 w 27"/>
                <a:gd name="T23" fmla="*/ 83 h 117"/>
                <a:gd name="T24" fmla="*/ 1 w 27"/>
                <a:gd name="T25" fmla="*/ 70 h 117"/>
                <a:gd name="T26" fmla="*/ 0 w 27"/>
                <a:gd name="T27" fmla="*/ 52 h 117"/>
                <a:gd name="T28" fmla="*/ 3 w 27"/>
                <a:gd name="T29" fmla="*/ 34 h 117"/>
                <a:gd name="T30" fmla="*/ 8 w 27"/>
                <a:gd name="T31" fmla="*/ 18 h 117"/>
                <a:gd name="T32" fmla="*/ 7 w 27"/>
                <a:gd name="T33" fmla="*/ 0 h 117"/>
                <a:gd name="T34" fmla="*/ 9 w 27"/>
                <a:gd name="T35" fmla="*/ 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" h="117">
                  <a:moveTo>
                    <a:pt x="9" y="1"/>
                  </a:moveTo>
                  <a:lnTo>
                    <a:pt x="12" y="17"/>
                  </a:lnTo>
                  <a:lnTo>
                    <a:pt x="16" y="32"/>
                  </a:lnTo>
                  <a:lnTo>
                    <a:pt x="17" y="48"/>
                  </a:lnTo>
                  <a:lnTo>
                    <a:pt x="15" y="64"/>
                  </a:lnTo>
                  <a:lnTo>
                    <a:pt x="14" y="78"/>
                  </a:lnTo>
                  <a:lnTo>
                    <a:pt x="16" y="92"/>
                  </a:lnTo>
                  <a:lnTo>
                    <a:pt x="22" y="105"/>
                  </a:lnTo>
                  <a:lnTo>
                    <a:pt x="27" y="117"/>
                  </a:lnTo>
                  <a:lnTo>
                    <a:pt x="18" y="107"/>
                  </a:lnTo>
                  <a:lnTo>
                    <a:pt x="11" y="95"/>
                  </a:lnTo>
                  <a:lnTo>
                    <a:pt x="5" y="83"/>
                  </a:lnTo>
                  <a:lnTo>
                    <a:pt x="1" y="70"/>
                  </a:lnTo>
                  <a:lnTo>
                    <a:pt x="0" y="52"/>
                  </a:lnTo>
                  <a:lnTo>
                    <a:pt x="3" y="34"/>
                  </a:lnTo>
                  <a:lnTo>
                    <a:pt x="8" y="18"/>
                  </a:lnTo>
                  <a:lnTo>
                    <a:pt x="7" y="0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Freeform 25">
              <a:extLst>
                <a:ext uri="{FF2B5EF4-FFF2-40B4-BE49-F238E27FC236}">
                  <a16:creationId xmlns:a16="http://schemas.microsoft.com/office/drawing/2014/main" id="{12F1D8E5-411C-3F06-B3E2-E6C1293A4D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1" y="736"/>
              <a:ext cx="43" cy="14"/>
            </a:xfrm>
            <a:custGeom>
              <a:avLst/>
              <a:gdLst>
                <a:gd name="T0" fmla="*/ 87 w 87"/>
                <a:gd name="T1" fmla="*/ 12 h 28"/>
                <a:gd name="T2" fmla="*/ 80 w 87"/>
                <a:gd name="T3" fmla="*/ 16 h 28"/>
                <a:gd name="T4" fmla="*/ 73 w 87"/>
                <a:gd name="T5" fmla="*/ 21 h 28"/>
                <a:gd name="T6" fmla="*/ 65 w 87"/>
                <a:gd name="T7" fmla="*/ 24 h 28"/>
                <a:gd name="T8" fmla="*/ 57 w 87"/>
                <a:gd name="T9" fmla="*/ 26 h 28"/>
                <a:gd name="T10" fmla="*/ 48 w 87"/>
                <a:gd name="T11" fmla="*/ 28 h 28"/>
                <a:gd name="T12" fmla="*/ 40 w 87"/>
                <a:gd name="T13" fmla="*/ 28 h 28"/>
                <a:gd name="T14" fmla="*/ 30 w 87"/>
                <a:gd name="T15" fmla="*/ 26 h 28"/>
                <a:gd name="T16" fmla="*/ 22 w 87"/>
                <a:gd name="T17" fmla="*/ 23 h 28"/>
                <a:gd name="T18" fmla="*/ 15 w 87"/>
                <a:gd name="T19" fmla="*/ 18 h 28"/>
                <a:gd name="T20" fmla="*/ 10 w 87"/>
                <a:gd name="T21" fmla="*/ 13 h 28"/>
                <a:gd name="T22" fmla="*/ 5 w 87"/>
                <a:gd name="T23" fmla="*/ 7 h 28"/>
                <a:gd name="T24" fmla="*/ 0 w 87"/>
                <a:gd name="T25" fmla="*/ 0 h 28"/>
                <a:gd name="T26" fmla="*/ 10 w 87"/>
                <a:gd name="T27" fmla="*/ 5 h 28"/>
                <a:gd name="T28" fmla="*/ 20 w 87"/>
                <a:gd name="T29" fmla="*/ 8 h 28"/>
                <a:gd name="T30" fmla="*/ 31 w 87"/>
                <a:gd name="T31" fmla="*/ 10 h 28"/>
                <a:gd name="T32" fmla="*/ 42 w 87"/>
                <a:gd name="T33" fmla="*/ 13 h 28"/>
                <a:gd name="T34" fmla="*/ 53 w 87"/>
                <a:gd name="T35" fmla="*/ 14 h 28"/>
                <a:gd name="T36" fmla="*/ 64 w 87"/>
                <a:gd name="T37" fmla="*/ 14 h 28"/>
                <a:gd name="T38" fmla="*/ 75 w 87"/>
                <a:gd name="T39" fmla="*/ 13 h 28"/>
                <a:gd name="T40" fmla="*/ 87 w 87"/>
                <a:gd name="T41" fmla="*/ 1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7" h="28">
                  <a:moveTo>
                    <a:pt x="87" y="12"/>
                  </a:moveTo>
                  <a:lnTo>
                    <a:pt x="80" y="16"/>
                  </a:lnTo>
                  <a:lnTo>
                    <a:pt x="73" y="21"/>
                  </a:lnTo>
                  <a:lnTo>
                    <a:pt x="65" y="24"/>
                  </a:lnTo>
                  <a:lnTo>
                    <a:pt x="57" y="26"/>
                  </a:lnTo>
                  <a:lnTo>
                    <a:pt x="48" y="28"/>
                  </a:lnTo>
                  <a:lnTo>
                    <a:pt x="40" y="28"/>
                  </a:lnTo>
                  <a:lnTo>
                    <a:pt x="30" y="26"/>
                  </a:lnTo>
                  <a:lnTo>
                    <a:pt x="22" y="23"/>
                  </a:lnTo>
                  <a:lnTo>
                    <a:pt x="15" y="18"/>
                  </a:lnTo>
                  <a:lnTo>
                    <a:pt x="10" y="13"/>
                  </a:lnTo>
                  <a:lnTo>
                    <a:pt x="5" y="7"/>
                  </a:lnTo>
                  <a:lnTo>
                    <a:pt x="0" y="0"/>
                  </a:lnTo>
                  <a:lnTo>
                    <a:pt x="10" y="5"/>
                  </a:lnTo>
                  <a:lnTo>
                    <a:pt x="20" y="8"/>
                  </a:lnTo>
                  <a:lnTo>
                    <a:pt x="31" y="10"/>
                  </a:lnTo>
                  <a:lnTo>
                    <a:pt x="42" y="13"/>
                  </a:lnTo>
                  <a:lnTo>
                    <a:pt x="53" y="14"/>
                  </a:lnTo>
                  <a:lnTo>
                    <a:pt x="64" y="14"/>
                  </a:lnTo>
                  <a:lnTo>
                    <a:pt x="75" y="13"/>
                  </a:lnTo>
                  <a:lnTo>
                    <a:pt x="87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Freeform 26">
              <a:extLst>
                <a:ext uri="{FF2B5EF4-FFF2-40B4-BE49-F238E27FC236}">
                  <a16:creationId xmlns:a16="http://schemas.microsoft.com/office/drawing/2014/main" id="{6B0EBA76-5FD1-DE7D-BE6C-8D01F90B81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6" y="753"/>
              <a:ext cx="57" cy="16"/>
            </a:xfrm>
            <a:custGeom>
              <a:avLst/>
              <a:gdLst>
                <a:gd name="T0" fmla="*/ 114 w 114"/>
                <a:gd name="T1" fmla="*/ 11 h 33"/>
                <a:gd name="T2" fmla="*/ 103 w 114"/>
                <a:gd name="T3" fmla="*/ 17 h 33"/>
                <a:gd name="T4" fmla="*/ 91 w 114"/>
                <a:gd name="T5" fmla="*/ 21 h 33"/>
                <a:gd name="T6" fmla="*/ 79 w 114"/>
                <a:gd name="T7" fmla="*/ 27 h 33"/>
                <a:gd name="T8" fmla="*/ 66 w 114"/>
                <a:gd name="T9" fmla="*/ 30 h 33"/>
                <a:gd name="T10" fmla="*/ 53 w 114"/>
                <a:gd name="T11" fmla="*/ 33 h 33"/>
                <a:gd name="T12" fmla="*/ 40 w 114"/>
                <a:gd name="T13" fmla="*/ 33 h 33"/>
                <a:gd name="T14" fmla="*/ 27 w 114"/>
                <a:gd name="T15" fmla="*/ 29 h 33"/>
                <a:gd name="T16" fmla="*/ 16 w 114"/>
                <a:gd name="T17" fmla="*/ 22 h 33"/>
                <a:gd name="T18" fmla="*/ 10 w 114"/>
                <a:gd name="T19" fmla="*/ 18 h 33"/>
                <a:gd name="T20" fmla="*/ 7 w 114"/>
                <a:gd name="T21" fmla="*/ 12 h 33"/>
                <a:gd name="T22" fmla="*/ 3 w 114"/>
                <a:gd name="T23" fmla="*/ 6 h 33"/>
                <a:gd name="T24" fmla="*/ 0 w 114"/>
                <a:gd name="T25" fmla="*/ 0 h 33"/>
                <a:gd name="T26" fmla="*/ 12 w 114"/>
                <a:gd name="T27" fmla="*/ 7 h 33"/>
                <a:gd name="T28" fmla="*/ 26 w 114"/>
                <a:gd name="T29" fmla="*/ 13 h 33"/>
                <a:gd name="T30" fmla="*/ 40 w 114"/>
                <a:gd name="T31" fmla="*/ 17 h 33"/>
                <a:gd name="T32" fmla="*/ 55 w 114"/>
                <a:gd name="T33" fmla="*/ 18 h 33"/>
                <a:gd name="T34" fmla="*/ 70 w 114"/>
                <a:gd name="T35" fmla="*/ 18 h 33"/>
                <a:gd name="T36" fmla="*/ 85 w 114"/>
                <a:gd name="T37" fmla="*/ 17 h 33"/>
                <a:gd name="T38" fmla="*/ 100 w 114"/>
                <a:gd name="T39" fmla="*/ 14 h 33"/>
                <a:gd name="T40" fmla="*/ 114 w 114"/>
                <a:gd name="T41" fmla="*/ 1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4" h="33">
                  <a:moveTo>
                    <a:pt x="114" y="11"/>
                  </a:moveTo>
                  <a:lnTo>
                    <a:pt x="103" y="17"/>
                  </a:lnTo>
                  <a:lnTo>
                    <a:pt x="91" y="21"/>
                  </a:lnTo>
                  <a:lnTo>
                    <a:pt x="79" y="27"/>
                  </a:lnTo>
                  <a:lnTo>
                    <a:pt x="66" y="30"/>
                  </a:lnTo>
                  <a:lnTo>
                    <a:pt x="53" y="33"/>
                  </a:lnTo>
                  <a:lnTo>
                    <a:pt x="40" y="33"/>
                  </a:lnTo>
                  <a:lnTo>
                    <a:pt x="27" y="29"/>
                  </a:lnTo>
                  <a:lnTo>
                    <a:pt x="16" y="22"/>
                  </a:lnTo>
                  <a:lnTo>
                    <a:pt x="10" y="18"/>
                  </a:lnTo>
                  <a:lnTo>
                    <a:pt x="7" y="12"/>
                  </a:lnTo>
                  <a:lnTo>
                    <a:pt x="3" y="6"/>
                  </a:lnTo>
                  <a:lnTo>
                    <a:pt x="0" y="0"/>
                  </a:lnTo>
                  <a:lnTo>
                    <a:pt x="12" y="7"/>
                  </a:lnTo>
                  <a:lnTo>
                    <a:pt x="26" y="13"/>
                  </a:lnTo>
                  <a:lnTo>
                    <a:pt x="40" y="17"/>
                  </a:lnTo>
                  <a:lnTo>
                    <a:pt x="55" y="18"/>
                  </a:lnTo>
                  <a:lnTo>
                    <a:pt x="70" y="18"/>
                  </a:lnTo>
                  <a:lnTo>
                    <a:pt x="85" y="17"/>
                  </a:lnTo>
                  <a:lnTo>
                    <a:pt x="100" y="14"/>
                  </a:lnTo>
                  <a:lnTo>
                    <a:pt x="114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Freeform 27">
              <a:extLst>
                <a:ext uri="{FF2B5EF4-FFF2-40B4-BE49-F238E27FC236}">
                  <a16:creationId xmlns:a16="http://schemas.microsoft.com/office/drawing/2014/main" id="{65DF338A-1DBF-21B8-AD75-F2A8EB440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5" y="887"/>
              <a:ext cx="40" cy="28"/>
            </a:xfrm>
            <a:custGeom>
              <a:avLst/>
              <a:gdLst>
                <a:gd name="T0" fmla="*/ 79 w 81"/>
                <a:gd name="T1" fmla="*/ 5 h 55"/>
                <a:gd name="T2" fmla="*/ 79 w 81"/>
                <a:gd name="T3" fmla="*/ 10 h 55"/>
                <a:gd name="T4" fmla="*/ 80 w 81"/>
                <a:gd name="T5" fmla="*/ 19 h 55"/>
                <a:gd name="T6" fmla="*/ 81 w 81"/>
                <a:gd name="T7" fmla="*/ 32 h 55"/>
                <a:gd name="T8" fmla="*/ 81 w 81"/>
                <a:gd name="T9" fmla="*/ 41 h 55"/>
                <a:gd name="T10" fmla="*/ 74 w 81"/>
                <a:gd name="T11" fmla="*/ 43 h 55"/>
                <a:gd name="T12" fmla="*/ 67 w 81"/>
                <a:gd name="T13" fmla="*/ 46 h 55"/>
                <a:gd name="T14" fmla="*/ 58 w 81"/>
                <a:gd name="T15" fmla="*/ 48 h 55"/>
                <a:gd name="T16" fmla="*/ 49 w 81"/>
                <a:gd name="T17" fmla="*/ 50 h 55"/>
                <a:gd name="T18" fmla="*/ 38 w 81"/>
                <a:gd name="T19" fmla="*/ 53 h 55"/>
                <a:gd name="T20" fmla="*/ 26 w 81"/>
                <a:gd name="T21" fmla="*/ 54 h 55"/>
                <a:gd name="T22" fmla="*/ 14 w 81"/>
                <a:gd name="T23" fmla="*/ 55 h 55"/>
                <a:gd name="T24" fmla="*/ 0 w 81"/>
                <a:gd name="T25" fmla="*/ 55 h 55"/>
                <a:gd name="T26" fmla="*/ 6 w 81"/>
                <a:gd name="T27" fmla="*/ 48 h 55"/>
                <a:gd name="T28" fmla="*/ 12 w 81"/>
                <a:gd name="T29" fmla="*/ 42 h 55"/>
                <a:gd name="T30" fmla="*/ 16 w 81"/>
                <a:gd name="T31" fmla="*/ 35 h 55"/>
                <a:gd name="T32" fmla="*/ 21 w 81"/>
                <a:gd name="T33" fmla="*/ 29 h 55"/>
                <a:gd name="T34" fmla="*/ 25 w 81"/>
                <a:gd name="T35" fmla="*/ 22 h 55"/>
                <a:gd name="T36" fmla="*/ 29 w 81"/>
                <a:gd name="T37" fmla="*/ 15 h 55"/>
                <a:gd name="T38" fmla="*/ 34 w 81"/>
                <a:gd name="T39" fmla="*/ 8 h 55"/>
                <a:gd name="T40" fmla="*/ 38 w 81"/>
                <a:gd name="T41" fmla="*/ 0 h 55"/>
                <a:gd name="T42" fmla="*/ 44 w 81"/>
                <a:gd name="T43" fmla="*/ 0 h 55"/>
                <a:gd name="T44" fmla="*/ 49 w 81"/>
                <a:gd name="T45" fmla="*/ 1 h 55"/>
                <a:gd name="T46" fmla="*/ 54 w 81"/>
                <a:gd name="T47" fmla="*/ 1 h 55"/>
                <a:gd name="T48" fmla="*/ 59 w 81"/>
                <a:gd name="T49" fmla="*/ 1 h 55"/>
                <a:gd name="T50" fmla="*/ 65 w 81"/>
                <a:gd name="T51" fmla="*/ 2 h 55"/>
                <a:gd name="T52" fmla="*/ 69 w 81"/>
                <a:gd name="T53" fmla="*/ 3 h 55"/>
                <a:gd name="T54" fmla="*/ 74 w 81"/>
                <a:gd name="T55" fmla="*/ 4 h 55"/>
                <a:gd name="T56" fmla="*/ 79 w 81"/>
                <a:gd name="T57" fmla="*/ 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1" h="55">
                  <a:moveTo>
                    <a:pt x="79" y="5"/>
                  </a:moveTo>
                  <a:lnTo>
                    <a:pt x="79" y="10"/>
                  </a:lnTo>
                  <a:lnTo>
                    <a:pt x="80" y="19"/>
                  </a:lnTo>
                  <a:lnTo>
                    <a:pt x="81" y="32"/>
                  </a:lnTo>
                  <a:lnTo>
                    <a:pt x="81" y="41"/>
                  </a:lnTo>
                  <a:lnTo>
                    <a:pt x="74" y="43"/>
                  </a:lnTo>
                  <a:lnTo>
                    <a:pt x="67" y="46"/>
                  </a:lnTo>
                  <a:lnTo>
                    <a:pt x="58" y="48"/>
                  </a:lnTo>
                  <a:lnTo>
                    <a:pt x="49" y="50"/>
                  </a:lnTo>
                  <a:lnTo>
                    <a:pt x="38" y="53"/>
                  </a:lnTo>
                  <a:lnTo>
                    <a:pt x="26" y="54"/>
                  </a:lnTo>
                  <a:lnTo>
                    <a:pt x="14" y="55"/>
                  </a:lnTo>
                  <a:lnTo>
                    <a:pt x="0" y="55"/>
                  </a:lnTo>
                  <a:lnTo>
                    <a:pt x="6" y="48"/>
                  </a:lnTo>
                  <a:lnTo>
                    <a:pt x="12" y="42"/>
                  </a:lnTo>
                  <a:lnTo>
                    <a:pt x="16" y="35"/>
                  </a:lnTo>
                  <a:lnTo>
                    <a:pt x="21" y="29"/>
                  </a:lnTo>
                  <a:lnTo>
                    <a:pt x="25" y="22"/>
                  </a:lnTo>
                  <a:lnTo>
                    <a:pt x="29" y="15"/>
                  </a:lnTo>
                  <a:lnTo>
                    <a:pt x="34" y="8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49" y="1"/>
                  </a:lnTo>
                  <a:lnTo>
                    <a:pt x="54" y="1"/>
                  </a:lnTo>
                  <a:lnTo>
                    <a:pt x="59" y="1"/>
                  </a:lnTo>
                  <a:lnTo>
                    <a:pt x="65" y="2"/>
                  </a:lnTo>
                  <a:lnTo>
                    <a:pt x="69" y="3"/>
                  </a:lnTo>
                  <a:lnTo>
                    <a:pt x="74" y="4"/>
                  </a:lnTo>
                  <a:lnTo>
                    <a:pt x="79" y="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Freeform 28">
              <a:extLst>
                <a:ext uri="{FF2B5EF4-FFF2-40B4-BE49-F238E27FC236}">
                  <a16:creationId xmlns:a16="http://schemas.microsoft.com/office/drawing/2014/main" id="{91995A13-A0C0-C994-9AE0-C73865F27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0" y="964"/>
              <a:ext cx="32" cy="50"/>
            </a:xfrm>
            <a:custGeom>
              <a:avLst/>
              <a:gdLst>
                <a:gd name="T0" fmla="*/ 64 w 64"/>
                <a:gd name="T1" fmla="*/ 13 h 99"/>
                <a:gd name="T2" fmla="*/ 61 w 64"/>
                <a:gd name="T3" fmla="*/ 35 h 99"/>
                <a:gd name="T4" fmla="*/ 57 w 64"/>
                <a:gd name="T5" fmla="*/ 56 h 99"/>
                <a:gd name="T6" fmla="*/ 53 w 64"/>
                <a:gd name="T7" fmla="*/ 77 h 99"/>
                <a:gd name="T8" fmla="*/ 49 w 64"/>
                <a:gd name="T9" fmla="*/ 99 h 99"/>
                <a:gd name="T10" fmla="*/ 43 w 64"/>
                <a:gd name="T11" fmla="*/ 90 h 99"/>
                <a:gd name="T12" fmla="*/ 38 w 64"/>
                <a:gd name="T13" fmla="*/ 82 h 99"/>
                <a:gd name="T14" fmla="*/ 30 w 64"/>
                <a:gd name="T15" fmla="*/ 73 h 99"/>
                <a:gd name="T16" fmla="*/ 23 w 64"/>
                <a:gd name="T17" fmla="*/ 63 h 99"/>
                <a:gd name="T18" fmla="*/ 16 w 64"/>
                <a:gd name="T19" fmla="*/ 54 h 99"/>
                <a:gd name="T20" fmla="*/ 9 w 64"/>
                <a:gd name="T21" fmla="*/ 45 h 99"/>
                <a:gd name="T22" fmla="*/ 3 w 64"/>
                <a:gd name="T23" fmla="*/ 37 h 99"/>
                <a:gd name="T24" fmla="*/ 0 w 64"/>
                <a:gd name="T25" fmla="*/ 28 h 99"/>
                <a:gd name="T26" fmla="*/ 1 w 64"/>
                <a:gd name="T27" fmla="*/ 22 h 99"/>
                <a:gd name="T28" fmla="*/ 3 w 64"/>
                <a:gd name="T29" fmla="*/ 16 h 99"/>
                <a:gd name="T30" fmla="*/ 6 w 64"/>
                <a:gd name="T31" fmla="*/ 10 h 99"/>
                <a:gd name="T32" fmla="*/ 11 w 64"/>
                <a:gd name="T33" fmla="*/ 6 h 99"/>
                <a:gd name="T34" fmla="*/ 17 w 64"/>
                <a:gd name="T35" fmla="*/ 2 h 99"/>
                <a:gd name="T36" fmla="*/ 23 w 64"/>
                <a:gd name="T37" fmla="*/ 0 h 99"/>
                <a:gd name="T38" fmla="*/ 30 w 64"/>
                <a:gd name="T39" fmla="*/ 0 h 99"/>
                <a:gd name="T40" fmla="*/ 38 w 64"/>
                <a:gd name="T41" fmla="*/ 0 h 99"/>
                <a:gd name="T42" fmla="*/ 44 w 64"/>
                <a:gd name="T43" fmla="*/ 2 h 99"/>
                <a:gd name="T44" fmla="*/ 51 w 64"/>
                <a:gd name="T45" fmla="*/ 5 h 99"/>
                <a:gd name="T46" fmla="*/ 58 w 64"/>
                <a:gd name="T47" fmla="*/ 8 h 99"/>
                <a:gd name="T48" fmla="*/ 64 w 64"/>
                <a:gd name="T49" fmla="*/ 13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4" h="99">
                  <a:moveTo>
                    <a:pt x="64" y="13"/>
                  </a:moveTo>
                  <a:lnTo>
                    <a:pt x="61" y="35"/>
                  </a:lnTo>
                  <a:lnTo>
                    <a:pt x="57" y="56"/>
                  </a:lnTo>
                  <a:lnTo>
                    <a:pt x="53" y="77"/>
                  </a:lnTo>
                  <a:lnTo>
                    <a:pt x="49" y="99"/>
                  </a:lnTo>
                  <a:lnTo>
                    <a:pt x="43" y="90"/>
                  </a:lnTo>
                  <a:lnTo>
                    <a:pt x="38" y="82"/>
                  </a:lnTo>
                  <a:lnTo>
                    <a:pt x="30" y="73"/>
                  </a:lnTo>
                  <a:lnTo>
                    <a:pt x="23" y="63"/>
                  </a:lnTo>
                  <a:lnTo>
                    <a:pt x="16" y="54"/>
                  </a:lnTo>
                  <a:lnTo>
                    <a:pt x="9" y="45"/>
                  </a:lnTo>
                  <a:lnTo>
                    <a:pt x="3" y="37"/>
                  </a:lnTo>
                  <a:lnTo>
                    <a:pt x="0" y="28"/>
                  </a:lnTo>
                  <a:lnTo>
                    <a:pt x="1" y="22"/>
                  </a:lnTo>
                  <a:lnTo>
                    <a:pt x="3" y="16"/>
                  </a:lnTo>
                  <a:lnTo>
                    <a:pt x="6" y="10"/>
                  </a:lnTo>
                  <a:lnTo>
                    <a:pt x="11" y="6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1" y="5"/>
                  </a:lnTo>
                  <a:lnTo>
                    <a:pt x="58" y="8"/>
                  </a:lnTo>
                  <a:lnTo>
                    <a:pt x="64" y="13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Freeform 29">
              <a:extLst>
                <a:ext uri="{FF2B5EF4-FFF2-40B4-BE49-F238E27FC236}">
                  <a16:creationId xmlns:a16="http://schemas.microsoft.com/office/drawing/2014/main" id="{26BF2A91-4860-AFF6-7BEA-DEF681CB4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" y="424"/>
              <a:ext cx="459" cy="694"/>
            </a:xfrm>
            <a:custGeom>
              <a:avLst/>
              <a:gdLst>
                <a:gd name="T0" fmla="*/ 518 w 917"/>
                <a:gd name="T1" fmla="*/ 279 h 1388"/>
                <a:gd name="T2" fmla="*/ 546 w 917"/>
                <a:gd name="T3" fmla="*/ 311 h 1388"/>
                <a:gd name="T4" fmla="*/ 613 w 917"/>
                <a:gd name="T5" fmla="*/ 334 h 1388"/>
                <a:gd name="T6" fmla="*/ 675 w 917"/>
                <a:gd name="T7" fmla="*/ 322 h 1388"/>
                <a:gd name="T8" fmla="*/ 693 w 917"/>
                <a:gd name="T9" fmla="*/ 264 h 1388"/>
                <a:gd name="T10" fmla="*/ 707 w 917"/>
                <a:gd name="T11" fmla="*/ 327 h 1388"/>
                <a:gd name="T12" fmla="*/ 655 w 917"/>
                <a:gd name="T13" fmla="*/ 400 h 1388"/>
                <a:gd name="T14" fmla="*/ 571 w 917"/>
                <a:gd name="T15" fmla="*/ 418 h 1388"/>
                <a:gd name="T16" fmla="*/ 485 w 917"/>
                <a:gd name="T17" fmla="*/ 377 h 1388"/>
                <a:gd name="T18" fmla="*/ 439 w 917"/>
                <a:gd name="T19" fmla="*/ 393 h 1388"/>
                <a:gd name="T20" fmla="*/ 542 w 917"/>
                <a:gd name="T21" fmla="*/ 434 h 1388"/>
                <a:gd name="T22" fmla="*/ 709 w 917"/>
                <a:gd name="T23" fmla="*/ 502 h 1388"/>
                <a:gd name="T24" fmla="*/ 841 w 917"/>
                <a:gd name="T25" fmla="*/ 600 h 1388"/>
                <a:gd name="T26" fmla="*/ 913 w 917"/>
                <a:gd name="T27" fmla="*/ 707 h 1388"/>
                <a:gd name="T28" fmla="*/ 873 w 917"/>
                <a:gd name="T29" fmla="*/ 753 h 1388"/>
                <a:gd name="T30" fmla="*/ 815 w 917"/>
                <a:gd name="T31" fmla="*/ 704 h 1388"/>
                <a:gd name="T32" fmla="*/ 717 w 917"/>
                <a:gd name="T33" fmla="*/ 646 h 1388"/>
                <a:gd name="T34" fmla="*/ 631 w 917"/>
                <a:gd name="T35" fmla="*/ 643 h 1388"/>
                <a:gd name="T36" fmla="*/ 637 w 917"/>
                <a:gd name="T37" fmla="*/ 775 h 1388"/>
                <a:gd name="T38" fmla="*/ 736 w 917"/>
                <a:gd name="T39" fmla="*/ 863 h 1388"/>
                <a:gd name="T40" fmla="*/ 802 w 917"/>
                <a:gd name="T41" fmla="*/ 1127 h 1388"/>
                <a:gd name="T42" fmla="*/ 858 w 917"/>
                <a:gd name="T43" fmla="*/ 1238 h 1388"/>
                <a:gd name="T44" fmla="*/ 816 w 917"/>
                <a:gd name="T45" fmla="*/ 1254 h 1388"/>
                <a:gd name="T46" fmla="*/ 716 w 917"/>
                <a:gd name="T47" fmla="*/ 1197 h 1388"/>
                <a:gd name="T48" fmla="*/ 712 w 917"/>
                <a:gd name="T49" fmla="*/ 1085 h 1388"/>
                <a:gd name="T50" fmla="*/ 642 w 917"/>
                <a:gd name="T51" fmla="*/ 1001 h 1388"/>
                <a:gd name="T52" fmla="*/ 520 w 917"/>
                <a:gd name="T53" fmla="*/ 967 h 1388"/>
                <a:gd name="T54" fmla="*/ 414 w 917"/>
                <a:gd name="T55" fmla="*/ 1054 h 1388"/>
                <a:gd name="T56" fmla="*/ 419 w 917"/>
                <a:gd name="T57" fmla="*/ 1229 h 1388"/>
                <a:gd name="T58" fmla="*/ 441 w 917"/>
                <a:gd name="T59" fmla="*/ 1327 h 1388"/>
                <a:gd name="T60" fmla="*/ 366 w 917"/>
                <a:gd name="T61" fmla="*/ 1388 h 1388"/>
                <a:gd name="T62" fmla="*/ 334 w 917"/>
                <a:gd name="T63" fmla="*/ 1245 h 1388"/>
                <a:gd name="T64" fmla="*/ 271 w 917"/>
                <a:gd name="T65" fmla="*/ 1142 h 1388"/>
                <a:gd name="T66" fmla="*/ 266 w 917"/>
                <a:gd name="T67" fmla="*/ 986 h 1388"/>
                <a:gd name="T68" fmla="*/ 303 w 917"/>
                <a:gd name="T69" fmla="*/ 854 h 1388"/>
                <a:gd name="T70" fmla="*/ 231 w 917"/>
                <a:gd name="T71" fmla="*/ 785 h 1388"/>
                <a:gd name="T72" fmla="*/ 177 w 917"/>
                <a:gd name="T73" fmla="*/ 773 h 1388"/>
                <a:gd name="T74" fmla="*/ 77 w 917"/>
                <a:gd name="T75" fmla="*/ 935 h 1388"/>
                <a:gd name="T76" fmla="*/ 24 w 917"/>
                <a:gd name="T77" fmla="*/ 987 h 1388"/>
                <a:gd name="T78" fmla="*/ 23 w 917"/>
                <a:gd name="T79" fmla="*/ 792 h 1388"/>
                <a:gd name="T80" fmla="*/ 111 w 917"/>
                <a:gd name="T81" fmla="*/ 628 h 1388"/>
                <a:gd name="T82" fmla="*/ 228 w 917"/>
                <a:gd name="T83" fmla="*/ 525 h 1388"/>
                <a:gd name="T84" fmla="*/ 253 w 917"/>
                <a:gd name="T85" fmla="*/ 478 h 1388"/>
                <a:gd name="T86" fmla="*/ 179 w 917"/>
                <a:gd name="T87" fmla="*/ 495 h 1388"/>
                <a:gd name="T88" fmla="*/ 112 w 917"/>
                <a:gd name="T89" fmla="*/ 443 h 1388"/>
                <a:gd name="T90" fmla="*/ 88 w 917"/>
                <a:gd name="T91" fmla="*/ 403 h 1388"/>
                <a:gd name="T92" fmla="*/ 89 w 917"/>
                <a:gd name="T93" fmla="*/ 365 h 1388"/>
                <a:gd name="T94" fmla="*/ 46 w 917"/>
                <a:gd name="T95" fmla="*/ 340 h 1388"/>
                <a:gd name="T96" fmla="*/ 54 w 917"/>
                <a:gd name="T97" fmla="*/ 219 h 1388"/>
                <a:gd name="T98" fmla="*/ 86 w 917"/>
                <a:gd name="T99" fmla="*/ 127 h 1388"/>
                <a:gd name="T100" fmla="*/ 119 w 917"/>
                <a:gd name="T101" fmla="*/ 51 h 1388"/>
                <a:gd name="T102" fmla="*/ 238 w 917"/>
                <a:gd name="T103" fmla="*/ 2 h 1388"/>
                <a:gd name="T104" fmla="*/ 335 w 917"/>
                <a:gd name="T105" fmla="*/ 8 h 1388"/>
                <a:gd name="T106" fmla="*/ 428 w 917"/>
                <a:gd name="T107" fmla="*/ 45 h 1388"/>
                <a:gd name="T108" fmla="*/ 486 w 917"/>
                <a:gd name="T109" fmla="*/ 100 h 1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917" h="1388">
                  <a:moveTo>
                    <a:pt x="503" y="130"/>
                  </a:moveTo>
                  <a:lnTo>
                    <a:pt x="515" y="153"/>
                  </a:lnTo>
                  <a:lnTo>
                    <a:pt x="523" y="178"/>
                  </a:lnTo>
                  <a:lnTo>
                    <a:pt x="526" y="203"/>
                  </a:lnTo>
                  <a:lnTo>
                    <a:pt x="527" y="228"/>
                  </a:lnTo>
                  <a:lnTo>
                    <a:pt x="525" y="253"/>
                  </a:lnTo>
                  <a:lnTo>
                    <a:pt x="518" y="279"/>
                  </a:lnTo>
                  <a:lnTo>
                    <a:pt x="509" y="303"/>
                  </a:lnTo>
                  <a:lnTo>
                    <a:pt x="496" y="326"/>
                  </a:lnTo>
                  <a:lnTo>
                    <a:pt x="505" y="321"/>
                  </a:lnTo>
                  <a:lnTo>
                    <a:pt x="516" y="318"/>
                  </a:lnTo>
                  <a:lnTo>
                    <a:pt x="525" y="314"/>
                  </a:lnTo>
                  <a:lnTo>
                    <a:pt x="535" y="312"/>
                  </a:lnTo>
                  <a:lnTo>
                    <a:pt x="546" y="311"/>
                  </a:lnTo>
                  <a:lnTo>
                    <a:pt x="556" y="312"/>
                  </a:lnTo>
                  <a:lnTo>
                    <a:pt x="566" y="313"/>
                  </a:lnTo>
                  <a:lnTo>
                    <a:pt x="577" y="318"/>
                  </a:lnTo>
                  <a:lnTo>
                    <a:pt x="585" y="322"/>
                  </a:lnTo>
                  <a:lnTo>
                    <a:pt x="594" y="326"/>
                  </a:lnTo>
                  <a:lnTo>
                    <a:pt x="603" y="330"/>
                  </a:lnTo>
                  <a:lnTo>
                    <a:pt x="613" y="334"/>
                  </a:lnTo>
                  <a:lnTo>
                    <a:pt x="622" y="336"/>
                  </a:lnTo>
                  <a:lnTo>
                    <a:pt x="631" y="339"/>
                  </a:lnTo>
                  <a:lnTo>
                    <a:pt x="640" y="339"/>
                  </a:lnTo>
                  <a:lnTo>
                    <a:pt x="651" y="336"/>
                  </a:lnTo>
                  <a:lnTo>
                    <a:pt x="660" y="333"/>
                  </a:lnTo>
                  <a:lnTo>
                    <a:pt x="668" y="328"/>
                  </a:lnTo>
                  <a:lnTo>
                    <a:pt x="675" y="322"/>
                  </a:lnTo>
                  <a:lnTo>
                    <a:pt x="682" y="316"/>
                  </a:lnTo>
                  <a:lnTo>
                    <a:pt x="686" y="307"/>
                  </a:lnTo>
                  <a:lnTo>
                    <a:pt x="690" y="299"/>
                  </a:lnTo>
                  <a:lnTo>
                    <a:pt x="693" y="290"/>
                  </a:lnTo>
                  <a:lnTo>
                    <a:pt x="694" y="281"/>
                  </a:lnTo>
                  <a:lnTo>
                    <a:pt x="694" y="273"/>
                  </a:lnTo>
                  <a:lnTo>
                    <a:pt x="693" y="264"/>
                  </a:lnTo>
                  <a:lnTo>
                    <a:pt x="691" y="256"/>
                  </a:lnTo>
                  <a:lnTo>
                    <a:pt x="689" y="248"/>
                  </a:lnTo>
                  <a:lnTo>
                    <a:pt x="701" y="261"/>
                  </a:lnTo>
                  <a:lnTo>
                    <a:pt x="706" y="277"/>
                  </a:lnTo>
                  <a:lnTo>
                    <a:pt x="707" y="295"/>
                  </a:lnTo>
                  <a:lnTo>
                    <a:pt x="708" y="313"/>
                  </a:lnTo>
                  <a:lnTo>
                    <a:pt x="707" y="327"/>
                  </a:lnTo>
                  <a:lnTo>
                    <a:pt x="705" y="340"/>
                  </a:lnTo>
                  <a:lnTo>
                    <a:pt x="700" y="352"/>
                  </a:lnTo>
                  <a:lnTo>
                    <a:pt x="694" y="363"/>
                  </a:lnTo>
                  <a:lnTo>
                    <a:pt x="686" y="374"/>
                  </a:lnTo>
                  <a:lnTo>
                    <a:pt x="677" y="383"/>
                  </a:lnTo>
                  <a:lnTo>
                    <a:pt x="667" y="392"/>
                  </a:lnTo>
                  <a:lnTo>
                    <a:pt x="655" y="400"/>
                  </a:lnTo>
                  <a:lnTo>
                    <a:pt x="644" y="405"/>
                  </a:lnTo>
                  <a:lnTo>
                    <a:pt x="632" y="410"/>
                  </a:lnTo>
                  <a:lnTo>
                    <a:pt x="619" y="413"/>
                  </a:lnTo>
                  <a:lnTo>
                    <a:pt x="608" y="416"/>
                  </a:lnTo>
                  <a:lnTo>
                    <a:pt x="595" y="417"/>
                  </a:lnTo>
                  <a:lnTo>
                    <a:pt x="584" y="418"/>
                  </a:lnTo>
                  <a:lnTo>
                    <a:pt x="571" y="418"/>
                  </a:lnTo>
                  <a:lnTo>
                    <a:pt x="560" y="417"/>
                  </a:lnTo>
                  <a:lnTo>
                    <a:pt x="545" y="415"/>
                  </a:lnTo>
                  <a:lnTo>
                    <a:pt x="532" y="409"/>
                  </a:lnTo>
                  <a:lnTo>
                    <a:pt x="519" y="401"/>
                  </a:lnTo>
                  <a:lnTo>
                    <a:pt x="509" y="392"/>
                  </a:lnTo>
                  <a:lnTo>
                    <a:pt x="497" y="383"/>
                  </a:lnTo>
                  <a:lnTo>
                    <a:pt x="485" y="377"/>
                  </a:lnTo>
                  <a:lnTo>
                    <a:pt x="472" y="371"/>
                  </a:lnTo>
                  <a:lnTo>
                    <a:pt x="457" y="370"/>
                  </a:lnTo>
                  <a:lnTo>
                    <a:pt x="451" y="371"/>
                  </a:lnTo>
                  <a:lnTo>
                    <a:pt x="447" y="374"/>
                  </a:lnTo>
                  <a:lnTo>
                    <a:pt x="442" y="379"/>
                  </a:lnTo>
                  <a:lnTo>
                    <a:pt x="440" y="385"/>
                  </a:lnTo>
                  <a:lnTo>
                    <a:pt x="439" y="393"/>
                  </a:lnTo>
                  <a:lnTo>
                    <a:pt x="439" y="401"/>
                  </a:lnTo>
                  <a:lnTo>
                    <a:pt x="439" y="410"/>
                  </a:lnTo>
                  <a:lnTo>
                    <a:pt x="440" y="418"/>
                  </a:lnTo>
                  <a:lnTo>
                    <a:pt x="466" y="420"/>
                  </a:lnTo>
                  <a:lnTo>
                    <a:pt x="492" y="424"/>
                  </a:lnTo>
                  <a:lnTo>
                    <a:pt x="517" y="428"/>
                  </a:lnTo>
                  <a:lnTo>
                    <a:pt x="542" y="434"/>
                  </a:lnTo>
                  <a:lnTo>
                    <a:pt x="568" y="441"/>
                  </a:lnTo>
                  <a:lnTo>
                    <a:pt x="592" y="449"/>
                  </a:lnTo>
                  <a:lnTo>
                    <a:pt x="616" y="458"/>
                  </a:lnTo>
                  <a:lnTo>
                    <a:pt x="640" y="468"/>
                  </a:lnTo>
                  <a:lnTo>
                    <a:pt x="663" y="479"/>
                  </a:lnTo>
                  <a:lnTo>
                    <a:pt x="686" y="491"/>
                  </a:lnTo>
                  <a:lnTo>
                    <a:pt x="709" y="502"/>
                  </a:lnTo>
                  <a:lnTo>
                    <a:pt x="730" y="516"/>
                  </a:lnTo>
                  <a:lnTo>
                    <a:pt x="752" y="529"/>
                  </a:lnTo>
                  <a:lnTo>
                    <a:pt x="772" y="544"/>
                  </a:lnTo>
                  <a:lnTo>
                    <a:pt x="792" y="559"/>
                  </a:lnTo>
                  <a:lnTo>
                    <a:pt x="811" y="573"/>
                  </a:lnTo>
                  <a:lnTo>
                    <a:pt x="826" y="586"/>
                  </a:lnTo>
                  <a:lnTo>
                    <a:pt x="841" y="600"/>
                  </a:lnTo>
                  <a:lnTo>
                    <a:pt x="855" y="615"/>
                  </a:lnTo>
                  <a:lnTo>
                    <a:pt x="867" y="630"/>
                  </a:lnTo>
                  <a:lnTo>
                    <a:pt x="881" y="646"/>
                  </a:lnTo>
                  <a:lnTo>
                    <a:pt x="893" y="663"/>
                  </a:lnTo>
                  <a:lnTo>
                    <a:pt x="905" y="681"/>
                  </a:lnTo>
                  <a:lnTo>
                    <a:pt x="917" y="698"/>
                  </a:lnTo>
                  <a:lnTo>
                    <a:pt x="913" y="707"/>
                  </a:lnTo>
                  <a:lnTo>
                    <a:pt x="908" y="714"/>
                  </a:lnTo>
                  <a:lnTo>
                    <a:pt x="902" y="721"/>
                  </a:lnTo>
                  <a:lnTo>
                    <a:pt x="897" y="729"/>
                  </a:lnTo>
                  <a:lnTo>
                    <a:pt x="891" y="736"/>
                  </a:lnTo>
                  <a:lnTo>
                    <a:pt x="886" y="743"/>
                  </a:lnTo>
                  <a:lnTo>
                    <a:pt x="880" y="749"/>
                  </a:lnTo>
                  <a:lnTo>
                    <a:pt x="873" y="753"/>
                  </a:lnTo>
                  <a:lnTo>
                    <a:pt x="864" y="755"/>
                  </a:lnTo>
                  <a:lnTo>
                    <a:pt x="855" y="754"/>
                  </a:lnTo>
                  <a:lnTo>
                    <a:pt x="848" y="749"/>
                  </a:lnTo>
                  <a:lnTo>
                    <a:pt x="842" y="739"/>
                  </a:lnTo>
                  <a:lnTo>
                    <a:pt x="837" y="731"/>
                  </a:lnTo>
                  <a:lnTo>
                    <a:pt x="827" y="716"/>
                  </a:lnTo>
                  <a:lnTo>
                    <a:pt x="815" y="704"/>
                  </a:lnTo>
                  <a:lnTo>
                    <a:pt x="803" y="691"/>
                  </a:lnTo>
                  <a:lnTo>
                    <a:pt x="790" y="681"/>
                  </a:lnTo>
                  <a:lnTo>
                    <a:pt x="776" y="671"/>
                  </a:lnTo>
                  <a:lnTo>
                    <a:pt x="761" y="663"/>
                  </a:lnTo>
                  <a:lnTo>
                    <a:pt x="746" y="656"/>
                  </a:lnTo>
                  <a:lnTo>
                    <a:pt x="730" y="649"/>
                  </a:lnTo>
                  <a:lnTo>
                    <a:pt x="717" y="646"/>
                  </a:lnTo>
                  <a:lnTo>
                    <a:pt x="705" y="643"/>
                  </a:lnTo>
                  <a:lnTo>
                    <a:pt x="692" y="640"/>
                  </a:lnTo>
                  <a:lnTo>
                    <a:pt x="681" y="639"/>
                  </a:lnTo>
                  <a:lnTo>
                    <a:pt x="668" y="639"/>
                  </a:lnTo>
                  <a:lnTo>
                    <a:pt x="655" y="639"/>
                  </a:lnTo>
                  <a:lnTo>
                    <a:pt x="644" y="640"/>
                  </a:lnTo>
                  <a:lnTo>
                    <a:pt x="631" y="643"/>
                  </a:lnTo>
                  <a:lnTo>
                    <a:pt x="628" y="645"/>
                  </a:lnTo>
                  <a:lnTo>
                    <a:pt x="621" y="671"/>
                  </a:lnTo>
                  <a:lnTo>
                    <a:pt x="616" y="699"/>
                  </a:lnTo>
                  <a:lnTo>
                    <a:pt x="616" y="725"/>
                  </a:lnTo>
                  <a:lnTo>
                    <a:pt x="623" y="752"/>
                  </a:lnTo>
                  <a:lnTo>
                    <a:pt x="629" y="765"/>
                  </a:lnTo>
                  <a:lnTo>
                    <a:pt x="637" y="775"/>
                  </a:lnTo>
                  <a:lnTo>
                    <a:pt x="645" y="784"/>
                  </a:lnTo>
                  <a:lnTo>
                    <a:pt x="654" y="792"/>
                  </a:lnTo>
                  <a:lnTo>
                    <a:pt x="663" y="800"/>
                  </a:lnTo>
                  <a:lnTo>
                    <a:pt x="674" y="808"/>
                  </a:lnTo>
                  <a:lnTo>
                    <a:pt x="684" y="815"/>
                  </a:lnTo>
                  <a:lnTo>
                    <a:pt x="694" y="823"/>
                  </a:lnTo>
                  <a:lnTo>
                    <a:pt x="736" y="863"/>
                  </a:lnTo>
                  <a:lnTo>
                    <a:pt x="765" y="907"/>
                  </a:lnTo>
                  <a:lnTo>
                    <a:pt x="782" y="955"/>
                  </a:lnTo>
                  <a:lnTo>
                    <a:pt x="792" y="1001"/>
                  </a:lnTo>
                  <a:lnTo>
                    <a:pt x="797" y="1043"/>
                  </a:lnTo>
                  <a:lnTo>
                    <a:pt x="798" y="1081"/>
                  </a:lnTo>
                  <a:lnTo>
                    <a:pt x="799" y="1110"/>
                  </a:lnTo>
                  <a:lnTo>
                    <a:pt x="802" y="1127"/>
                  </a:lnTo>
                  <a:lnTo>
                    <a:pt x="808" y="1144"/>
                  </a:lnTo>
                  <a:lnTo>
                    <a:pt x="816" y="1160"/>
                  </a:lnTo>
                  <a:lnTo>
                    <a:pt x="826" y="1175"/>
                  </a:lnTo>
                  <a:lnTo>
                    <a:pt x="835" y="1191"/>
                  </a:lnTo>
                  <a:lnTo>
                    <a:pt x="844" y="1207"/>
                  </a:lnTo>
                  <a:lnTo>
                    <a:pt x="851" y="1222"/>
                  </a:lnTo>
                  <a:lnTo>
                    <a:pt x="858" y="1238"/>
                  </a:lnTo>
                  <a:lnTo>
                    <a:pt x="861" y="1254"/>
                  </a:lnTo>
                  <a:lnTo>
                    <a:pt x="860" y="1256"/>
                  </a:lnTo>
                  <a:lnTo>
                    <a:pt x="858" y="1258"/>
                  </a:lnTo>
                  <a:lnTo>
                    <a:pt x="855" y="1258"/>
                  </a:lnTo>
                  <a:lnTo>
                    <a:pt x="851" y="1258"/>
                  </a:lnTo>
                  <a:lnTo>
                    <a:pt x="834" y="1256"/>
                  </a:lnTo>
                  <a:lnTo>
                    <a:pt x="816" y="1254"/>
                  </a:lnTo>
                  <a:lnTo>
                    <a:pt x="798" y="1252"/>
                  </a:lnTo>
                  <a:lnTo>
                    <a:pt x="781" y="1250"/>
                  </a:lnTo>
                  <a:lnTo>
                    <a:pt x="763" y="1245"/>
                  </a:lnTo>
                  <a:lnTo>
                    <a:pt x="747" y="1238"/>
                  </a:lnTo>
                  <a:lnTo>
                    <a:pt x="735" y="1228"/>
                  </a:lnTo>
                  <a:lnTo>
                    <a:pt x="723" y="1215"/>
                  </a:lnTo>
                  <a:lnTo>
                    <a:pt x="716" y="1197"/>
                  </a:lnTo>
                  <a:lnTo>
                    <a:pt x="717" y="1176"/>
                  </a:lnTo>
                  <a:lnTo>
                    <a:pt x="721" y="1155"/>
                  </a:lnTo>
                  <a:lnTo>
                    <a:pt x="722" y="1134"/>
                  </a:lnTo>
                  <a:lnTo>
                    <a:pt x="721" y="1122"/>
                  </a:lnTo>
                  <a:lnTo>
                    <a:pt x="719" y="1110"/>
                  </a:lnTo>
                  <a:lnTo>
                    <a:pt x="715" y="1097"/>
                  </a:lnTo>
                  <a:lnTo>
                    <a:pt x="712" y="1085"/>
                  </a:lnTo>
                  <a:lnTo>
                    <a:pt x="707" y="1073"/>
                  </a:lnTo>
                  <a:lnTo>
                    <a:pt x="700" y="1062"/>
                  </a:lnTo>
                  <a:lnTo>
                    <a:pt x="693" y="1050"/>
                  </a:lnTo>
                  <a:lnTo>
                    <a:pt x="684" y="1040"/>
                  </a:lnTo>
                  <a:lnTo>
                    <a:pt x="671" y="1026"/>
                  </a:lnTo>
                  <a:lnTo>
                    <a:pt x="657" y="1013"/>
                  </a:lnTo>
                  <a:lnTo>
                    <a:pt x="642" y="1001"/>
                  </a:lnTo>
                  <a:lnTo>
                    <a:pt x="628" y="989"/>
                  </a:lnTo>
                  <a:lnTo>
                    <a:pt x="611" y="979"/>
                  </a:lnTo>
                  <a:lnTo>
                    <a:pt x="594" y="971"/>
                  </a:lnTo>
                  <a:lnTo>
                    <a:pt x="576" y="965"/>
                  </a:lnTo>
                  <a:lnTo>
                    <a:pt x="556" y="962"/>
                  </a:lnTo>
                  <a:lnTo>
                    <a:pt x="539" y="963"/>
                  </a:lnTo>
                  <a:lnTo>
                    <a:pt x="520" y="967"/>
                  </a:lnTo>
                  <a:lnTo>
                    <a:pt x="504" y="974"/>
                  </a:lnTo>
                  <a:lnTo>
                    <a:pt x="487" y="983"/>
                  </a:lnTo>
                  <a:lnTo>
                    <a:pt x="472" y="994"/>
                  </a:lnTo>
                  <a:lnTo>
                    <a:pt x="457" y="1007"/>
                  </a:lnTo>
                  <a:lnTo>
                    <a:pt x="443" y="1019"/>
                  </a:lnTo>
                  <a:lnTo>
                    <a:pt x="430" y="1032"/>
                  </a:lnTo>
                  <a:lnTo>
                    <a:pt x="414" y="1054"/>
                  </a:lnTo>
                  <a:lnTo>
                    <a:pt x="404" y="1077"/>
                  </a:lnTo>
                  <a:lnTo>
                    <a:pt x="397" y="1102"/>
                  </a:lnTo>
                  <a:lnTo>
                    <a:pt x="395" y="1127"/>
                  </a:lnTo>
                  <a:lnTo>
                    <a:pt x="396" y="1154"/>
                  </a:lnTo>
                  <a:lnTo>
                    <a:pt x="402" y="1179"/>
                  </a:lnTo>
                  <a:lnTo>
                    <a:pt x="409" y="1205"/>
                  </a:lnTo>
                  <a:lnTo>
                    <a:pt x="419" y="1229"/>
                  </a:lnTo>
                  <a:lnTo>
                    <a:pt x="428" y="1241"/>
                  </a:lnTo>
                  <a:lnTo>
                    <a:pt x="439" y="1252"/>
                  </a:lnTo>
                  <a:lnTo>
                    <a:pt x="448" y="1262"/>
                  </a:lnTo>
                  <a:lnTo>
                    <a:pt x="452" y="1275"/>
                  </a:lnTo>
                  <a:lnTo>
                    <a:pt x="451" y="1293"/>
                  </a:lnTo>
                  <a:lnTo>
                    <a:pt x="448" y="1311"/>
                  </a:lnTo>
                  <a:lnTo>
                    <a:pt x="441" y="1327"/>
                  </a:lnTo>
                  <a:lnTo>
                    <a:pt x="432" y="1340"/>
                  </a:lnTo>
                  <a:lnTo>
                    <a:pt x="419" y="1354"/>
                  </a:lnTo>
                  <a:lnTo>
                    <a:pt x="406" y="1367"/>
                  </a:lnTo>
                  <a:lnTo>
                    <a:pt x="391" y="1377"/>
                  </a:lnTo>
                  <a:lnTo>
                    <a:pt x="375" y="1387"/>
                  </a:lnTo>
                  <a:lnTo>
                    <a:pt x="371" y="1388"/>
                  </a:lnTo>
                  <a:lnTo>
                    <a:pt x="366" y="1388"/>
                  </a:lnTo>
                  <a:lnTo>
                    <a:pt x="361" y="1385"/>
                  </a:lnTo>
                  <a:lnTo>
                    <a:pt x="358" y="1383"/>
                  </a:lnTo>
                  <a:lnTo>
                    <a:pt x="344" y="1352"/>
                  </a:lnTo>
                  <a:lnTo>
                    <a:pt x="336" y="1319"/>
                  </a:lnTo>
                  <a:lnTo>
                    <a:pt x="334" y="1285"/>
                  </a:lnTo>
                  <a:lnTo>
                    <a:pt x="335" y="1251"/>
                  </a:lnTo>
                  <a:lnTo>
                    <a:pt x="334" y="1245"/>
                  </a:lnTo>
                  <a:lnTo>
                    <a:pt x="328" y="1240"/>
                  </a:lnTo>
                  <a:lnTo>
                    <a:pt x="322" y="1237"/>
                  </a:lnTo>
                  <a:lnTo>
                    <a:pt x="318" y="1231"/>
                  </a:lnTo>
                  <a:lnTo>
                    <a:pt x="303" y="1209"/>
                  </a:lnTo>
                  <a:lnTo>
                    <a:pt x="290" y="1187"/>
                  </a:lnTo>
                  <a:lnTo>
                    <a:pt x="280" y="1165"/>
                  </a:lnTo>
                  <a:lnTo>
                    <a:pt x="271" y="1142"/>
                  </a:lnTo>
                  <a:lnTo>
                    <a:pt x="265" y="1118"/>
                  </a:lnTo>
                  <a:lnTo>
                    <a:pt x="261" y="1095"/>
                  </a:lnTo>
                  <a:lnTo>
                    <a:pt x="258" y="1071"/>
                  </a:lnTo>
                  <a:lnTo>
                    <a:pt x="258" y="1047"/>
                  </a:lnTo>
                  <a:lnTo>
                    <a:pt x="259" y="1027"/>
                  </a:lnTo>
                  <a:lnTo>
                    <a:pt x="261" y="1007"/>
                  </a:lnTo>
                  <a:lnTo>
                    <a:pt x="266" y="986"/>
                  </a:lnTo>
                  <a:lnTo>
                    <a:pt x="271" y="965"/>
                  </a:lnTo>
                  <a:lnTo>
                    <a:pt x="277" y="944"/>
                  </a:lnTo>
                  <a:lnTo>
                    <a:pt x="284" y="925"/>
                  </a:lnTo>
                  <a:lnTo>
                    <a:pt x="292" y="905"/>
                  </a:lnTo>
                  <a:lnTo>
                    <a:pt x="301" y="887"/>
                  </a:lnTo>
                  <a:lnTo>
                    <a:pt x="305" y="871"/>
                  </a:lnTo>
                  <a:lnTo>
                    <a:pt x="303" y="854"/>
                  </a:lnTo>
                  <a:lnTo>
                    <a:pt x="296" y="838"/>
                  </a:lnTo>
                  <a:lnTo>
                    <a:pt x="286" y="823"/>
                  </a:lnTo>
                  <a:lnTo>
                    <a:pt x="277" y="814"/>
                  </a:lnTo>
                  <a:lnTo>
                    <a:pt x="267" y="806"/>
                  </a:lnTo>
                  <a:lnTo>
                    <a:pt x="255" y="799"/>
                  </a:lnTo>
                  <a:lnTo>
                    <a:pt x="243" y="792"/>
                  </a:lnTo>
                  <a:lnTo>
                    <a:pt x="231" y="785"/>
                  </a:lnTo>
                  <a:lnTo>
                    <a:pt x="220" y="778"/>
                  </a:lnTo>
                  <a:lnTo>
                    <a:pt x="209" y="769"/>
                  </a:lnTo>
                  <a:lnTo>
                    <a:pt x="201" y="758"/>
                  </a:lnTo>
                  <a:lnTo>
                    <a:pt x="194" y="759"/>
                  </a:lnTo>
                  <a:lnTo>
                    <a:pt x="187" y="762"/>
                  </a:lnTo>
                  <a:lnTo>
                    <a:pt x="183" y="767"/>
                  </a:lnTo>
                  <a:lnTo>
                    <a:pt x="177" y="773"/>
                  </a:lnTo>
                  <a:lnTo>
                    <a:pt x="157" y="792"/>
                  </a:lnTo>
                  <a:lnTo>
                    <a:pt x="140" y="812"/>
                  </a:lnTo>
                  <a:lnTo>
                    <a:pt x="123" y="834"/>
                  </a:lnTo>
                  <a:lnTo>
                    <a:pt x="108" y="857"/>
                  </a:lnTo>
                  <a:lnTo>
                    <a:pt x="94" y="881"/>
                  </a:lnTo>
                  <a:lnTo>
                    <a:pt x="84" y="907"/>
                  </a:lnTo>
                  <a:lnTo>
                    <a:pt x="77" y="935"/>
                  </a:lnTo>
                  <a:lnTo>
                    <a:pt x="72" y="964"/>
                  </a:lnTo>
                  <a:lnTo>
                    <a:pt x="72" y="1004"/>
                  </a:lnTo>
                  <a:lnTo>
                    <a:pt x="62" y="1003"/>
                  </a:lnTo>
                  <a:lnTo>
                    <a:pt x="51" y="1001"/>
                  </a:lnTo>
                  <a:lnTo>
                    <a:pt x="41" y="997"/>
                  </a:lnTo>
                  <a:lnTo>
                    <a:pt x="32" y="993"/>
                  </a:lnTo>
                  <a:lnTo>
                    <a:pt x="24" y="987"/>
                  </a:lnTo>
                  <a:lnTo>
                    <a:pt x="17" y="980"/>
                  </a:lnTo>
                  <a:lnTo>
                    <a:pt x="11" y="971"/>
                  </a:lnTo>
                  <a:lnTo>
                    <a:pt x="6" y="962"/>
                  </a:lnTo>
                  <a:lnTo>
                    <a:pt x="0" y="921"/>
                  </a:lnTo>
                  <a:lnTo>
                    <a:pt x="2" y="879"/>
                  </a:lnTo>
                  <a:lnTo>
                    <a:pt x="11" y="836"/>
                  </a:lnTo>
                  <a:lnTo>
                    <a:pt x="23" y="792"/>
                  </a:lnTo>
                  <a:lnTo>
                    <a:pt x="32" y="766"/>
                  </a:lnTo>
                  <a:lnTo>
                    <a:pt x="42" y="740"/>
                  </a:lnTo>
                  <a:lnTo>
                    <a:pt x="54" y="716"/>
                  </a:lnTo>
                  <a:lnTo>
                    <a:pt x="66" y="692"/>
                  </a:lnTo>
                  <a:lnTo>
                    <a:pt x="80" y="669"/>
                  </a:lnTo>
                  <a:lnTo>
                    <a:pt x="95" y="648"/>
                  </a:lnTo>
                  <a:lnTo>
                    <a:pt x="111" y="628"/>
                  </a:lnTo>
                  <a:lnTo>
                    <a:pt x="130" y="609"/>
                  </a:lnTo>
                  <a:lnTo>
                    <a:pt x="146" y="594"/>
                  </a:lnTo>
                  <a:lnTo>
                    <a:pt x="161" y="579"/>
                  </a:lnTo>
                  <a:lnTo>
                    <a:pt x="177" y="565"/>
                  </a:lnTo>
                  <a:lnTo>
                    <a:pt x="193" y="552"/>
                  </a:lnTo>
                  <a:lnTo>
                    <a:pt x="210" y="538"/>
                  </a:lnTo>
                  <a:lnTo>
                    <a:pt x="228" y="525"/>
                  </a:lnTo>
                  <a:lnTo>
                    <a:pt x="246" y="512"/>
                  </a:lnTo>
                  <a:lnTo>
                    <a:pt x="266" y="500"/>
                  </a:lnTo>
                  <a:lnTo>
                    <a:pt x="268" y="495"/>
                  </a:lnTo>
                  <a:lnTo>
                    <a:pt x="268" y="488"/>
                  </a:lnTo>
                  <a:lnTo>
                    <a:pt x="265" y="481"/>
                  </a:lnTo>
                  <a:lnTo>
                    <a:pt x="261" y="476"/>
                  </a:lnTo>
                  <a:lnTo>
                    <a:pt x="253" y="478"/>
                  </a:lnTo>
                  <a:lnTo>
                    <a:pt x="246" y="480"/>
                  </a:lnTo>
                  <a:lnTo>
                    <a:pt x="238" y="484"/>
                  </a:lnTo>
                  <a:lnTo>
                    <a:pt x="230" y="486"/>
                  </a:lnTo>
                  <a:lnTo>
                    <a:pt x="217" y="489"/>
                  </a:lnTo>
                  <a:lnTo>
                    <a:pt x="205" y="492"/>
                  </a:lnTo>
                  <a:lnTo>
                    <a:pt x="192" y="494"/>
                  </a:lnTo>
                  <a:lnTo>
                    <a:pt x="179" y="495"/>
                  </a:lnTo>
                  <a:lnTo>
                    <a:pt x="167" y="495"/>
                  </a:lnTo>
                  <a:lnTo>
                    <a:pt x="154" y="493"/>
                  </a:lnTo>
                  <a:lnTo>
                    <a:pt x="142" y="488"/>
                  </a:lnTo>
                  <a:lnTo>
                    <a:pt x="131" y="481"/>
                  </a:lnTo>
                  <a:lnTo>
                    <a:pt x="122" y="470"/>
                  </a:lnTo>
                  <a:lnTo>
                    <a:pt x="116" y="457"/>
                  </a:lnTo>
                  <a:lnTo>
                    <a:pt x="112" y="443"/>
                  </a:lnTo>
                  <a:lnTo>
                    <a:pt x="111" y="430"/>
                  </a:lnTo>
                  <a:lnTo>
                    <a:pt x="104" y="427"/>
                  </a:lnTo>
                  <a:lnTo>
                    <a:pt x="99" y="423"/>
                  </a:lnTo>
                  <a:lnTo>
                    <a:pt x="93" y="418"/>
                  </a:lnTo>
                  <a:lnTo>
                    <a:pt x="88" y="412"/>
                  </a:lnTo>
                  <a:lnTo>
                    <a:pt x="87" y="406"/>
                  </a:lnTo>
                  <a:lnTo>
                    <a:pt x="88" y="403"/>
                  </a:lnTo>
                  <a:lnTo>
                    <a:pt x="88" y="398"/>
                  </a:lnTo>
                  <a:lnTo>
                    <a:pt x="85" y="392"/>
                  </a:lnTo>
                  <a:lnTo>
                    <a:pt x="82" y="385"/>
                  </a:lnTo>
                  <a:lnTo>
                    <a:pt x="86" y="379"/>
                  </a:lnTo>
                  <a:lnTo>
                    <a:pt x="91" y="374"/>
                  </a:lnTo>
                  <a:lnTo>
                    <a:pt x="92" y="371"/>
                  </a:lnTo>
                  <a:lnTo>
                    <a:pt x="89" y="365"/>
                  </a:lnTo>
                  <a:lnTo>
                    <a:pt x="85" y="360"/>
                  </a:lnTo>
                  <a:lnTo>
                    <a:pt x="78" y="356"/>
                  </a:lnTo>
                  <a:lnTo>
                    <a:pt x="72" y="354"/>
                  </a:lnTo>
                  <a:lnTo>
                    <a:pt x="64" y="350"/>
                  </a:lnTo>
                  <a:lnTo>
                    <a:pt x="57" y="348"/>
                  </a:lnTo>
                  <a:lnTo>
                    <a:pt x="51" y="344"/>
                  </a:lnTo>
                  <a:lnTo>
                    <a:pt x="46" y="340"/>
                  </a:lnTo>
                  <a:lnTo>
                    <a:pt x="50" y="334"/>
                  </a:lnTo>
                  <a:lnTo>
                    <a:pt x="57" y="321"/>
                  </a:lnTo>
                  <a:lnTo>
                    <a:pt x="64" y="306"/>
                  </a:lnTo>
                  <a:lnTo>
                    <a:pt x="68" y="291"/>
                  </a:lnTo>
                  <a:lnTo>
                    <a:pt x="66" y="267"/>
                  </a:lnTo>
                  <a:lnTo>
                    <a:pt x="61" y="243"/>
                  </a:lnTo>
                  <a:lnTo>
                    <a:pt x="54" y="219"/>
                  </a:lnTo>
                  <a:lnTo>
                    <a:pt x="53" y="195"/>
                  </a:lnTo>
                  <a:lnTo>
                    <a:pt x="55" y="181"/>
                  </a:lnTo>
                  <a:lnTo>
                    <a:pt x="59" y="168"/>
                  </a:lnTo>
                  <a:lnTo>
                    <a:pt x="64" y="157"/>
                  </a:lnTo>
                  <a:lnTo>
                    <a:pt x="71" y="146"/>
                  </a:lnTo>
                  <a:lnTo>
                    <a:pt x="78" y="136"/>
                  </a:lnTo>
                  <a:lnTo>
                    <a:pt x="86" y="127"/>
                  </a:lnTo>
                  <a:lnTo>
                    <a:pt x="95" y="117"/>
                  </a:lnTo>
                  <a:lnTo>
                    <a:pt x="106" y="109"/>
                  </a:lnTo>
                  <a:lnTo>
                    <a:pt x="106" y="98"/>
                  </a:lnTo>
                  <a:lnTo>
                    <a:pt x="103" y="86"/>
                  </a:lnTo>
                  <a:lnTo>
                    <a:pt x="103" y="76"/>
                  </a:lnTo>
                  <a:lnTo>
                    <a:pt x="108" y="64"/>
                  </a:lnTo>
                  <a:lnTo>
                    <a:pt x="119" y="51"/>
                  </a:lnTo>
                  <a:lnTo>
                    <a:pt x="134" y="39"/>
                  </a:lnTo>
                  <a:lnTo>
                    <a:pt x="149" y="29"/>
                  </a:lnTo>
                  <a:lnTo>
                    <a:pt x="167" y="21"/>
                  </a:lnTo>
                  <a:lnTo>
                    <a:pt x="184" y="14"/>
                  </a:lnTo>
                  <a:lnTo>
                    <a:pt x="202" y="9"/>
                  </a:lnTo>
                  <a:lnTo>
                    <a:pt x="221" y="6"/>
                  </a:lnTo>
                  <a:lnTo>
                    <a:pt x="238" y="2"/>
                  </a:lnTo>
                  <a:lnTo>
                    <a:pt x="251" y="1"/>
                  </a:lnTo>
                  <a:lnTo>
                    <a:pt x="265" y="0"/>
                  </a:lnTo>
                  <a:lnTo>
                    <a:pt x="278" y="0"/>
                  </a:lnTo>
                  <a:lnTo>
                    <a:pt x="292" y="1"/>
                  </a:lnTo>
                  <a:lnTo>
                    <a:pt x="307" y="3"/>
                  </a:lnTo>
                  <a:lnTo>
                    <a:pt x="321" y="6"/>
                  </a:lnTo>
                  <a:lnTo>
                    <a:pt x="335" y="8"/>
                  </a:lnTo>
                  <a:lnTo>
                    <a:pt x="350" y="11"/>
                  </a:lnTo>
                  <a:lnTo>
                    <a:pt x="364" y="16"/>
                  </a:lnTo>
                  <a:lnTo>
                    <a:pt x="377" y="21"/>
                  </a:lnTo>
                  <a:lnTo>
                    <a:pt x="390" y="25"/>
                  </a:lnTo>
                  <a:lnTo>
                    <a:pt x="403" y="31"/>
                  </a:lnTo>
                  <a:lnTo>
                    <a:pt x="415" y="38"/>
                  </a:lnTo>
                  <a:lnTo>
                    <a:pt x="428" y="45"/>
                  </a:lnTo>
                  <a:lnTo>
                    <a:pt x="440" y="52"/>
                  </a:lnTo>
                  <a:lnTo>
                    <a:pt x="450" y="60"/>
                  </a:lnTo>
                  <a:lnTo>
                    <a:pt x="458" y="67"/>
                  </a:lnTo>
                  <a:lnTo>
                    <a:pt x="465" y="74"/>
                  </a:lnTo>
                  <a:lnTo>
                    <a:pt x="472" y="83"/>
                  </a:lnTo>
                  <a:lnTo>
                    <a:pt x="479" y="91"/>
                  </a:lnTo>
                  <a:lnTo>
                    <a:pt x="486" y="100"/>
                  </a:lnTo>
                  <a:lnTo>
                    <a:pt x="492" y="109"/>
                  </a:lnTo>
                  <a:lnTo>
                    <a:pt x="497" y="120"/>
                  </a:lnTo>
                  <a:lnTo>
                    <a:pt x="503" y="1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Freeform 30">
              <a:extLst>
                <a:ext uri="{FF2B5EF4-FFF2-40B4-BE49-F238E27FC236}">
                  <a16:creationId xmlns:a16="http://schemas.microsoft.com/office/drawing/2014/main" id="{2209F357-02E2-29A4-7DF5-36B25AC8A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" y="468"/>
              <a:ext cx="188" cy="233"/>
            </a:xfrm>
            <a:custGeom>
              <a:avLst/>
              <a:gdLst>
                <a:gd name="T0" fmla="*/ 208 w 375"/>
                <a:gd name="T1" fmla="*/ 29 h 468"/>
                <a:gd name="T2" fmla="*/ 230 w 375"/>
                <a:gd name="T3" fmla="*/ 63 h 468"/>
                <a:gd name="T4" fmla="*/ 253 w 375"/>
                <a:gd name="T5" fmla="*/ 96 h 468"/>
                <a:gd name="T6" fmla="*/ 273 w 375"/>
                <a:gd name="T7" fmla="*/ 167 h 468"/>
                <a:gd name="T8" fmla="*/ 289 w 375"/>
                <a:gd name="T9" fmla="*/ 182 h 468"/>
                <a:gd name="T10" fmla="*/ 310 w 375"/>
                <a:gd name="T11" fmla="*/ 167 h 468"/>
                <a:gd name="T12" fmla="*/ 334 w 375"/>
                <a:gd name="T13" fmla="*/ 163 h 468"/>
                <a:gd name="T14" fmla="*/ 350 w 375"/>
                <a:gd name="T15" fmla="*/ 170 h 468"/>
                <a:gd name="T16" fmla="*/ 351 w 375"/>
                <a:gd name="T17" fmla="*/ 208 h 468"/>
                <a:gd name="T18" fmla="*/ 322 w 375"/>
                <a:gd name="T19" fmla="*/ 238 h 468"/>
                <a:gd name="T20" fmla="*/ 305 w 375"/>
                <a:gd name="T21" fmla="*/ 236 h 468"/>
                <a:gd name="T22" fmla="*/ 299 w 375"/>
                <a:gd name="T23" fmla="*/ 242 h 468"/>
                <a:gd name="T24" fmla="*/ 320 w 375"/>
                <a:gd name="T25" fmla="*/ 251 h 468"/>
                <a:gd name="T26" fmla="*/ 340 w 375"/>
                <a:gd name="T27" fmla="*/ 254 h 468"/>
                <a:gd name="T28" fmla="*/ 342 w 375"/>
                <a:gd name="T29" fmla="*/ 308 h 468"/>
                <a:gd name="T30" fmla="*/ 356 w 375"/>
                <a:gd name="T31" fmla="*/ 360 h 468"/>
                <a:gd name="T32" fmla="*/ 371 w 375"/>
                <a:gd name="T33" fmla="*/ 405 h 468"/>
                <a:gd name="T34" fmla="*/ 345 w 375"/>
                <a:gd name="T35" fmla="*/ 437 h 468"/>
                <a:gd name="T36" fmla="*/ 313 w 375"/>
                <a:gd name="T37" fmla="*/ 460 h 468"/>
                <a:gd name="T38" fmla="*/ 275 w 375"/>
                <a:gd name="T39" fmla="*/ 468 h 468"/>
                <a:gd name="T40" fmla="*/ 234 w 375"/>
                <a:gd name="T41" fmla="*/ 456 h 468"/>
                <a:gd name="T42" fmla="*/ 220 w 375"/>
                <a:gd name="T43" fmla="*/ 400 h 468"/>
                <a:gd name="T44" fmla="*/ 235 w 375"/>
                <a:gd name="T45" fmla="*/ 360 h 468"/>
                <a:gd name="T46" fmla="*/ 257 w 375"/>
                <a:gd name="T47" fmla="*/ 320 h 468"/>
                <a:gd name="T48" fmla="*/ 272 w 375"/>
                <a:gd name="T49" fmla="*/ 278 h 468"/>
                <a:gd name="T50" fmla="*/ 276 w 375"/>
                <a:gd name="T51" fmla="*/ 257 h 468"/>
                <a:gd name="T52" fmla="*/ 249 w 375"/>
                <a:gd name="T53" fmla="*/ 302 h 468"/>
                <a:gd name="T54" fmla="*/ 213 w 375"/>
                <a:gd name="T55" fmla="*/ 347 h 468"/>
                <a:gd name="T56" fmla="*/ 197 w 375"/>
                <a:gd name="T57" fmla="*/ 360 h 468"/>
                <a:gd name="T58" fmla="*/ 162 w 375"/>
                <a:gd name="T59" fmla="*/ 379 h 468"/>
                <a:gd name="T60" fmla="*/ 125 w 375"/>
                <a:gd name="T61" fmla="*/ 386 h 468"/>
                <a:gd name="T62" fmla="*/ 92 w 375"/>
                <a:gd name="T63" fmla="*/ 382 h 468"/>
                <a:gd name="T64" fmla="*/ 75 w 375"/>
                <a:gd name="T65" fmla="*/ 369 h 468"/>
                <a:gd name="T66" fmla="*/ 64 w 375"/>
                <a:gd name="T67" fmla="*/ 350 h 468"/>
                <a:gd name="T68" fmla="*/ 69 w 375"/>
                <a:gd name="T69" fmla="*/ 327 h 468"/>
                <a:gd name="T70" fmla="*/ 106 w 375"/>
                <a:gd name="T71" fmla="*/ 287 h 468"/>
                <a:gd name="T72" fmla="*/ 84 w 375"/>
                <a:gd name="T73" fmla="*/ 291 h 468"/>
                <a:gd name="T74" fmla="*/ 62 w 375"/>
                <a:gd name="T75" fmla="*/ 291 h 468"/>
                <a:gd name="T76" fmla="*/ 48 w 375"/>
                <a:gd name="T77" fmla="*/ 281 h 468"/>
                <a:gd name="T78" fmla="*/ 48 w 375"/>
                <a:gd name="T79" fmla="*/ 270 h 468"/>
                <a:gd name="T80" fmla="*/ 64 w 375"/>
                <a:gd name="T81" fmla="*/ 251 h 468"/>
                <a:gd name="T82" fmla="*/ 57 w 375"/>
                <a:gd name="T83" fmla="*/ 235 h 468"/>
                <a:gd name="T84" fmla="*/ 43 w 375"/>
                <a:gd name="T85" fmla="*/ 228 h 468"/>
                <a:gd name="T86" fmla="*/ 26 w 375"/>
                <a:gd name="T87" fmla="*/ 226 h 468"/>
                <a:gd name="T88" fmla="*/ 46 w 375"/>
                <a:gd name="T89" fmla="*/ 238 h 468"/>
                <a:gd name="T90" fmla="*/ 46 w 375"/>
                <a:gd name="T91" fmla="*/ 254 h 468"/>
                <a:gd name="T92" fmla="*/ 35 w 375"/>
                <a:gd name="T93" fmla="*/ 261 h 468"/>
                <a:gd name="T94" fmla="*/ 20 w 375"/>
                <a:gd name="T95" fmla="*/ 258 h 468"/>
                <a:gd name="T96" fmla="*/ 4 w 375"/>
                <a:gd name="T97" fmla="*/ 253 h 468"/>
                <a:gd name="T98" fmla="*/ 12 w 375"/>
                <a:gd name="T99" fmla="*/ 210 h 468"/>
                <a:gd name="T100" fmla="*/ 5 w 375"/>
                <a:gd name="T101" fmla="*/ 147 h 468"/>
                <a:gd name="T102" fmla="*/ 15 w 375"/>
                <a:gd name="T103" fmla="*/ 82 h 468"/>
                <a:gd name="T104" fmla="*/ 27 w 375"/>
                <a:gd name="T105" fmla="*/ 61 h 468"/>
                <a:gd name="T106" fmla="*/ 42 w 375"/>
                <a:gd name="T107" fmla="*/ 39 h 468"/>
                <a:gd name="T108" fmla="*/ 54 w 375"/>
                <a:gd name="T109" fmla="*/ 33 h 468"/>
                <a:gd name="T110" fmla="*/ 63 w 375"/>
                <a:gd name="T111" fmla="*/ 49 h 468"/>
                <a:gd name="T112" fmla="*/ 107 w 375"/>
                <a:gd name="T113" fmla="*/ 14 h 468"/>
                <a:gd name="T114" fmla="*/ 158 w 375"/>
                <a:gd name="T115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75" h="468">
                  <a:moveTo>
                    <a:pt x="189" y="11"/>
                  </a:moveTo>
                  <a:lnTo>
                    <a:pt x="199" y="19"/>
                  </a:lnTo>
                  <a:lnTo>
                    <a:pt x="208" y="29"/>
                  </a:lnTo>
                  <a:lnTo>
                    <a:pt x="216" y="39"/>
                  </a:lnTo>
                  <a:lnTo>
                    <a:pt x="223" y="51"/>
                  </a:lnTo>
                  <a:lnTo>
                    <a:pt x="230" y="63"/>
                  </a:lnTo>
                  <a:lnTo>
                    <a:pt x="237" y="74"/>
                  </a:lnTo>
                  <a:lnTo>
                    <a:pt x="245" y="86"/>
                  </a:lnTo>
                  <a:lnTo>
                    <a:pt x="253" y="96"/>
                  </a:lnTo>
                  <a:lnTo>
                    <a:pt x="266" y="118"/>
                  </a:lnTo>
                  <a:lnTo>
                    <a:pt x="272" y="142"/>
                  </a:lnTo>
                  <a:lnTo>
                    <a:pt x="273" y="167"/>
                  </a:lnTo>
                  <a:lnTo>
                    <a:pt x="275" y="191"/>
                  </a:lnTo>
                  <a:lnTo>
                    <a:pt x="282" y="187"/>
                  </a:lnTo>
                  <a:lnTo>
                    <a:pt x="289" y="182"/>
                  </a:lnTo>
                  <a:lnTo>
                    <a:pt x="296" y="177"/>
                  </a:lnTo>
                  <a:lnTo>
                    <a:pt x="303" y="172"/>
                  </a:lnTo>
                  <a:lnTo>
                    <a:pt x="310" y="167"/>
                  </a:lnTo>
                  <a:lnTo>
                    <a:pt x="317" y="164"/>
                  </a:lnTo>
                  <a:lnTo>
                    <a:pt x="325" y="163"/>
                  </a:lnTo>
                  <a:lnTo>
                    <a:pt x="334" y="163"/>
                  </a:lnTo>
                  <a:lnTo>
                    <a:pt x="340" y="164"/>
                  </a:lnTo>
                  <a:lnTo>
                    <a:pt x="345" y="166"/>
                  </a:lnTo>
                  <a:lnTo>
                    <a:pt x="350" y="170"/>
                  </a:lnTo>
                  <a:lnTo>
                    <a:pt x="353" y="174"/>
                  </a:lnTo>
                  <a:lnTo>
                    <a:pt x="356" y="191"/>
                  </a:lnTo>
                  <a:lnTo>
                    <a:pt x="351" y="208"/>
                  </a:lnTo>
                  <a:lnTo>
                    <a:pt x="341" y="224"/>
                  </a:lnTo>
                  <a:lnTo>
                    <a:pt x="328" y="235"/>
                  </a:lnTo>
                  <a:lnTo>
                    <a:pt x="322" y="238"/>
                  </a:lnTo>
                  <a:lnTo>
                    <a:pt x="317" y="239"/>
                  </a:lnTo>
                  <a:lnTo>
                    <a:pt x="311" y="238"/>
                  </a:lnTo>
                  <a:lnTo>
                    <a:pt x="305" y="236"/>
                  </a:lnTo>
                  <a:lnTo>
                    <a:pt x="292" y="230"/>
                  </a:lnTo>
                  <a:lnTo>
                    <a:pt x="295" y="236"/>
                  </a:lnTo>
                  <a:lnTo>
                    <a:pt x="299" y="242"/>
                  </a:lnTo>
                  <a:lnTo>
                    <a:pt x="305" y="247"/>
                  </a:lnTo>
                  <a:lnTo>
                    <a:pt x="313" y="249"/>
                  </a:lnTo>
                  <a:lnTo>
                    <a:pt x="320" y="251"/>
                  </a:lnTo>
                  <a:lnTo>
                    <a:pt x="327" y="253"/>
                  </a:lnTo>
                  <a:lnTo>
                    <a:pt x="334" y="254"/>
                  </a:lnTo>
                  <a:lnTo>
                    <a:pt x="340" y="254"/>
                  </a:lnTo>
                  <a:lnTo>
                    <a:pt x="340" y="271"/>
                  </a:lnTo>
                  <a:lnTo>
                    <a:pt x="341" y="289"/>
                  </a:lnTo>
                  <a:lnTo>
                    <a:pt x="342" y="308"/>
                  </a:lnTo>
                  <a:lnTo>
                    <a:pt x="345" y="325"/>
                  </a:lnTo>
                  <a:lnTo>
                    <a:pt x="350" y="342"/>
                  </a:lnTo>
                  <a:lnTo>
                    <a:pt x="356" y="360"/>
                  </a:lnTo>
                  <a:lnTo>
                    <a:pt x="365" y="376"/>
                  </a:lnTo>
                  <a:lnTo>
                    <a:pt x="375" y="392"/>
                  </a:lnTo>
                  <a:lnTo>
                    <a:pt x="371" y="405"/>
                  </a:lnTo>
                  <a:lnTo>
                    <a:pt x="364" y="416"/>
                  </a:lnTo>
                  <a:lnTo>
                    <a:pt x="355" y="428"/>
                  </a:lnTo>
                  <a:lnTo>
                    <a:pt x="345" y="437"/>
                  </a:lnTo>
                  <a:lnTo>
                    <a:pt x="336" y="446"/>
                  </a:lnTo>
                  <a:lnTo>
                    <a:pt x="325" y="454"/>
                  </a:lnTo>
                  <a:lnTo>
                    <a:pt x="313" y="460"/>
                  </a:lnTo>
                  <a:lnTo>
                    <a:pt x="300" y="464"/>
                  </a:lnTo>
                  <a:lnTo>
                    <a:pt x="288" y="467"/>
                  </a:lnTo>
                  <a:lnTo>
                    <a:pt x="275" y="468"/>
                  </a:lnTo>
                  <a:lnTo>
                    <a:pt x="261" y="467"/>
                  </a:lnTo>
                  <a:lnTo>
                    <a:pt x="249" y="464"/>
                  </a:lnTo>
                  <a:lnTo>
                    <a:pt x="234" y="456"/>
                  </a:lnTo>
                  <a:lnTo>
                    <a:pt x="229" y="438"/>
                  </a:lnTo>
                  <a:lnTo>
                    <a:pt x="224" y="418"/>
                  </a:lnTo>
                  <a:lnTo>
                    <a:pt x="220" y="400"/>
                  </a:lnTo>
                  <a:lnTo>
                    <a:pt x="215" y="382"/>
                  </a:lnTo>
                  <a:lnTo>
                    <a:pt x="226" y="371"/>
                  </a:lnTo>
                  <a:lnTo>
                    <a:pt x="235" y="360"/>
                  </a:lnTo>
                  <a:lnTo>
                    <a:pt x="243" y="347"/>
                  </a:lnTo>
                  <a:lnTo>
                    <a:pt x="251" y="334"/>
                  </a:lnTo>
                  <a:lnTo>
                    <a:pt x="257" y="320"/>
                  </a:lnTo>
                  <a:lnTo>
                    <a:pt x="262" y="307"/>
                  </a:lnTo>
                  <a:lnTo>
                    <a:pt x="267" y="293"/>
                  </a:lnTo>
                  <a:lnTo>
                    <a:pt x="272" y="278"/>
                  </a:lnTo>
                  <a:lnTo>
                    <a:pt x="273" y="271"/>
                  </a:lnTo>
                  <a:lnTo>
                    <a:pt x="275" y="264"/>
                  </a:lnTo>
                  <a:lnTo>
                    <a:pt x="276" y="257"/>
                  </a:lnTo>
                  <a:lnTo>
                    <a:pt x="276" y="250"/>
                  </a:lnTo>
                  <a:lnTo>
                    <a:pt x="262" y="279"/>
                  </a:lnTo>
                  <a:lnTo>
                    <a:pt x="249" y="302"/>
                  </a:lnTo>
                  <a:lnTo>
                    <a:pt x="236" y="322"/>
                  </a:lnTo>
                  <a:lnTo>
                    <a:pt x="223" y="335"/>
                  </a:lnTo>
                  <a:lnTo>
                    <a:pt x="213" y="347"/>
                  </a:lnTo>
                  <a:lnTo>
                    <a:pt x="204" y="354"/>
                  </a:lnTo>
                  <a:lnTo>
                    <a:pt x="199" y="358"/>
                  </a:lnTo>
                  <a:lnTo>
                    <a:pt x="197" y="360"/>
                  </a:lnTo>
                  <a:lnTo>
                    <a:pt x="186" y="368"/>
                  </a:lnTo>
                  <a:lnTo>
                    <a:pt x="175" y="373"/>
                  </a:lnTo>
                  <a:lnTo>
                    <a:pt x="162" y="379"/>
                  </a:lnTo>
                  <a:lnTo>
                    <a:pt x="151" y="383"/>
                  </a:lnTo>
                  <a:lnTo>
                    <a:pt x="138" y="385"/>
                  </a:lnTo>
                  <a:lnTo>
                    <a:pt x="125" y="386"/>
                  </a:lnTo>
                  <a:lnTo>
                    <a:pt x="111" y="386"/>
                  </a:lnTo>
                  <a:lnTo>
                    <a:pt x="99" y="384"/>
                  </a:lnTo>
                  <a:lnTo>
                    <a:pt x="92" y="382"/>
                  </a:lnTo>
                  <a:lnTo>
                    <a:pt x="85" y="379"/>
                  </a:lnTo>
                  <a:lnTo>
                    <a:pt x="79" y="375"/>
                  </a:lnTo>
                  <a:lnTo>
                    <a:pt x="75" y="369"/>
                  </a:lnTo>
                  <a:lnTo>
                    <a:pt x="70" y="363"/>
                  </a:lnTo>
                  <a:lnTo>
                    <a:pt x="66" y="357"/>
                  </a:lnTo>
                  <a:lnTo>
                    <a:pt x="64" y="350"/>
                  </a:lnTo>
                  <a:lnTo>
                    <a:pt x="62" y="344"/>
                  </a:lnTo>
                  <a:lnTo>
                    <a:pt x="63" y="334"/>
                  </a:lnTo>
                  <a:lnTo>
                    <a:pt x="69" y="327"/>
                  </a:lnTo>
                  <a:lnTo>
                    <a:pt x="78" y="322"/>
                  </a:lnTo>
                  <a:lnTo>
                    <a:pt x="85" y="315"/>
                  </a:lnTo>
                  <a:lnTo>
                    <a:pt x="106" y="287"/>
                  </a:lnTo>
                  <a:lnTo>
                    <a:pt x="99" y="288"/>
                  </a:lnTo>
                  <a:lnTo>
                    <a:pt x="92" y="289"/>
                  </a:lnTo>
                  <a:lnTo>
                    <a:pt x="84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2" y="291"/>
                  </a:lnTo>
                  <a:lnTo>
                    <a:pt x="56" y="289"/>
                  </a:lnTo>
                  <a:lnTo>
                    <a:pt x="50" y="285"/>
                  </a:lnTo>
                  <a:lnTo>
                    <a:pt x="48" y="281"/>
                  </a:lnTo>
                  <a:lnTo>
                    <a:pt x="48" y="278"/>
                  </a:lnTo>
                  <a:lnTo>
                    <a:pt x="48" y="274"/>
                  </a:lnTo>
                  <a:lnTo>
                    <a:pt x="48" y="270"/>
                  </a:lnTo>
                  <a:lnTo>
                    <a:pt x="55" y="265"/>
                  </a:lnTo>
                  <a:lnTo>
                    <a:pt x="61" y="259"/>
                  </a:lnTo>
                  <a:lnTo>
                    <a:pt x="64" y="251"/>
                  </a:lnTo>
                  <a:lnTo>
                    <a:pt x="63" y="244"/>
                  </a:lnTo>
                  <a:lnTo>
                    <a:pt x="61" y="240"/>
                  </a:lnTo>
                  <a:lnTo>
                    <a:pt x="57" y="235"/>
                  </a:lnTo>
                  <a:lnTo>
                    <a:pt x="54" y="232"/>
                  </a:lnTo>
                  <a:lnTo>
                    <a:pt x="48" y="230"/>
                  </a:lnTo>
                  <a:lnTo>
                    <a:pt x="43" y="228"/>
                  </a:lnTo>
                  <a:lnTo>
                    <a:pt x="38" y="227"/>
                  </a:lnTo>
                  <a:lnTo>
                    <a:pt x="32" y="226"/>
                  </a:lnTo>
                  <a:lnTo>
                    <a:pt x="26" y="226"/>
                  </a:lnTo>
                  <a:lnTo>
                    <a:pt x="33" y="231"/>
                  </a:lnTo>
                  <a:lnTo>
                    <a:pt x="40" y="233"/>
                  </a:lnTo>
                  <a:lnTo>
                    <a:pt x="46" y="238"/>
                  </a:lnTo>
                  <a:lnTo>
                    <a:pt x="48" y="244"/>
                  </a:lnTo>
                  <a:lnTo>
                    <a:pt x="48" y="249"/>
                  </a:lnTo>
                  <a:lnTo>
                    <a:pt x="46" y="254"/>
                  </a:lnTo>
                  <a:lnTo>
                    <a:pt x="43" y="257"/>
                  </a:lnTo>
                  <a:lnTo>
                    <a:pt x="40" y="259"/>
                  </a:lnTo>
                  <a:lnTo>
                    <a:pt x="35" y="261"/>
                  </a:lnTo>
                  <a:lnTo>
                    <a:pt x="30" y="261"/>
                  </a:lnTo>
                  <a:lnTo>
                    <a:pt x="25" y="259"/>
                  </a:lnTo>
                  <a:lnTo>
                    <a:pt x="20" y="258"/>
                  </a:lnTo>
                  <a:lnTo>
                    <a:pt x="15" y="256"/>
                  </a:lnTo>
                  <a:lnTo>
                    <a:pt x="10" y="254"/>
                  </a:lnTo>
                  <a:lnTo>
                    <a:pt x="4" y="253"/>
                  </a:lnTo>
                  <a:lnTo>
                    <a:pt x="0" y="251"/>
                  </a:lnTo>
                  <a:lnTo>
                    <a:pt x="9" y="231"/>
                  </a:lnTo>
                  <a:lnTo>
                    <a:pt x="12" y="210"/>
                  </a:lnTo>
                  <a:lnTo>
                    <a:pt x="12" y="188"/>
                  </a:lnTo>
                  <a:lnTo>
                    <a:pt x="9" y="167"/>
                  </a:lnTo>
                  <a:lnTo>
                    <a:pt x="5" y="147"/>
                  </a:lnTo>
                  <a:lnTo>
                    <a:pt x="4" y="126"/>
                  </a:lnTo>
                  <a:lnTo>
                    <a:pt x="7" y="104"/>
                  </a:lnTo>
                  <a:lnTo>
                    <a:pt x="15" y="82"/>
                  </a:lnTo>
                  <a:lnTo>
                    <a:pt x="19" y="75"/>
                  </a:lnTo>
                  <a:lnTo>
                    <a:pt x="23" y="68"/>
                  </a:lnTo>
                  <a:lnTo>
                    <a:pt x="27" y="61"/>
                  </a:lnTo>
                  <a:lnTo>
                    <a:pt x="32" y="53"/>
                  </a:lnTo>
                  <a:lnTo>
                    <a:pt x="37" y="46"/>
                  </a:lnTo>
                  <a:lnTo>
                    <a:pt x="42" y="39"/>
                  </a:lnTo>
                  <a:lnTo>
                    <a:pt x="47" y="33"/>
                  </a:lnTo>
                  <a:lnTo>
                    <a:pt x="52" y="26"/>
                  </a:lnTo>
                  <a:lnTo>
                    <a:pt x="54" y="33"/>
                  </a:lnTo>
                  <a:lnTo>
                    <a:pt x="56" y="38"/>
                  </a:lnTo>
                  <a:lnTo>
                    <a:pt x="58" y="44"/>
                  </a:lnTo>
                  <a:lnTo>
                    <a:pt x="63" y="49"/>
                  </a:lnTo>
                  <a:lnTo>
                    <a:pt x="76" y="36"/>
                  </a:lnTo>
                  <a:lnTo>
                    <a:pt x="91" y="25"/>
                  </a:lnTo>
                  <a:lnTo>
                    <a:pt x="107" y="14"/>
                  </a:lnTo>
                  <a:lnTo>
                    <a:pt x="124" y="7"/>
                  </a:lnTo>
                  <a:lnTo>
                    <a:pt x="141" y="1"/>
                  </a:lnTo>
                  <a:lnTo>
                    <a:pt x="158" y="0"/>
                  </a:lnTo>
                  <a:lnTo>
                    <a:pt x="174" y="4"/>
                  </a:lnTo>
                  <a:lnTo>
                    <a:pt x="189" y="11"/>
                  </a:lnTo>
                  <a:close/>
                </a:path>
              </a:pathLst>
            </a:custGeom>
            <a:solidFill>
              <a:srgbClr val="99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Freeform 31">
              <a:extLst>
                <a:ext uri="{FF2B5EF4-FFF2-40B4-BE49-F238E27FC236}">
                  <a16:creationId xmlns:a16="http://schemas.microsoft.com/office/drawing/2014/main" id="{7BA00792-2910-E37D-483B-41D57A3FD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" y="555"/>
              <a:ext cx="27" cy="19"/>
            </a:xfrm>
            <a:custGeom>
              <a:avLst/>
              <a:gdLst>
                <a:gd name="T0" fmla="*/ 38 w 53"/>
                <a:gd name="T1" fmla="*/ 34 h 38"/>
                <a:gd name="T2" fmla="*/ 37 w 53"/>
                <a:gd name="T3" fmla="*/ 35 h 38"/>
                <a:gd name="T4" fmla="*/ 37 w 53"/>
                <a:gd name="T5" fmla="*/ 36 h 38"/>
                <a:gd name="T6" fmla="*/ 36 w 53"/>
                <a:gd name="T7" fmla="*/ 37 h 38"/>
                <a:gd name="T8" fmla="*/ 36 w 53"/>
                <a:gd name="T9" fmla="*/ 38 h 38"/>
                <a:gd name="T10" fmla="*/ 36 w 53"/>
                <a:gd name="T11" fmla="*/ 34 h 38"/>
                <a:gd name="T12" fmla="*/ 36 w 53"/>
                <a:gd name="T13" fmla="*/ 28 h 38"/>
                <a:gd name="T14" fmla="*/ 35 w 53"/>
                <a:gd name="T15" fmla="*/ 22 h 38"/>
                <a:gd name="T16" fmla="*/ 31 w 53"/>
                <a:gd name="T17" fmla="*/ 19 h 38"/>
                <a:gd name="T18" fmla="*/ 22 w 53"/>
                <a:gd name="T19" fmla="*/ 17 h 38"/>
                <a:gd name="T20" fmla="*/ 15 w 53"/>
                <a:gd name="T21" fmla="*/ 22 h 38"/>
                <a:gd name="T22" fmla="*/ 7 w 53"/>
                <a:gd name="T23" fmla="*/ 28 h 38"/>
                <a:gd name="T24" fmla="*/ 0 w 53"/>
                <a:gd name="T25" fmla="*/ 34 h 38"/>
                <a:gd name="T26" fmla="*/ 1 w 53"/>
                <a:gd name="T27" fmla="*/ 27 h 38"/>
                <a:gd name="T28" fmla="*/ 3 w 53"/>
                <a:gd name="T29" fmla="*/ 21 h 38"/>
                <a:gd name="T30" fmla="*/ 6 w 53"/>
                <a:gd name="T31" fmla="*/ 15 h 38"/>
                <a:gd name="T32" fmla="*/ 10 w 53"/>
                <a:gd name="T33" fmla="*/ 11 h 38"/>
                <a:gd name="T34" fmla="*/ 14 w 53"/>
                <a:gd name="T35" fmla="*/ 6 h 38"/>
                <a:gd name="T36" fmla="*/ 20 w 53"/>
                <a:gd name="T37" fmla="*/ 4 h 38"/>
                <a:gd name="T38" fmla="*/ 25 w 53"/>
                <a:gd name="T39" fmla="*/ 3 h 38"/>
                <a:gd name="T40" fmla="*/ 30 w 53"/>
                <a:gd name="T41" fmla="*/ 1 h 38"/>
                <a:gd name="T42" fmla="*/ 36 w 53"/>
                <a:gd name="T43" fmla="*/ 0 h 38"/>
                <a:gd name="T44" fmla="*/ 42 w 53"/>
                <a:gd name="T45" fmla="*/ 0 h 38"/>
                <a:gd name="T46" fmla="*/ 48 w 53"/>
                <a:gd name="T47" fmla="*/ 0 h 38"/>
                <a:gd name="T48" fmla="*/ 53 w 53"/>
                <a:gd name="T49" fmla="*/ 0 h 38"/>
                <a:gd name="T50" fmla="*/ 43 w 53"/>
                <a:gd name="T51" fmla="*/ 4 h 38"/>
                <a:gd name="T52" fmla="*/ 42 w 53"/>
                <a:gd name="T53" fmla="*/ 13 h 38"/>
                <a:gd name="T54" fmla="*/ 43 w 53"/>
                <a:gd name="T55" fmla="*/ 23 h 38"/>
                <a:gd name="T56" fmla="*/ 38 w 53"/>
                <a:gd name="T57" fmla="*/ 3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38">
                  <a:moveTo>
                    <a:pt x="38" y="34"/>
                  </a:moveTo>
                  <a:lnTo>
                    <a:pt x="37" y="35"/>
                  </a:lnTo>
                  <a:lnTo>
                    <a:pt x="37" y="36"/>
                  </a:lnTo>
                  <a:lnTo>
                    <a:pt x="36" y="37"/>
                  </a:lnTo>
                  <a:lnTo>
                    <a:pt x="36" y="38"/>
                  </a:lnTo>
                  <a:lnTo>
                    <a:pt x="36" y="34"/>
                  </a:lnTo>
                  <a:lnTo>
                    <a:pt x="36" y="28"/>
                  </a:lnTo>
                  <a:lnTo>
                    <a:pt x="35" y="22"/>
                  </a:lnTo>
                  <a:lnTo>
                    <a:pt x="31" y="19"/>
                  </a:lnTo>
                  <a:lnTo>
                    <a:pt x="22" y="17"/>
                  </a:lnTo>
                  <a:lnTo>
                    <a:pt x="15" y="22"/>
                  </a:lnTo>
                  <a:lnTo>
                    <a:pt x="7" y="28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3" y="21"/>
                  </a:lnTo>
                  <a:lnTo>
                    <a:pt x="6" y="15"/>
                  </a:lnTo>
                  <a:lnTo>
                    <a:pt x="10" y="11"/>
                  </a:lnTo>
                  <a:lnTo>
                    <a:pt x="14" y="6"/>
                  </a:lnTo>
                  <a:lnTo>
                    <a:pt x="20" y="4"/>
                  </a:lnTo>
                  <a:lnTo>
                    <a:pt x="25" y="3"/>
                  </a:lnTo>
                  <a:lnTo>
                    <a:pt x="30" y="1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43" y="4"/>
                  </a:lnTo>
                  <a:lnTo>
                    <a:pt x="42" y="13"/>
                  </a:lnTo>
                  <a:lnTo>
                    <a:pt x="43" y="23"/>
                  </a:lnTo>
                  <a:lnTo>
                    <a:pt x="38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Freeform 32">
              <a:extLst>
                <a:ext uri="{FF2B5EF4-FFF2-40B4-BE49-F238E27FC236}">
                  <a16:creationId xmlns:a16="http://schemas.microsoft.com/office/drawing/2014/main" id="{30A19644-5118-08F4-568A-82B635FE9E8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" y="551"/>
              <a:ext cx="50" cy="19"/>
            </a:xfrm>
            <a:custGeom>
              <a:avLst/>
              <a:gdLst>
                <a:gd name="T0" fmla="*/ 52 w 100"/>
                <a:gd name="T1" fmla="*/ 37 h 37"/>
                <a:gd name="T2" fmla="*/ 45 w 100"/>
                <a:gd name="T3" fmla="*/ 36 h 37"/>
                <a:gd name="T4" fmla="*/ 37 w 100"/>
                <a:gd name="T5" fmla="*/ 35 h 37"/>
                <a:gd name="T6" fmla="*/ 30 w 100"/>
                <a:gd name="T7" fmla="*/ 31 h 37"/>
                <a:gd name="T8" fmla="*/ 23 w 100"/>
                <a:gd name="T9" fmla="*/ 28 h 37"/>
                <a:gd name="T10" fmla="*/ 17 w 100"/>
                <a:gd name="T11" fmla="*/ 23 h 37"/>
                <a:gd name="T12" fmla="*/ 10 w 100"/>
                <a:gd name="T13" fmla="*/ 18 h 37"/>
                <a:gd name="T14" fmla="*/ 5 w 100"/>
                <a:gd name="T15" fmla="*/ 12 h 37"/>
                <a:gd name="T16" fmla="*/ 0 w 100"/>
                <a:gd name="T17" fmla="*/ 6 h 37"/>
                <a:gd name="T18" fmla="*/ 10 w 100"/>
                <a:gd name="T19" fmla="*/ 10 h 37"/>
                <a:gd name="T20" fmla="*/ 19 w 100"/>
                <a:gd name="T21" fmla="*/ 12 h 37"/>
                <a:gd name="T22" fmla="*/ 28 w 100"/>
                <a:gd name="T23" fmla="*/ 14 h 37"/>
                <a:gd name="T24" fmla="*/ 38 w 100"/>
                <a:gd name="T25" fmla="*/ 16 h 37"/>
                <a:gd name="T26" fmla="*/ 48 w 100"/>
                <a:gd name="T27" fmla="*/ 16 h 37"/>
                <a:gd name="T28" fmla="*/ 58 w 100"/>
                <a:gd name="T29" fmla="*/ 16 h 37"/>
                <a:gd name="T30" fmla="*/ 68 w 100"/>
                <a:gd name="T31" fmla="*/ 14 h 37"/>
                <a:gd name="T32" fmla="*/ 79 w 100"/>
                <a:gd name="T33" fmla="*/ 10 h 37"/>
                <a:gd name="T34" fmla="*/ 100 w 100"/>
                <a:gd name="T35" fmla="*/ 0 h 37"/>
                <a:gd name="T36" fmla="*/ 95 w 100"/>
                <a:gd name="T37" fmla="*/ 6 h 37"/>
                <a:gd name="T38" fmla="*/ 90 w 100"/>
                <a:gd name="T39" fmla="*/ 13 h 37"/>
                <a:gd name="T40" fmla="*/ 86 w 100"/>
                <a:gd name="T41" fmla="*/ 19 h 37"/>
                <a:gd name="T42" fmla="*/ 80 w 100"/>
                <a:gd name="T43" fmla="*/ 24 h 37"/>
                <a:gd name="T44" fmla="*/ 74 w 100"/>
                <a:gd name="T45" fmla="*/ 30 h 37"/>
                <a:gd name="T46" fmla="*/ 67 w 100"/>
                <a:gd name="T47" fmla="*/ 34 h 37"/>
                <a:gd name="T48" fmla="*/ 60 w 100"/>
                <a:gd name="T49" fmla="*/ 36 h 37"/>
                <a:gd name="T50" fmla="*/ 52 w 100"/>
                <a:gd name="T5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0" h="37">
                  <a:moveTo>
                    <a:pt x="52" y="37"/>
                  </a:moveTo>
                  <a:lnTo>
                    <a:pt x="45" y="36"/>
                  </a:lnTo>
                  <a:lnTo>
                    <a:pt x="37" y="35"/>
                  </a:lnTo>
                  <a:lnTo>
                    <a:pt x="30" y="31"/>
                  </a:lnTo>
                  <a:lnTo>
                    <a:pt x="23" y="28"/>
                  </a:lnTo>
                  <a:lnTo>
                    <a:pt x="17" y="23"/>
                  </a:lnTo>
                  <a:lnTo>
                    <a:pt x="10" y="18"/>
                  </a:lnTo>
                  <a:lnTo>
                    <a:pt x="5" y="12"/>
                  </a:lnTo>
                  <a:lnTo>
                    <a:pt x="0" y="6"/>
                  </a:lnTo>
                  <a:lnTo>
                    <a:pt x="10" y="10"/>
                  </a:lnTo>
                  <a:lnTo>
                    <a:pt x="19" y="12"/>
                  </a:lnTo>
                  <a:lnTo>
                    <a:pt x="28" y="14"/>
                  </a:lnTo>
                  <a:lnTo>
                    <a:pt x="38" y="16"/>
                  </a:lnTo>
                  <a:lnTo>
                    <a:pt x="48" y="16"/>
                  </a:lnTo>
                  <a:lnTo>
                    <a:pt x="58" y="16"/>
                  </a:lnTo>
                  <a:lnTo>
                    <a:pt x="68" y="14"/>
                  </a:lnTo>
                  <a:lnTo>
                    <a:pt x="79" y="10"/>
                  </a:lnTo>
                  <a:lnTo>
                    <a:pt x="100" y="0"/>
                  </a:lnTo>
                  <a:lnTo>
                    <a:pt x="95" y="6"/>
                  </a:lnTo>
                  <a:lnTo>
                    <a:pt x="90" y="13"/>
                  </a:lnTo>
                  <a:lnTo>
                    <a:pt x="86" y="19"/>
                  </a:lnTo>
                  <a:lnTo>
                    <a:pt x="80" y="24"/>
                  </a:lnTo>
                  <a:lnTo>
                    <a:pt x="74" y="30"/>
                  </a:lnTo>
                  <a:lnTo>
                    <a:pt x="67" y="34"/>
                  </a:lnTo>
                  <a:lnTo>
                    <a:pt x="60" y="36"/>
                  </a:lnTo>
                  <a:lnTo>
                    <a:pt x="52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7" name="Freeform 33">
              <a:extLst>
                <a:ext uri="{FF2B5EF4-FFF2-40B4-BE49-F238E27FC236}">
                  <a16:creationId xmlns:a16="http://schemas.microsoft.com/office/drawing/2014/main" id="{3576F037-7C96-ED26-A5BF-AC1F7BC0F8C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" y="650"/>
              <a:ext cx="278" cy="216"/>
            </a:xfrm>
            <a:custGeom>
              <a:avLst/>
              <a:gdLst>
                <a:gd name="T0" fmla="*/ 542 w 555"/>
                <a:gd name="T1" fmla="*/ 86 h 432"/>
                <a:gd name="T2" fmla="*/ 525 w 555"/>
                <a:gd name="T3" fmla="*/ 118 h 432"/>
                <a:gd name="T4" fmla="*/ 524 w 555"/>
                <a:gd name="T5" fmla="*/ 154 h 432"/>
                <a:gd name="T6" fmla="*/ 519 w 555"/>
                <a:gd name="T7" fmla="*/ 156 h 432"/>
                <a:gd name="T8" fmla="*/ 509 w 555"/>
                <a:gd name="T9" fmla="*/ 131 h 432"/>
                <a:gd name="T10" fmla="*/ 488 w 555"/>
                <a:gd name="T11" fmla="*/ 98 h 432"/>
                <a:gd name="T12" fmla="*/ 458 w 555"/>
                <a:gd name="T13" fmla="*/ 76 h 432"/>
                <a:gd name="T14" fmla="*/ 480 w 555"/>
                <a:gd name="T15" fmla="*/ 105 h 432"/>
                <a:gd name="T16" fmla="*/ 493 w 555"/>
                <a:gd name="T17" fmla="*/ 141 h 432"/>
                <a:gd name="T18" fmla="*/ 483 w 555"/>
                <a:gd name="T19" fmla="*/ 182 h 432"/>
                <a:gd name="T20" fmla="*/ 454 w 555"/>
                <a:gd name="T21" fmla="*/ 224 h 432"/>
                <a:gd name="T22" fmla="*/ 411 w 555"/>
                <a:gd name="T23" fmla="*/ 251 h 432"/>
                <a:gd name="T24" fmla="*/ 382 w 555"/>
                <a:gd name="T25" fmla="*/ 256 h 432"/>
                <a:gd name="T26" fmla="*/ 365 w 555"/>
                <a:gd name="T27" fmla="*/ 253 h 432"/>
                <a:gd name="T28" fmla="*/ 349 w 555"/>
                <a:gd name="T29" fmla="*/ 246 h 432"/>
                <a:gd name="T30" fmla="*/ 371 w 555"/>
                <a:gd name="T31" fmla="*/ 264 h 432"/>
                <a:gd name="T32" fmla="*/ 400 w 555"/>
                <a:gd name="T33" fmla="*/ 274 h 432"/>
                <a:gd name="T34" fmla="*/ 425 w 555"/>
                <a:gd name="T35" fmla="*/ 274 h 432"/>
                <a:gd name="T36" fmla="*/ 442 w 555"/>
                <a:gd name="T37" fmla="*/ 271 h 432"/>
                <a:gd name="T38" fmla="*/ 458 w 555"/>
                <a:gd name="T39" fmla="*/ 264 h 432"/>
                <a:gd name="T40" fmla="*/ 472 w 555"/>
                <a:gd name="T41" fmla="*/ 294 h 432"/>
                <a:gd name="T42" fmla="*/ 466 w 555"/>
                <a:gd name="T43" fmla="*/ 340 h 432"/>
                <a:gd name="T44" fmla="*/ 447 w 555"/>
                <a:gd name="T45" fmla="*/ 371 h 432"/>
                <a:gd name="T46" fmla="*/ 419 w 555"/>
                <a:gd name="T47" fmla="*/ 397 h 432"/>
                <a:gd name="T48" fmla="*/ 366 w 555"/>
                <a:gd name="T49" fmla="*/ 420 h 432"/>
                <a:gd name="T50" fmla="*/ 302 w 555"/>
                <a:gd name="T51" fmla="*/ 432 h 432"/>
                <a:gd name="T52" fmla="*/ 235 w 555"/>
                <a:gd name="T53" fmla="*/ 420 h 432"/>
                <a:gd name="T54" fmla="*/ 219 w 555"/>
                <a:gd name="T55" fmla="*/ 401 h 432"/>
                <a:gd name="T56" fmla="*/ 211 w 555"/>
                <a:gd name="T57" fmla="*/ 377 h 432"/>
                <a:gd name="T58" fmla="*/ 190 w 555"/>
                <a:gd name="T59" fmla="*/ 356 h 432"/>
                <a:gd name="T60" fmla="*/ 234 w 555"/>
                <a:gd name="T61" fmla="*/ 339 h 432"/>
                <a:gd name="T62" fmla="*/ 266 w 555"/>
                <a:gd name="T63" fmla="*/ 304 h 432"/>
                <a:gd name="T64" fmla="*/ 272 w 555"/>
                <a:gd name="T65" fmla="*/ 284 h 432"/>
                <a:gd name="T66" fmla="*/ 245 w 555"/>
                <a:gd name="T67" fmla="*/ 309 h 432"/>
                <a:gd name="T68" fmla="*/ 213 w 555"/>
                <a:gd name="T69" fmla="*/ 327 h 432"/>
                <a:gd name="T70" fmla="*/ 175 w 555"/>
                <a:gd name="T71" fmla="*/ 330 h 432"/>
                <a:gd name="T72" fmla="*/ 137 w 555"/>
                <a:gd name="T73" fmla="*/ 321 h 432"/>
                <a:gd name="T74" fmla="*/ 107 w 555"/>
                <a:gd name="T75" fmla="*/ 300 h 432"/>
                <a:gd name="T76" fmla="*/ 82 w 555"/>
                <a:gd name="T77" fmla="*/ 230 h 432"/>
                <a:gd name="T78" fmla="*/ 79 w 555"/>
                <a:gd name="T79" fmla="*/ 204 h 432"/>
                <a:gd name="T80" fmla="*/ 71 w 555"/>
                <a:gd name="T81" fmla="*/ 224 h 432"/>
                <a:gd name="T82" fmla="*/ 64 w 555"/>
                <a:gd name="T83" fmla="*/ 277 h 432"/>
                <a:gd name="T84" fmla="*/ 59 w 555"/>
                <a:gd name="T85" fmla="*/ 263 h 432"/>
                <a:gd name="T86" fmla="*/ 46 w 555"/>
                <a:gd name="T87" fmla="*/ 242 h 432"/>
                <a:gd name="T88" fmla="*/ 25 w 555"/>
                <a:gd name="T89" fmla="*/ 225 h 432"/>
                <a:gd name="T90" fmla="*/ 0 w 555"/>
                <a:gd name="T91" fmla="*/ 217 h 432"/>
                <a:gd name="T92" fmla="*/ 49 w 555"/>
                <a:gd name="T93" fmla="*/ 159 h 432"/>
                <a:gd name="T94" fmla="*/ 109 w 555"/>
                <a:gd name="T95" fmla="*/ 110 h 432"/>
                <a:gd name="T96" fmla="*/ 160 w 555"/>
                <a:gd name="T97" fmla="*/ 91 h 432"/>
                <a:gd name="T98" fmla="*/ 190 w 555"/>
                <a:gd name="T99" fmla="*/ 116 h 432"/>
                <a:gd name="T100" fmla="*/ 227 w 555"/>
                <a:gd name="T101" fmla="*/ 126 h 432"/>
                <a:gd name="T102" fmla="*/ 277 w 555"/>
                <a:gd name="T103" fmla="*/ 120 h 432"/>
                <a:gd name="T104" fmla="*/ 325 w 555"/>
                <a:gd name="T105" fmla="*/ 86 h 432"/>
                <a:gd name="T106" fmla="*/ 357 w 555"/>
                <a:gd name="T107" fmla="*/ 37 h 432"/>
                <a:gd name="T108" fmla="*/ 367 w 555"/>
                <a:gd name="T109" fmla="*/ 10 h 432"/>
                <a:gd name="T110" fmla="*/ 395 w 555"/>
                <a:gd name="T111" fmla="*/ 5 h 432"/>
                <a:gd name="T112" fmla="*/ 432 w 555"/>
                <a:gd name="T113" fmla="*/ 14 h 432"/>
                <a:gd name="T114" fmla="*/ 466 w 555"/>
                <a:gd name="T115" fmla="*/ 26 h 432"/>
                <a:gd name="T116" fmla="*/ 501 w 555"/>
                <a:gd name="T117" fmla="*/ 40 h 432"/>
                <a:gd name="T118" fmla="*/ 534 w 555"/>
                <a:gd name="T119" fmla="*/ 55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55" h="432">
                  <a:moveTo>
                    <a:pt x="555" y="66"/>
                  </a:moveTo>
                  <a:lnTo>
                    <a:pt x="548" y="75"/>
                  </a:lnTo>
                  <a:lnTo>
                    <a:pt x="542" y="86"/>
                  </a:lnTo>
                  <a:lnTo>
                    <a:pt x="536" y="96"/>
                  </a:lnTo>
                  <a:lnTo>
                    <a:pt x="530" y="106"/>
                  </a:lnTo>
                  <a:lnTo>
                    <a:pt x="525" y="118"/>
                  </a:lnTo>
                  <a:lnTo>
                    <a:pt x="522" y="129"/>
                  </a:lnTo>
                  <a:lnTo>
                    <a:pt x="522" y="142"/>
                  </a:lnTo>
                  <a:lnTo>
                    <a:pt x="524" y="154"/>
                  </a:lnTo>
                  <a:lnTo>
                    <a:pt x="523" y="155"/>
                  </a:lnTo>
                  <a:lnTo>
                    <a:pt x="521" y="156"/>
                  </a:lnTo>
                  <a:lnTo>
                    <a:pt x="519" y="156"/>
                  </a:lnTo>
                  <a:lnTo>
                    <a:pt x="517" y="155"/>
                  </a:lnTo>
                  <a:lnTo>
                    <a:pt x="514" y="143"/>
                  </a:lnTo>
                  <a:lnTo>
                    <a:pt x="509" y="131"/>
                  </a:lnTo>
                  <a:lnTo>
                    <a:pt x="503" y="119"/>
                  </a:lnTo>
                  <a:lnTo>
                    <a:pt x="496" y="109"/>
                  </a:lnTo>
                  <a:lnTo>
                    <a:pt x="488" y="98"/>
                  </a:lnTo>
                  <a:lnTo>
                    <a:pt x="479" y="90"/>
                  </a:lnTo>
                  <a:lnTo>
                    <a:pt x="469" y="82"/>
                  </a:lnTo>
                  <a:lnTo>
                    <a:pt x="458" y="76"/>
                  </a:lnTo>
                  <a:lnTo>
                    <a:pt x="466" y="84"/>
                  </a:lnTo>
                  <a:lnTo>
                    <a:pt x="473" y="95"/>
                  </a:lnTo>
                  <a:lnTo>
                    <a:pt x="480" y="105"/>
                  </a:lnTo>
                  <a:lnTo>
                    <a:pt x="486" y="116"/>
                  </a:lnTo>
                  <a:lnTo>
                    <a:pt x="491" y="128"/>
                  </a:lnTo>
                  <a:lnTo>
                    <a:pt x="493" y="141"/>
                  </a:lnTo>
                  <a:lnTo>
                    <a:pt x="493" y="154"/>
                  </a:lnTo>
                  <a:lnTo>
                    <a:pt x="489" y="166"/>
                  </a:lnTo>
                  <a:lnTo>
                    <a:pt x="483" y="182"/>
                  </a:lnTo>
                  <a:lnTo>
                    <a:pt x="474" y="197"/>
                  </a:lnTo>
                  <a:lnTo>
                    <a:pt x="465" y="211"/>
                  </a:lnTo>
                  <a:lnTo>
                    <a:pt x="454" y="224"/>
                  </a:lnTo>
                  <a:lnTo>
                    <a:pt x="440" y="234"/>
                  </a:lnTo>
                  <a:lnTo>
                    <a:pt x="426" y="243"/>
                  </a:lnTo>
                  <a:lnTo>
                    <a:pt x="411" y="251"/>
                  </a:lnTo>
                  <a:lnTo>
                    <a:pt x="394" y="256"/>
                  </a:lnTo>
                  <a:lnTo>
                    <a:pt x="388" y="256"/>
                  </a:lnTo>
                  <a:lnTo>
                    <a:pt x="382" y="256"/>
                  </a:lnTo>
                  <a:lnTo>
                    <a:pt x="377" y="256"/>
                  </a:lnTo>
                  <a:lnTo>
                    <a:pt x="371" y="254"/>
                  </a:lnTo>
                  <a:lnTo>
                    <a:pt x="365" y="253"/>
                  </a:lnTo>
                  <a:lnTo>
                    <a:pt x="359" y="250"/>
                  </a:lnTo>
                  <a:lnTo>
                    <a:pt x="353" y="248"/>
                  </a:lnTo>
                  <a:lnTo>
                    <a:pt x="349" y="246"/>
                  </a:lnTo>
                  <a:lnTo>
                    <a:pt x="355" y="253"/>
                  </a:lnTo>
                  <a:lnTo>
                    <a:pt x="363" y="258"/>
                  </a:lnTo>
                  <a:lnTo>
                    <a:pt x="371" y="264"/>
                  </a:lnTo>
                  <a:lnTo>
                    <a:pt x="380" y="269"/>
                  </a:lnTo>
                  <a:lnTo>
                    <a:pt x="389" y="272"/>
                  </a:lnTo>
                  <a:lnTo>
                    <a:pt x="400" y="274"/>
                  </a:lnTo>
                  <a:lnTo>
                    <a:pt x="410" y="276"/>
                  </a:lnTo>
                  <a:lnTo>
                    <a:pt x="419" y="276"/>
                  </a:lnTo>
                  <a:lnTo>
                    <a:pt x="425" y="274"/>
                  </a:lnTo>
                  <a:lnTo>
                    <a:pt x="431" y="274"/>
                  </a:lnTo>
                  <a:lnTo>
                    <a:pt x="436" y="273"/>
                  </a:lnTo>
                  <a:lnTo>
                    <a:pt x="442" y="271"/>
                  </a:lnTo>
                  <a:lnTo>
                    <a:pt x="448" y="270"/>
                  </a:lnTo>
                  <a:lnTo>
                    <a:pt x="453" y="268"/>
                  </a:lnTo>
                  <a:lnTo>
                    <a:pt x="458" y="264"/>
                  </a:lnTo>
                  <a:lnTo>
                    <a:pt x="464" y="262"/>
                  </a:lnTo>
                  <a:lnTo>
                    <a:pt x="466" y="278"/>
                  </a:lnTo>
                  <a:lnTo>
                    <a:pt x="472" y="294"/>
                  </a:lnTo>
                  <a:lnTo>
                    <a:pt x="476" y="311"/>
                  </a:lnTo>
                  <a:lnTo>
                    <a:pt x="472" y="329"/>
                  </a:lnTo>
                  <a:lnTo>
                    <a:pt x="466" y="340"/>
                  </a:lnTo>
                  <a:lnTo>
                    <a:pt x="461" y="351"/>
                  </a:lnTo>
                  <a:lnTo>
                    <a:pt x="455" y="361"/>
                  </a:lnTo>
                  <a:lnTo>
                    <a:pt x="447" y="371"/>
                  </a:lnTo>
                  <a:lnTo>
                    <a:pt x="439" y="380"/>
                  </a:lnTo>
                  <a:lnTo>
                    <a:pt x="430" y="389"/>
                  </a:lnTo>
                  <a:lnTo>
                    <a:pt x="419" y="397"/>
                  </a:lnTo>
                  <a:lnTo>
                    <a:pt x="408" y="402"/>
                  </a:lnTo>
                  <a:lnTo>
                    <a:pt x="387" y="412"/>
                  </a:lnTo>
                  <a:lnTo>
                    <a:pt x="366" y="420"/>
                  </a:lnTo>
                  <a:lnTo>
                    <a:pt x="344" y="425"/>
                  </a:lnTo>
                  <a:lnTo>
                    <a:pt x="324" y="430"/>
                  </a:lnTo>
                  <a:lnTo>
                    <a:pt x="302" y="432"/>
                  </a:lnTo>
                  <a:lnTo>
                    <a:pt x="280" y="431"/>
                  </a:lnTo>
                  <a:lnTo>
                    <a:pt x="258" y="427"/>
                  </a:lnTo>
                  <a:lnTo>
                    <a:pt x="235" y="420"/>
                  </a:lnTo>
                  <a:lnTo>
                    <a:pt x="227" y="415"/>
                  </a:lnTo>
                  <a:lnTo>
                    <a:pt x="222" y="408"/>
                  </a:lnTo>
                  <a:lnTo>
                    <a:pt x="219" y="401"/>
                  </a:lnTo>
                  <a:lnTo>
                    <a:pt x="216" y="393"/>
                  </a:lnTo>
                  <a:lnTo>
                    <a:pt x="214" y="385"/>
                  </a:lnTo>
                  <a:lnTo>
                    <a:pt x="211" y="377"/>
                  </a:lnTo>
                  <a:lnTo>
                    <a:pt x="206" y="370"/>
                  </a:lnTo>
                  <a:lnTo>
                    <a:pt x="199" y="364"/>
                  </a:lnTo>
                  <a:lnTo>
                    <a:pt x="190" y="356"/>
                  </a:lnTo>
                  <a:lnTo>
                    <a:pt x="206" y="354"/>
                  </a:lnTo>
                  <a:lnTo>
                    <a:pt x="220" y="348"/>
                  </a:lnTo>
                  <a:lnTo>
                    <a:pt x="234" y="339"/>
                  </a:lnTo>
                  <a:lnTo>
                    <a:pt x="245" y="330"/>
                  </a:lnTo>
                  <a:lnTo>
                    <a:pt x="257" y="317"/>
                  </a:lnTo>
                  <a:lnTo>
                    <a:pt x="266" y="304"/>
                  </a:lnTo>
                  <a:lnTo>
                    <a:pt x="273" y="291"/>
                  </a:lnTo>
                  <a:lnTo>
                    <a:pt x="280" y="276"/>
                  </a:lnTo>
                  <a:lnTo>
                    <a:pt x="272" y="284"/>
                  </a:lnTo>
                  <a:lnTo>
                    <a:pt x="264" y="293"/>
                  </a:lnTo>
                  <a:lnTo>
                    <a:pt x="254" y="301"/>
                  </a:lnTo>
                  <a:lnTo>
                    <a:pt x="245" y="309"/>
                  </a:lnTo>
                  <a:lnTo>
                    <a:pt x="235" y="317"/>
                  </a:lnTo>
                  <a:lnTo>
                    <a:pt x="224" y="323"/>
                  </a:lnTo>
                  <a:lnTo>
                    <a:pt x="213" y="327"/>
                  </a:lnTo>
                  <a:lnTo>
                    <a:pt x="200" y="330"/>
                  </a:lnTo>
                  <a:lnTo>
                    <a:pt x="188" y="331"/>
                  </a:lnTo>
                  <a:lnTo>
                    <a:pt x="175" y="330"/>
                  </a:lnTo>
                  <a:lnTo>
                    <a:pt x="162" y="329"/>
                  </a:lnTo>
                  <a:lnTo>
                    <a:pt x="150" y="325"/>
                  </a:lnTo>
                  <a:lnTo>
                    <a:pt x="137" y="321"/>
                  </a:lnTo>
                  <a:lnTo>
                    <a:pt x="125" y="315"/>
                  </a:lnTo>
                  <a:lnTo>
                    <a:pt x="116" y="308"/>
                  </a:lnTo>
                  <a:lnTo>
                    <a:pt x="107" y="300"/>
                  </a:lnTo>
                  <a:lnTo>
                    <a:pt x="92" y="278"/>
                  </a:lnTo>
                  <a:lnTo>
                    <a:pt x="84" y="255"/>
                  </a:lnTo>
                  <a:lnTo>
                    <a:pt x="82" y="230"/>
                  </a:lnTo>
                  <a:lnTo>
                    <a:pt x="82" y="205"/>
                  </a:lnTo>
                  <a:lnTo>
                    <a:pt x="80" y="204"/>
                  </a:lnTo>
                  <a:lnTo>
                    <a:pt x="79" y="204"/>
                  </a:lnTo>
                  <a:lnTo>
                    <a:pt x="77" y="204"/>
                  </a:lnTo>
                  <a:lnTo>
                    <a:pt x="76" y="205"/>
                  </a:lnTo>
                  <a:lnTo>
                    <a:pt x="71" y="224"/>
                  </a:lnTo>
                  <a:lnTo>
                    <a:pt x="71" y="242"/>
                  </a:lnTo>
                  <a:lnTo>
                    <a:pt x="70" y="260"/>
                  </a:lnTo>
                  <a:lnTo>
                    <a:pt x="64" y="277"/>
                  </a:lnTo>
                  <a:lnTo>
                    <a:pt x="61" y="273"/>
                  </a:lnTo>
                  <a:lnTo>
                    <a:pt x="60" y="269"/>
                  </a:lnTo>
                  <a:lnTo>
                    <a:pt x="59" y="263"/>
                  </a:lnTo>
                  <a:lnTo>
                    <a:pt x="56" y="257"/>
                  </a:lnTo>
                  <a:lnTo>
                    <a:pt x="52" y="249"/>
                  </a:lnTo>
                  <a:lnTo>
                    <a:pt x="46" y="242"/>
                  </a:lnTo>
                  <a:lnTo>
                    <a:pt x="39" y="235"/>
                  </a:lnTo>
                  <a:lnTo>
                    <a:pt x="33" y="230"/>
                  </a:lnTo>
                  <a:lnTo>
                    <a:pt x="25" y="225"/>
                  </a:lnTo>
                  <a:lnTo>
                    <a:pt x="17" y="222"/>
                  </a:lnTo>
                  <a:lnTo>
                    <a:pt x="9" y="219"/>
                  </a:lnTo>
                  <a:lnTo>
                    <a:pt x="0" y="217"/>
                  </a:lnTo>
                  <a:lnTo>
                    <a:pt x="15" y="196"/>
                  </a:lnTo>
                  <a:lnTo>
                    <a:pt x="31" y="178"/>
                  </a:lnTo>
                  <a:lnTo>
                    <a:pt x="49" y="159"/>
                  </a:lnTo>
                  <a:lnTo>
                    <a:pt x="68" y="142"/>
                  </a:lnTo>
                  <a:lnTo>
                    <a:pt x="88" y="126"/>
                  </a:lnTo>
                  <a:lnTo>
                    <a:pt x="109" y="110"/>
                  </a:lnTo>
                  <a:lnTo>
                    <a:pt x="131" y="95"/>
                  </a:lnTo>
                  <a:lnTo>
                    <a:pt x="153" y="80"/>
                  </a:lnTo>
                  <a:lnTo>
                    <a:pt x="160" y="91"/>
                  </a:lnTo>
                  <a:lnTo>
                    <a:pt x="168" y="101"/>
                  </a:lnTo>
                  <a:lnTo>
                    <a:pt x="178" y="109"/>
                  </a:lnTo>
                  <a:lnTo>
                    <a:pt x="190" y="116"/>
                  </a:lnTo>
                  <a:lnTo>
                    <a:pt x="201" y="120"/>
                  </a:lnTo>
                  <a:lnTo>
                    <a:pt x="214" y="124"/>
                  </a:lnTo>
                  <a:lnTo>
                    <a:pt x="227" y="126"/>
                  </a:lnTo>
                  <a:lnTo>
                    <a:pt x="239" y="127"/>
                  </a:lnTo>
                  <a:lnTo>
                    <a:pt x="259" y="126"/>
                  </a:lnTo>
                  <a:lnTo>
                    <a:pt x="277" y="120"/>
                  </a:lnTo>
                  <a:lnTo>
                    <a:pt x="294" y="111"/>
                  </a:lnTo>
                  <a:lnTo>
                    <a:pt x="310" y="99"/>
                  </a:lnTo>
                  <a:lnTo>
                    <a:pt x="325" y="86"/>
                  </a:lnTo>
                  <a:lnTo>
                    <a:pt x="337" y="71"/>
                  </a:lnTo>
                  <a:lnTo>
                    <a:pt x="348" y="55"/>
                  </a:lnTo>
                  <a:lnTo>
                    <a:pt x="357" y="37"/>
                  </a:lnTo>
                  <a:lnTo>
                    <a:pt x="360" y="28"/>
                  </a:lnTo>
                  <a:lnTo>
                    <a:pt x="364" y="19"/>
                  </a:lnTo>
                  <a:lnTo>
                    <a:pt x="367" y="10"/>
                  </a:lnTo>
                  <a:lnTo>
                    <a:pt x="371" y="0"/>
                  </a:lnTo>
                  <a:lnTo>
                    <a:pt x="383" y="3"/>
                  </a:lnTo>
                  <a:lnTo>
                    <a:pt x="395" y="5"/>
                  </a:lnTo>
                  <a:lnTo>
                    <a:pt x="408" y="8"/>
                  </a:lnTo>
                  <a:lnTo>
                    <a:pt x="419" y="11"/>
                  </a:lnTo>
                  <a:lnTo>
                    <a:pt x="432" y="14"/>
                  </a:lnTo>
                  <a:lnTo>
                    <a:pt x="443" y="19"/>
                  </a:lnTo>
                  <a:lnTo>
                    <a:pt x="455" y="22"/>
                  </a:lnTo>
                  <a:lnTo>
                    <a:pt x="466" y="26"/>
                  </a:lnTo>
                  <a:lnTo>
                    <a:pt x="478" y="30"/>
                  </a:lnTo>
                  <a:lnTo>
                    <a:pt x="489" y="35"/>
                  </a:lnTo>
                  <a:lnTo>
                    <a:pt x="501" y="40"/>
                  </a:lnTo>
                  <a:lnTo>
                    <a:pt x="513" y="45"/>
                  </a:lnTo>
                  <a:lnTo>
                    <a:pt x="523" y="50"/>
                  </a:lnTo>
                  <a:lnTo>
                    <a:pt x="534" y="55"/>
                  </a:lnTo>
                  <a:lnTo>
                    <a:pt x="545" y="60"/>
                  </a:lnTo>
                  <a:lnTo>
                    <a:pt x="555" y="66"/>
                  </a:lnTo>
                  <a:close/>
                </a:path>
              </a:pathLst>
            </a:cu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Freeform 34">
              <a:extLst>
                <a:ext uri="{FF2B5EF4-FFF2-40B4-BE49-F238E27FC236}">
                  <a16:creationId xmlns:a16="http://schemas.microsoft.com/office/drawing/2014/main" id="{85B32988-1E23-7FE0-76C4-294CC4DBC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7" y="691"/>
              <a:ext cx="117" cy="101"/>
            </a:xfrm>
            <a:custGeom>
              <a:avLst/>
              <a:gdLst>
                <a:gd name="T0" fmla="*/ 230 w 234"/>
                <a:gd name="T1" fmla="*/ 157 h 203"/>
                <a:gd name="T2" fmla="*/ 234 w 234"/>
                <a:gd name="T3" fmla="*/ 167 h 203"/>
                <a:gd name="T4" fmla="*/ 229 w 234"/>
                <a:gd name="T5" fmla="*/ 168 h 203"/>
                <a:gd name="T6" fmla="*/ 220 w 234"/>
                <a:gd name="T7" fmla="*/ 159 h 203"/>
                <a:gd name="T8" fmla="*/ 211 w 234"/>
                <a:gd name="T9" fmla="*/ 149 h 203"/>
                <a:gd name="T10" fmla="*/ 201 w 234"/>
                <a:gd name="T11" fmla="*/ 138 h 203"/>
                <a:gd name="T12" fmla="*/ 204 w 234"/>
                <a:gd name="T13" fmla="*/ 145 h 203"/>
                <a:gd name="T14" fmla="*/ 219 w 234"/>
                <a:gd name="T15" fmla="*/ 171 h 203"/>
                <a:gd name="T16" fmla="*/ 226 w 234"/>
                <a:gd name="T17" fmla="*/ 184 h 203"/>
                <a:gd name="T18" fmla="*/ 224 w 234"/>
                <a:gd name="T19" fmla="*/ 186 h 203"/>
                <a:gd name="T20" fmla="*/ 223 w 234"/>
                <a:gd name="T21" fmla="*/ 188 h 203"/>
                <a:gd name="T22" fmla="*/ 222 w 234"/>
                <a:gd name="T23" fmla="*/ 188 h 203"/>
                <a:gd name="T24" fmla="*/ 216 w 234"/>
                <a:gd name="T25" fmla="*/ 181 h 203"/>
                <a:gd name="T26" fmla="*/ 208 w 234"/>
                <a:gd name="T27" fmla="*/ 167 h 203"/>
                <a:gd name="T28" fmla="*/ 198 w 234"/>
                <a:gd name="T29" fmla="*/ 156 h 203"/>
                <a:gd name="T30" fmla="*/ 188 w 234"/>
                <a:gd name="T31" fmla="*/ 145 h 203"/>
                <a:gd name="T32" fmla="*/ 183 w 234"/>
                <a:gd name="T33" fmla="*/ 146 h 203"/>
                <a:gd name="T34" fmla="*/ 199 w 234"/>
                <a:gd name="T35" fmla="*/ 173 h 203"/>
                <a:gd name="T36" fmla="*/ 215 w 234"/>
                <a:gd name="T37" fmla="*/ 197 h 203"/>
                <a:gd name="T38" fmla="*/ 203 w 234"/>
                <a:gd name="T39" fmla="*/ 195 h 203"/>
                <a:gd name="T40" fmla="*/ 188 w 234"/>
                <a:gd name="T41" fmla="*/ 174 h 203"/>
                <a:gd name="T42" fmla="*/ 163 w 234"/>
                <a:gd name="T43" fmla="*/ 143 h 203"/>
                <a:gd name="T44" fmla="*/ 124 w 234"/>
                <a:gd name="T45" fmla="*/ 111 h 203"/>
                <a:gd name="T46" fmla="*/ 77 w 234"/>
                <a:gd name="T47" fmla="*/ 89 h 203"/>
                <a:gd name="T48" fmla="*/ 26 w 234"/>
                <a:gd name="T49" fmla="*/ 75 h 203"/>
                <a:gd name="T50" fmla="*/ 0 w 234"/>
                <a:gd name="T51" fmla="*/ 52 h 203"/>
                <a:gd name="T52" fmla="*/ 16 w 234"/>
                <a:gd name="T53" fmla="*/ 14 h 203"/>
                <a:gd name="T54" fmla="*/ 45 w 234"/>
                <a:gd name="T55" fmla="*/ 6 h 203"/>
                <a:gd name="T56" fmla="*/ 74 w 234"/>
                <a:gd name="T57" fmla="*/ 20 h 203"/>
                <a:gd name="T58" fmla="*/ 100 w 234"/>
                <a:gd name="T59" fmla="*/ 35 h 203"/>
                <a:gd name="T60" fmla="*/ 127 w 234"/>
                <a:gd name="T61" fmla="*/ 52 h 203"/>
                <a:gd name="T62" fmla="*/ 151 w 234"/>
                <a:gd name="T63" fmla="*/ 72 h 203"/>
                <a:gd name="T64" fmla="*/ 175 w 234"/>
                <a:gd name="T65" fmla="*/ 92 h 203"/>
                <a:gd name="T66" fmla="*/ 197 w 234"/>
                <a:gd name="T67" fmla="*/ 114 h 203"/>
                <a:gd name="T68" fmla="*/ 218 w 234"/>
                <a:gd name="T69" fmla="*/ 138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4" h="203">
                  <a:moveTo>
                    <a:pt x="227" y="151"/>
                  </a:moveTo>
                  <a:lnTo>
                    <a:pt x="230" y="157"/>
                  </a:lnTo>
                  <a:lnTo>
                    <a:pt x="233" y="161"/>
                  </a:lnTo>
                  <a:lnTo>
                    <a:pt x="234" y="167"/>
                  </a:lnTo>
                  <a:lnTo>
                    <a:pt x="234" y="173"/>
                  </a:lnTo>
                  <a:lnTo>
                    <a:pt x="229" y="168"/>
                  </a:lnTo>
                  <a:lnTo>
                    <a:pt x="224" y="164"/>
                  </a:lnTo>
                  <a:lnTo>
                    <a:pt x="220" y="159"/>
                  </a:lnTo>
                  <a:lnTo>
                    <a:pt x="215" y="153"/>
                  </a:lnTo>
                  <a:lnTo>
                    <a:pt x="211" y="149"/>
                  </a:lnTo>
                  <a:lnTo>
                    <a:pt x="206" y="143"/>
                  </a:lnTo>
                  <a:lnTo>
                    <a:pt x="201" y="138"/>
                  </a:lnTo>
                  <a:lnTo>
                    <a:pt x="197" y="134"/>
                  </a:lnTo>
                  <a:lnTo>
                    <a:pt x="204" y="145"/>
                  </a:lnTo>
                  <a:lnTo>
                    <a:pt x="211" y="158"/>
                  </a:lnTo>
                  <a:lnTo>
                    <a:pt x="219" y="171"/>
                  </a:lnTo>
                  <a:lnTo>
                    <a:pt x="226" y="183"/>
                  </a:lnTo>
                  <a:lnTo>
                    <a:pt x="226" y="184"/>
                  </a:lnTo>
                  <a:lnTo>
                    <a:pt x="226" y="184"/>
                  </a:lnTo>
                  <a:lnTo>
                    <a:pt x="224" y="186"/>
                  </a:lnTo>
                  <a:lnTo>
                    <a:pt x="224" y="187"/>
                  </a:lnTo>
                  <a:lnTo>
                    <a:pt x="223" y="188"/>
                  </a:lnTo>
                  <a:lnTo>
                    <a:pt x="223" y="188"/>
                  </a:lnTo>
                  <a:lnTo>
                    <a:pt x="222" y="188"/>
                  </a:lnTo>
                  <a:lnTo>
                    <a:pt x="221" y="188"/>
                  </a:lnTo>
                  <a:lnTo>
                    <a:pt x="216" y="181"/>
                  </a:lnTo>
                  <a:lnTo>
                    <a:pt x="212" y="174"/>
                  </a:lnTo>
                  <a:lnTo>
                    <a:pt x="208" y="167"/>
                  </a:lnTo>
                  <a:lnTo>
                    <a:pt x="204" y="161"/>
                  </a:lnTo>
                  <a:lnTo>
                    <a:pt x="198" y="156"/>
                  </a:lnTo>
                  <a:lnTo>
                    <a:pt x="193" y="150"/>
                  </a:lnTo>
                  <a:lnTo>
                    <a:pt x="188" y="145"/>
                  </a:lnTo>
                  <a:lnTo>
                    <a:pt x="182" y="141"/>
                  </a:lnTo>
                  <a:lnTo>
                    <a:pt x="183" y="146"/>
                  </a:lnTo>
                  <a:lnTo>
                    <a:pt x="191" y="160"/>
                  </a:lnTo>
                  <a:lnTo>
                    <a:pt x="199" y="173"/>
                  </a:lnTo>
                  <a:lnTo>
                    <a:pt x="206" y="186"/>
                  </a:lnTo>
                  <a:lnTo>
                    <a:pt x="215" y="197"/>
                  </a:lnTo>
                  <a:lnTo>
                    <a:pt x="212" y="203"/>
                  </a:lnTo>
                  <a:lnTo>
                    <a:pt x="203" y="195"/>
                  </a:lnTo>
                  <a:lnTo>
                    <a:pt x="195" y="186"/>
                  </a:lnTo>
                  <a:lnTo>
                    <a:pt x="188" y="174"/>
                  </a:lnTo>
                  <a:lnTo>
                    <a:pt x="180" y="163"/>
                  </a:lnTo>
                  <a:lnTo>
                    <a:pt x="163" y="143"/>
                  </a:lnTo>
                  <a:lnTo>
                    <a:pt x="145" y="126"/>
                  </a:lnTo>
                  <a:lnTo>
                    <a:pt x="124" y="111"/>
                  </a:lnTo>
                  <a:lnTo>
                    <a:pt x="101" y="98"/>
                  </a:lnTo>
                  <a:lnTo>
                    <a:pt x="77" y="89"/>
                  </a:lnTo>
                  <a:lnTo>
                    <a:pt x="52" y="81"/>
                  </a:lnTo>
                  <a:lnTo>
                    <a:pt x="26" y="75"/>
                  </a:lnTo>
                  <a:lnTo>
                    <a:pt x="0" y="72"/>
                  </a:lnTo>
                  <a:lnTo>
                    <a:pt x="0" y="52"/>
                  </a:lnTo>
                  <a:lnTo>
                    <a:pt x="6" y="32"/>
                  </a:lnTo>
                  <a:lnTo>
                    <a:pt x="16" y="14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59" y="13"/>
                  </a:lnTo>
                  <a:lnTo>
                    <a:pt x="74" y="20"/>
                  </a:lnTo>
                  <a:lnTo>
                    <a:pt x="87" y="28"/>
                  </a:lnTo>
                  <a:lnTo>
                    <a:pt x="100" y="35"/>
                  </a:lnTo>
                  <a:lnTo>
                    <a:pt x="114" y="44"/>
                  </a:lnTo>
                  <a:lnTo>
                    <a:pt x="127" y="52"/>
                  </a:lnTo>
                  <a:lnTo>
                    <a:pt x="139" y="61"/>
                  </a:lnTo>
                  <a:lnTo>
                    <a:pt x="151" y="72"/>
                  </a:lnTo>
                  <a:lnTo>
                    <a:pt x="163" y="82"/>
                  </a:lnTo>
                  <a:lnTo>
                    <a:pt x="175" y="92"/>
                  </a:lnTo>
                  <a:lnTo>
                    <a:pt x="185" y="103"/>
                  </a:lnTo>
                  <a:lnTo>
                    <a:pt x="197" y="114"/>
                  </a:lnTo>
                  <a:lnTo>
                    <a:pt x="207" y="127"/>
                  </a:lnTo>
                  <a:lnTo>
                    <a:pt x="218" y="138"/>
                  </a:lnTo>
                  <a:lnTo>
                    <a:pt x="227" y="151"/>
                  </a:lnTo>
                  <a:close/>
                </a:path>
              </a:pathLst>
            </a:custGeom>
            <a:solidFill>
              <a:srgbClr val="99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Freeform 35">
              <a:extLst>
                <a:ext uri="{FF2B5EF4-FFF2-40B4-BE49-F238E27FC236}">
                  <a16:creationId xmlns:a16="http://schemas.microsoft.com/office/drawing/2014/main" id="{7E121552-BE9C-95B0-506E-749C7C251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4" y="764"/>
              <a:ext cx="74" cy="156"/>
            </a:xfrm>
            <a:custGeom>
              <a:avLst/>
              <a:gdLst>
                <a:gd name="T0" fmla="*/ 147 w 148"/>
                <a:gd name="T1" fmla="*/ 57 h 311"/>
                <a:gd name="T2" fmla="*/ 148 w 148"/>
                <a:gd name="T3" fmla="*/ 61 h 311"/>
                <a:gd name="T4" fmla="*/ 147 w 148"/>
                <a:gd name="T5" fmla="*/ 67 h 311"/>
                <a:gd name="T6" fmla="*/ 143 w 148"/>
                <a:gd name="T7" fmla="*/ 72 h 311"/>
                <a:gd name="T8" fmla="*/ 140 w 148"/>
                <a:gd name="T9" fmla="*/ 75 h 311"/>
                <a:gd name="T10" fmla="*/ 124 w 148"/>
                <a:gd name="T11" fmla="*/ 93 h 311"/>
                <a:gd name="T12" fmla="*/ 108 w 148"/>
                <a:gd name="T13" fmla="*/ 111 h 311"/>
                <a:gd name="T14" fmla="*/ 94 w 148"/>
                <a:gd name="T15" fmla="*/ 131 h 311"/>
                <a:gd name="T16" fmla="*/ 80 w 148"/>
                <a:gd name="T17" fmla="*/ 151 h 311"/>
                <a:gd name="T18" fmla="*/ 68 w 148"/>
                <a:gd name="T19" fmla="*/ 172 h 311"/>
                <a:gd name="T20" fmla="*/ 58 w 148"/>
                <a:gd name="T21" fmla="*/ 195 h 311"/>
                <a:gd name="T22" fmla="*/ 49 w 148"/>
                <a:gd name="T23" fmla="*/ 218 h 311"/>
                <a:gd name="T24" fmla="*/ 42 w 148"/>
                <a:gd name="T25" fmla="*/ 243 h 311"/>
                <a:gd name="T26" fmla="*/ 38 w 148"/>
                <a:gd name="T27" fmla="*/ 261 h 311"/>
                <a:gd name="T28" fmla="*/ 38 w 148"/>
                <a:gd name="T29" fmla="*/ 278 h 311"/>
                <a:gd name="T30" fmla="*/ 40 w 148"/>
                <a:gd name="T31" fmla="*/ 295 h 311"/>
                <a:gd name="T32" fmla="*/ 43 w 148"/>
                <a:gd name="T33" fmla="*/ 311 h 311"/>
                <a:gd name="T34" fmla="*/ 34 w 148"/>
                <a:gd name="T35" fmla="*/ 302 h 311"/>
                <a:gd name="T36" fmla="*/ 30 w 148"/>
                <a:gd name="T37" fmla="*/ 288 h 311"/>
                <a:gd name="T38" fmla="*/ 28 w 148"/>
                <a:gd name="T39" fmla="*/ 275 h 311"/>
                <a:gd name="T40" fmla="*/ 27 w 148"/>
                <a:gd name="T41" fmla="*/ 260 h 311"/>
                <a:gd name="T42" fmla="*/ 27 w 148"/>
                <a:gd name="T43" fmla="*/ 254 h 311"/>
                <a:gd name="T44" fmla="*/ 27 w 148"/>
                <a:gd name="T45" fmla="*/ 247 h 311"/>
                <a:gd name="T46" fmla="*/ 27 w 148"/>
                <a:gd name="T47" fmla="*/ 241 h 311"/>
                <a:gd name="T48" fmla="*/ 27 w 148"/>
                <a:gd name="T49" fmla="*/ 235 h 311"/>
                <a:gd name="T50" fmla="*/ 21 w 148"/>
                <a:gd name="T51" fmla="*/ 251 h 311"/>
                <a:gd name="T52" fmla="*/ 19 w 148"/>
                <a:gd name="T53" fmla="*/ 268 h 311"/>
                <a:gd name="T54" fmla="*/ 19 w 148"/>
                <a:gd name="T55" fmla="*/ 284 h 311"/>
                <a:gd name="T56" fmla="*/ 20 w 148"/>
                <a:gd name="T57" fmla="*/ 300 h 311"/>
                <a:gd name="T58" fmla="*/ 14 w 148"/>
                <a:gd name="T59" fmla="*/ 286 h 311"/>
                <a:gd name="T60" fmla="*/ 12 w 148"/>
                <a:gd name="T61" fmla="*/ 271 h 311"/>
                <a:gd name="T62" fmla="*/ 11 w 148"/>
                <a:gd name="T63" fmla="*/ 256 h 311"/>
                <a:gd name="T64" fmla="*/ 11 w 148"/>
                <a:gd name="T65" fmla="*/ 240 h 311"/>
                <a:gd name="T66" fmla="*/ 8 w 148"/>
                <a:gd name="T67" fmla="*/ 250 h 311"/>
                <a:gd name="T68" fmla="*/ 6 w 148"/>
                <a:gd name="T69" fmla="*/ 261 h 311"/>
                <a:gd name="T70" fmla="*/ 6 w 148"/>
                <a:gd name="T71" fmla="*/ 272 h 311"/>
                <a:gd name="T72" fmla="*/ 5 w 148"/>
                <a:gd name="T73" fmla="*/ 283 h 311"/>
                <a:gd name="T74" fmla="*/ 0 w 148"/>
                <a:gd name="T75" fmla="*/ 250 h 311"/>
                <a:gd name="T76" fmla="*/ 0 w 148"/>
                <a:gd name="T77" fmla="*/ 218 h 311"/>
                <a:gd name="T78" fmla="*/ 5 w 148"/>
                <a:gd name="T79" fmla="*/ 185 h 311"/>
                <a:gd name="T80" fmla="*/ 13 w 148"/>
                <a:gd name="T81" fmla="*/ 151 h 311"/>
                <a:gd name="T82" fmla="*/ 23 w 148"/>
                <a:gd name="T83" fmla="*/ 118 h 311"/>
                <a:gd name="T84" fmla="*/ 37 w 148"/>
                <a:gd name="T85" fmla="*/ 87 h 311"/>
                <a:gd name="T86" fmla="*/ 52 w 148"/>
                <a:gd name="T87" fmla="*/ 57 h 311"/>
                <a:gd name="T88" fmla="*/ 69 w 148"/>
                <a:gd name="T89" fmla="*/ 29 h 311"/>
                <a:gd name="T90" fmla="*/ 93 w 148"/>
                <a:gd name="T91" fmla="*/ 0 h 311"/>
                <a:gd name="T92" fmla="*/ 101 w 148"/>
                <a:gd name="T93" fmla="*/ 6 h 311"/>
                <a:gd name="T94" fmla="*/ 108 w 148"/>
                <a:gd name="T95" fmla="*/ 12 h 311"/>
                <a:gd name="T96" fmla="*/ 116 w 148"/>
                <a:gd name="T97" fmla="*/ 19 h 311"/>
                <a:gd name="T98" fmla="*/ 122 w 148"/>
                <a:gd name="T99" fmla="*/ 25 h 311"/>
                <a:gd name="T100" fmla="*/ 129 w 148"/>
                <a:gd name="T101" fmla="*/ 33 h 311"/>
                <a:gd name="T102" fmla="*/ 136 w 148"/>
                <a:gd name="T103" fmla="*/ 40 h 311"/>
                <a:gd name="T104" fmla="*/ 142 w 148"/>
                <a:gd name="T105" fmla="*/ 48 h 311"/>
                <a:gd name="T106" fmla="*/ 147 w 148"/>
                <a:gd name="T107" fmla="*/ 57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48" h="311">
                  <a:moveTo>
                    <a:pt x="147" y="57"/>
                  </a:moveTo>
                  <a:lnTo>
                    <a:pt x="148" y="61"/>
                  </a:lnTo>
                  <a:lnTo>
                    <a:pt x="147" y="67"/>
                  </a:lnTo>
                  <a:lnTo>
                    <a:pt x="143" y="72"/>
                  </a:lnTo>
                  <a:lnTo>
                    <a:pt x="140" y="75"/>
                  </a:lnTo>
                  <a:lnTo>
                    <a:pt x="124" y="93"/>
                  </a:lnTo>
                  <a:lnTo>
                    <a:pt x="108" y="111"/>
                  </a:lnTo>
                  <a:lnTo>
                    <a:pt x="94" y="131"/>
                  </a:lnTo>
                  <a:lnTo>
                    <a:pt x="80" y="151"/>
                  </a:lnTo>
                  <a:lnTo>
                    <a:pt x="68" y="172"/>
                  </a:lnTo>
                  <a:lnTo>
                    <a:pt x="58" y="195"/>
                  </a:lnTo>
                  <a:lnTo>
                    <a:pt x="49" y="218"/>
                  </a:lnTo>
                  <a:lnTo>
                    <a:pt x="42" y="243"/>
                  </a:lnTo>
                  <a:lnTo>
                    <a:pt x="38" y="261"/>
                  </a:lnTo>
                  <a:lnTo>
                    <a:pt x="38" y="278"/>
                  </a:lnTo>
                  <a:lnTo>
                    <a:pt x="40" y="295"/>
                  </a:lnTo>
                  <a:lnTo>
                    <a:pt x="43" y="311"/>
                  </a:lnTo>
                  <a:lnTo>
                    <a:pt x="34" y="302"/>
                  </a:lnTo>
                  <a:lnTo>
                    <a:pt x="30" y="288"/>
                  </a:lnTo>
                  <a:lnTo>
                    <a:pt x="28" y="275"/>
                  </a:lnTo>
                  <a:lnTo>
                    <a:pt x="27" y="260"/>
                  </a:lnTo>
                  <a:lnTo>
                    <a:pt x="27" y="254"/>
                  </a:lnTo>
                  <a:lnTo>
                    <a:pt x="27" y="247"/>
                  </a:lnTo>
                  <a:lnTo>
                    <a:pt x="27" y="241"/>
                  </a:lnTo>
                  <a:lnTo>
                    <a:pt x="27" y="235"/>
                  </a:lnTo>
                  <a:lnTo>
                    <a:pt x="21" y="251"/>
                  </a:lnTo>
                  <a:lnTo>
                    <a:pt x="19" y="268"/>
                  </a:lnTo>
                  <a:lnTo>
                    <a:pt x="19" y="284"/>
                  </a:lnTo>
                  <a:lnTo>
                    <a:pt x="20" y="300"/>
                  </a:lnTo>
                  <a:lnTo>
                    <a:pt x="14" y="286"/>
                  </a:lnTo>
                  <a:lnTo>
                    <a:pt x="12" y="271"/>
                  </a:lnTo>
                  <a:lnTo>
                    <a:pt x="11" y="256"/>
                  </a:lnTo>
                  <a:lnTo>
                    <a:pt x="11" y="240"/>
                  </a:lnTo>
                  <a:lnTo>
                    <a:pt x="8" y="250"/>
                  </a:lnTo>
                  <a:lnTo>
                    <a:pt x="6" y="261"/>
                  </a:lnTo>
                  <a:lnTo>
                    <a:pt x="6" y="272"/>
                  </a:lnTo>
                  <a:lnTo>
                    <a:pt x="5" y="283"/>
                  </a:lnTo>
                  <a:lnTo>
                    <a:pt x="0" y="250"/>
                  </a:lnTo>
                  <a:lnTo>
                    <a:pt x="0" y="218"/>
                  </a:lnTo>
                  <a:lnTo>
                    <a:pt x="5" y="185"/>
                  </a:lnTo>
                  <a:lnTo>
                    <a:pt x="13" y="151"/>
                  </a:lnTo>
                  <a:lnTo>
                    <a:pt x="23" y="118"/>
                  </a:lnTo>
                  <a:lnTo>
                    <a:pt x="37" y="87"/>
                  </a:lnTo>
                  <a:lnTo>
                    <a:pt x="52" y="57"/>
                  </a:lnTo>
                  <a:lnTo>
                    <a:pt x="69" y="29"/>
                  </a:lnTo>
                  <a:lnTo>
                    <a:pt x="93" y="0"/>
                  </a:lnTo>
                  <a:lnTo>
                    <a:pt x="101" y="6"/>
                  </a:lnTo>
                  <a:lnTo>
                    <a:pt x="108" y="12"/>
                  </a:lnTo>
                  <a:lnTo>
                    <a:pt x="116" y="19"/>
                  </a:lnTo>
                  <a:lnTo>
                    <a:pt x="122" y="25"/>
                  </a:lnTo>
                  <a:lnTo>
                    <a:pt x="129" y="33"/>
                  </a:lnTo>
                  <a:lnTo>
                    <a:pt x="136" y="40"/>
                  </a:lnTo>
                  <a:lnTo>
                    <a:pt x="142" y="48"/>
                  </a:lnTo>
                  <a:lnTo>
                    <a:pt x="147" y="57"/>
                  </a:lnTo>
                  <a:close/>
                </a:path>
              </a:pathLst>
            </a:custGeom>
            <a:solidFill>
              <a:srgbClr val="99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Freeform 36">
              <a:extLst>
                <a:ext uri="{FF2B5EF4-FFF2-40B4-BE49-F238E27FC236}">
                  <a16:creationId xmlns:a16="http://schemas.microsoft.com/office/drawing/2014/main" id="{6F65D8DF-AD1F-F0D4-9DE3-397F019678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1" y="1005"/>
              <a:ext cx="44" cy="37"/>
            </a:xfrm>
            <a:custGeom>
              <a:avLst/>
              <a:gdLst>
                <a:gd name="T0" fmla="*/ 89 w 89"/>
                <a:gd name="T1" fmla="*/ 74 h 74"/>
                <a:gd name="T2" fmla="*/ 76 w 89"/>
                <a:gd name="T3" fmla="*/ 69 h 74"/>
                <a:gd name="T4" fmla="*/ 64 w 89"/>
                <a:gd name="T5" fmla="*/ 65 h 74"/>
                <a:gd name="T6" fmla="*/ 51 w 89"/>
                <a:gd name="T7" fmla="*/ 62 h 74"/>
                <a:gd name="T8" fmla="*/ 38 w 89"/>
                <a:gd name="T9" fmla="*/ 57 h 74"/>
                <a:gd name="T10" fmla="*/ 26 w 89"/>
                <a:gd name="T11" fmla="*/ 53 h 74"/>
                <a:gd name="T12" fmla="*/ 15 w 89"/>
                <a:gd name="T13" fmla="*/ 47 h 74"/>
                <a:gd name="T14" fmla="*/ 6 w 89"/>
                <a:gd name="T15" fmla="*/ 41 h 74"/>
                <a:gd name="T16" fmla="*/ 0 w 89"/>
                <a:gd name="T17" fmla="*/ 33 h 74"/>
                <a:gd name="T18" fmla="*/ 6 w 89"/>
                <a:gd name="T19" fmla="*/ 31 h 74"/>
                <a:gd name="T20" fmla="*/ 13 w 89"/>
                <a:gd name="T21" fmla="*/ 27 h 74"/>
                <a:gd name="T22" fmla="*/ 19 w 89"/>
                <a:gd name="T23" fmla="*/ 23 h 74"/>
                <a:gd name="T24" fmla="*/ 23 w 89"/>
                <a:gd name="T25" fmla="*/ 19 h 74"/>
                <a:gd name="T26" fmla="*/ 29 w 89"/>
                <a:gd name="T27" fmla="*/ 15 h 74"/>
                <a:gd name="T28" fmla="*/ 34 w 89"/>
                <a:gd name="T29" fmla="*/ 10 h 74"/>
                <a:gd name="T30" fmla="*/ 37 w 89"/>
                <a:gd name="T31" fmla="*/ 4 h 74"/>
                <a:gd name="T32" fmla="*/ 42 w 89"/>
                <a:gd name="T33" fmla="*/ 0 h 74"/>
                <a:gd name="T34" fmla="*/ 49 w 89"/>
                <a:gd name="T35" fmla="*/ 8 h 74"/>
                <a:gd name="T36" fmla="*/ 54 w 89"/>
                <a:gd name="T37" fmla="*/ 17 h 74"/>
                <a:gd name="T38" fmla="*/ 61 w 89"/>
                <a:gd name="T39" fmla="*/ 25 h 74"/>
                <a:gd name="T40" fmla="*/ 68 w 89"/>
                <a:gd name="T41" fmla="*/ 34 h 74"/>
                <a:gd name="T42" fmla="*/ 74 w 89"/>
                <a:gd name="T43" fmla="*/ 44 h 74"/>
                <a:gd name="T44" fmla="*/ 80 w 89"/>
                <a:gd name="T45" fmla="*/ 54 h 74"/>
                <a:gd name="T46" fmla="*/ 84 w 89"/>
                <a:gd name="T47" fmla="*/ 63 h 74"/>
                <a:gd name="T48" fmla="*/ 89 w 89"/>
                <a:gd name="T49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9" h="74">
                  <a:moveTo>
                    <a:pt x="89" y="74"/>
                  </a:moveTo>
                  <a:lnTo>
                    <a:pt x="76" y="69"/>
                  </a:lnTo>
                  <a:lnTo>
                    <a:pt x="64" y="65"/>
                  </a:lnTo>
                  <a:lnTo>
                    <a:pt x="51" y="62"/>
                  </a:lnTo>
                  <a:lnTo>
                    <a:pt x="38" y="57"/>
                  </a:lnTo>
                  <a:lnTo>
                    <a:pt x="26" y="53"/>
                  </a:lnTo>
                  <a:lnTo>
                    <a:pt x="15" y="47"/>
                  </a:lnTo>
                  <a:lnTo>
                    <a:pt x="6" y="41"/>
                  </a:lnTo>
                  <a:lnTo>
                    <a:pt x="0" y="33"/>
                  </a:lnTo>
                  <a:lnTo>
                    <a:pt x="6" y="31"/>
                  </a:lnTo>
                  <a:lnTo>
                    <a:pt x="13" y="27"/>
                  </a:lnTo>
                  <a:lnTo>
                    <a:pt x="19" y="23"/>
                  </a:lnTo>
                  <a:lnTo>
                    <a:pt x="23" y="19"/>
                  </a:lnTo>
                  <a:lnTo>
                    <a:pt x="29" y="15"/>
                  </a:lnTo>
                  <a:lnTo>
                    <a:pt x="34" y="10"/>
                  </a:lnTo>
                  <a:lnTo>
                    <a:pt x="37" y="4"/>
                  </a:lnTo>
                  <a:lnTo>
                    <a:pt x="42" y="0"/>
                  </a:lnTo>
                  <a:lnTo>
                    <a:pt x="49" y="8"/>
                  </a:lnTo>
                  <a:lnTo>
                    <a:pt x="54" y="17"/>
                  </a:lnTo>
                  <a:lnTo>
                    <a:pt x="61" y="25"/>
                  </a:lnTo>
                  <a:lnTo>
                    <a:pt x="68" y="34"/>
                  </a:lnTo>
                  <a:lnTo>
                    <a:pt x="74" y="44"/>
                  </a:lnTo>
                  <a:lnTo>
                    <a:pt x="80" y="54"/>
                  </a:lnTo>
                  <a:lnTo>
                    <a:pt x="84" y="63"/>
                  </a:lnTo>
                  <a:lnTo>
                    <a:pt x="89" y="74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Freeform 37">
              <a:extLst>
                <a:ext uri="{FF2B5EF4-FFF2-40B4-BE49-F238E27FC236}">
                  <a16:creationId xmlns:a16="http://schemas.microsoft.com/office/drawing/2014/main" id="{18BFC71C-5F03-FC7A-A4C3-E6668073D8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7" y="1061"/>
              <a:ext cx="31" cy="48"/>
            </a:xfrm>
            <a:custGeom>
              <a:avLst/>
              <a:gdLst>
                <a:gd name="T0" fmla="*/ 60 w 61"/>
                <a:gd name="T1" fmla="*/ 25 h 96"/>
                <a:gd name="T2" fmla="*/ 54 w 61"/>
                <a:gd name="T3" fmla="*/ 35 h 96"/>
                <a:gd name="T4" fmla="*/ 50 w 61"/>
                <a:gd name="T5" fmla="*/ 46 h 96"/>
                <a:gd name="T6" fmla="*/ 44 w 61"/>
                <a:gd name="T7" fmla="*/ 55 h 96"/>
                <a:gd name="T8" fmla="*/ 37 w 61"/>
                <a:gd name="T9" fmla="*/ 64 h 96"/>
                <a:gd name="T10" fmla="*/ 30 w 61"/>
                <a:gd name="T11" fmla="*/ 73 h 96"/>
                <a:gd name="T12" fmla="*/ 23 w 61"/>
                <a:gd name="T13" fmla="*/ 81 h 96"/>
                <a:gd name="T14" fmla="*/ 15 w 61"/>
                <a:gd name="T15" fmla="*/ 89 h 96"/>
                <a:gd name="T16" fmla="*/ 6 w 61"/>
                <a:gd name="T17" fmla="*/ 96 h 96"/>
                <a:gd name="T18" fmla="*/ 2 w 61"/>
                <a:gd name="T19" fmla="*/ 79 h 96"/>
                <a:gd name="T20" fmla="*/ 0 w 61"/>
                <a:gd name="T21" fmla="*/ 61 h 96"/>
                <a:gd name="T22" fmla="*/ 0 w 61"/>
                <a:gd name="T23" fmla="*/ 42 h 96"/>
                <a:gd name="T24" fmla="*/ 1 w 61"/>
                <a:gd name="T25" fmla="*/ 24 h 96"/>
                <a:gd name="T26" fmla="*/ 8 w 61"/>
                <a:gd name="T27" fmla="*/ 23 h 96"/>
                <a:gd name="T28" fmla="*/ 15 w 61"/>
                <a:gd name="T29" fmla="*/ 21 h 96"/>
                <a:gd name="T30" fmla="*/ 21 w 61"/>
                <a:gd name="T31" fmla="*/ 19 h 96"/>
                <a:gd name="T32" fmla="*/ 28 w 61"/>
                <a:gd name="T33" fmla="*/ 16 h 96"/>
                <a:gd name="T34" fmla="*/ 35 w 61"/>
                <a:gd name="T35" fmla="*/ 12 h 96"/>
                <a:gd name="T36" fmla="*/ 40 w 61"/>
                <a:gd name="T37" fmla="*/ 9 h 96"/>
                <a:gd name="T38" fmla="*/ 46 w 61"/>
                <a:gd name="T39" fmla="*/ 4 h 96"/>
                <a:gd name="T40" fmla="*/ 52 w 61"/>
                <a:gd name="T41" fmla="*/ 0 h 96"/>
                <a:gd name="T42" fmla="*/ 55 w 61"/>
                <a:gd name="T43" fmla="*/ 5 h 96"/>
                <a:gd name="T44" fmla="*/ 60 w 61"/>
                <a:gd name="T45" fmla="*/ 11 h 96"/>
                <a:gd name="T46" fmla="*/ 61 w 61"/>
                <a:gd name="T47" fmla="*/ 17 h 96"/>
                <a:gd name="T48" fmla="*/ 60 w 61"/>
                <a:gd name="T49" fmla="*/ 25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1" h="96">
                  <a:moveTo>
                    <a:pt x="60" y="25"/>
                  </a:moveTo>
                  <a:lnTo>
                    <a:pt x="54" y="35"/>
                  </a:lnTo>
                  <a:lnTo>
                    <a:pt x="50" y="46"/>
                  </a:lnTo>
                  <a:lnTo>
                    <a:pt x="44" y="55"/>
                  </a:lnTo>
                  <a:lnTo>
                    <a:pt x="37" y="64"/>
                  </a:lnTo>
                  <a:lnTo>
                    <a:pt x="30" y="73"/>
                  </a:lnTo>
                  <a:lnTo>
                    <a:pt x="23" y="81"/>
                  </a:lnTo>
                  <a:lnTo>
                    <a:pt x="15" y="89"/>
                  </a:lnTo>
                  <a:lnTo>
                    <a:pt x="6" y="96"/>
                  </a:lnTo>
                  <a:lnTo>
                    <a:pt x="2" y="79"/>
                  </a:lnTo>
                  <a:lnTo>
                    <a:pt x="0" y="61"/>
                  </a:lnTo>
                  <a:lnTo>
                    <a:pt x="0" y="42"/>
                  </a:lnTo>
                  <a:lnTo>
                    <a:pt x="1" y="24"/>
                  </a:lnTo>
                  <a:lnTo>
                    <a:pt x="8" y="23"/>
                  </a:lnTo>
                  <a:lnTo>
                    <a:pt x="15" y="21"/>
                  </a:lnTo>
                  <a:lnTo>
                    <a:pt x="21" y="19"/>
                  </a:lnTo>
                  <a:lnTo>
                    <a:pt x="28" y="16"/>
                  </a:lnTo>
                  <a:lnTo>
                    <a:pt x="35" y="12"/>
                  </a:lnTo>
                  <a:lnTo>
                    <a:pt x="40" y="9"/>
                  </a:lnTo>
                  <a:lnTo>
                    <a:pt x="46" y="4"/>
                  </a:lnTo>
                  <a:lnTo>
                    <a:pt x="52" y="0"/>
                  </a:lnTo>
                  <a:lnTo>
                    <a:pt x="55" y="5"/>
                  </a:lnTo>
                  <a:lnTo>
                    <a:pt x="60" y="11"/>
                  </a:lnTo>
                  <a:lnTo>
                    <a:pt x="61" y="17"/>
                  </a:lnTo>
                  <a:lnTo>
                    <a:pt x="60" y="25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Freeform 38">
              <a:extLst>
                <a:ext uri="{FF2B5EF4-FFF2-40B4-BE49-F238E27FC236}">
                  <a16:creationId xmlns:a16="http://schemas.microsoft.com/office/drawing/2014/main" id="{72C200E7-DFB9-2A79-0F74-FDC5B21ED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5" y="664"/>
              <a:ext cx="99" cy="49"/>
            </a:xfrm>
            <a:custGeom>
              <a:avLst/>
              <a:gdLst>
                <a:gd name="T0" fmla="*/ 94 w 198"/>
                <a:gd name="T1" fmla="*/ 97 h 98"/>
                <a:gd name="T2" fmla="*/ 114 w 198"/>
                <a:gd name="T3" fmla="*/ 98 h 98"/>
                <a:gd name="T4" fmla="*/ 132 w 198"/>
                <a:gd name="T5" fmla="*/ 97 h 98"/>
                <a:gd name="T6" fmla="*/ 150 w 198"/>
                <a:gd name="T7" fmla="*/ 94 h 98"/>
                <a:gd name="T8" fmla="*/ 166 w 198"/>
                <a:gd name="T9" fmla="*/ 90 h 98"/>
                <a:gd name="T10" fmla="*/ 178 w 198"/>
                <a:gd name="T11" fmla="*/ 85 h 98"/>
                <a:gd name="T12" fmla="*/ 188 w 198"/>
                <a:gd name="T13" fmla="*/ 77 h 98"/>
                <a:gd name="T14" fmla="*/ 194 w 198"/>
                <a:gd name="T15" fmla="*/ 69 h 98"/>
                <a:gd name="T16" fmla="*/ 198 w 198"/>
                <a:gd name="T17" fmla="*/ 60 h 98"/>
                <a:gd name="T18" fmla="*/ 197 w 198"/>
                <a:gd name="T19" fmla="*/ 50 h 98"/>
                <a:gd name="T20" fmla="*/ 192 w 198"/>
                <a:gd name="T21" fmla="*/ 40 h 98"/>
                <a:gd name="T22" fmla="*/ 184 w 198"/>
                <a:gd name="T23" fmla="*/ 31 h 98"/>
                <a:gd name="T24" fmla="*/ 173 w 198"/>
                <a:gd name="T25" fmla="*/ 23 h 98"/>
                <a:gd name="T26" fmla="*/ 159 w 198"/>
                <a:gd name="T27" fmla="*/ 15 h 98"/>
                <a:gd name="T28" fmla="*/ 141 w 198"/>
                <a:gd name="T29" fmla="*/ 9 h 98"/>
                <a:gd name="T30" fmla="*/ 123 w 198"/>
                <a:gd name="T31" fmla="*/ 5 h 98"/>
                <a:gd name="T32" fmla="*/ 103 w 198"/>
                <a:gd name="T33" fmla="*/ 1 h 98"/>
                <a:gd name="T34" fmla="*/ 84 w 198"/>
                <a:gd name="T35" fmla="*/ 0 h 98"/>
                <a:gd name="T36" fmla="*/ 65 w 198"/>
                <a:gd name="T37" fmla="*/ 1 h 98"/>
                <a:gd name="T38" fmla="*/ 48 w 198"/>
                <a:gd name="T39" fmla="*/ 3 h 98"/>
                <a:gd name="T40" fmla="*/ 33 w 198"/>
                <a:gd name="T41" fmla="*/ 8 h 98"/>
                <a:gd name="T42" fmla="*/ 19 w 198"/>
                <a:gd name="T43" fmla="*/ 14 h 98"/>
                <a:gd name="T44" fmla="*/ 10 w 198"/>
                <a:gd name="T45" fmla="*/ 21 h 98"/>
                <a:gd name="T46" fmla="*/ 3 w 198"/>
                <a:gd name="T47" fmla="*/ 30 h 98"/>
                <a:gd name="T48" fmla="*/ 0 w 198"/>
                <a:gd name="T49" fmla="*/ 39 h 98"/>
                <a:gd name="T50" fmla="*/ 1 w 198"/>
                <a:gd name="T51" fmla="*/ 50 h 98"/>
                <a:gd name="T52" fmla="*/ 6 w 198"/>
                <a:gd name="T53" fmla="*/ 59 h 98"/>
                <a:gd name="T54" fmla="*/ 14 w 198"/>
                <a:gd name="T55" fmla="*/ 68 h 98"/>
                <a:gd name="T56" fmla="*/ 25 w 198"/>
                <a:gd name="T57" fmla="*/ 76 h 98"/>
                <a:gd name="T58" fmla="*/ 39 w 198"/>
                <a:gd name="T59" fmla="*/ 83 h 98"/>
                <a:gd name="T60" fmla="*/ 56 w 198"/>
                <a:gd name="T61" fmla="*/ 90 h 98"/>
                <a:gd name="T62" fmla="*/ 75 w 198"/>
                <a:gd name="T63" fmla="*/ 94 h 98"/>
                <a:gd name="T64" fmla="*/ 94 w 198"/>
                <a:gd name="T65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98" h="98">
                  <a:moveTo>
                    <a:pt x="94" y="97"/>
                  </a:moveTo>
                  <a:lnTo>
                    <a:pt x="114" y="98"/>
                  </a:lnTo>
                  <a:lnTo>
                    <a:pt x="132" y="97"/>
                  </a:lnTo>
                  <a:lnTo>
                    <a:pt x="150" y="94"/>
                  </a:lnTo>
                  <a:lnTo>
                    <a:pt x="166" y="90"/>
                  </a:lnTo>
                  <a:lnTo>
                    <a:pt x="178" y="85"/>
                  </a:lnTo>
                  <a:lnTo>
                    <a:pt x="188" y="77"/>
                  </a:lnTo>
                  <a:lnTo>
                    <a:pt x="194" y="69"/>
                  </a:lnTo>
                  <a:lnTo>
                    <a:pt x="198" y="60"/>
                  </a:lnTo>
                  <a:lnTo>
                    <a:pt x="197" y="50"/>
                  </a:lnTo>
                  <a:lnTo>
                    <a:pt x="192" y="40"/>
                  </a:lnTo>
                  <a:lnTo>
                    <a:pt x="184" y="31"/>
                  </a:lnTo>
                  <a:lnTo>
                    <a:pt x="173" y="23"/>
                  </a:lnTo>
                  <a:lnTo>
                    <a:pt x="159" y="15"/>
                  </a:lnTo>
                  <a:lnTo>
                    <a:pt x="141" y="9"/>
                  </a:lnTo>
                  <a:lnTo>
                    <a:pt x="123" y="5"/>
                  </a:lnTo>
                  <a:lnTo>
                    <a:pt x="103" y="1"/>
                  </a:lnTo>
                  <a:lnTo>
                    <a:pt x="84" y="0"/>
                  </a:lnTo>
                  <a:lnTo>
                    <a:pt x="65" y="1"/>
                  </a:lnTo>
                  <a:lnTo>
                    <a:pt x="48" y="3"/>
                  </a:lnTo>
                  <a:lnTo>
                    <a:pt x="33" y="8"/>
                  </a:lnTo>
                  <a:lnTo>
                    <a:pt x="19" y="14"/>
                  </a:lnTo>
                  <a:lnTo>
                    <a:pt x="10" y="21"/>
                  </a:lnTo>
                  <a:lnTo>
                    <a:pt x="3" y="30"/>
                  </a:lnTo>
                  <a:lnTo>
                    <a:pt x="0" y="39"/>
                  </a:lnTo>
                  <a:lnTo>
                    <a:pt x="1" y="50"/>
                  </a:lnTo>
                  <a:lnTo>
                    <a:pt x="6" y="59"/>
                  </a:lnTo>
                  <a:lnTo>
                    <a:pt x="14" y="68"/>
                  </a:lnTo>
                  <a:lnTo>
                    <a:pt x="25" y="76"/>
                  </a:lnTo>
                  <a:lnTo>
                    <a:pt x="39" y="83"/>
                  </a:lnTo>
                  <a:lnTo>
                    <a:pt x="56" y="90"/>
                  </a:lnTo>
                  <a:lnTo>
                    <a:pt x="75" y="94"/>
                  </a:lnTo>
                  <a:lnTo>
                    <a:pt x="94" y="9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Freeform 39">
              <a:extLst>
                <a:ext uri="{FF2B5EF4-FFF2-40B4-BE49-F238E27FC236}">
                  <a16:creationId xmlns:a16="http://schemas.microsoft.com/office/drawing/2014/main" id="{67E5BA12-3FD1-B8A6-6211-C360FF6B7B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" y="730"/>
              <a:ext cx="97" cy="51"/>
            </a:xfrm>
            <a:custGeom>
              <a:avLst/>
              <a:gdLst>
                <a:gd name="T0" fmla="*/ 107 w 195"/>
                <a:gd name="T1" fmla="*/ 98 h 103"/>
                <a:gd name="T2" fmla="*/ 127 w 195"/>
                <a:gd name="T3" fmla="*/ 94 h 103"/>
                <a:gd name="T4" fmla="*/ 144 w 195"/>
                <a:gd name="T5" fmla="*/ 87 h 103"/>
                <a:gd name="T6" fmla="*/ 160 w 195"/>
                <a:gd name="T7" fmla="*/ 80 h 103"/>
                <a:gd name="T8" fmla="*/ 174 w 195"/>
                <a:gd name="T9" fmla="*/ 71 h 103"/>
                <a:gd name="T10" fmla="*/ 184 w 195"/>
                <a:gd name="T11" fmla="*/ 61 h 103"/>
                <a:gd name="T12" fmla="*/ 191 w 195"/>
                <a:gd name="T13" fmla="*/ 51 h 103"/>
                <a:gd name="T14" fmla="*/ 195 w 195"/>
                <a:gd name="T15" fmla="*/ 42 h 103"/>
                <a:gd name="T16" fmla="*/ 195 w 195"/>
                <a:gd name="T17" fmla="*/ 31 h 103"/>
                <a:gd name="T18" fmla="*/ 191 w 195"/>
                <a:gd name="T19" fmla="*/ 22 h 103"/>
                <a:gd name="T20" fmla="*/ 183 w 195"/>
                <a:gd name="T21" fmla="*/ 15 h 103"/>
                <a:gd name="T22" fmla="*/ 173 w 195"/>
                <a:gd name="T23" fmla="*/ 8 h 103"/>
                <a:gd name="T24" fmla="*/ 160 w 195"/>
                <a:gd name="T25" fmla="*/ 4 h 103"/>
                <a:gd name="T26" fmla="*/ 144 w 195"/>
                <a:gd name="T27" fmla="*/ 1 h 103"/>
                <a:gd name="T28" fmla="*/ 127 w 195"/>
                <a:gd name="T29" fmla="*/ 0 h 103"/>
                <a:gd name="T30" fmla="*/ 108 w 195"/>
                <a:gd name="T31" fmla="*/ 1 h 103"/>
                <a:gd name="T32" fmla="*/ 89 w 195"/>
                <a:gd name="T33" fmla="*/ 4 h 103"/>
                <a:gd name="T34" fmla="*/ 69 w 195"/>
                <a:gd name="T35" fmla="*/ 8 h 103"/>
                <a:gd name="T36" fmla="*/ 52 w 195"/>
                <a:gd name="T37" fmla="*/ 15 h 103"/>
                <a:gd name="T38" fmla="*/ 36 w 195"/>
                <a:gd name="T39" fmla="*/ 22 h 103"/>
                <a:gd name="T40" fmla="*/ 22 w 195"/>
                <a:gd name="T41" fmla="*/ 31 h 103"/>
                <a:gd name="T42" fmla="*/ 11 w 195"/>
                <a:gd name="T43" fmla="*/ 41 h 103"/>
                <a:gd name="T44" fmla="*/ 4 w 195"/>
                <a:gd name="T45" fmla="*/ 50 h 103"/>
                <a:gd name="T46" fmla="*/ 0 w 195"/>
                <a:gd name="T47" fmla="*/ 60 h 103"/>
                <a:gd name="T48" fmla="*/ 0 w 195"/>
                <a:gd name="T49" fmla="*/ 71 h 103"/>
                <a:gd name="T50" fmla="*/ 4 w 195"/>
                <a:gd name="T51" fmla="*/ 80 h 103"/>
                <a:gd name="T52" fmla="*/ 11 w 195"/>
                <a:gd name="T53" fmla="*/ 88 h 103"/>
                <a:gd name="T54" fmla="*/ 22 w 195"/>
                <a:gd name="T55" fmla="*/ 94 h 103"/>
                <a:gd name="T56" fmla="*/ 36 w 195"/>
                <a:gd name="T57" fmla="*/ 98 h 103"/>
                <a:gd name="T58" fmla="*/ 51 w 195"/>
                <a:gd name="T59" fmla="*/ 102 h 103"/>
                <a:gd name="T60" fmla="*/ 68 w 195"/>
                <a:gd name="T61" fmla="*/ 103 h 103"/>
                <a:gd name="T62" fmla="*/ 87 w 195"/>
                <a:gd name="T63" fmla="*/ 102 h 103"/>
                <a:gd name="T64" fmla="*/ 107 w 195"/>
                <a:gd name="T65" fmla="*/ 98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95" h="103">
                  <a:moveTo>
                    <a:pt x="107" y="98"/>
                  </a:moveTo>
                  <a:lnTo>
                    <a:pt x="127" y="94"/>
                  </a:lnTo>
                  <a:lnTo>
                    <a:pt x="144" y="87"/>
                  </a:lnTo>
                  <a:lnTo>
                    <a:pt x="160" y="80"/>
                  </a:lnTo>
                  <a:lnTo>
                    <a:pt x="174" y="71"/>
                  </a:lnTo>
                  <a:lnTo>
                    <a:pt x="184" y="61"/>
                  </a:lnTo>
                  <a:lnTo>
                    <a:pt x="191" y="51"/>
                  </a:lnTo>
                  <a:lnTo>
                    <a:pt x="195" y="42"/>
                  </a:lnTo>
                  <a:lnTo>
                    <a:pt x="195" y="31"/>
                  </a:lnTo>
                  <a:lnTo>
                    <a:pt x="191" y="22"/>
                  </a:lnTo>
                  <a:lnTo>
                    <a:pt x="183" y="15"/>
                  </a:lnTo>
                  <a:lnTo>
                    <a:pt x="173" y="8"/>
                  </a:lnTo>
                  <a:lnTo>
                    <a:pt x="160" y="4"/>
                  </a:lnTo>
                  <a:lnTo>
                    <a:pt x="144" y="1"/>
                  </a:lnTo>
                  <a:lnTo>
                    <a:pt x="127" y="0"/>
                  </a:lnTo>
                  <a:lnTo>
                    <a:pt x="108" y="1"/>
                  </a:lnTo>
                  <a:lnTo>
                    <a:pt x="89" y="4"/>
                  </a:lnTo>
                  <a:lnTo>
                    <a:pt x="69" y="8"/>
                  </a:lnTo>
                  <a:lnTo>
                    <a:pt x="52" y="15"/>
                  </a:lnTo>
                  <a:lnTo>
                    <a:pt x="36" y="22"/>
                  </a:lnTo>
                  <a:lnTo>
                    <a:pt x="22" y="31"/>
                  </a:lnTo>
                  <a:lnTo>
                    <a:pt x="11" y="41"/>
                  </a:lnTo>
                  <a:lnTo>
                    <a:pt x="4" y="50"/>
                  </a:lnTo>
                  <a:lnTo>
                    <a:pt x="0" y="60"/>
                  </a:lnTo>
                  <a:lnTo>
                    <a:pt x="0" y="71"/>
                  </a:lnTo>
                  <a:lnTo>
                    <a:pt x="4" y="80"/>
                  </a:lnTo>
                  <a:lnTo>
                    <a:pt x="11" y="88"/>
                  </a:lnTo>
                  <a:lnTo>
                    <a:pt x="22" y="94"/>
                  </a:lnTo>
                  <a:lnTo>
                    <a:pt x="36" y="98"/>
                  </a:lnTo>
                  <a:lnTo>
                    <a:pt x="51" y="102"/>
                  </a:lnTo>
                  <a:lnTo>
                    <a:pt x="68" y="103"/>
                  </a:lnTo>
                  <a:lnTo>
                    <a:pt x="87" y="102"/>
                  </a:lnTo>
                  <a:lnTo>
                    <a:pt x="107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Freeform 40">
              <a:extLst>
                <a:ext uri="{FF2B5EF4-FFF2-40B4-BE49-F238E27FC236}">
                  <a16:creationId xmlns:a16="http://schemas.microsoft.com/office/drawing/2014/main" id="{53865C99-32B4-E0B9-4F32-9B4EAF555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3" y="429"/>
              <a:ext cx="42" cy="71"/>
            </a:xfrm>
            <a:custGeom>
              <a:avLst/>
              <a:gdLst>
                <a:gd name="T0" fmla="*/ 0 w 84"/>
                <a:gd name="T1" fmla="*/ 0 h 142"/>
                <a:gd name="T2" fmla="*/ 4 w 84"/>
                <a:gd name="T3" fmla="*/ 1 h 142"/>
                <a:gd name="T4" fmla="*/ 13 w 84"/>
                <a:gd name="T5" fmla="*/ 4 h 142"/>
                <a:gd name="T6" fmla="*/ 27 w 84"/>
                <a:gd name="T7" fmla="*/ 11 h 142"/>
                <a:gd name="T8" fmla="*/ 42 w 84"/>
                <a:gd name="T9" fmla="*/ 22 h 142"/>
                <a:gd name="T10" fmla="*/ 57 w 84"/>
                <a:gd name="T11" fmla="*/ 40 h 142"/>
                <a:gd name="T12" fmla="*/ 69 w 84"/>
                <a:gd name="T13" fmla="*/ 66 h 142"/>
                <a:gd name="T14" fmla="*/ 79 w 84"/>
                <a:gd name="T15" fmla="*/ 99 h 142"/>
                <a:gd name="T16" fmla="*/ 81 w 84"/>
                <a:gd name="T17" fmla="*/ 142 h 142"/>
                <a:gd name="T18" fmla="*/ 82 w 84"/>
                <a:gd name="T19" fmla="*/ 136 h 142"/>
                <a:gd name="T20" fmla="*/ 83 w 84"/>
                <a:gd name="T21" fmla="*/ 119 h 142"/>
                <a:gd name="T22" fmla="*/ 84 w 84"/>
                <a:gd name="T23" fmla="*/ 97 h 142"/>
                <a:gd name="T24" fmla="*/ 82 w 84"/>
                <a:gd name="T25" fmla="*/ 70 h 142"/>
                <a:gd name="T26" fmla="*/ 74 w 84"/>
                <a:gd name="T27" fmla="*/ 44 h 142"/>
                <a:gd name="T28" fmla="*/ 59 w 84"/>
                <a:gd name="T29" fmla="*/ 21 h 142"/>
                <a:gd name="T30" fmla="*/ 35 w 84"/>
                <a:gd name="T31" fmla="*/ 6 h 142"/>
                <a:gd name="T32" fmla="*/ 0 w 84"/>
                <a:gd name="T3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" h="142">
                  <a:moveTo>
                    <a:pt x="0" y="0"/>
                  </a:moveTo>
                  <a:lnTo>
                    <a:pt x="4" y="1"/>
                  </a:lnTo>
                  <a:lnTo>
                    <a:pt x="13" y="4"/>
                  </a:lnTo>
                  <a:lnTo>
                    <a:pt x="27" y="11"/>
                  </a:lnTo>
                  <a:lnTo>
                    <a:pt x="42" y="22"/>
                  </a:lnTo>
                  <a:lnTo>
                    <a:pt x="57" y="40"/>
                  </a:lnTo>
                  <a:lnTo>
                    <a:pt x="69" y="66"/>
                  </a:lnTo>
                  <a:lnTo>
                    <a:pt x="79" y="99"/>
                  </a:lnTo>
                  <a:lnTo>
                    <a:pt x="81" y="142"/>
                  </a:lnTo>
                  <a:lnTo>
                    <a:pt x="82" y="136"/>
                  </a:lnTo>
                  <a:lnTo>
                    <a:pt x="83" y="119"/>
                  </a:lnTo>
                  <a:lnTo>
                    <a:pt x="84" y="97"/>
                  </a:lnTo>
                  <a:lnTo>
                    <a:pt x="82" y="70"/>
                  </a:lnTo>
                  <a:lnTo>
                    <a:pt x="74" y="44"/>
                  </a:lnTo>
                  <a:lnTo>
                    <a:pt x="59" y="21"/>
                  </a:lnTo>
                  <a:lnTo>
                    <a:pt x="3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Freeform 41">
              <a:extLst>
                <a:ext uri="{FF2B5EF4-FFF2-40B4-BE49-F238E27FC236}">
                  <a16:creationId xmlns:a16="http://schemas.microsoft.com/office/drawing/2014/main" id="{B2A67215-8AE4-19A9-EA46-F7F5663067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9" y="439"/>
              <a:ext cx="26" cy="40"/>
            </a:xfrm>
            <a:custGeom>
              <a:avLst/>
              <a:gdLst>
                <a:gd name="T0" fmla="*/ 0 w 52"/>
                <a:gd name="T1" fmla="*/ 0 h 80"/>
                <a:gd name="T2" fmla="*/ 3 w 52"/>
                <a:gd name="T3" fmla="*/ 1 h 80"/>
                <a:gd name="T4" fmla="*/ 7 w 52"/>
                <a:gd name="T5" fmla="*/ 3 h 80"/>
                <a:gd name="T6" fmla="*/ 15 w 52"/>
                <a:gd name="T7" fmla="*/ 8 h 80"/>
                <a:gd name="T8" fmla="*/ 23 w 52"/>
                <a:gd name="T9" fmla="*/ 16 h 80"/>
                <a:gd name="T10" fmla="*/ 32 w 52"/>
                <a:gd name="T11" fmla="*/ 26 h 80"/>
                <a:gd name="T12" fmla="*/ 41 w 52"/>
                <a:gd name="T13" fmla="*/ 40 h 80"/>
                <a:gd name="T14" fmla="*/ 47 w 52"/>
                <a:gd name="T15" fmla="*/ 58 h 80"/>
                <a:gd name="T16" fmla="*/ 52 w 52"/>
                <a:gd name="T17" fmla="*/ 80 h 80"/>
                <a:gd name="T18" fmla="*/ 52 w 52"/>
                <a:gd name="T19" fmla="*/ 77 h 80"/>
                <a:gd name="T20" fmla="*/ 52 w 52"/>
                <a:gd name="T21" fmla="*/ 68 h 80"/>
                <a:gd name="T22" fmla="*/ 51 w 52"/>
                <a:gd name="T23" fmla="*/ 54 h 80"/>
                <a:gd name="T24" fmla="*/ 49 w 52"/>
                <a:gd name="T25" fmla="*/ 39 h 80"/>
                <a:gd name="T26" fmla="*/ 43 w 52"/>
                <a:gd name="T27" fmla="*/ 24 h 80"/>
                <a:gd name="T28" fmla="*/ 34 w 52"/>
                <a:gd name="T29" fmla="*/ 11 h 80"/>
                <a:gd name="T30" fmla="*/ 20 w 52"/>
                <a:gd name="T31" fmla="*/ 2 h 80"/>
                <a:gd name="T32" fmla="*/ 0 w 52"/>
                <a:gd name="T3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2" h="80">
                  <a:moveTo>
                    <a:pt x="0" y="0"/>
                  </a:moveTo>
                  <a:lnTo>
                    <a:pt x="3" y="1"/>
                  </a:lnTo>
                  <a:lnTo>
                    <a:pt x="7" y="3"/>
                  </a:lnTo>
                  <a:lnTo>
                    <a:pt x="15" y="8"/>
                  </a:lnTo>
                  <a:lnTo>
                    <a:pt x="23" y="16"/>
                  </a:lnTo>
                  <a:lnTo>
                    <a:pt x="32" y="26"/>
                  </a:lnTo>
                  <a:lnTo>
                    <a:pt x="41" y="40"/>
                  </a:lnTo>
                  <a:lnTo>
                    <a:pt x="47" y="58"/>
                  </a:lnTo>
                  <a:lnTo>
                    <a:pt x="52" y="80"/>
                  </a:lnTo>
                  <a:lnTo>
                    <a:pt x="52" y="77"/>
                  </a:lnTo>
                  <a:lnTo>
                    <a:pt x="52" y="68"/>
                  </a:lnTo>
                  <a:lnTo>
                    <a:pt x="51" y="54"/>
                  </a:lnTo>
                  <a:lnTo>
                    <a:pt x="49" y="39"/>
                  </a:lnTo>
                  <a:lnTo>
                    <a:pt x="43" y="24"/>
                  </a:lnTo>
                  <a:lnTo>
                    <a:pt x="34" y="11"/>
                  </a:lnTo>
                  <a:lnTo>
                    <a:pt x="2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6" name="Freeform 42">
              <a:extLst>
                <a:ext uri="{FF2B5EF4-FFF2-40B4-BE49-F238E27FC236}">
                  <a16:creationId xmlns:a16="http://schemas.microsoft.com/office/drawing/2014/main" id="{63272E9F-C59A-5073-75C8-1760D02C0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1" y="426"/>
              <a:ext cx="33" cy="35"/>
            </a:xfrm>
            <a:custGeom>
              <a:avLst/>
              <a:gdLst>
                <a:gd name="T0" fmla="*/ 0 w 67"/>
                <a:gd name="T1" fmla="*/ 1 h 71"/>
                <a:gd name="T2" fmla="*/ 2 w 67"/>
                <a:gd name="T3" fmla="*/ 1 h 71"/>
                <a:gd name="T4" fmla="*/ 8 w 67"/>
                <a:gd name="T5" fmla="*/ 4 h 71"/>
                <a:gd name="T6" fmla="*/ 16 w 67"/>
                <a:gd name="T7" fmla="*/ 7 h 71"/>
                <a:gd name="T8" fmla="*/ 27 w 67"/>
                <a:gd name="T9" fmla="*/ 13 h 71"/>
                <a:gd name="T10" fmla="*/ 37 w 67"/>
                <a:gd name="T11" fmla="*/ 21 h 71"/>
                <a:gd name="T12" fmla="*/ 48 w 67"/>
                <a:gd name="T13" fmla="*/ 34 h 71"/>
                <a:gd name="T14" fmla="*/ 59 w 67"/>
                <a:gd name="T15" fmla="*/ 50 h 71"/>
                <a:gd name="T16" fmla="*/ 67 w 67"/>
                <a:gd name="T17" fmla="*/ 71 h 71"/>
                <a:gd name="T18" fmla="*/ 67 w 67"/>
                <a:gd name="T19" fmla="*/ 67 h 71"/>
                <a:gd name="T20" fmla="*/ 65 w 67"/>
                <a:gd name="T21" fmla="*/ 58 h 71"/>
                <a:gd name="T22" fmla="*/ 61 w 67"/>
                <a:gd name="T23" fmla="*/ 44 h 71"/>
                <a:gd name="T24" fmla="*/ 54 w 67"/>
                <a:gd name="T25" fmla="*/ 30 h 71"/>
                <a:gd name="T26" fmla="*/ 46 w 67"/>
                <a:gd name="T27" fmla="*/ 16 h 71"/>
                <a:gd name="T28" fmla="*/ 35 w 67"/>
                <a:gd name="T29" fmla="*/ 5 h 71"/>
                <a:gd name="T30" fmla="*/ 20 w 67"/>
                <a:gd name="T31" fmla="*/ 0 h 71"/>
                <a:gd name="T32" fmla="*/ 0 w 67"/>
                <a:gd name="T33" fmla="*/ 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7" h="71">
                  <a:moveTo>
                    <a:pt x="0" y="1"/>
                  </a:moveTo>
                  <a:lnTo>
                    <a:pt x="2" y="1"/>
                  </a:lnTo>
                  <a:lnTo>
                    <a:pt x="8" y="4"/>
                  </a:lnTo>
                  <a:lnTo>
                    <a:pt x="16" y="7"/>
                  </a:lnTo>
                  <a:lnTo>
                    <a:pt x="27" y="13"/>
                  </a:lnTo>
                  <a:lnTo>
                    <a:pt x="37" y="21"/>
                  </a:lnTo>
                  <a:lnTo>
                    <a:pt x="48" y="34"/>
                  </a:lnTo>
                  <a:lnTo>
                    <a:pt x="59" y="50"/>
                  </a:lnTo>
                  <a:lnTo>
                    <a:pt x="67" y="71"/>
                  </a:lnTo>
                  <a:lnTo>
                    <a:pt x="67" y="67"/>
                  </a:lnTo>
                  <a:lnTo>
                    <a:pt x="65" y="58"/>
                  </a:lnTo>
                  <a:lnTo>
                    <a:pt x="61" y="44"/>
                  </a:lnTo>
                  <a:lnTo>
                    <a:pt x="54" y="30"/>
                  </a:lnTo>
                  <a:lnTo>
                    <a:pt x="46" y="16"/>
                  </a:lnTo>
                  <a:lnTo>
                    <a:pt x="35" y="5"/>
                  </a:lnTo>
                  <a:lnTo>
                    <a:pt x="20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Freeform 43">
              <a:extLst>
                <a:ext uri="{FF2B5EF4-FFF2-40B4-BE49-F238E27FC236}">
                  <a16:creationId xmlns:a16="http://schemas.microsoft.com/office/drawing/2014/main" id="{16CA2AC6-07C0-5BEC-5F82-5DAB8CBBE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6" y="378"/>
              <a:ext cx="48" cy="27"/>
            </a:xfrm>
            <a:custGeom>
              <a:avLst/>
              <a:gdLst>
                <a:gd name="T0" fmla="*/ 0 w 96"/>
                <a:gd name="T1" fmla="*/ 9 h 54"/>
                <a:gd name="T2" fmla="*/ 2 w 96"/>
                <a:gd name="T3" fmla="*/ 8 h 54"/>
                <a:gd name="T4" fmla="*/ 11 w 96"/>
                <a:gd name="T5" fmla="*/ 7 h 54"/>
                <a:gd name="T6" fmla="*/ 22 w 96"/>
                <a:gd name="T7" fmla="*/ 7 h 54"/>
                <a:gd name="T8" fmla="*/ 36 w 96"/>
                <a:gd name="T9" fmla="*/ 8 h 54"/>
                <a:gd name="T10" fmla="*/ 52 w 96"/>
                <a:gd name="T11" fmla="*/ 12 h 54"/>
                <a:gd name="T12" fmla="*/ 68 w 96"/>
                <a:gd name="T13" fmla="*/ 21 h 54"/>
                <a:gd name="T14" fmla="*/ 83 w 96"/>
                <a:gd name="T15" fmla="*/ 34 h 54"/>
                <a:gd name="T16" fmla="*/ 96 w 96"/>
                <a:gd name="T17" fmla="*/ 54 h 54"/>
                <a:gd name="T18" fmla="*/ 95 w 96"/>
                <a:gd name="T19" fmla="*/ 50 h 54"/>
                <a:gd name="T20" fmla="*/ 91 w 96"/>
                <a:gd name="T21" fmla="*/ 41 h 54"/>
                <a:gd name="T22" fmla="*/ 85 w 96"/>
                <a:gd name="T23" fmla="*/ 30 h 54"/>
                <a:gd name="T24" fmla="*/ 76 w 96"/>
                <a:gd name="T25" fmla="*/ 17 h 54"/>
                <a:gd name="T26" fmla="*/ 62 w 96"/>
                <a:gd name="T27" fmla="*/ 6 h 54"/>
                <a:gd name="T28" fmla="*/ 46 w 96"/>
                <a:gd name="T29" fmla="*/ 0 h 54"/>
                <a:gd name="T30" fmla="*/ 25 w 96"/>
                <a:gd name="T31" fmla="*/ 0 h 54"/>
                <a:gd name="T32" fmla="*/ 0 w 96"/>
                <a:gd name="T33" fmla="*/ 9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6" h="54">
                  <a:moveTo>
                    <a:pt x="0" y="9"/>
                  </a:moveTo>
                  <a:lnTo>
                    <a:pt x="2" y="8"/>
                  </a:lnTo>
                  <a:lnTo>
                    <a:pt x="11" y="7"/>
                  </a:lnTo>
                  <a:lnTo>
                    <a:pt x="22" y="7"/>
                  </a:lnTo>
                  <a:lnTo>
                    <a:pt x="36" y="8"/>
                  </a:lnTo>
                  <a:lnTo>
                    <a:pt x="52" y="12"/>
                  </a:lnTo>
                  <a:lnTo>
                    <a:pt x="68" y="21"/>
                  </a:lnTo>
                  <a:lnTo>
                    <a:pt x="83" y="34"/>
                  </a:lnTo>
                  <a:lnTo>
                    <a:pt x="96" y="54"/>
                  </a:lnTo>
                  <a:lnTo>
                    <a:pt x="95" y="50"/>
                  </a:lnTo>
                  <a:lnTo>
                    <a:pt x="91" y="41"/>
                  </a:lnTo>
                  <a:lnTo>
                    <a:pt x="85" y="30"/>
                  </a:lnTo>
                  <a:lnTo>
                    <a:pt x="76" y="17"/>
                  </a:lnTo>
                  <a:lnTo>
                    <a:pt x="62" y="6"/>
                  </a:lnTo>
                  <a:lnTo>
                    <a:pt x="46" y="0"/>
                  </a:lnTo>
                  <a:lnTo>
                    <a:pt x="2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8" name="Freeform 44">
              <a:extLst>
                <a:ext uri="{FF2B5EF4-FFF2-40B4-BE49-F238E27FC236}">
                  <a16:creationId xmlns:a16="http://schemas.microsoft.com/office/drawing/2014/main" id="{D930EADB-9F33-CA5B-3111-910629342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7" y="811"/>
              <a:ext cx="38" cy="131"/>
            </a:xfrm>
            <a:custGeom>
              <a:avLst/>
              <a:gdLst>
                <a:gd name="T0" fmla="*/ 47 w 75"/>
                <a:gd name="T1" fmla="*/ 0 h 261"/>
                <a:gd name="T2" fmla="*/ 49 w 75"/>
                <a:gd name="T3" fmla="*/ 7 h 261"/>
                <a:gd name="T4" fmla="*/ 53 w 75"/>
                <a:gd name="T5" fmla="*/ 25 h 261"/>
                <a:gd name="T6" fmla="*/ 57 w 75"/>
                <a:gd name="T7" fmla="*/ 54 h 261"/>
                <a:gd name="T8" fmla="*/ 60 w 75"/>
                <a:gd name="T9" fmla="*/ 90 h 261"/>
                <a:gd name="T10" fmla="*/ 58 w 75"/>
                <a:gd name="T11" fmla="*/ 131 h 261"/>
                <a:gd name="T12" fmla="*/ 49 w 75"/>
                <a:gd name="T13" fmla="*/ 175 h 261"/>
                <a:gd name="T14" fmla="*/ 30 w 75"/>
                <a:gd name="T15" fmla="*/ 219 h 261"/>
                <a:gd name="T16" fmla="*/ 0 w 75"/>
                <a:gd name="T17" fmla="*/ 261 h 261"/>
                <a:gd name="T18" fmla="*/ 6 w 75"/>
                <a:gd name="T19" fmla="*/ 255 h 261"/>
                <a:gd name="T20" fmla="*/ 20 w 75"/>
                <a:gd name="T21" fmla="*/ 240 h 261"/>
                <a:gd name="T22" fmla="*/ 37 w 75"/>
                <a:gd name="T23" fmla="*/ 216 h 261"/>
                <a:gd name="T24" fmla="*/ 56 w 75"/>
                <a:gd name="T25" fmla="*/ 185 h 261"/>
                <a:gd name="T26" fmla="*/ 70 w 75"/>
                <a:gd name="T27" fmla="*/ 146 h 261"/>
                <a:gd name="T28" fmla="*/ 75 w 75"/>
                <a:gd name="T29" fmla="*/ 102 h 261"/>
                <a:gd name="T30" fmla="*/ 70 w 75"/>
                <a:gd name="T31" fmla="*/ 53 h 261"/>
                <a:gd name="T32" fmla="*/ 47 w 75"/>
                <a:gd name="T33" fmla="*/ 0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5" h="261">
                  <a:moveTo>
                    <a:pt x="47" y="0"/>
                  </a:moveTo>
                  <a:lnTo>
                    <a:pt x="49" y="7"/>
                  </a:lnTo>
                  <a:lnTo>
                    <a:pt x="53" y="25"/>
                  </a:lnTo>
                  <a:lnTo>
                    <a:pt x="57" y="54"/>
                  </a:lnTo>
                  <a:lnTo>
                    <a:pt x="60" y="90"/>
                  </a:lnTo>
                  <a:lnTo>
                    <a:pt x="58" y="131"/>
                  </a:lnTo>
                  <a:lnTo>
                    <a:pt x="49" y="175"/>
                  </a:lnTo>
                  <a:lnTo>
                    <a:pt x="30" y="219"/>
                  </a:lnTo>
                  <a:lnTo>
                    <a:pt x="0" y="261"/>
                  </a:lnTo>
                  <a:lnTo>
                    <a:pt x="6" y="255"/>
                  </a:lnTo>
                  <a:lnTo>
                    <a:pt x="20" y="240"/>
                  </a:lnTo>
                  <a:lnTo>
                    <a:pt x="37" y="216"/>
                  </a:lnTo>
                  <a:lnTo>
                    <a:pt x="56" y="185"/>
                  </a:lnTo>
                  <a:lnTo>
                    <a:pt x="70" y="146"/>
                  </a:lnTo>
                  <a:lnTo>
                    <a:pt x="75" y="102"/>
                  </a:lnTo>
                  <a:lnTo>
                    <a:pt x="70" y="5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7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Freeform 45">
              <a:extLst>
                <a:ext uri="{FF2B5EF4-FFF2-40B4-BE49-F238E27FC236}">
                  <a16:creationId xmlns:a16="http://schemas.microsoft.com/office/drawing/2014/main" id="{383F1DDF-FDC9-CD74-460F-D254B22FC0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2" y="791"/>
              <a:ext cx="48" cy="74"/>
            </a:xfrm>
            <a:custGeom>
              <a:avLst/>
              <a:gdLst>
                <a:gd name="T0" fmla="*/ 0 w 97"/>
                <a:gd name="T1" fmla="*/ 149 h 149"/>
                <a:gd name="T2" fmla="*/ 2 w 97"/>
                <a:gd name="T3" fmla="*/ 143 h 149"/>
                <a:gd name="T4" fmla="*/ 5 w 97"/>
                <a:gd name="T5" fmla="*/ 127 h 149"/>
                <a:gd name="T6" fmla="*/ 11 w 97"/>
                <a:gd name="T7" fmla="*/ 104 h 149"/>
                <a:gd name="T8" fmla="*/ 20 w 97"/>
                <a:gd name="T9" fmla="*/ 78 h 149"/>
                <a:gd name="T10" fmla="*/ 33 w 97"/>
                <a:gd name="T11" fmla="*/ 51 h 149"/>
                <a:gd name="T12" fmla="*/ 49 w 97"/>
                <a:gd name="T13" fmla="*/ 27 h 149"/>
                <a:gd name="T14" fmla="*/ 71 w 97"/>
                <a:gd name="T15" fmla="*/ 10 h 149"/>
                <a:gd name="T16" fmla="*/ 97 w 97"/>
                <a:gd name="T17" fmla="*/ 0 h 149"/>
                <a:gd name="T18" fmla="*/ 95 w 97"/>
                <a:gd name="T19" fmla="*/ 2 h 149"/>
                <a:gd name="T20" fmla="*/ 89 w 97"/>
                <a:gd name="T21" fmla="*/ 4 h 149"/>
                <a:gd name="T22" fmla="*/ 79 w 97"/>
                <a:gd name="T23" fmla="*/ 11 h 149"/>
                <a:gd name="T24" fmla="*/ 67 w 97"/>
                <a:gd name="T25" fmla="*/ 22 h 149"/>
                <a:gd name="T26" fmla="*/ 52 w 97"/>
                <a:gd name="T27" fmla="*/ 41 h 149"/>
                <a:gd name="T28" fmla="*/ 36 w 97"/>
                <a:gd name="T29" fmla="*/ 67 h 149"/>
                <a:gd name="T30" fmla="*/ 19 w 97"/>
                <a:gd name="T31" fmla="*/ 103 h 149"/>
                <a:gd name="T32" fmla="*/ 0 w 97"/>
                <a:gd name="T33" fmla="*/ 149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" h="149">
                  <a:moveTo>
                    <a:pt x="0" y="149"/>
                  </a:moveTo>
                  <a:lnTo>
                    <a:pt x="2" y="143"/>
                  </a:lnTo>
                  <a:lnTo>
                    <a:pt x="5" y="127"/>
                  </a:lnTo>
                  <a:lnTo>
                    <a:pt x="11" y="104"/>
                  </a:lnTo>
                  <a:lnTo>
                    <a:pt x="20" y="78"/>
                  </a:lnTo>
                  <a:lnTo>
                    <a:pt x="33" y="51"/>
                  </a:lnTo>
                  <a:lnTo>
                    <a:pt x="49" y="27"/>
                  </a:lnTo>
                  <a:lnTo>
                    <a:pt x="71" y="10"/>
                  </a:lnTo>
                  <a:lnTo>
                    <a:pt x="97" y="0"/>
                  </a:lnTo>
                  <a:lnTo>
                    <a:pt x="95" y="2"/>
                  </a:lnTo>
                  <a:lnTo>
                    <a:pt x="89" y="4"/>
                  </a:lnTo>
                  <a:lnTo>
                    <a:pt x="79" y="11"/>
                  </a:lnTo>
                  <a:lnTo>
                    <a:pt x="67" y="22"/>
                  </a:lnTo>
                  <a:lnTo>
                    <a:pt x="52" y="41"/>
                  </a:lnTo>
                  <a:lnTo>
                    <a:pt x="36" y="67"/>
                  </a:lnTo>
                  <a:lnTo>
                    <a:pt x="19" y="103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7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0" name="Freeform 46">
              <a:extLst>
                <a:ext uri="{FF2B5EF4-FFF2-40B4-BE49-F238E27FC236}">
                  <a16:creationId xmlns:a16="http://schemas.microsoft.com/office/drawing/2014/main" id="{6F1C162C-2162-E4C7-CF96-9BBF3A2BF4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4" y="827"/>
              <a:ext cx="58" cy="71"/>
            </a:xfrm>
            <a:custGeom>
              <a:avLst/>
              <a:gdLst>
                <a:gd name="T0" fmla="*/ 0 w 116"/>
                <a:gd name="T1" fmla="*/ 0 h 143"/>
                <a:gd name="T2" fmla="*/ 4 w 116"/>
                <a:gd name="T3" fmla="*/ 2 h 143"/>
                <a:gd name="T4" fmla="*/ 16 w 116"/>
                <a:gd name="T5" fmla="*/ 10 h 143"/>
                <a:gd name="T6" fmla="*/ 33 w 116"/>
                <a:gd name="T7" fmla="*/ 22 h 143"/>
                <a:gd name="T8" fmla="*/ 54 w 116"/>
                <a:gd name="T9" fmla="*/ 39 h 143"/>
                <a:gd name="T10" fmla="*/ 75 w 116"/>
                <a:gd name="T11" fmla="*/ 60 h 143"/>
                <a:gd name="T12" fmla="*/ 93 w 116"/>
                <a:gd name="T13" fmla="*/ 84 h 143"/>
                <a:gd name="T14" fmla="*/ 108 w 116"/>
                <a:gd name="T15" fmla="*/ 112 h 143"/>
                <a:gd name="T16" fmla="*/ 116 w 116"/>
                <a:gd name="T17" fmla="*/ 143 h 143"/>
                <a:gd name="T18" fmla="*/ 116 w 116"/>
                <a:gd name="T19" fmla="*/ 137 h 143"/>
                <a:gd name="T20" fmla="*/ 114 w 116"/>
                <a:gd name="T21" fmla="*/ 121 h 143"/>
                <a:gd name="T22" fmla="*/ 108 w 116"/>
                <a:gd name="T23" fmla="*/ 99 h 143"/>
                <a:gd name="T24" fmla="*/ 100 w 116"/>
                <a:gd name="T25" fmla="*/ 74 h 143"/>
                <a:gd name="T26" fmla="*/ 85 w 116"/>
                <a:gd name="T27" fmla="*/ 47 h 143"/>
                <a:gd name="T28" fmla="*/ 64 w 116"/>
                <a:gd name="T29" fmla="*/ 24 h 143"/>
                <a:gd name="T30" fmla="*/ 37 w 116"/>
                <a:gd name="T31" fmla="*/ 8 h 143"/>
                <a:gd name="T32" fmla="*/ 0 w 116"/>
                <a:gd name="T33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6" h="143">
                  <a:moveTo>
                    <a:pt x="0" y="0"/>
                  </a:moveTo>
                  <a:lnTo>
                    <a:pt x="4" y="2"/>
                  </a:lnTo>
                  <a:lnTo>
                    <a:pt x="16" y="10"/>
                  </a:lnTo>
                  <a:lnTo>
                    <a:pt x="33" y="22"/>
                  </a:lnTo>
                  <a:lnTo>
                    <a:pt x="54" y="39"/>
                  </a:lnTo>
                  <a:lnTo>
                    <a:pt x="75" y="60"/>
                  </a:lnTo>
                  <a:lnTo>
                    <a:pt x="93" y="84"/>
                  </a:lnTo>
                  <a:lnTo>
                    <a:pt x="108" y="112"/>
                  </a:lnTo>
                  <a:lnTo>
                    <a:pt x="116" y="143"/>
                  </a:lnTo>
                  <a:lnTo>
                    <a:pt x="116" y="137"/>
                  </a:lnTo>
                  <a:lnTo>
                    <a:pt x="114" y="121"/>
                  </a:lnTo>
                  <a:lnTo>
                    <a:pt x="108" y="99"/>
                  </a:lnTo>
                  <a:lnTo>
                    <a:pt x="100" y="74"/>
                  </a:lnTo>
                  <a:lnTo>
                    <a:pt x="85" y="47"/>
                  </a:lnTo>
                  <a:lnTo>
                    <a:pt x="64" y="24"/>
                  </a:lnTo>
                  <a:lnTo>
                    <a:pt x="3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1" name="Freeform 47">
              <a:extLst>
                <a:ext uri="{FF2B5EF4-FFF2-40B4-BE49-F238E27FC236}">
                  <a16:creationId xmlns:a16="http://schemas.microsoft.com/office/drawing/2014/main" id="{272059B4-096F-89D9-6DB0-6A96473BC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7" y="650"/>
              <a:ext cx="128" cy="49"/>
            </a:xfrm>
            <a:custGeom>
              <a:avLst/>
              <a:gdLst>
                <a:gd name="T0" fmla="*/ 0 w 257"/>
                <a:gd name="T1" fmla="*/ 22 h 98"/>
                <a:gd name="T2" fmla="*/ 6 w 257"/>
                <a:gd name="T3" fmla="*/ 28 h 98"/>
                <a:gd name="T4" fmla="*/ 15 w 257"/>
                <a:gd name="T5" fmla="*/ 37 h 98"/>
                <a:gd name="T6" fmla="*/ 28 w 257"/>
                <a:gd name="T7" fmla="*/ 50 h 98"/>
                <a:gd name="T8" fmla="*/ 41 w 257"/>
                <a:gd name="T9" fmla="*/ 63 h 98"/>
                <a:gd name="T10" fmla="*/ 54 w 257"/>
                <a:gd name="T11" fmla="*/ 76 h 98"/>
                <a:gd name="T12" fmla="*/ 66 w 257"/>
                <a:gd name="T13" fmla="*/ 88 h 98"/>
                <a:gd name="T14" fmla="*/ 73 w 257"/>
                <a:gd name="T15" fmla="*/ 95 h 98"/>
                <a:gd name="T16" fmla="*/ 76 w 257"/>
                <a:gd name="T17" fmla="*/ 98 h 98"/>
                <a:gd name="T18" fmla="*/ 257 w 257"/>
                <a:gd name="T19" fmla="*/ 0 h 98"/>
                <a:gd name="T20" fmla="*/ 77 w 257"/>
                <a:gd name="T21" fmla="*/ 75 h 98"/>
                <a:gd name="T22" fmla="*/ 0 w 257"/>
                <a:gd name="T23" fmla="*/ 22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7" h="98">
                  <a:moveTo>
                    <a:pt x="0" y="22"/>
                  </a:moveTo>
                  <a:lnTo>
                    <a:pt x="6" y="28"/>
                  </a:lnTo>
                  <a:lnTo>
                    <a:pt x="15" y="37"/>
                  </a:lnTo>
                  <a:lnTo>
                    <a:pt x="28" y="50"/>
                  </a:lnTo>
                  <a:lnTo>
                    <a:pt x="41" y="63"/>
                  </a:lnTo>
                  <a:lnTo>
                    <a:pt x="54" y="76"/>
                  </a:lnTo>
                  <a:lnTo>
                    <a:pt x="66" y="88"/>
                  </a:lnTo>
                  <a:lnTo>
                    <a:pt x="73" y="95"/>
                  </a:lnTo>
                  <a:lnTo>
                    <a:pt x="76" y="98"/>
                  </a:lnTo>
                  <a:lnTo>
                    <a:pt x="257" y="0"/>
                  </a:lnTo>
                  <a:lnTo>
                    <a:pt x="77" y="75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7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2" name="Freeform 48">
              <a:extLst>
                <a:ext uri="{FF2B5EF4-FFF2-40B4-BE49-F238E27FC236}">
                  <a16:creationId xmlns:a16="http://schemas.microsoft.com/office/drawing/2014/main" id="{8EFBEC8E-1B5B-8249-9B59-1FEBBB82A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4" y="575"/>
              <a:ext cx="8" cy="8"/>
            </a:xfrm>
            <a:custGeom>
              <a:avLst/>
              <a:gdLst>
                <a:gd name="T0" fmla="*/ 8 w 16"/>
                <a:gd name="T1" fmla="*/ 17 h 17"/>
                <a:gd name="T2" fmla="*/ 11 w 16"/>
                <a:gd name="T3" fmla="*/ 16 h 17"/>
                <a:gd name="T4" fmla="*/ 14 w 16"/>
                <a:gd name="T5" fmla="*/ 15 h 17"/>
                <a:gd name="T6" fmla="*/ 15 w 16"/>
                <a:gd name="T7" fmla="*/ 11 h 17"/>
                <a:gd name="T8" fmla="*/ 16 w 16"/>
                <a:gd name="T9" fmla="*/ 8 h 17"/>
                <a:gd name="T10" fmla="*/ 15 w 16"/>
                <a:gd name="T11" fmla="*/ 4 h 17"/>
                <a:gd name="T12" fmla="*/ 14 w 16"/>
                <a:gd name="T13" fmla="*/ 2 h 17"/>
                <a:gd name="T14" fmla="*/ 11 w 16"/>
                <a:gd name="T15" fmla="*/ 1 h 17"/>
                <a:gd name="T16" fmla="*/ 8 w 16"/>
                <a:gd name="T17" fmla="*/ 0 h 17"/>
                <a:gd name="T18" fmla="*/ 4 w 16"/>
                <a:gd name="T19" fmla="*/ 1 h 17"/>
                <a:gd name="T20" fmla="*/ 2 w 16"/>
                <a:gd name="T21" fmla="*/ 2 h 17"/>
                <a:gd name="T22" fmla="*/ 1 w 16"/>
                <a:gd name="T23" fmla="*/ 4 h 17"/>
                <a:gd name="T24" fmla="*/ 0 w 16"/>
                <a:gd name="T25" fmla="*/ 8 h 17"/>
                <a:gd name="T26" fmla="*/ 1 w 16"/>
                <a:gd name="T27" fmla="*/ 11 h 17"/>
                <a:gd name="T28" fmla="*/ 2 w 16"/>
                <a:gd name="T29" fmla="*/ 15 h 17"/>
                <a:gd name="T30" fmla="*/ 4 w 16"/>
                <a:gd name="T31" fmla="*/ 16 h 17"/>
                <a:gd name="T32" fmla="*/ 8 w 16"/>
                <a:gd name="T3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" h="17">
                  <a:moveTo>
                    <a:pt x="8" y="17"/>
                  </a:moveTo>
                  <a:lnTo>
                    <a:pt x="11" y="16"/>
                  </a:lnTo>
                  <a:lnTo>
                    <a:pt x="14" y="15"/>
                  </a:lnTo>
                  <a:lnTo>
                    <a:pt x="15" y="11"/>
                  </a:lnTo>
                  <a:lnTo>
                    <a:pt x="16" y="8"/>
                  </a:lnTo>
                  <a:lnTo>
                    <a:pt x="15" y="4"/>
                  </a:lnTo>
                  <a:lnTo>
                    <a:pt x="14" y="2"/>
                  </a:lnTo>
                  <a:lnTo>
                    <a:pt x="11" y="1"/>
                  </a:lnTo>
                  <a:lnTo>
                    <a:pt x="8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8"/>
                  </a:lnTo>
                  <a:lnTo>
                    <a:pt x="1" y="11"/>
                  </a:lnTo>
                  <a:lnTo>
                    <a:pt x="2" y="15"/>
                  </a:lnTo>
                  <a:lnTo>
                    <a:pt x="4" y="16"/>
                  </a:lnTo>
                  <a:lnTo>
                    <a:pt x="8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3" name="Freeform 49">
              <a:extLst>
                <a:ext uri="{FF2B5EF4-FFF2-40B4-BE49-F238E27FC236}">
                  <a16:creationId xmlns:a16="http://schemas.microsoft.com/office/drawing/2014/main" id="{0BB21A9C-EE88-36B2-3A48-29A4885F6B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5" y="708"/>
              <a:ext cx="110" cy="63"/>
            </a:xfrm>
            <a:custGeom>
              <a:avLst/>
              <a:gdLst>
                <a:gd name="T0" fmla="*/ 0 w 221"/>
                <a:gd name="T1" fmla="*/ 70 h 124"/>
                <a:gd name="T2" fmla="*/ 10 w 221"/>
                <a:gd name="T3" fmla="*/ 73 h 124"/>
                <a:gd name="T4" fmla="*/ 26 w 221"/>
                <a:gd name="T5" fmla="*/ 80 h 124"/>
                <a:gd name="T6" fmla="*/ 43 w 221"/>
                <a:gd name="T7" fmla="*/ 90 h 124"/>
                <a:gd name="T8" fmla="*/ 62 w 221"/>
                <a:gd name="T9" fmla="*/ 99 h 124"/>
                <a:gd name="T10" fmla="*/ 79 w 221"/>
                <a:gd name="T11" fmla="*/ 108 h 124"/>
                <a:gd name="T12" fmla="*/ 94 w 221"/>
                <a:gd name="T13" fmla="*/ 116 h 124"/>
                <a:gd name="T14" fmla="*/ 104 w 221"/>
                <a:gd name="T15" fmla="*/ 122 h 124"/>
                <a:gd name="T16" fmla="*/ 108 w 221"/>
                <a:gd name="T17" fmla="*/ 124 h 124"/>
                <a:gd name="T18" fmla="*/ 221 w 221"/>
                <a:gd name="T19" fmla="*/ 0 h 124"/>
                <a:gd name="T20" fmla="*/ 102 w 221"/>
                <a:gd name="T21" fmla="*/ 86 h 124"/>
                <a:gd name="T22" fmla="*/ 0 w 221"/>
                <a:gd name="T23" fmla="*/ 7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1" h="124">
                  <a:moveTo>
                    <a:pt x="0" y="70"/>
                  </a:moveTo>
                  <a:lnTo>
                    <a:pt x="10" y="73"/>
                  </a:lnTo>
                  <a:lnTo>
                    <a:pt x="26" y="80"/>
                  </a:lnTo>
                  <a:lnTo>
                    <a:pt x="43" y="90"/>
                  </a:lnTo>
                  <a:lnTo>
                    <a:pt x="62" y="99"/>
                  </a:lnTo>
                  <a:lnTo>
                    <a:pt x="79" y="108"/>
                  </a:lnTo>
                  <a:lnTo>
                    <a:pt x="94" y="116"/>
                  </a:lnTo>
                  <a:lnTo>
                    <a:pt x="104" y="122"/>
                  </a:lnTo>
                  <a:lnTo>
                    <a:pt x="108" y="124"/>
                  </a:lnTo>
                  <a:lnTo>
                    <a:pt x="221" y="0"/>
                  </a:lnTo>
                  <a:lnTo>
                    <a:pt x="102" y="86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7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4" name="Freeform 50">
              <a:extLst>
                <a:ext uri="{FF2B5EF4-FFF2-40B4-BE49-F238E27FC236}">
                  <a16:creationId xmlns:a16="http://schemas.microsoft.com/office/drawing/2014/main" id="{CC068082-85D4-0235-FB79-85B38DCA1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89" y="448"/>
              <a:ext cx="128" cy="76"/>
            </a:xfrm>
            <a:custGeom>
              <a:avLst/>
              <a:gdLst>
                <a:gd name="T0" fmla="*/ 0 w 255"/>
                <a:gd name="T1" fmla="*/ 14 h 151"/>
                <a:gd name="T2" fmla="*/ 3 w 255"/>
                <a:gd name="T3" fmla="*/ 14 h 151"/>
                <a:gd name="T4" fmla="*/ 9 w 255"/>
                <a:gd name="T5" fmla="*/ 13 h 151"/>
                <a:gd name="T6" fmla="*/ 18 w 255"/>
                <a:gd name="T7" fmla="*/ 11 h 151"/>
                <a:gd name="T8" fmla="*/ 29 w 255"/>
                <a:gd name="T9" fmla="*/ 9 h 151"/>
                <a:gd name="T10" fmla="*/ 44 w 255"/>
                <a:gd name="T11" fmla="*/ 8 h 151"/>
                <a:gd name="T12" fmla="*/ 62 w 255"/>
                <a:gd name="T13" fmla="*/ 8 h 151"/>
                <a:gd name="T14" fmla="*/ 80 w 255"/>
                <a:gd name="T15" fmla="*/ 11 h 151"/>
                <a:gd name="T16" fmla="*/ 100 w 255"/>
                <a:gd name="T17" fmla="*/ 13 h 151"/>
                <a:gd name="T18" fmla="*/ 120 w 255"/>
                <a:gd name="T19" fmla="*/ 19 h 151"/>
                <a:gd name="T20" fmla="*/ 142 w 255"/>
                <a:gd name="T21" fmla="*/ 27 h 151"/>
                <a:gd name="T22" fmla="*/ 163 w 255"/>
                <a:gd name="T23" fmla="*/ 38 h 151"/>
                <a:gd name="T24" fmla="*/ 184 w 255"/>
                <a:gd name="T25" fmla="*/ 52 h 151"/>
                <a:gd name="T26" fmla="*/ 203 w 255"/>
                <a:gd name="T27" fmla="*/ 70 h 151"/>
                <a:gd name="T28" fmla="*/ 223 w 255"/>
                <a:gd name="T29" fmla="*/ 92 h 151"/>
                <a:gd name="T30" fmla="*/ 240 w 255"/>
                <a:gd name="T31" fmla="*/ 119 h 151"/>
                <a:gd name="T32" fmla="*/ 255 w 255"/>
                <a:gd name="T33" fmla="*/ 151 h 151"/>
                <a:gd name="T34" fmla="*/ 255 w 255"/>
                <a:gd name="T35" fmla="*/ 149 h 151"/>
                <a:gd name="T36" fmla="*/ 253 w 255"/>
                <a:gd name="T37" fmla="*/ 143 h 151"/>
                <a:gd name="T38" fmla="*/ 249 w 255"/>
                <a:gd name="T39" fmla="*/ 133 h 151"/>
                <a:gd name="T40" fmla="*/ 245 w 255"/>
                <a:gd name="T41" fmla="*/ 120 h 151"/>
                <a:gd name="T42" fmla="*/ 239 w 255"/>
                <a:gd name="T43" fmla="*/ 106 h 151"/>
                <a:gd name="T44" fmla="*/ 231 w 255"/>
                <a:gd name="T45" fmla="*/ 90 h 151"/>
                <a:gd name="T46" fmla="*/ 221 w 255"/>
                <a:gd name="T47" fmla="*/ 74 h 151"/>
                <a:gd name="T48" fmla="*/ 208 w 255"/>
                <a:gd name="T49" fmla="*/ 58 h 151"/>
                <a:gd name="T50" fmla="*/ 193 w 255"/>
                <a:gd name="T51" fmla="*/ 42 h 151"/>
                <a:gd name="T52" fmla="*/ 174 w 255"/>
                <a:gd name="T53" fmla="*/ 28 h 151"/>
                <a:gd name="T54" fmla="*/ 154 w 255"/>
                <a:gd name="T55" fmla="*/ 16 h 151"/>
                <a:gd name="T56" fmla="*/ 131 w 255"/>
                <a:gd name="T57" fmla="*/ 7 h 151"/>
                <a:gd name="T58" fmla="*/ 103 w 255"/>
                <a:gd name="T59" fmla="*/ 1 h 151"/>
                <a:gd name="T60" fmla="*/ 73 w 255"/>
                <a:gd name="T61" fmla="*/ 0 h 151"/>
                <a:gd name="T62" fmla="*/ 38 w 255"/>
                <a:gd name="T63" fmla="*/ 5 h 151"/>
                <a:gd name="T64" fmla="*/ 0 w 255"/>
                <a:gd name="T65" fmla="*/ 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5" h="151">
                  <a:moveTo>
                    <a:pt x="0" y="14"/>
                  </a:moveTo>
                  <a:lnTo>
                    <a:pt x="3" y="14"/>
                  </a:lnTo>
                  <a:lnTo>
                    <a:pt x="9" y="13"/>
                  </a:lnTo>
                  <a:lnTo>
                    <a:pt x="18" y="11"/>
                  </a:lnTo>
                  <a:lnTo>
                    <a:pt x="29" y="9"/>
                  </a:lnTo>
                  <a:lnTo>
                    <a:pt x="44" y="8"/>
                  </a:lnTo>
                  <a:lnTo>
                    <a:pt x="62" y="8"/>
                  </a:lnTo>
                  <a:lnTo>
                    <a:pt x="80" y="11"/>
                  </a:lnTo>
                  <a:lnTo>
                    <a:pt x="100" y="13"/>
                  </a:lnTo>
                  <a:lnTo>
                    <a:pt x="120" y="19"/>
                  </a:lnTo>
                  <a:lnTo>
                    <a:pt x="142" y="27"/>
                  </a:lnTo>
                  <a:lnTo>
                    <a:pt x="163" y="38"/>
                  </a:lnTo>
                  <a:lnTo>
                    <a:pt x="184" y="52"/>
                  </a:lnTo>
                  <a:lnTo>
                    <a:pt x="203" y="70"/>
                  </a:lnTo>
                  <a:lnTo>
                    <a:pt x="223" y="92"/>
                  </a:lnTo>
                  <a:lnTo>
                    <a:pt x="240" y="119"/>
                  </a:lnTo>
                  <a:lnTo>
                    <a:pt x="255" y="151"/>
                  </a:lnTo>
                  <a:lnTo>
                    <a:pt x="255" y="149"/>
                  </a:lnTo>
                  <a:lnTo>
                    <a:pt x="253" y="143"/>
                  </a:lnTo>
                  <a:lnTo>
                    <a:pt x="249" y="133"/>
                  </a:lnTo>
                  <a:lnTo>
                    <a:pt x="245" y="120"/>
                  </a:lnTo>
                  <a:lnTo>
                    <a:pt x="239" y="106"/>
                  </a:lnTo>
                  <a:lnTo>
                    <a:pt x="231" y="90"/>
                  </a:lnTo>
                  <a:lnTo>
                    <a:pt x="221" y="74"/>
                  </a:lnTo>
                  <a:lnTo>
                    <a:pt x="208" y="58"/>
                  </a:lnTo>
                  <a:lnTo>
                    <a:pt x="193" y="42"/>
                  </a:lnTo>
                  <a:lnTo>
                    <a:pt x="174" y="28"/>
                  </a:lnTo>
                  <a:lnTo>
                    <a:pt x="154" y="16"/>
                  </a:lnTo>
                  <a:lnTo>
                    <a:pt x="131" y="7"/>
                  </a:lnTo>
                  <a:lnTo>
                    <a:pt x="103" y="1"/>
                  </a:lnTo>
                  <a:lnTo>
                    <a:pt x="73" y="0"/>
                  </a:lnTo>
                  <a:lnTo>
                    <a:pt x="38" y="5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5" name="Freeform 51">
              <a:extLst>
                <a:ext uri="{FF2B5EF4-FFF2-40B4-BE49-F238E27FC236}">
                  <a16:creationId xmlns:a16="http://schemas.microsoft.com/office/drawing/2014/main" id="{FD055EAE-FA0F-E12C-3768-83C9385E25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" y="481"/>
              <a:ext cx="53" cy="47"/>
            </a:xfrm>
            <a:custGeom>
              <a:avLst/>
              <a:gdLst>
                <a:gd name="T0" fmla="*/ 0 w 106"/>
                <a:gd name="T1" fmla="*/ 0 h 94"/>
                <a:gd name="T2" fmla="*/ 3 w 106"/>
                <a:gd name="T3" fmla="*/ 1 h 94"/>
                <a:gd name="T4" fmla="*/ 11 w 106"/>
                <a:gd name="T5" fmla="*/ 4 h 94"/>
                <a:gd name="T6" fmla="*/ 25 w 106"/>
                <a:gd name="T7" fmla="*/ 10 h 94"/>
                <a:gd name="T8" fmla="*/ 41 w 106"/>
                <a:gd name="T9" fmla="*/ 18 h 94"/>
                <a:gd name="T10" fmla="*/ 58 w 106"/>
                <a:gd name="T11" fmla="*/ 31 h 94"/>
                <a:gd name="T12" fmla="*/ 76 w 106"/>
                <a:gd name="T13" fmla="*/ 47 h 94"/>
                <a:gd name="T14" fmla="*/ 92 w 106"/>
                <a:gd name="T15" fmla="*/ 69 h 94"/>
                <a:gd name="T16" fmla="*/ 106 w 106"/>
                <a:gd name="T17" fmla="*/ 94 h 94"/>
                <a:gd name="T18" fmla="*/ 104 w 106"/>
                <a:gd name="T19" fmla="*/ 91 h 94"/>
                <a:gd name="T20" fmla="*/ 102 w 106"/>
                <a:gd name="T21" fmla="*/ 79 h 94"/>
                <a:gd name="T22" fmla="*/ 98 w 106"/>
                <a:gd name="T23" fmla="*/ 65 h 94"/>
                <a:gd name="T24" fmla="*/ 88 w 106"/>
                <a:gd name="T25" fmla="*/ 48 h 94"/>
                <a:gd name="T26" fmla="*/ 76 w 106"/>
                <a:gd name="T27" fmla="*/ 31 h 94"/>
                <a:gd name="T28" fmla="*/ 56 w 106"/>
                <a:gd name="T29" fmla="*/ 16 h 94"/>
                <a:gd name="T30" fmla="*/ 32 w 106"/>
                <a:gd name="T31" fmla="*/ 4 h 94"/>
                <a:gd name="T32" fmla="*/ 0 w 106"/>
                <a:gd name="T33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6" h="94">
                  <a:moveTo>
                    <a:pt x="0" y="0"/>
                  </a:moveTo>
                  <a:lnTo>
                    <a:pt x="3" y="1"/>
                  </a:lnTo>
                  <a:lnTo>
                    <a:pt x="11" y="4"/>
                  </a:lnTo>
                  <a:lnTo>
                    <a:pt x="25" y="10"/>
                  </a:lnTo>
                  <a:lnTo>
                    <a:pt x="41" y="18"/>
                  </a:lnTo>
                  <a:lnTo>
                    <a:pt x="58" y="31"/>
                  </a:lnTo>
                  <a:lnTo>
                    <a:pt x="76" y="47"/>
                  </a:lnTo>
                  <a:lnTo>
                    <a:pt x="92" y="69"/>
                  </a:lnTo>
                  <a:lnTo>
                    <a:pt x="106" y="94"/>
                  </a:lnTo>
                  <a:lnTo>
                    <a:pt x="104" y="91"/>
                  </a:lnTo>
                  <a:lnTo>
                    <a:pt x="102" y="79"/>
                  </a:lnTo>
                  <a:lnTo>
                    <a:pt x="98" y="65"/>
                  </a:lnTo>
                  <a:lnTo>
                    <a:pt x="88" y="48"/>
                  </a:lnTo>
                  <a:lnTo>
                    <a:pt x="76" y="31"/>
                  </a:lnTo>
                  <a:lnTo>
                    <a:pt x="56" y="16"/>
                  </a:lnTo>
                  <a:lnTo>
                    <a:pt x="3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6" name="Freeform 52">
              <a:extLst>
                <a:ext uri="{FF2B5EF4-FFF2-40B4-BE49-F238E27FC236}">
                  <a16:creationId xmlns:a16="http://schemas.microsoft.com/office/drawing/2014/main" id="{F5D66F96-21A3-CE91-ACBB-09D669EA9189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" y="517"/>
              <a:ext cx="63" cy="21"/>
            </a:xfrm>
            <a:custGeom>
              <a:avLst/>
              <a:gdLst>
                <a:gd name="T0" fmla="*/ 0 w 126"/>
                <a:gd name="T1" fmla="*/ 42 h 43"/>
                <a:gd name="T2" fmla="*/ 2 w 126"/>
                <a:gd name="T3" fmla="*/ 38 h 43"/>
                <a:gd name="T4" fmla="*/ 8 w 126"/>
                <a:gd name="T5" fmla="*/ 28 h 43"/>
                <a:gd name="T6" fmla="*/ 18 w 126"/>
                <a:gd name="T7" fmla="*/ 16 h 43"/>
                <a:gd name="T8" fmla="*/ 32 w 126"/>
                <a:gd name="T9" fmla="*/ 6 h 43"/>
                <a:gd name="T10" fmla="*/ 50 w 126"/>
                <a:gd name="T11" fmla="*/ 0 h 43"/>
                <a:gd name="T12" fmla="*/ 71 w 126"/>
                <a:gd name="T13" fmla="*/ 2 h 43"/>
                <a:gd name="T14" fmla="*/ 97 w 126"/>
                <a:gd name="T15" fmla="*/ 15 h 43"/>
                <a:gd name="T16" fmla="*/ 126 w 126"/>
                <a:gd name="T17" fmla="*/ 43 h 43"/>
                <a:gd name="T18" fmla="*/ 122 w 126"/>
                <a:gd name="T19" fmla="*/ 41 h 43"/>
                <a:gd name="T20" fmla="*/ 113 w 126"/>
                <a:gd name="T21" fmla="*/ 34 h 43"/>
                <a:gd name="T22" fmla="*/ 99 w 126"/>
                <a:gd name="T23" fmla="*/ 26 h 43"/>
                <a:gd name="T24" fmla="*/ 82 w 126"/>
                <a:gd name="T25" fmla="*/ 18 h 43"/>
                <a:gd name="T26" fmla="*/ 61 w 126"/>
                <a:gd name="T27" fmla="*/ 13 h 43"/>
                <a:gd name="T28" fmla="*/ 40 w 126"/>
                <a:gd name="T29" fmla="*/ 14 h 43"/>
                <a:gd name="T30" fmla="*/ 20 w 126"/>
                <a:gd name="T31" fmla="*/ 23 h 43"/>
                <a:gd name="T32" fmla="*/ 0 w 126"/>
                <a:gd name="T33" fmla="*/ 4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6" h="43">
                  <a:moveTo>
                    <a:pt x="0" y="42"/>
                  </a:moveTo>
                  <a:lnTo>
                    <a:pt x="2" y="38"/>
                  </a:lnTo>
                  <a:lnTo>
                    <a:pt x="8" y="28"/>
                  </a:lnTo>
                  <a:lnTo>
                    <a:pt x="18" y="16"/>
                  </a:lnTo>
                  <a:lnTo>
                    <a:pt x="32" y="6"/>
                  </a:lnTo>
                  <a:lnTo>
                    <a:pt x="50" y="0"/>
                  </a:lnTo>
                  <a:lnTo>
                    <a:pt x="71" y="2"/>
                  </a:lnTo>
                  <a:lnTo>
                    <a:pt x="97" y="15"/>
                  </a:lnTo>
                  <a:lnTo>
                    <a:pt x="126" y="43"/>
                  </a:lnTo>
                  <a:lnTo>
                    <a:pt x="122" y="41"/>
                  </a:lnTo>
                  <a:lnTo>
                    <a:pt x="113" y="34"/>
                  </a:lnTo>
                  <a:lnTo>
                    <a:pt x="99" y="26"/>
                  </a:lnTo>
                  <a:lnTo>
                    <a:pt x="82" y="18"/>
                  </a:lnTo>
                  <a:lnTo>
                    <a:pt x="61" y="13"/>
                  </a:lnTo>
                  <a:lnTo>
                    <a:pt x="40" y="14"/>
                  </a:lnTo>
                  <a:lnTo>
                    <a:pt x="20" y="23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7" name="Freeform 53">
              <a:extLst>
                <a:ext uri="{FF2B5EF4-FFF2-40B4-BE49-F238E27FC236}">
                  <a16:creationId xmlns:a16="http://schemas.microsoft.com/office/drawing/2014/main" id="{73DF087B-A89B-125F-251E-C5E1D179BE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5" y="848"/>
              <a:ext cx="76" cy="149"/>
            </a:xfrm>
            <a:custGeom>
              <a:avLst/>
              <a:gdLst>
                <a:gd name="T0" fmla="*/ 0 w 152"/>
                <a:gd name="T1" fmla="*/ 0 h 299"/>
                <a:gd name="T2" fmla="*/ 7 w 152"/>
                <a:gd name="T3" fmla="*/ 3 h 299"/>
                <a:gd name="T4" fmla="*/ 23 w 152"/>
                <a:gd name="T5" fmla="*/ 12 h 299"/>
                <a:gd name="T6" fmla="*/ 47 w 152"/>
                <a:gd name="T7" fmla="*/ 28 h 299"/>
                <a:gd name="T8" fmla="*/ 75 w 152"/>
                <a:gd name="T9" fmla="*/ 55 h 299"/>
                <a:gd name="T10" fmla="*/ 102 w 152"/>
                <a:gd name="T11" fmla="*/ 93 h 299"/>
                <a:gd name="T12" fmla="*/ 127 w 152"/>
                <a:gd name="T13" fmla="*/ 146 h 299"/>
                <a:gd name="T14" fmla="*/ 143 w 152"/>
                <a:gd name="T15" fmla="*/ 213 h 299"/>
                <a:gd name="T16" fmla="*/ 148 w 152"/>
                <a:gd name="T17" fmla="*/ 299 h 299"/>
                <a:gd name="T18" fmla="*/ 148 w 152"/>
                <a:gd name="T19" fmla="*/ 295 h 299"/>
                <a:gd name="T20" fmla="*/ 150 w 152"/>
                <a:gd name="T21" fmla="*/ 287 h 299"/>
                <a:gd name="T22" fmla="*/ 151 w 152"/>
                <a:gd name="T23" fmla="*/ 275 h 299"/>
                <a:gd name="T24" fmla="*/ 152 w 152"/>
                <a:gd name="T25" fmla="*/ 257 h 299"/>
                <a:gd name="T26" fmla="*/ 152 w 152"/>
                <a:gd name="T27" fmla="*/ 237 h 299"/>
                <a:gd name="T28" fmla="*/ 151 w 152"/>
                <a:gd name="T29" fmla="*/ 213 h 299"/>
                <a:gd name="T30" fmla="*/ 150 w 152"/>
                <a:gd name="T31" fmla="*/ 188 h 299"/>
                <a:gd name="T32" fmla="*/ 145 w 152"/>
                <a:gd name="T33" fmla="*/ 163 h 299"/>
                <a:gd name="T34" fmla="*/ 139 w 152"/>
                <a:gd name="T35" fmla="*/ 136 h 299"/>
                <a:gd name="T36" fmla="*/ 130 w 152"/>
                <a:gd name="T37" fmla="*/ 110 h 299"/>
                <a:gd name="T38" fmla="*/ 119 w 152"/>
                <a:gd name="T39" fmla="*/ 84 h 299"/>
                <a:gd name="T40" fmla="*/ 102 w 152"/>
                <a:gd name="T41" fmla="*/ 61 h 299"/>
                <a:gd name="T42" fmla="*/ 84 w 152"/>
                <a:gd name="T43" fmla="*/ 41 h 299"/>
                <a:gd name="T44" fmla="*/ 61 w 152"/>
                <a:gd name="T45" fmla="*/ 23 h 299"/>
                <a:gd name="T46" fmla="*/ 32 w 152"/>
                <a:gd name="T47" fmla="*/ 10 h 299"/>
                <a:gd name="T48" fmla="*/ 0 w 152"/>
                <a:gd name="T49" fmla="*/ 0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2" h="299">
                  <a:moveTo>
                    <a:pt x="0" y="0"/>
                  </a:moveTo>
                  <a:lnTo>
                    <a:pt x="7" y="3"/>
                  </a:lnTo>
                  <a:lnTo>
                    <a:pt x="23" y="12"/>
                  </a:lnTo>
                  <a:lnTo>
                    <a:pt x="47" y="28"/>
                  </a:lnTo>
                  <a:lnTo>
                    <a:pt x="75" y="55"/>
                  </a:lnTo>
                  <a:lnTo>
                    <a:pt x="102" y="93"/>
                  </a:lnTo>
                  <a:lnTo>
                    <a:pt x="127" y="146"/>
                  </a:lnTo>
                  <a:lnTo>
                    <a:pt x="143" y="213"/>
                  </a:lnTo>
                  <a:lnTo>
                    <a:pt x="148" y="299"/>
                  </a:lnTo>
                  <a:lnTo>
                    <a:pt x="148" y="295"/>
                  </a:lnTo>
                  <a:lnTo>
                    <a:pt x="150" y="287"/>
                  </a:lnTo>
                  <a:lnTo>
                    <a:pt x="151" y="275"/>
                  </a:lnTo>
                  <a:lnTo>
                    <a:pt x="152" y="257"/>
                  </a:lnTo>
                  <a:lnTo>
                    <a:pt x="152" y="237"/>
                  </a:lnTo>
                  <a:lnTo>
                    <a:pt x="151" y="213"/>
                  </a:lnTo>
                  <a:lnTo>
                    <a:pt x="150" y="188"/>
                  </a:lnTo>
                  <a:lnTo>
                    <a:pt x="145" y="163"/>
                  </a:lnTo>
                  <a:lnTo>
                    <a:pt x="139" y="136"/>
                  </a:lnTo>
                  <a:lnTo>
                    <a:pt x="130" y="110"/>
                  </a:lnTo>
                  <a:lnTo>
                    <a:pt x="119" y="84"/>
                  </a:lnTo>
                  <a:lnTo>
                    <a:pt x="102" y="61"/>
                  </a:lnTo>
                  <a:lnTo>
                    <a:pt x="84" y="41"/>
                  </a:lnTo>
                  <a:lnTo>
                    <a:pt x="61" y="23"/>
                  </a:lnTo>
                  <a:lnTo>
                    <a:pt x="32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8" name="Freeform 54">
              <a:extLst>
                <a:ext uri="{FF2B5EF4-FFF2-40B4-BE49-F238E27FC236}">
                  <a16:creationId xmlns:a16="http://schemas.microsoft.com/office/drawing/2014/main" id="{67700A69-76A0-65C1-FB1A-CFA66FE1CC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" y="893"/>
              <a:ext cx="13" cy="111"/>
            </a:xfrm>
            <a:custGeom>
              <a:avLst/>
              <a:gdLst>
                <a:gd name="T0" fmla="*/ 25 w 25"/>
                <a:gd name="T1" fmla="*/ 0 h 222"/>
                <a:gd name="T2" fmla="*/ 23 w 25"/>
                <a:gd name="T3" fmla="*/ 6 h 222"/>
                <a:gd name="T4" fmla="*/ 17 w 25"/>
                <a:gd name="T5" fmla="*/ 21 h 222"/>
                <a:gd name="T6" fmla="*/ 10 w 25"/>
                <a:gd name="T7" fmla="*/ 44 h 222"/>
                <a:gd name="T8" fmla="*/ 3 w 25"/>
                <a:gd name="T9" fmla="*/ 73 h 222"/>
                <a:gd name="T10" fmla="*/ 0 w 25"/>
                <a:gd name="T11" fmla="*/ 108 h 222"/>
                <a:gd name="T12" fmla="*/ 1 w 25"/>
                <a:gd name="T13" fmla="*/ 144 h 222"/>
                <a:gd name="T14" fmla="*/ 9 w 25"/>
                <a:gd name="T15" fmla="*/ 184 h 222"/>
                <a:gd name="T16" fmla="*/ 25 w 25"/>
                <a:gd name="T17" fmla="*/ 222 h 222"/>
                <a:gd name="T18" fmla="*/ 20 w 25"/>
                <a:gd name="T19" fmla="*/ 200 h 222"/>
                <a:gd name="T20" fmla="*/ 13 w 25"/>
                <a:gd name="T21" fmla="*/ 144 h 222"/>
                <a:gd name="T22" fmla="*/ 11 w 25"/>
                <a:gd name="T23" fmla="*/ 73 h 222"/>
                <a:gd name="T24" fmla="*/ 25 w 25"/>
                <a:gd name="T25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222">
                  <a:moveTo>
                    <a:pt x="25" y="0"/>
                  </a:moveTo>
                  <a:lnTo>
                    <a:pt x="23" y="6"/>
                  </a:lnTo>
                  <a:lnTo>
                    <a:pt x="17" y="21"/>
                  </a:lnTo>
                  <a:lnTo>
                    <a:pt x="10" y="44"/>
                  </a:lnTo>
                  <a:lnTo>
                    <a:pt x="3" y="73"/>
                  </a:lnTo>
                  <a:lnTo>
                    <a:pt x="0" y="108"/>
                  </a:lnTo>
                  <a:lnTo>
                    <a:pt x="1" y="144"/>
                  </a:lnTo>
                  <a:lnTo>
                    <a:pt x="9" y="184"/>
                  </a:lnTo>
                  <a:lnTo>
                    <a:pt x="25" y="222"/>
                  </a:lnTo>
                  <a:lnTo>
                    <a:pt x="20" y="200"/>
                  </a:lnTo>
                  <a:lnTo>
                    <a:pt x="13" y="144"/>
                  </a:lnTo>
                  <a:lnTo>
                    <a:pt x="11" y="73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7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9" name="Freeform 55">
              <a:extLst>
                <a:ext uri="{FF2B5EF4-FFF2-40B4-BE49-F238E27FC236}">
                  <a16:creationId xmlns:a16="http://schemas.microsoft.com/office/drawing/2014/main" id="{F36BF836-D977-1CD8-69A2-D840C9B2B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" y="883"/>
              <a:ext cx="61" cy="13"/>
            </a:xfrm>
            <a:custGeom>
              <a:avLst/>
              <a:gdLst>
                <a:gd name="T0" fmla="*/ 0 w 122"/>
                <a:gd name="T1" fmla="*/ 0 h 26"/>
                <a:gd name="T2" fmla="*/ 1 w 122"/>
                <a:gd name="T3" fmla="*/ 1 h 26"/>
                <a:gd name="T4" fmla="*/ 3 w 122"/>
                <a:gd name="T5" fmla="*/ 5 h 26"/>
                <a:gd name="T6" fmla="*/ 9 w 122"/>
                <a:gd name="T7" fmla="*/ 11 h 26"/>
                <a:gd name="T8" fmla="*/ 19 w 122"/>
                <a:gd name="T9" fmla="*/ 17 h 26"/>
                <a:gd name="T10" fmla="*/ 34 w 122"/>
                <a:gd name="T11" fmla="*/ 22 h 26"/>
                <a:gd name="T12" fmla="*/ 56 w 122"/>
                <a:gd name="T13" fmla="*/ 25 h 26"/>
                <a:gd name="T14" fmla="*/ 85 w 122"/>
                <a:gd name="T15" fmla="*/ 26 h 26"/>
                <a:gd name="T16" fmla="*/ 122 w 122"/>
                <a:gd name="T17" fmla="*/ 23 h 26"/>
                <a:gd name="T18" fmla="*/ 119 w 122"/>
                <a:gd name="T19" fmla="*/ 23 h 26"/>
                <a:gd name="T20" fmla="*/ 109 w 122"/>
                <a:gd name="T21" fmla="*/ 22 h 26"/>
                <a:gd name="T22" fmla="*/ 94 w 122"/>
                <a:gd name="T23" fmla="*/ 20 h 26"/>
                <a:gd name="T24" fmla="*/ 77 w 122"/>
                <a:gd name="T25" fmla="*/ 19 h 26"/>
                <a:gd name="T26" fmla="*/ 58 w 122"/>
                <a:gd name="T27" fmla="*/ 16 h 26"/>
                <a:gd name="T28" fmla="*/ 38 w 122"/>
                <a:gd name="T29" fmla="*/ 12 h 26"/>
                <a:gd name="T30" fmla="*/ 17 w 122"/>
                <a:gd name="T31" fmla="*/ 7 h 26"/>
                <a:gd name="T32" fmla="*/ 0 w 122"/>
                <a:gd name="T3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2" h="26">
                  <a:moveTo>
                    <a:pt x="0" y="0"/>
                  </a:moveTo>
                  <a:lnTo>
                    <a:pt x="1" y="1"/>
                  </a:lnTo>
                  <a:lnTo>
                    <a:pt x="3" y="5"/>
                  </a:lnTo>
                  <a:lnTo>
                    <a:pt x="9" y="11"/>
                  </a:lnTo>
                  <a:lnTo>
                    <a:pt x="19" y="17"/>
                  </a:lnTo>
                  <a:lnTo>
                    <a:pt x="34" y="22"/>
                  </a:lnTo>
                  <a:lnTo>
                    <a:pt x="56" y="25"/>
                  </a:lnTo>
                  <a:lnTo>
                    <a:pt x="85" y="26"/>
                  </a:lnTo>
                  <a:lnTo>
                    <a:pt x="122" y="23"/>
                  </a:lnTo>
                  <a:lnTo>
                    <a:pt x="119" y="23"/>
                  </a:lnTo>
                  <a:lnTo>
                    <a:pt x="109" y="22"/>
                  </a:lnTo>
                  <a:lnTo>
                    <a:pt x="94" y="20"/>
                  </a:lnTo>
                  <a:lnTo>
                    <a:pt x="77" y="19"/>
                  </a:lnTo>
                  <a:lnTo>
                    <a:pt x="58" y="16"/>
                  </a:lnTo>
                  <a:lnTo>
                    <a:pt x="38" y="12"/>
                  </a:lnTo>
                  <a:lnTo>
                    <a:pt x="1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0" name="Freeform 56">
              <a:extLst>
                <a:ext uri="{FF2B5EF4-FFF2-40B4-BE49-F238E27FC236}">
                  <a16:creationId xmlns:a16="http://schemas.microsoft.com/office/drawing/2014/main" id="{6886929E-BA1C-B963-CCA1-9E6A2BDDC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6" y="984"/>
              <a:ext cx="26" cy="39"/>
            </a:xfrm>
            <a:custGeom>
              <a:avLst/>
              <a:gdLst>
                <a:gd name="T0" fmla="*/ 1 w 53"/>
                <a:gd name="T1" fmla="*/ 13 h 78"/>
                <a:gd name="T2" fmla="*/ 37 w 53"/>
                <a:gd name="T3" fmla="*/ 74 h 78"/>
                <a:gd name="T4" fmla="*/ 37 w 53"/>
                <a:gd name="T5" fmla="*/ 74 h 78"/>
                <a:gd name="T6" fmla="*/ 39 w 53"/>
                <a:gd name="T7" fmla="*/ 76 h 78"/>
                <a:gd name="T8" fmla="*/ 43 w 53"/>
                <a:gd name="T9" fmla="*/ 78 h 78"/>
                <a:gd name="T10" fmla="*/ 46 w 53"/>
                <a:gd name="T11" fmla="*/ 78 h 78"/>
                <a:gd name="T12" fmla="*/ 50 w 53"/>
                <a:gd name="T13" fmla="*/ 76 h 78"/>
                <a:gd name="T14" fmla="*/ 52 w 53"/>
                <a:gd name="T15" fmla="*/ 74 h 78"/>
                <a:gd name="T16" fmla="*/ 53 w 53"/>
                <a:gd name="T17" fmla="*/ 72 h 78"/>
                <a:gd name="T18" fmla="*/ 53 w 53"/>
                <a:gd name="T19" fmla="*/ 68 h 78"/>
                <a:gd name="T20" fmla="*/ 52 w 53"/>
                <a:gd name="T21" fmla="*/ 65 h 78"/>
                <a:gd name="T22" fmla="*/ 52 w 53"/>
                <a:gd name="T23" fmla="*/ 65 h 78"/>
                <a:gd name="T24" fmla="*/ 15 w 53"/>
                <a:gd name="T25" fmla="*/ 5 h 78"/>
                <a:gd name="T26" fmla="*/ 15 w 53"/>
                <a:gd name="T27" fmla="*/ 5 h 78"/>
                <a:gd name="T28" fmla="*/ 13 w 53"/>
                <a:gd name="T29" fmla="*/ 3 h 78"/>
                <a:gd name="T30" fmla="*/ 10 w 53"/>
                <a:gd name="T31" fmla="*/ 0 h 78"/>
                <a:gd name="T32" fmla="*/ 7 w 53"/>
                <a:gd name="T33" fmla="*/ 0 h 78"/>
                <a:gd name="T34" fmla="*/ 3 w 53"/>
                <a:gd name="T35" fmla="*/ 2 h 78"/>
                <a:gd name="T36" fmla="*/ 1 w 53"/>
                <a:gd name="T37" fmla="*/ 4 h 78"/>
                <a:gd name="T38" fmla="*/ 0 w 53"/>
                <a:gd name="T39" fmla="*/ 7 h 78"/>
                <a:gd name="T40" fmla="*/ 0 w 53"/>
                <a:gd name="T41" fmla="*/ 10 h 78"/>
                <a:gd name="T42" fmla="*/ 1 w 53"/>
                <a:gd name="T43" fmla="*/ 13 h 78"/>
                <a:gd name="T44" fmla="*/ 1 w 53"/>
                <a:gd name="T45" fmla="*/ 1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3" h="78">
                  <a:moveTo>
                    <a:pt x="1" y="13"/>
                  </a:moveTo>
                  <a:lnTo>
                    <a:pt x="37" y="74"/>
                  </a:lnTo>
                  <a:lnTo>
                    <a:pt x="37" y="74"/>
                  </a:lnTo>
                  <a:lnTo>
                    <a:pt x="39" y="76"/>
                  </a:lnTo>
                  <a:lnTo>
                    <a:pt x="43" y="78"/>
                  </a:lnTo>
                  <a:lnTo>
                    <a:pt x="46" y="78"/>
                  </a:lnTo>
                  <a:lnTo>
                    <a:pt x="50" y="76"/>
                  </a:lnTo>
                  <a:lnTo>
                    <a:pt x="52" y="74"/>
                  </a:lnTo>
                  <a:lnTo>
                    <a:pt x="53" y="72"/>
                  </a:lnTo>
                  <a:lnTo>
                    <a:pt x="53" y="68"/>
                  </a:lnTo>
                  <a:lnTo>
                    <a:pt x="52" y="65"/>
                  </a:lnTo>
                  <a:lnTo>
                    <a:pt x="52" y="65"/>
                  </a:lnTo>
                  <a:lnTo>
                    <a:pt x="15" y="5"/>
                  </a:lnTo>
                  <a:lnTo>
                    <a:pt x="15" y="5"/>
                  </a:lnTo>
                  <a:lnTo>
                    <a:pt x="13" y="3"/>
                  </a:lnTo>
                  <a:lnTo>
                    <a:pt x="10" y="0"/>
                  </a:lnTo>
                  <a:lnTo>
                    <a:pt x="7" y="0"/>
                  </a:lnTo>
                  <a:lnTo>
                    <a:pt x="3" y="2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1" name="Freeform 57">
              <a:extLst>
                <a:ext uri="{FF2B5EF4-FFF2-40B4-BE49-F238E27FC236}">
                  <a16:creationId xmlns:a16="http://schemas.microsoft.com/office/drawing/2014/main" id="{4B018ED9-1042-6038-C985-DC4F699F0C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6" y="956"/>
              <a:ext cx="23" cy="41"/>
            </a:xfrm>
            <a:custGeom>
              <a:avLst/>
              <a:gdLst>
                <a:gd name="T0" fmla="*/ 29 w 46"/>
                <a:gd name="T1" fmla="*/ 6 h 83"/>
                <a:gd name="T2" fmla="*/ 1 w 46"/>
                <a:gd name="T3" fmla="*/ 70 h 83"/>
                <a:gd name="T4" fmla="*/ 1 w 46"/>
                <a:gd name="T5" fmla="*/ 70 h 83"/>
                <a:gd name="T6" fmla="*/ 0 w 46"/>
                <a:gd name="T7" fmla="*/ 74 h 83"/>
                <a:gd name="T8" fmla="*/ 1 w 46"/>
                <a:gd name="T9" fmla="*/ 77 h 83"/>
                <a:gd name="T10" fmla="*/ 2 w 46"/>
                <a:gd name="T11" fmla="*/ 79 h 83"/>
                <a:gd name="T12" fmla="*/ 6 w 46"/>
                <a:gd name="T13" fmla="*/ 82 h 83"/>
                <a:gd name="T14" fmla="*/ 9 w 46"/>
                <a:gd name="T15" fmla="*/ 83 h 83"/>
                <a:gd name="T16" fmla="*/ 12 w 46"/>
                <a:gd name="T17" fmla="*/ 82 h 83"/>
                <a:gd name="T18" fmla="*/ 15 w 46"/>
                <a:gd name="T19" fmla="*/ 81 h 83"/>
                <a:gd name="T20" fmla="*/ 17 w 46"/>
                <a:gd name="T21" fmla="*/ 77 h 83"/>
                <a:gd name="T22" fmla="*/ 17 w 46"/>
                <a:gd name="T23" fmla="*/ 77 h 83"/>
                <a:gd name="T24" fmla="*/ 45 w 46"/>
                <a:gd name="T25" fmla="*/ 13 h 83"/>
                <a:gd name="T26" fmla="*/ 45 w 46"/>
                <a:gd name="T27" fmla="*/ 13 h 83"/>
                <a:gd name="T28" fmla="*/ 46 w 46"/>
                <a:gd name="T29" fmla="*/ 9 h 83"/>
                <a:gd name="T30" fmla="*/ 45 w 46"/>
                <a:gd name="T31" fmla="*/ 6 h 83"/>
                <a:gd name="T32" fmla="*/ 44 w 46"/>
                <a:gd name="T33" fmla="*/ 3 h 83"/>
                <a:gd name="T34" fmla="*/ 40 w 46"/>
                <a:gd name="T35" fmla="*/ 1 h 83"/>
                <a:gd name="T36" fmla="*/ 37 w 46"/>
                <a:gd name="T37" fmla="*/ 0 h 83"/>
                <a:gd name="T38" fmla="*/ 33 w 46"/>
                <a:gd name="T39" fmla="*/ 1 h 83"/>
                <a:gd name="T40" fmla="*/ 31 w 46"/>
                <a:gd name="T41" fmla="*/ 2 h 83"/>
                <a:gd name="T42" fmla="*/ 29 w 46"/>
                <a:gd name="T43" fmla="*/ 6 h 83"/>
                <a:gd name="T44" fmla="*/ 29 w 46"/>
                <a:gd name="T45" fmla="*/ 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6" h="83">
                  <a:moveTo>
                    <a:pt x="29" y="6"/>
                  </a:moveTo>
                  <a:lnTo>
                    <a:pt x="1" y="70"/>
                  </a:lnTo>
                  <a:lnTo>
                    <a:pt x="1" y="70"/>
                  </a:lnTo>
                  <a:lnTo>
                    <a:pt x="0" y="74"/>
                  </a:lnTo>
                  <a:lnTo>
                    <a:pt x="1" y="77"/>
                  </a:lnTo>
                  <a:lnTo>
                    <a:pt x="2" y="79"/>
                  </a:lnTo>
                  <a:lnTo>
                    <a:pt x="6" y="82"/>
                  </a:lnTo>
                  <a:lnTo>
                    <a:pt x="9" y="83"/>
                  </a:lnTo>
                  <a:lnTo>
                    <a:pt x="12" y="82"/>
                  </a:lnTo>
                  <a:lnTo>
                    <a:pt x="15" y="81"/>
                  </a:lnTo>
                  <a:lnTo>
                    <a:pt x="17" y="77"/>
                  </a:lnTo>
                  <a:lnTo>
                    <a:pt x="17" y="77"/>
                  </a:lnTo>
                  <a:lnTo>
                    <a:pt x="45" y="13"/>
                  </a:lnTo>
                  <a:lnTo>
                    <a:pt x="45" y="13"/>
                  </a:lnTo>
                  <a:lnTo>
                    <a:pt x="46" y="9"/>
                  </a:lnTo>
                  <a:lnTo>
                    <a:pt x="45" y="6"/>
                  </a:lnTo>
                  <a:lnTo>
                    <a:pt x="44" y="3"/>
                  </a:lnTo>
                  <a:lnTo>
                    <a:pt x="40" y="1"/>
                  </a:lnTo>
                  <a:lnTo>
                    <a:pt x="37" y="0"/>
                  </a:lnTo>
                  <a:lnTo>
                    <a:pt x="33" y="1"/>
                  </a:lnTo>
                  <a:lnTo>
                    <a:pt x="31" y="2"/>
                  </a:lnTo>
                  <a:lnTo>
                    <a:pt x="29" y="6"/>
                  </a:lnTo>
                  <a:lnTo>
                    <a:pt x="29" y="6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2" name="Freeform 58">
              <a:extLst>
                <a:ext uri="{FF2B5EF4-FFF2-40B4-BE49-F238E27FC236}">
                  <a16:creationId xmlns:a16="http://schemas.microsoft.com/office/drawing/2014/main" id="{0FB6D76F-3973-AB2C-8570-DC43476EB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6" y="867"/>
              <a:ext cx="23" cy="41"/>
            </a:xfrm>
            <a:custGeom>
              <a:avLst/>
              <a:gdLst>
                <a:gd name="T0" fmla="*/ 29 w 45"/>
                <a:gd name="T1" fmla="*/ 6 h 83"/>
                <a:gd name="T2" fmla="*/ 0 w 45"/>
                <a:gd name="T3" fmla="*/ 71 h 83"/>
                <a:gd name="T4" fmla="*/ 0 w 45"/>
                <a:gd name="T5" fmla="*/ 71 h 83"/>
                <a:gd name="T6" fmla="*/ 0 w 45"/>
                <a:gd name="T7" fmla="*/ 74 h 83"/>
                <a:gd name="T8" fmla="*/ 1 w 45"/>
                <a:gd name="T9" fmla="*/ 78 h 83"/>
                <a:gd name="T10" fmla="*/ 2 w 45"/>
                <a:gd name="T11" fmla="*/ 80 h 83"/>
                <a:gd name="T12" fmla="*/ 5 w 45"/>
                <a:gd name="T13" fmla="*/ 82 h 83"/>
                <a:gd name="T14" fmla="*/ 8 w 45"/>
                <a:gd name="T15" fmla="*/ 83 h 83"/>
                <a:gd name="T16" fmla="*/ 11 w 45"/>
                <a:gd name="T17" fmla="*/ 82 h 83"/>
                <a:gd name="T18" fmla="*/ 15 w 45"/>
                <a:gd name="T19" fmla="*/ 81 h 83"/>
                <a:gd name="T20" fmla="*/ 16 w 45"/>
                <a:gd name="T21" fmla="*/ 78 h 83"/>
                <a:gd name="T22" fmla="*/ 16 w 45"/>
                <a:gd name="T23" fmla="*/ 78 h 83"/>
                <a:gd name="T24" fmla="*/ 45 w 45"/>
                <a:gd name="T25" fmla="*/ 13 h 83"/>
                <a:gd name="T26" fmla="*/ 45 w 45"/>
                <a:gd name="T27" fmla="*/ 13 h 83"/>
                <a:gd name="T28" fmla="*/ 45 w 45"/>
                <a:gd name="T29" fmla="*/ 10 h 83"/>
                <a:gd name="T30" fmla="*/ 45 w 45"/>
                <a:gd name="T31" fmla="*/ 6 h 83"/>
                <a:gd name="T32" fmla="*/ 43 w 45"/>
                <a:gd name="T33" fmla="*/ 4 h 83"/>
                <a:gd name="T34" fmla="*/ 40 w 45"/>
                <a:gd name="T35" fmla="*/ 2 h 83"/>
                <a:gd name="T36" fmla="*/ 37 w 45"/>
                <a:gd name="T37" fmla="*/ 0 h 83"/>
                <a:gd name="T38" fmla="*/ 33 w 45"/>
                <a:gd name="T39" fmla="*/ 2 h 83"/>
                <a:gd name="T40" fmla="*/ 30 w 45"/>
                <a:gd name="T41" fmla="*/ 3 h 83"/>
                <a:gd name="T42" fmla="*/ 29 w 45"/>
                <a:gd name="T43" fmla="*/ 6 h 83"/>
                <a:gd name="T44" fmla="*/ 29 w 45"/>
                <a:gd name="T45" fmla="*/ 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" h="83">
                  <a:moveTo>
                    <a:pt x="29" y="6"/>
                  </a:moveTo>
                  <a:lnTo>
                    <a:pt x="0" y="71"/>
                  </a:lnTo>
                  <a:lnTo>
                    <a:pt x="0" y="71"/>
                  </a:lnTo>
                  <a:lnTo>
                    <a:pt x="0" y="74"/>
                  </a:lnTo>
                  <a:lnTo>
                    <a:pt x="1" y="78"/>
                  </a:lnTo>
                  <a:lnTo>
                    <a:pt x="2" y="80"/>
                  </a:lnTo>
                  <a:lnTo>
                    <a:pt x="5" y="82"/>
                  </a:lnTo>
                  <a:lnTo>
                    <a:pt x="8" y="83"/>
                  </a:lnTo>
                  <a:lnTo>
                    <a:pt x="11" y="82"/>
                  </a:lnTo>
                  <a:lnTo>
                    <a:pt x="15" y="81"/>
                  </a:lnTo>
                  <a:lnTo>
                    <a:pt x="16" y="78"/>
                  </a:lnTo>
                  <a:lnTo>
                    <a:pt x="16" y="78"/>
                  </a:lnTo>
                  <a:lnTo>
                    <a:pt x="45" y="13"/>
                  </a:lnTo>
                  <a:lnTo>
                    <a:pt x="45" y="13"/>
                  </a:lnTo>
                  <a:lnTo>
                    <a:pt x="45" y="10"/>
                  </a:lnTo>
                  <a:lnTo>
                    <a:pt x="45" y="6"/>
                  </a:lnTo>
                  <a:lnTo>
                    <a:pt x="43" y="4"/>
                  </a:lnTo>
                  <a:lnTo>
                    <a:pt x="40" y="2"/>
                  </a:lnTo>
                  <a:lnTo>
                    <a:pt x="37" y="0"/>
                  </a:lnTo>
                  <a:lnTo>
                    <a:pt x="33" y="2"/>
                  </a:lnTo>
                  <a:lnTo>
                    <a:pt x="30" y="3"/>
                  </a:lnTo>
                  <a:lnTo>
                    <a:pt x="29" y="6"/>
                  </a:lnTo>
                  <a:lnTo>
                    <a:pt x="29" y="6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3" name="Freeform 59">
              <a:extLst>
                <a:ext uri="{FF2B5EF4-FFF2-40B4-BE49-F238E27FC236}">
                  <a16:creationId xmlns:a16="http://schemas.microsoft.com/office/drawing/2014/main" id="{ABC9DA9E-03F1-56C5-2D27-B60252901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9" y="1027"/>
              <a:ext cx="50" cy="37"/>
            </a:xfrm>
            <a:custGeom>
              <a:avLst/>
              <a:gdLst>
                <a:gd name="T0" fmla="*/ 18 w 101"/>
                <a:gd name="T1" fmla="*/ 71 h 73"/>
                <a:gd name="T2" fmla="*/ 96 w 101"/>
                <a:gd name="T3" fmla="*/ 19 h 73"/>
                <a:gd name="T4" fmla="*/ 96 w 101"/>
                <a:gd name="T5" fmla="*/ 19 h 73"/>
                <a:gd name="T6" fmla="*/ 99 w 101"/>
                <a:gd name="T7" fmla="*/ 16 h 73"/>
                <a:gd name="T8" fmla="*/ 101 w 101"/>
                <a:gd name="T9" fmla="*/ 12 h 73"/>
                <a:gd name="T10" fmla="*/ 101 w 101"/>
                <a:gd name="T11" fmla="*/ 8 h 73"/>
                <a:gd name="T12" fmla="*/ 99 w 101"/>
                <a:gd name="T13" fmla="*/ 4 h 73"/>
                <a:gd name="T14" fmla="*/ 96 w 101"/>
                <a:gd name="T15" fmla="*/ 2 h 73"/>
                <a:gd name="T16" fmla="*/ 93 w 101"/>
                <a:gd name="T17" fmla="*/ 0 h 73"/>
                <a:gd name="T18" fmla="*/ 88 w 101"/>
                <a:gd name="T19" fmla="*/ 0 h 73"/>
                <a:gd name="T20" fmla="*/ 85 w 101"/>
                <a:gd name="T21" fmla="*/ 2 h 73"/>
                <a:gd name="T22" fmla="*/ 85 w 101"/>
                <a:gd name="T23" fmla="*/ 2 h 73"/>
                <a:gd name="T24" fmla="*/ 5 w 101"/>
                <a:gd name="T25" fmla="*/ 54 h 73"/>
                <a:gd name="T26" fmla="*/ 5 w 101"/>
                <a:gd name="T27" fmla="*/ 54 h 73"/>
                <a:gd name="T28" fmla="*/ 3 w 101"/>
                <a:gd name="T29" fmla="*/ 57 h 73"/>
                <a:gd name="T30" fmla="*/ 0 w 101"/>
                <a:gd name="T31" fmla="*/ 61 h 73"/>
                <a:gd name="T32" fmla="*/ 0 w 101"/>
                <a:gd name="T33" fmla="*/ 64 h 73"/>
                <a:gd name="T34" fmla="*/ 3 w 101"/>
                <a:gd name="T35" fmla="*/ 69 h 73"/>
                <a:gd name="T36" fmla="*/ 6 w 101"/>
                <a:gd name="T37" fmla="*/ 71 h 73"/>
                <a:gd name="T38" fmla="*/ 10 w 101"/>
                <a:gd name="T39" fmla="*/ 73 h 73"/>
                <a:gd name="T40" fmla="*/ 13 w 101"/>
                <a:gd name="T41" fmla="*/ 73 h 73"/>
                <a:gd name="T42" fmla="*/ 18 w 101"/>
                <a:gd name="T43" fmla="*/ 71 h 73"/>
                <a:gd name="T44" fmla="*/ 18 w 101"/>
                <a:gd name="T45" fmla="*/ 7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1" h="73">
                  <a:moveTo>
                    <a:pt x="18" y="71"/>
                  </a:moveTo>
                  <a:lnTo>
                    <a:pt x="96" y="19"/>
                  </a:lnTo>
                  <a:lnTo>
                    <a:pt x="96" y="19"/>
                  </a:lnTo>
                  <a:lnTo>
                    <a:pt x="99" y="16"/>
                  </a:lnTo>
                  <a:lnTo>
                    <a:pt x="101" y="12"/>
                  </a:lnTo>
                  <a:lnTo>
                    <a:pt x="101" y="8"/>
                  </a:lnTo>
                  <a:lnTo>
                    <a:pt x="99" y="4"/>
                  </a:lnTo>
                  <a:lnTo>
                    <a:pt x="96" y="2"/>
                  </a:lnTo>
                  <a:lnTo>
                    <a:pt x="93" y="0"/>
                  </a:lnTo>
                  <a:lnTo>
                    <a:pt x="88" y="0"/>
                  </a:lnTo>
                  <a:lnTo>
                    <a:pt x="85" y="2"/>
                  </a:lnTo>
                  <a:lnTo>
                    <a:pt x="85" y="2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3" y="57"/>
                  </a:lnTo>
                  <a:lnTo>
                    <a:pt x="0" y="61"/>
                  </a:lnTo>
                  <a:lnTo>
                    <a:pt x="0" y="64"/>
                  </a:lnTo>
                  <a:lnTo>
                    <a:pt x="3" y="69"/>
                  </a:lnTo>
                  <a:lnTo>
                    <a:pt x="6" y="71"/>
                  </a:lnTo>
                  <a:lnTo>
                    <a:pt x="10" y="73"/>
                  </a:lnTo>
                  <a:lnTo>
                    <a:pt x="13" y="73"/>
                  </a:lnTo>
                  <a:lnTo>
                    <a:pt x="18" y="71"/>
                  </a:lnTo>
                  <a:lnTo>
                    <a:pt x="18" y="71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4" name="Freeform 60">
              <a:extLst>
                <a:ext uri="{FF2B5EF4-FFF2-40B4-BE49-F238E27FC236}">
                  <a16:creationId xmlns:a16="http://schemas.microsoft.com/office/drawing/2014/main" id="{3D6CAB95-F89F-3D31-E3CB-9FF421529F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7" y="910"/>
              <a:ext cx="27" cy="38"/>
            </a:xfrm>
            <a:custGeom>
              <a:avLst/>
              <a:gdLst>
                <a:gd name="T0" fmla="*/ 1 w 54"/>
                <a:gd name="T1" fmla="*/ 12 h 77"/>
                <a:gd name="T2" fmla="*/ 38 w 54"/>
                <a:gd name="T3" fmla="*/ 74 h 77"/>
                <a:gd name="T4" fmla="*/ 38 w 54"/>
                <a:gd name="T5" fmla="*/ 74 h 77"/>
                <a:gd name="T6" fmla="*/ 40 w 54"/>
                <a:gd name="T7" fmla="*/ 76 h 77"/>
                <a:gd name="T8" fmla="*/ 44 w 54"/>
                <a:gd name="T9" fmla="*/ 77 h 77"/>
                <a:gd name="T10" fmla="*/ 46 w 54"/>
                <a:gd name="T11" fmla="*/ 77 h 77"/>
                <a:gd name="T12" fmla="*/ 49 w 54"/>
                <a:gd name="T13" fmla="*/ 76 h 77"/>
                <a:gd name="T14" fmla="*/ 52 w 54"/>
                <a:gd name="T15" fmla="*/ 74 h 77"/>
                <a:gd name="T16" fmla="*/ 54 w 54"/>
                <a:gd name="T17" fmla="*/ 70 h 77"/>
                <a:gd name="T18" fmla="*/ 54 w 54"/>
                <a:gd name="T19" fmla="*/ 68 h 77"/>
                <a:gd name="T20" fmla="*/ 53 w 54"/>
                <a:gd name="T21" fmla="*/ 64 h 77"/>
                <a:gd name="T22" fmla="*/ 53 w 54"/>
                <a:gd name="T23" fmla="*/ 64 h 77"/>
                <a:gd name="T24" fmla="*/ 16 w 54"/>
                <a:gd name="T25" fmla="*/ 3 h 77"/>
                <a:gd name="T26" fmla="*/ 16 w 54"/>
                <a:gd name="T27" fmla="*/ 3 h 77"/>
                <a:gd name="T28" fmla="*/ 14 w 54"/>
                <a:gd name="T29" fmla="*/ 1 h 77"/>
                <a:gd name="T30" fmla="*/ 10 w 54"/>
                <a:gd name="T31" fmla="*/ 0 h 77"/>
                <a:gd name="T32" fmla="*/ 8 w 54"/>
                <a:gd name="T33" fmla="*/ 0 h 77"/>
                <a:gd name="T34" fmla="*/ 4 w 54"/>
                <a:gd name="T35" fmla="*/ 1 h 77"/>
                <a:gd name="T36" fmla="*/ 2 w 54"/>
                <a:gd name="T37" fmla="*/ 3 h 77"/>
                <a:gd name="T38" fmla="*/ 0 w 54"/>
                <a:gd name="T39" fmla="*/ 7 h 77"/>
                <a:gd name="T40" fmla="*/ 0 w 54"/>
                <a:gd name="T41" fmla="*/ 9 h 77"/>
                <a:gd name="T42" fmla="*/ 1 w 54"/>
                <a:gd name="T43" fmla="*/ 12 h 77"/>
                <a:gd name="T44" fmla="*/ 1 w 54"/>
                <a:gd name="T45" fmla="*/ 12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4" h="77">
                  <a:moveTo>
                    <a:pt x="1" y="12"/>
                  </a:moveTo>
                  <a:lnTo>
                    <a:pt x="38" y="74"/>
                  </a:lnTo>
                  <a:lnTo>
                    <a:pt x="38" y="74"/>
                  </a:lnTo>
                  <a:lnTo>
                    <a:pt x="40" y="76"/>
                  </a:lnTo>
                  <a:lnTo>
                    <a:pt x="44" y="77"/>
                  </a:lnTo>
                  <a:lnTo>
                    <a:pt x="46" y="77"/>
                  </a:lnTo>
                  <a:lnTo>
                    <a:pt x="49" y="76"/>
                  </a:lnTo>
                  <a:lnTo>
                    <a:pt x="52" y="74"/>
                  </a:lnTo>
                  <a:lnTo>
                    <a:pt x="54" y="70"/>
                  </a:lnTo>
                  <a:lnTo>
                    <a:pt x="54" y="68"/>
                  </a:lnTo>
                  <a:lnTo>
                    <a:pt x="53" y="64"/>
                  </a:lnTo>
                  <a:lnTo>
                    <a:pt x="53" y="64"/>
                  </a:lnTo>
                  <a:lnTo>
                    <a:pt x="16" y="3"/>
                  </a:lnTo>
                  <a:lnTo>
                    <a:pt x="16" y="3"/>
                  </a:lnTo>
                  <a:lnTo>
                    <a:pt x="14" y="1"/>
                  </a:lnTo>
                  <a:lnTo>
                    <a:pt x="10" y="0"/>
                  </a:lnTo>
                  <a:lnTo>
                    <a:pt x="8" y="0"/>
                  </a:lnTo>
                  <a:lnTo>
                    <a:pt x="4" y="1"/>
                  </a:lnTo>
                  <a:lnTo>
                    <a:pt x="2" y="3"/>
                  </a:lnTo>
                  <a:lnTo>
                    <a:pt x="0" y="7"/>
                  </a:lnTo>
                  <a:lnTo>
                    <a:pt x="0" y="9"/>
                  </a:lnTo>
                  <a:lnTo>
                    <a:pt x="1" y="12"/>
                  </a:lnTo>
                  <a:lnTo>
                    <a:pt x="1" y="12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5" name="Freeform 61">
              <a:extLst>
                <a:ext uri="{FF2B5EF4-FFF2-40B4-BE49-F238E27FC236}">
                  <a16:creationId xmlns:a16="http://schemas.microsoft.com/office/drawing/2014/main" id="{AC9D7C2A-B8A6-1C35-BA57-05E18FE4C1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1" y="860"/>
              <a:ext cx="23" cy="41"/>
            </a:xfrm>
            <a:custGeom>
              <a:avLst/>
              <a:gdLst>
                <a:gd name="T0" fmla="*/ 29 w 45"/>
                <a:gd name="T1" fmla="*/ 4 h 82"/>
                <a:gd name="T2" fmla="*/ 0 w 45"/>
                <a:gd name="T3" fmla="*/ 69 h 82"/>
                <a:gd name="T4" fmla="*/ 0 w 45"/>
                <a:gd name="T5" fmla="*/ 69 h 82"/>
                <a:gd name="T6" fmla="*/ 0 w 45"/>
                <a:gd name="T7" fmla="*/ 72 h 82"/>
                <a:gd name="T8" fmla="*/ 1 w 45"/>
                <a:gd name="T9" fmla="*/ 76 h 82"/>
                <a:gd name="T10" fmla="*/ 2 w 45"/>
                <a:gd name="T11" fmla="*/ 79 h 82"/>
                <a:gd name="T12" fmla="*/ 5 w 45"/>
                <a:gd name="T13" fmla="*/ 80 h 82"/>
                <a:gd name="T14" fmla="*/ 8 w 45"/>
                <a:gd name="T15" fmla="*/ 82 h 82"/>
                <a:gd name="T16" fmla="*/ 11 w 45"/>
                <a:gd name="T17" fmla="*/ 80 h 82"/>
                <a:gd name="T18" fmla="*/ 15 w 45"/>
                <a:gd name="T19" fmla="*/ 79 h 82"/>
                <a:gd name="T20" fmla="*/ 16 w 45"/>
                <a:gd name="T21" fmla="*/ 76 h 82"/>
                <a:gd name="T22" fmla="*/ 16 w 45"/>
                <a:gd name="T23" fmla="*/ 76 h 82"/>
                <a:gd name="T24" fmla="*/ 45 w 45"/>
                <a:gd name="T25" fmla="*/ 11 h 82"/>
                <a:gd name="T26" fmla="*/ 45 w 45"/>
                <a:gd name="T27" fmla="*/ 11 h 82"/>
                <a:gd name="T28" fmla="*/ 45 w 45"/>
                <a:gd name="T29" fmla="*/ 8 h 82"/>
                <a:gd name="T30" fmla="*/ 45 w 45"/>
                <a:gd name="T31" fmla="*/ 4 h 82"/>
                <a:gd name="T32" fmla="*/ 43 w 45"/>
                <a:gd name="T33" fmla="*/ 2 h 82"/>
                <a:gd name="T34" fmla="*/ 40 w 45"/>
                <a:gd name="T35" fmla="*/ 0 h 82"/>
                <a:gd name="T36" fmla="*/ 37 w 45"/>
                <a:gd name="T37" fmla="*/ 0 h 82"/>
                <a:gd name="T38" fmla="*/ 33 w 45"/>
                <a:gd name="T39" fmla="*/ 0 h 82"/>
                <a:gd name="T40" fmla="*/ 30 w 45"/>
                <a:gd name="T41" fmla="*/ 2 h 82"/>
                <a:gd name="T42" fmla="*/ 29 w 45"/>
                <a:gd name="T43" fmla="*/ 4 h 82"/>
                <a:gd name="T44" fmla="*/ 29 w 45"/>
                <a:gd name="T45" fmla="*/ 4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" h="82">
                  <a:moveTo>
                    <a:pt x="29" y="4"/>
                  </a:moveTo>
                  <a:lnTo>
                    <a:pt x="0" y="69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1" y="76"/>
                  </a:lnTo>
                  <a:lnTo>
                    <a:pt x="2" y="79"/>
                  </a:lnTo>
                  <a:lnTo>
                    <a:pt x="5" y="80"/>
                  </a:lnTo>
                  <a:lnTo>
                    <a:pt x="8" y="82"/>
                  </a:lnTo>
                  <a:lnTo>
                    <a:pt x="11" y="80"/>
                  </a:lnTo>
                  <a:lnTo>
                    <a:pt x="15" y="79"/>
                  </a:lnTo>
                  <a:lnTo>
                    <a:pt x="16" y="76"/>
                  </a:lnTo>
                  <a:lnTo>
                    <a:pt x="16" y="76"/>
                  </a:lnTo>
                  <a:lnTo>
                    <a:pt x="45" y="11"/>
                  </a:lnTo>
                  <a:lnTo>
                    <a:pt x="45" y="11"/>
                  </a:lnTo>
                  <a:lnTo>
                    <a:pt x="45" y="8"/>
                  </a:lnTo>
                  <a:lnTo>
                    <a:pt x="45" y="4"/>
                  </a:lnTo>
                  <a:lnTo>
                    <a:pt x="43" y="2"/>
                  </a:lnTo>
                  <a:lnTo>
                    <a:pt x="40" y="0"/>
                  </a:lnTo>
                  <a:lnTo>
                    <a:pt x="37" y="0"/>
                  </a:lnTo>
                  <a:lnTo>
                    <a:pt x="33" y="0"/>
                  </a:lnTo>
                  <a:lnTo>
                    <a:pt x="30" y="2"/>
                  </a:lnTo>
                  <a:lnTo>
                    <a:pt x="29" y="4"/>
                  </a:lnTo>
                  <a:lnTo>
                    <a:pt x="29" y="4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6" name="Freeform 62">
              <a:extLst>
                <a:ext uri="{FF2B5EF4-FFF2-40B4-BE49-F238E27FC236}">
                  <a16:creationId xmlns:a16="http://schemas.microsoft.com/office/drawing/2014/main" id="{27949579-8DF2-D025-08E1-DF4CAACEF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1" y="953"/>
              <a:ext cx="50" cy="36"/>
            </a:xfrm>
            <a:custGeom>
              <a:avLst/>
              <a:gdLst>
                <a:gd name="T0" fmla="*/ 16 w 101"/>
                <a:gd name="T1" fmla="*/ 72 h 73"/>
                <a:gd name="T2" fmla="*/ 96 w 101"/>
                <a:gd name="T3" fmla="*/ 20 h 73"/>
                <a:gd name="T4" fmla="*/ 96 w 101"/>
                <a:gd name="T5" fmla="*/ 20 h 73"/>
                <a:gd name="T6" fmla="*/ 98 w 101"/>
                <a:gd name="T7" fmla="*/ 16 h 73"/>
                <a:gd name="T8" fmla="*/ 101 w 101"/>
                <a:gd name="T9" fmla="*/ 13 h 73"/>
                <a:gd name="T10" fmla="*/ 101 w 101"/>
                <a:gd name="T11" fmla="*/ 8 h 73"/>
                <a:gd name="T12" fmla="*/ 98 w 101"/>
                <a:gd name="T13" fmla="*/ 5 h 73"/>
                <a:gd name="T14" fmla="*/ 95 w 101"/>
                <a:gd name="T15" fmla="*/ 1 h 73"/>
                <a:gd name="T16" fmla="*/ 91 w 101"/>
                <a:gd name="T17" fmla="*/ 0 h 73"/>
                <a:gd name="T18" fmla="*/ 88 w 101"/>
                <a:gd name="T19" fmla="*/ 0 h 73"/>
                <a:gd name="T20" fmla="*/ 83 w 101"/>
                <a:gd name="T21" fmla="*/ 1 h 73"/>
                <a:gd name="T22" fmla="*/ 83 w 101"/>
                <a:gd name="T23" fmla="*/ 1 h 73"/>
                <a:gd name="T24" fmla="*/ 5 w 101"/>
                <a:gd name="T25" fmla="*/ 53 h 73"/>
                <a:gd name="T26" fmla="*/ 5 w 101"/>
                <a:gd name="T27" fmla="*/ 53 h 73"/>
                <a:gd name="T28" fmla="*/ 3 w 101"/>
                <a:gd name="T29" fmla="*/ 57 h 73"/>
                <a:gd name="T30" fmla="*/ 0 w 101"/>
                <a:gd name="T31" fmla="*/ 60 h 73"/>
                <a:gd name="T32" fmla="*/ 0 w 101"/>
                <a:gd name="T33" fmla="*/ 65 h 73"/>
                <a:gd name="T34" fmla="*/ 2 w 101"/>
                <a:gd name="T35" fmla="*/ 68 h 73"/>
                <a:gd name="T36" fmla="*/ 5 w 101"/>
                <a:gd name="T37" fmla="*/ 72 h 73"/>
                <a:gd name="T38" fmla="*/ 8 w 101"/>
                <a:gd name="T39" fmla="*/ 73 h 73"/>
                <a:gd name="T40" fmla="*/ 13 w 101"/>
                <a:gd name="T41" fmla="*/ 73 h 73"/>
                <a:gd name="T42" fmla="*/ 16 w 101"/>
                <a:gd name="T43" fmla="*/ 72 h 73"/>
                <a:gd name="T44" fmla="*/ 16 w 101"/>
                <a:gd name="T45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1" h="73">
                  <a:moveTo>
                    <a:pt x="16" y="72"/>
                  </a:moveTo>
                  <a:lnTo>
                    <a:pt x="96" y="20"/>
                  </a:lnTo>
                  <a:lnTo>
                    <a:pt x="96" y="20"/>
                  </a:lnTo>
                  <a:lnTo>
                    <a:pt x="98" y="16"/>
                  </a:lnTo>
                  <a:lnTo>
                    <a:pt x="101" y="13"/>
                  </a:lnTo>
                  <a:lnTo>
                    <a:pt x="101" y="8"/>
                  </a:lnTo>
                  <a:lnTo>
                    <a:pt x="98" y="5"/>
                  </a:lnTo>
                  <a:lnTo>
                    <a:pt x="95" y="1"/>
                  </a:lnTo>
                  <a:lnTo>
                    <a:pt x="91" y="0"/>
                  </a:lnTo>
                  <a:lnTo>
                    <a:pt x="88" y="0"/>
                  </a:lnTo>
                  <a:lnTo>
                    <a:pt x="83" y="1"/>
                  </a:lnTo>
                  <a:lnTo>
                    <a:pt x="83" y="1"/>
                  </a:lnTo>
                  <a:lnTo>
                    <a:pt x="5" y="53"/>
                  </a:lnTo>
                  <a:lnTo>
                    <a:pt x="5" y="53"/>
                  </a:lnTo>
                  <a:lnTo>
                    <a:pt x="3" y="57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2" y="68"/>
                  </a:lnTo>
                  <a:lnTo>
                    <a:pt x="5" y="72"/>
                  </a:lnTo>
                  <a:lnTo>
                    <a:pt x="8" y="73"/>
                  </a:lnTo>
                  <a:lnTo>
                    <a:pt x="13" y="73"/>
                  </a:lnTo>
                  <a:lnTo>
                    <a:pt x="16" y="72"/>
                  </a:lnTo>
                  <a:lnTo>
                    <a:pt x="16" y="72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7" name="Freeform 63">
              <a:extLst>
                <a:ext uri="{FF2B5EF4-FFF2-40B4-BE49-F238E27FC236}">
                  <a16:creationId xmlns:a16="http://schemas.microsoft.com/office/drawing/2014/main" id="{9A0E32E3-1457-8C10-767E-3291953DE1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5" y="1083"/>
              <a:ext cx="26" cy="38"/>
            </a:xfrm>
            <a:custGeom>
              <a:avLst/>
              <a:gdLst>
                <a:gd name="T0" fmla="*/ 1 w 53"/>
                <a:gd name="T1" fmla="*/ 13 h 77"/>
                <a:gd name="T2" fmla="*/ 37 w 53"/>
                <a:gd name="T3" fmla="*/ 74 h 77"/>
                <a:gd name="T4" fmla="*/ 37 w 53"/>
                <a:gd name="T5" fmla="*/ 74 h 77"/>
                <a:gd name="T6" fmla="*/ 39 w 53"/>
                <a:gd name="T7" fmla="*/ 76 h 77"/>
                <a:gd name="T8" fmla="*/ 43 w 53"/>
                <a:gd name="T9" fmla="*/ 77 h 77"/>
                <a:gd name="T10" fmla="*/ 46 w 53"/>
                <a:gd name="T11" fmla="*/ 77 h 77"/>
                <a:gd name="T12" fmla="*/ 50 w 53"/>
                <a:gd name="T13" fmla="*/ 76 h 77"/>
                <a:gd name="T14" fmla="*/ 52 w 53"/>
                <a:gd name="T15" fmla="*/ 74 h 77"/>
                <a:gd name="T16" fmla="*/ 53 w 53"/>
                <a:gd name="T17" fmla="*/ 71 h 77"/>
                <a:gd name="T18" fmla="*/ 53 w 53"/>
                <a:gd name="T19" fmla="*/ 68 h 77"/>
                <a:gd name="T20" fmla="*/ 52 w 53"/>
                <a:gd name="T21" fmla="*/ 65 h 77"/>
                <a:gd name="T22" fmla="*/ 52 w 53"/>
                <a:gd name="T23" fmla="*/ 65 h 77"/>
                <a:gd name="T24" fmla="*/ 15 w 53"/>
                <a:gd name="T25" fmla="*/ 5 h 77"/>
                <a:gd name="T26" fmla="*/ 15 w 53"/>
                <a:gd name="T27" fmla="*/ 5 h 77"/>
                <a:gd name="T28" fmla="*/ 13 w 53"/>
                <a:gd name="T29" fmla="*/ 3 h 77"/>
                <a:gd name="T30" fmla="*/ 10 w 53"/>
                <a:gd name="T31" fmla="*/ 0 h 77"/>
                <a:gd name="T32" fmla="*/ 7 w 53"/>
                <a:gd name="T33" fmla="*/ 0 h 77"/>
                <a:gd name="T34" fmla="*/ 4 w 53"/>
                <a:gd name="T35" fmla="*/ 1 h 77"/>
                <a:gd name="T36" fmla="*/ 1 w 53"/>
                <a:gd name="T37" fmla="*/ 4 h 77"/>
                <a:gd name="T38" fmla="*/ 0 w 53"/>
                <a:gd name="T39" fmla="*/ 7 h 77"/>
                <a:gd name="T40" fmla="*/ 0 w 53"/>
                <a:gd name="T41" fmla="*/ 10 h 77"/>
                <a:gd name="T42" fmla="*/ 1 w 53"/>
                <a:gd name="T43" fmla="*/ 13 h 77"/>
                <a:gd name="T44" fmla="*/ 1 w 53"/>
                <a:gd name="T45" fmla="*/ 13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3" h="77">
                  <a:moveTo>
                    <a:pt x="1" y="13"/>
                  </a:moveTo>
                  <a:lnTo>
                    <a:pt x="37" y="74"/>
                  </a:lnTo>
                  <a:lnTo>
                    <a:pt x="37" y="74"/>
                  </a:lnTo>
                  <a:lnTo>
                    <a:pt x="39" y="76"/>
                  </a:lnTo>
                  <a:lnTo>
                    <a:pt x="43" y="77"/>
                  </a:lnTo>
                  <a:lnTo>
                    <a:pt x="46" y="77"/>
                  </a:lnTo>
                  <a:lnTo>
                    <a:pt x="50" y="76"/>
                  </a:lnTo>
                  <a:lnTo>
                    <a:pt x="52" y="74"/>
                  </a:lnTo>
                  <a:lnTo>
                    <a:pt x="53" y="71"/>
                  </a:lnTo>
                  <a:lnTo>
                    <a:pt x="53" y="68"/>
                  </a:lnTo>
                  <a:lnTo>
                    <a:pt x="52" y="65"/>
                  </a:lnTo>
                  <a:lnTo>
                    <a:pt x="52" y="65"/>
                  </a:lnTo>
                  <a:lnTo>
                    <a:pt x="15" y="5"/>
                  </a:lnTo>
                  <a:lnTo>
                    <a:pt x="15" y="5"/>
                  </a:lnTo>
                  <a:lnTo>
                    <a:pt x="13" y="3"/>
                  </a:lnTo>
                  <a:lnTo>
                    <a:pt x="10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8" name="Freeform 64">
              <a:extLst>
                <a:ext uri="{FF2B5EF4-FFF2-40B4-BE49-F238E27FC236}">
                  <a16:creationId xmlns:a16="http://schemas.microsoft.com/office/drawing/2014/main" id="{8A72E2C9-282D-CA42-6DEE-9B736A85CE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4" y="1054"/>
              <a:ext cx="24" cy="41"/>
            </a:xfrm>
            <a:custGeom>
              <a:avLst/>
              <a:gdLst>
                <a:gd name="T0" fmla="*/ 29 w 46"/>
                <a:gd name="T1" fmla="*/ 6 h 82"/>
                <a:gd name="T2" fmla="*/ 1 w 46"/>
                <a:gd name="T3" fmla="*/ 70 h 82"/>
                <a:gd name="T4" fmla="*/ 1 w 46"/>
                <a:gd name="T5" fmla="*/ 70 h 82"/>
                <a:gd name="T6" fmla="*/ 0 w 46"/>
                <a:gd name="T7" fmla="*/ 74 h 82"/>
                <a:gd name="T8" fmla="*/ 1 w 46"/>
                <a:gd name="T9" fmla="*/ 77 h 82"/>
                <a:gd name="T10" fmla="*/ 2 w 46"/>
                <a:gd name="T11" fmla="*/ 79 h 82"/>
                <a:gd name="T12" fmla="*/ 6 w 46"/>
                <a:gd name="T13" fmla="*/ 82 h 82"/>
                <a:gd name="T14" fmla="*/ 9 w 46"/>
                <a:gd name="T15" fmla="*/ 82 h 82"/>
                <a:gd name="T16" fmla="*/ 13 w 46"/>
                <a:gd name="T17" fmla="*/ 82 h 82"/>
                <a:gd name="T18" fmla="*/ 15 w 46"/>
                <a:gd name="T19" fmla="*/ 79 h 82"/>
                <a:gd name="T20" fmla="*/ 17 w 46"/>
                <a:gd name="T21" fmla="*/ 77 h 82"/>
                <a:gd name="T22" fmla="*/ 17 w 46"/>
                <a:gd name="T23" fmla="*/ 77 h 82"/>
                <a:gd name="T24" fmla="*/ 45 w 46"/>
                <a:gd name="T25" fmla="*/ 13 h 82"/>
                <a:gd name="T26" fmla="*/ 45 w 46"/>
                <a:gd name="T27" fmla="*/ 13 h 82"/>
                <a:gd name="T28" fmla="*/ 46 w 46"/>
                <a:gd name="T29" fmla="*/ 9 h 82"/>
                <a:gd name="T30" fmla="*/ 45 w 46"/>
                <a:gd name="T31" fmla="*/ 6 h 82"/>
                <a:gd name="T32" fmla="*/ 44 w 46"/>
                <a:gd name="T33" fmla="*/ 2 h 82"/>
                <a:gd name="T34" fmla="*/ 40 w 46"/>
                <a:gd name="T35" fmla="*/ 1 h 82"/>
                <a:gd name="T36" fmla="*/ 37 w 46"/>
                <a:gd name="T37" fmla="*/ 0 h 82"/>
                <a:gd name="T38" fmla="*/ 33 w 46"/>
                <a:gd name="T39" fmla="*/ 1 h 82"/>
                <a:gd name="T40" fmla="*/ 31 w 46"/>
                <a:gd name="T41" fmla="*/ 2 h 82"/>
                <a:gd name="T42" fmla="*/ 29 w 46"/>
                <a:gd name="T43" fmla="*/ 6 h 82"/>
                <a:gd name="T44" fmla="*/ 29 w 46"/>
                <a:gd name="T45" fmla="*/ 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6" h="82">
                  <a:moveTo>
                    <a:pt x="29" y="6"/>
                  </a:moveTo>
                  <a:lnTo>
                    <a:pt x="1" y="70"/>
                  </a:lnTo>
                  <a:lnTo>
                    <a:pt x="1" y="70"/>
                  </a:lnTo>
                  <a:lnTo>
                    <a:pt x="0" y="74"/>
                  </a:lnTo>
                  <a:lnTo>
                    <a:pt x="1" y="77"/>
                  </a:lnTo>
                  <a:lnTo>
                    <a:pt x="2" y="79"/>
                  </a:lnTo>
                  <a:lnTo>
                    <a:pt x="6" y="82"/>
                  </a:lnTo>
                  <a:lnTo>
                    <a:pt x="9" y="82"/>
                  </a:lnTo>
                  <a:lnTo>
                    <a:pt x="13" y="82"/>
                  </a:lnTo>
                  <a:lnTo>
                    <a:pt x="15" y="79"/>
                  </a:lnTo>
                  <a:lnTo>
                    <a:pt x="17" y="77"/>
                  </a:lnTo>
                  <a:lnTo>
                    <a:pt x="17" y="77"/>
                  </a:lnTo>
                  <a:lnTo>
                    <a:pt x="45" y="13"/>
                  </a:lnTo>
                  <a:lnTo>
                    <a:pt x="45" y="13"/>
                  </a:lnTo>
                  <a:lnTo>
                    <a:pt x="46" y="9"/>
                  </a:lnTo>
                  <a:lnTo>
                    <a:pt x="45" y="6"/>
                  </a:lnTo>
                  <a:lnTo>
                    <a:pt x="44" y="2"/>
                  </a:lnTo>
                  <a:lnTo>
                    <a:pt x="40" y="1"/>
                  </a:lnTo>
                  <a:lnTo>
                    <a:pt x="37" y="0"/>
                  </a:lnTo>
                  <a:lnTo>
                    <a:pt x="33" y="1"/>
                  </a:lnTo>
                  <a:lnTo>
                    <a:pt x="31" y="2"/>
                  </a:lnTo>
                  <a:lnTo>
                    <a:pt x="29" y="6"/>
                  </a:lnTo>
                  <a:lnTo>
                    <a:pt x="29" y="6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9" name="Freeform 65">
              <a:extLst>
                <a:ext uri="{FF2B5EF4-FFF2-40B4-BE49-F238E27FC236}">
                  <a16:creationId xmlns:a16="http://schemas.microsoft.com/office/drawing/2014/main" id="{5A1AE10A-4763-8BB4-FAE3-85C930942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8" y="1126"/>
              <a:ext cx="50" cy="36"/>
            </a:xfrm>
            <a:custGeom>
              <a:avLst/>
              <a:gdLst>
                <a:gd name="T0" fmla="*/ 16 w 100"/>
                <a:gd name="T1" fmla="*/ 71 h 72"/>
                <a:gd name="T2" fmla="*/ 94 w 100"/>
                <a:gd name="T3" fmla="*/ 19 h 72"/>
                <a:gd name="T4" fmla="*/ 94 w 100"/>
                <a:gd name="T5" fmla="*/ 19 h 72"/>
                <a:gd name="T6" fmla="*/ 98 w 100"/>
                <a:gd name="T7" fmla="*/ 16 h 72"/>
                <a:gd name="T8" fmla="*/ 100 w 100"/>
                <a:gd name="T9" fmla="*/ 12 h 72"/>
                <a:gd name="T10" fmla="*/ 100 w 100"/>
                <a:gd name="T11" fmla="*/ 8 h 72"/>
                <a:gd name="T12" fmla="*/ 98 w 100"/>
                <a:gd name="T13" fmla="*/ 4 h 72"/>
                <a:gd name="T14" fmla="*/ 94 w 100"/>
                <a:gd name="T15" fmla="*/ 1 h 72"/>
                <a:gd name="T16" fmla="*/ 91 w 100"/>
                <a:gd name="T17" fmla="*/ 0 h 72"/>
                <a:gd name="T18" fmla="*/ 86 w 100"/>
                <a:gd name="T19" fmla="*/ 0 h 72"/>
                <a:gd name="T20" fmla="*/ 83 w 100"/>
                <a:gd name="T21" fmla="*/ 1 h 72"/>
                <a:gd name="T22" fmla="*/ 83 w 100"/>
                <a:gd name="T23" fmla="*/ 1 h 72"/>
                <a:gd name="T24" fmla="*/ 4 w 100"/>
                <a:gd name="T25" fmla="*/ 53 h 72"/>
                <a:gd name="T26" fmla="*/ 4 w 100"/>
                <a:gd name="T27" fmla="*/ 53 h 72"/>
                <a:gd name="T28" fmla="*/ 1 w 100"/>
                <a:gd name="T29" fmla="*/ 56 h 72"/>
                <a:gd name="T30" fmla="*/ 0 w 100"/>
                <a:gd name="T31" fmla="*/ 60 h 72"/>
                <a:gd name="T32" fmla="*/ 0 w 100"/>
                <a:gd name="T33" fmla="*/ 64 h 72"/>
                <a:gd name="T34" fmla="*/ 1 w 100"/>
                <a:gd name="T35" fmla="*/ 68 h 72"/>
                <a:gd name="T36" fmla="*/ 4 w 100"/>
                <a:gd name="T37" fmla="*/ 71 h 72"/>
                <a:gd name="T38" fmla="*/ 8 w 100"/>
                <a:gd name="T39" fmla="*/ 72 h 72"/>
                <a:gd name="T40" fmla="*/ 12 w 100"/>
                <a:gd name="T41" fmla="*/ 72 h 72"/>
                <a:gd name="T42" fmla="*/ 16 w 100"/>
                <a:gd name="T43" fmla="*/ 71 h 72"/>
                <a:gd name="T44" fmla="*/ 16 w 100"/>
                <a:gd name="T45" fmla="*/ 7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0" h="72">
                  <a:moveTo>
                    <a:pt x="16" y="71"/>
                  </a:moveTo>
                  <a:lnTo>
                    <a:pt x="94" y="19"/>
                  </a:lnTo>
                  <a:lnTo>
                    <a:pt x="94" y="19"/>
                  </a:lnTo>
                  <a:lnTo>
                    <a:pt x="98" y="16"/>
                  </a:lnTo>
                  <a:lnTo>
                    <a:pt x="100" y="12"/>
                  </a:lnTo>
                  <a:lnTo>
                    <a:pt x="100" y="8"/>
                  </a:lnTo>
                  <a:lnTo>
                    <a:pt x="98" y="4"/>
                  </a:lnTo>
                  <a:lnTo>
                    <a:pt x="94" y="1"/>
                  </a:lnTo>
                  <a:lnTo>
                    <a:pt x="91" y="0"/>
                  </a:lnTo>
                  <a:lnTo>
                    <a:pt x="86" y="0"/>
                  </a:lnTo>
                  <a:lnTo>
                    <a:pt x="83" y="1"/>
                  </a:lnTo>
                  <a:lnTo>
                    <a:pt x="83" y="1"/>
                  </a:lnTo>
                  <a:lnTo>
                    <a:pt x="4" y="53"/>
                  </a:lnTo>
                  <a:lnTo>
                    <a:pt x="4" y="53"/>
                  </a:lnTo>
                  <a:lnTo>
                    <a:pt x="1" y="56"/>
                  </a:lnTo>
                  <a:lnTo>
                    <a:pt x="0" y="60"/>
                  </a:lnTo>
                  <a:lnTo>
                    <a:pt x="0" y="64"/>
                  </a:lnTo>
                  <a:lnTo>
                    <a:pt x="1" y="68"/>
                  </a:lnTo>
                  <a:lnTo>
                    <a:pt x="4" y="71"/>
                  </a:lnTo>
                  <a:lnTo>
                    <a:pt x="8" y="72"/>
                  </a:lnTo>
                  <a:lnTo>
                    <a:pt x="12" y="72"/>
                  </a:lnTo>
                  <a:lnTo>
                    <a:pt x="16" y="71"/>
                  </a:lnTo>
                  <a:lnTo>
                    <a:pt x="16" y="71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0" name="Freeform 66">
              <a:extLst>
                <a:ext uri="{FF2B5EF4-FFF2-40B4-BE49-F238E27FC236}">
                  <a16:creationId xmlns:a16="http://schemas.microsoft.com/office/drawing/2014/main" id="{B9571FE6-227E-2620-E8E5-23A732A1C9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3" y="1101"/>
              <a:ext cx="27" cy="39"/>
            </a:xfrm>
            <a:custGeom>
              <a:avLst/>
              <a:gdLst>
                <a:gd name="T0" fmla="*/ 2 w 54"/>
                <a:gd name="T1" fmla="*/ 13 h 77"/>
                <a:gd name="T2" fmla="*/ 38 w 54"/>
                <a:gd name="T3" fmla="*/ 73 h 77"/>
                <a:gd name="T4" fmla="*/ 38 w 54"/>
                <a:gd name="T5" fmla="*/ 73 h 77"/>
                <a:gd name="T6" fmla="*/ 40 w 54"/>
                <a:gd name="T7" fmla="*/ 75 h 77"/>
                <a:gd name="T8" fmla="*/ 43 w 54"/>
                <a:gd name="T9" fmla="*/ 77 h 77"/>
                <a:gd name="T10" fmla="*/ 47 w 54"/>
                <a:gd name="T11" fmla="*/ 77 h 77"/>
                <a:gd name="T12" fmla="*/ 50 w 54"/>
                <a:gd name="T13" fmla="*/ 76 h 77"/>
                <a:gd name="T14" fmla="*/ 53 w 54"/>
                <a:gd name="T15" fmla="*/ 74 h 77"/>
                <a:gd name="T16" fmla="*/ 54 w 54"/>
                <a:gd name="T17" fmla="*/ 70 h 77"/>
                <a:gd name="T18" fmla="*/ 54 w 54"/>
                <a:gd name="T19" fmla="*/ 68 h 77"/>
                <a:gd name="T20" fmla="*/ 53 w 54"/>
                <a:gd name="T21" fmla="*/ 65 h 77"/>
                <a:gd name="T22" fmla="*/ 53 w 54"/>
                <a:gd name="T23" fmla="*/ 65 h 77"/>
                <a:gd name="T24" fmla="*/ 16 w 54"/>
                <a:gd name="T25" fmla="*/ 4 h 77"/>
                <a:gd name="T26" fmla="*/ 16 w 54"/>
                <a:gd name="T27" fmla="*/ 4 h 77"/>
                <a:gd name="T28" fmla="*/ 13 w 54"/>
                <a:gd name="T29" fmla="*/ 1 h 77"/>
                <a:gd name="T30" fmla="*/ 11 w 54"/>
                <a:gd name="T31" fmla="*/ 0 h 77"/>
                <a:gd name="T32" fmla="*/ 8 w 54"/>
                <a:gd name="T33" fmla="*/ 0 h 77"/>
                <a:gd name="T34" fmla="*/ 4 w 54"/>
                <a:gd name="T35" fmla="*/ 1 h 77"/>
                <a:gd name="T36" fmla="*/ 2 w 54"/>
                <a:gd name="T37" fmla="*/ 4 h 77"/>
                <a:gd name="T38" fmla="*/ 0 w 54"/>
                <a:gd name="T39" fmla="*/ 6 h 77"/>
                <a:gd name="T40" fmla="*/ 0 w 54"/>
                <a:gd name="T41" fmla="*/ 9 h 77"/>
                <a:gd name="T42" fmla="*/ 2 w 54"/>
                <a:gd name="T43" fmla="*/ 13 h 77"/>
                <a:gd name="T44" fmla="*/ 2 w 54"/>
                <a:gd name="T45" fmla="*/ 13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4" h="77">
                  <a:moveTo>
                    <a:pt x="2" y="13"/>
                  </a:moveTo>
                  <a:lnTo>
                    <a:pt x="38" y="73"/>
                  </a:lnTo>
                  <a:lnTo>
                    <a:pt x="38" y="73"/>
                  </a:lnTo>
                  <a:lnTo>
                    <a:pt x="40" y="75"/>
                  </a:lnTo>
                  <a:lnTo>
                    <a:pt x="43" y="77"/>
                  </a:lnTo>
                  <a:lnTo>
                    <a:pt x="47" y="77"/>
                  </a:lnTo>
                  <a:lnTo>
                    <a:pt x="50" y="76"/>
                  </a:lnTo>
                  <a:lnTo>
                    <a:pt x="53" y="74"/>
                  </a:lnTo>
                  <a:lnTo>
                    <a:pt x="54" y="70"/>
                  </a:lnTo>
                  <a:lnTo>
                    <a:pt x="54" y="68"/>
                  </a:lnTo>
                  <a:lnTo>
                    <a:pt x="53" y="65"/>
                  </a:lnTo>
                  <a:lnTo>
                    <a:pt x="53" y="65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3" y="1"/>
                  </a:lnTo>
                  <a:lnTo>
                    <a:pt x="11" y="0"/>
                  </a:lnTo>
                  <a:lnTo>
                    <a:pt x="8" y="0"/>
                  </a:lnTo>
                  <a:lnTo>
                    <a:pt x="4" y="1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2" y="13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1" name="Freeform 67">
              <a:extLst>
                <a:ext uri="{FF2B5EF4-FFF2-40B4-BE49-F238E27FC236}">
                  <a16:creationId xmlns:a16="http://schemas.microsoft.com/office/drawing/2014/main" id="{9BC4C5E0-120F-1077-A070-CF9FEE50DE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3" y="1073"/>
              <a:ext cx="23" cy="41"/>
            </a:xfrm>
            <a:custGeom>
              <a:avLst/>
              <a:gdLst>
                <a:gd name="T0" fmla="*/ 28 w 46"/>
                <a:gd name="T1" fmla="*/ 4 h 81"/>
                <a:gd name="T2" fmla="*/ 1 w 46"/>
                <a:gd name="T3" fmla="*/ 69 h 81"/>
                <a:gd name="T4" fmla="*/ 1 w 46"/>
                <a:gd name="T5" fmla="*/ 69 h 81"/>
                <a:gd name="T6" fmla="*/ 0 w 46"/>
                <a:gd name="T7" fmla="*/ 72 h 81"/>
                <a:gd name="T8" fmla="*/ 1 w 46"/>
                <a:gd name="T9" fmla="*/ 76 h 81"/>
                <a:gd name="T10" fmla="*/ 2 w 46"/>
                <a:gd name="T11" fmla="*/ 79 h 81"/>
                <a:gd name="T12" fmla="*/ 5 w 46"/>
                <a:gd name="T13" fmla="*/ 80 h 81"/>
                <a:gd name="T14" fmla="*/ 9 w 46"/>
                <a:gd name="T15" fmla="*/ 81 h 81"/>
                <a:gd name="T16" fmla="*/ 12 w 46"/>
                <a:gd name="T17" fmla="*/ 80 h 81"/>
                <a:gd name="T18" fmla="*/ 15 w 46"/>
                <a:gd name="T19" fmla="*/ 79 h 81"/>
                <a:gd name="T20" fmla="*/ 17 w 46"/>
                <a:gd name="T21" fmla="*/ 76 h 81"/>
                <a:gd name="T22" fmla="*/ 17 w 46"/>
                <a:gd name="T23" fmla="*/ 76 h 81"/>
                <a:gd name="T24" fmla="*/ 45 w 46"/>
                <a:gd name="T25" fmla="*/ 11 h 81"/>
                <a:gd name="T26" fmla="*/ 45 w 46"/>
                <a:gd name="T27" fmla="*/ 11 h 81"/>
                <a:gd name="T28" fmla="*/ 46 w 46"/>
                <a:gd name="T29" fmla="*/ 8 h 81"/>
                <a:gd name="T30" fmla="*/ 45 w 46"/>
                <a:gd name="T31" fmla="*/ 4 h 81"/>
                <a:gd name="T32" fmla="*/ 43 w 46"/>
                <a:gd name="T33" fmla="*/ 2 h 81"/>
                <a:gd name="T34" fmla="*/ 40 w 46"/>
                <a:gd name="T35" fmla="*/ 0 h 81"/>
                <a:gd name="T36" fmla="*/ 36 w 46"/>
                <a:gd name="T37" fmla="*/ 0 h 81"/>
                <a:gd name="T38" fmla="*/ 33 w 46"/>
                <a:gd name="T39" fmla="*/ 0 h 81"/>
                <a:gd name="T40" fmla="*/ 31 w 46"/>
                <a:gd name="T41" fmla="*/ 2 h 81"/>
                <a:gd name="T42" fmla="*/ 28 w 46"/>
                <a:gd name="T43" fmla="*/ 4 h 81"/>
                <a:gd name="T44" fmla="*/ 28 w 46"/>
                <a:gd name="T45" fmla="*/ 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6" h="81">
                  <a:moveTo>
                    <a:pt x="28" y="4"/>
                  </a:moveTo>
                  <a:lnTo>
                    <a:pt x="1" y="69"/>
                  </a:lnTo>
                  <a:lnTo>
                    <a:pt x="1" y="69"/>
                  </a:lnTo>
                  <a:lnTo>
                    <a:pt x="0" y="72"/>
                  </a:lnTo>
                  <a:lnTo>
                    <a:pt x="1" y="76"/>
                  </a:lnTo>
                  <a:lnTo>
                    <a:pt x="2" y="79"/>
                  </a:lnTo>
                  <a:lnTo>
                    <a:pt x="5" y="80"/>
                  </a:lnTo>
                  <a:lnTo>
                    <a:pt x="9" y="81"/>
                  </a:lnTo>
                  <a:lnTo>
                    <a:pt x="12" y="80"/>
                  </a:lnTo>
                  <a:lnTo>
                    <a:pt x="15" y="79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45" y="11"/>
                  </a:lnTo>
                  <a:lnTo>
                    <a:pt x="45" y="11"/>
                  </a:lnTo>
                  <a:lnTo>
                    <a:pt x="46" y="8"/>
                  </a:lnTo>
                  <a:lnTo>
                    <a:pt x="45" y="4"/>
                  </a:lnTo>
                  <a:lnTo>
                    <a:pt x="43" y="2"/>
                  </a:lnTo>
                  <a:lnTo>
                    <a:pt x="40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1" y="2"/>
                  </a:lnTo>
                  <a:lnTo>
                    <a:pt x="28" y="4"/>
                  </a:lnTo>
                  <a:lnTo>
                    <a:pt x="28" y="4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2" name="Freeform 68">
              <a:extLst>
                <a:ext uri="{FF2B5EF4-FFF2-40B4-BE49-F238E27FC236}">
                  <a16:creationId xmlns:a16="http://schemas.microsoft.com/office/drawing/2014/main" id="{DDC6E2D3-AA35-3A7E-8035-E48EC9AD35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5" y="1117"/>
              <a:ext cx="22" cy="41"/>
            </a:xfrm>
            <a:custGeom>
              <a:avLst/>
              <a:gdLst>
                <a:gd name="T0" fmla="*/ 29 w 45"/>
                <a:gd name="T1" fmla="*/ 6 h 83"/>
                <a:gd name="T2" fmla="*/ 0 w 45"/>
                <a:gd name="T3" fmla="*/ 71 h 83"/>
                <a:gd name="T4" fmla="*/ 0 w 45"/>
                <a:gd name="T5" fmla="*/ 71 h 83"/>
                <a:gd name="T6" fmla="*/ 0 w 45"/>
                <a:gd name="T7" fmla="*/ 74 h 83"/>
                <a:gd name="T8" fmla="*/ 0 w 45"/>
                <a:gd name="T9" fmla="*/ 77 h 83"/>
                <a:gd name="T10" fmla="*/ 3 w 45"/>
                <a:gd name="T11" fmla="*/ 80 h 83"/>
                <a:gd name="T12" fmla="*/ 5 w 45"/>
                <a:gd name="T13" fmla="*/ 82 h 83"/>
                <a:gd name="T14" fmla="*/ 8 w 45"/>
                <a:gd name="T15" fmla="*/ 83 h 83"/>
                <a:gd name="T16" fmla="*/ 12 w 45"/>
                <a:gd name="T17" fmla="*/ 82 h 83"/>
                <a:gd name="T18" fmla="*/ 14 w 45"/>
                <a:gd name="T19" fmla="*/ 81 h 83"/>
                <a:gd name="T20" fmla="*/ 16 w 45"/>
                <a:gd name="T21" fmla="*/ 77 h 83"/>
                <a:gd name="T22" fmla="*/ 16 w 45"/>
                <a:gd name="T23" fmla="*/ 77 h 83"/>
                <a:gd name="T24" fmla="*/ 44 w 45"/>
                <a:gd name="T25" fmla="*/ 13 h 83"/>
                <a:gd name="T26" fmla="*/ 44 w 45"/>
                <a:gd name="T27" fmla="*/ 13 h 83"/>
                <a:gd name="T28" fmla="*/ 45 w 45"/>
                <a:gd name="T29" fmla="*/ 9 h 83"/>
                <a:gd name="T30" fmla="*/ 44 w 45"/>
                <a:gd name="T31" fmla="*/ 6 h 83"/>
                <a:gd name="T32" fmla="*/ 43 w 45"/>
                <a:gd name="T33" fmla="*/ 4 h 83"/>
                <a:gd name="T34" fmla="*/ 41 w 45"/>
                <a:gd name="T35" fmla="*/ 1 h 83"/>
                <a:gd name="T36" fmla="*/ 37 w 45"/>
                <a:gd name="T37" fmla="*/ 0 h 83"/>
                <a:gd name="T38" fmla="*/ 34 w 45"/>
                <a:gd name="T39" fmla="*/ 1 h 83"/>
                <a:gd name="T40" fmla="*/ 30 w 45"/>
                <a:gd name="T41" fmla="*/ 3 h 83"/>
                <a:gd name="T42" fmla="*/ 29 w 45"/>
                <a:gd name="T43" fmla="*/ 6 h 83"/>
                <a:gd name="T44" fmla="*/ 29 w 45"/>
                <a:gd name="T45" fmla="*/ 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" h="83">
                  <a:moveTo>
                    <a:pt x="29" y="6"/>
                  </a:moveTo>
                  <a:lnTo>
                    <a:pt x="0" y="71"/>
                  </a:lnTo>
                  <a:lnTo>
                    <a:pt x="0" y="71"/>
                  </a:lnTo>
                  <a:lnTo>
                    <a:pt x="0" y="74"/>
                  </a:lnTo>
                  <a:lnTo>
                    <a:pt x="0" y="77"/>
                  </a:lnTo>
                  <a:lnTo>
                    <a:pt x="3" y="80"/>
                  </a:lnTo>
                  <a:lnTo>
                    <a:pt x="5" y="82"/>
                  </a:lnTo>
                  <a:lnTo>
                    <a:pt x="8" y="83"/>
                  </a:lnTo>
                  <a:lnTo>
                    <a:pt x="12" y="82"/>
                  </a:lnTo>
                  <a:lnTo>
                    <a:pt x="14" y="81"/>
                  </a:lnTo>
                  <a:lnTo>
                    <a:pt x="16" y="77"/>
                  </a:lnTo>
                  <a:lnTo>
                    <a:pt x="16" y="77"/>
                  </a:lnTo>
                  <a:lnTo>
                    <a:pt x="44" y="13"/>
                  </a:lnTo>
                  <a:lnTo>
                    <a:pt x="44" y="13"/>
                  </a:lnTo>
                  <a:lnTo>
                    <a:pt x="45" y="9"/>
                  </a:lnTo>
                  <a:lnTo>
                    <a:pt x="44" y="6"/>
                  </a:lnTo>
                  <a:lnTo>
                    <a:pt x="43" y="4"/>
                  </a:lnTo>
                  <a:lnTo>
                    <a:pt x="41" y="1"/>
                  </a:lnTo>
                  <a:lnTo>
                    <a:pt x="37" y="0"/>
                  </a:lnTo>
                  <a:lnTo>
                    <a:pt x="34" y="1"/>
                  </a:lnTo>
                  <a:lnTo>
                    <a:pt x="30" y="3"/>
                  </a:lnTo>
                  <a:lnTo>
                    <a:pt x="29" y="6"/>
                  </a:lnTo>
                  <a:lnTo>
                    <a:pt x="29" y="6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3" name="Freeform 69">
              <a:extLst>
                <a:ext uri="{FF2B5EF4-FFF2-40B4-BE49-F238E27FC236}">
                  <a16:creationId xmlns:a16="http://schemas.microsoft.com/office/drawing/2014/main" id="{A9E8C4A1-D77B-2FB1-A785-E4807AEF7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7" y="1144"/>
              <a:ext cx="50" cy="37"/>
            </a:xfrm>
            <a:custGeom>
              <a:avLst/>
              <a:gdLst>
                <a:gd name="T0" fmla="*/ 17 w 100"/>
                <a:gd name="T1" fmla="*/ 73 h 74"/>
                <a:gd name="T2" fmla="*/ 96 w 100"/>
                <a:gd name="T3" fmla="*/ 21 h 74"/>
                <a:gd name="T4" fmla="*/ 96 w 100"/>
                <a:gd name="T5" fmla="*/ 21 h 74"/>
                <a:gd name="T6" fmla="*/ 99 w 100"/>
                <a:gd name="T7" fmla="*/ 18 h 74"/>
                <a:gd name="T8" fmla="*/ 100 w 100"/>
                <a:gd name="T9" fmla="*/ 14 h 74"/>
                <a:gd name="T10" fmla="*/ 100 w 100"/>
                <a:gd name="T11" fmla="*/ 10 h 74"/>
                <a:gd name="T12" fmla="*/ 99 w 100"/>
                <a:gd name="T13" fmla="*/ 6 h 74"/>
                <a:gd name="T14" fmla="*/ 96 w 100"/>
                <a:gd name="T15" fmla="*/ 3 h 74"/>
                <a:gd name="T16" fmla="*/ 92 w 100"/>
                <a:gd name="T17" fmla="*/ 0 h 74"/>
                <a:gd name="T18" fmla="*/ 88 w 100"/>
                <a:gd name="T19" fmla="*/ 0 h 74"/>
                <a:gd name="T20" fmla="*/ 84 w 100"/>
                <a:gd name="T21" fmla="*/ 3 h 74"/>
                <a:gd name="T22" fmla="*/ 84 w 100"/>
                <a:gd name="T23" fmla="*/ 3 h 74"/>
                <a:gd name="T24" fmla="*/ 5 w 100"/>
                <a:gd name="T25" fmla="*/ 55 h 74"/>
                <a:gd name="T26" fmla="*/ 5 w 100"/>
                <a:gd name="T27" fmla="*/ 55 h 74"/>
                <a:gd name="T28" fmla="*/ 3 w 100"/>
                <a:gd name="T29" fmla="*/ 58 h 74"/>
                <a:gd name="T30" fmla="*/ 0 w 100"/>
                <a:gd name="T31" fmla="*/ 61 h 74"/>
                <a:gd name="T32" fmla="*/ 0 w 100"/>
                <a:gd name="T33" fmla="*/ 66 h 74"/>
                <a:gd name="T34" fmla="*/ 3 w 100"/>
                <a:gd name="T35" fmla="*/ 69 h 74"/>
                <a:gd name="T36" fmla="*/ 6 w 100"/>
                <a:gd name="T37" fmla="*/ 73 h 74"/>
                <a:gd name="T38" fmla="*/ 9 w 100"/>
                <a:gd name="T39" fmla="*/ 74 h 74"/>
                <a:gd name="T40" fmla="*/ 13 w 100"/>
                <a:gd name="T41" fmla="*/ 74 h 74"/>
                <a:gd name="T42" fmla="*/ 17 w 100"/>
                <a:gd name="T43" fmla="*/ 73 h 74"/>
                <a:gd name="T44" fmla="*/ 17 w 100"/>
                <a:gd name="T45" fmla="*/ 7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0" h="74">
                  <a:moveTo>
                    <a:pt x="17" y="73"/>
                  </a:moveTo>
                  <a:lnTo>
                    <a:pt x="96" y="21"/>
                  </a:lnTo>
                  <a:lnTo>
                    <a:pt x="96" y="21"/>
                  </a:lnTo>
                  <a:lnTo>
                    <a:pt x="99" y="18"/>
                  </a:lnTo>
                  <a:lnTo>
                    <a:pt x="100" y="14"/>
                  </a:lnTo>
                  <a:lnTo>
                    <a:pt x="100" y="10"/>
                  </a:lnTo>
                  <a:lnTo>
                    <a:pt x="99" y="6"/>
                  </a:lnTo>
                  <a:lnTo>
                    <a:pt x="96" y="3"/>
                  </a:lnTo>
                  <a:lnTo>
                    <a:pt x="92" y="0"/>
                  </a:lnTo>
                  <a:lnTo>
                    <a:pt x="88" y="0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5" y="55"/>
                  </a:lnTo>
                  <a:lnTo>
                    <a:pt x="5" y="55"/>
                  </a:lnTo>
                  <a:lnTo>
                    <a:pt x="3" y="58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3" y="69"/>
                  </a:lnTo>
                  <a:lnTo>
                    <a:pt x="6" y="73"/>
                  </a:lnTo>
                  <a:lnTo>
                    <a:pt x="9" y="74"/>
                  </a:lnTo>
                  <a:lnTo>
                    <a:pt x="13" y="74"/>
                  </a:lnTo>
                  <a:lnTo>
                    <a:pt x="17" y="73"/>
                  </a:lnTo>
                  <a:lnTo>
                    <a:pt x="17" y="73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4" name="Freeform 70">
              <a:extLst>
                <a:ext uri="{FF2B5EF4-FFF2-40B4-BE49-F238E27FC236}">
                  <a16:creationId xmlns:a16="http://schemas.microsoft.com/office/drawing/2014/main" id="{562B4CA2-3AD6-1547-00EF-A515A497A7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4" y="985"/>
              <a:ext cx="27" cy="38"/>
            </a:xfrm>
            <a:custGeom>
              <a:avLst/>
              <a:gdLst>
                <a:gd name="T0" fmla="*/ 1 w 53"/>
                <a:gd name="T1" fmla="*/ 12 h 77"/>
                <a:gd name="T2" fmla="*/ 36 w 53"/>
                <a:gd name="T3" fmla="*/ 72 h 77"/>
                <a:gd name="T4" fmla="*/ 36 w 53"/>
                <a:gd name="T5" fmla="*/ 72 h 77"/>
                <a:gd name="T6" fmla="*/ 39 w 53"/>
                <a:gd name="T7" fmla="*/ 74 h 77"/>
                <a:gd name="T8" fmla="*/ 42 w 53"/>
                <a:gd name="T9" fmla="*/ 77 h 77"/>
                <a:gd name="T10" fmla="*/ 46 w 53"/>
                <a:gd name="T11" fmla="*/ 77 h 77"/>
                <a:gd name="T12" fmla="*/ 49 w 53"/>
                <a:gd name="T13" fmla="*/ 76 h 77"/>
                <a:gd name="T14" fmla="*/ 51 w 53"/>
                <a:gd name="T15" fmla="*/ 73 h 77"/>
                <a:gd name="T16" fmla="*/ 53 w 53"/>
                <a:gd name="T17" fmla="*/ 70 h 77"/>
                <a:gd name="T18" fmla="*/ 53 w 53"/>
                <a:gd name="T19" fmla="*/ 67 h 77"/>
                <a:gd name="T20" fmla="*/ 51 w 53"/>
                <a:gd name="T21" fmla="*/ 64 h 77"/>
                <a:gd name="T22" fmla="*/ 51 w 53"/>
                <a:gd name="T23" fmla="*/ 64 h 77"/>
                <a:gd name="T24" fmla="*/ 14 w 53"/>
                <a:gd name="T25" fmla="*/ 3 h 77"/>
                <a:gd name="T26" fmla="*/ 14 w 53"/>
                <a:gd name="T27" fmla="*/ 3 h 77"/>
                <a:gd name="T28" fmla="*/ 12 w 53"/>
                <a:gd name="T29" fmla="*/ 1 h 77"/>
                <a:gd name="T30" fmla="*/ 10 w 53"/>
                <a:gd name="T31" fmla="*/ 0 h 77"/>
                <a:gd name="T32" fmla="*/ 6 w 53"/>
                <a:gd name="T33" fmla="*/ 0 h 77"/>
                <a:gd name="T34" fmla="*/ 3 w 53"/>
                <a:gd name="T35" fmla="*/ 1 h 77"/>
                <a:gd name="T36" fmla="*/ 1 w 53"/>
                <a:gd name="T37" fmla="*/ 3 h 77"/>
                <a:gd name="T38" fmla="*/ 0 w 53"/>
                <a:gd name="T39" fmla="*/ 6 h 77"/>
                <a:gd name="T40" fmla="*/ 0 w 53"/>
                <a:gd name="T41" fmla="*/ 9 h 77"/>
                <a:gd name="T42" fmla="*/ 1 w 53"/>
                <a:gd name="T43" fmla="*/ 12 h 77"/>
                <a:gd name="T44" fmla="*/ 1 w 53"/>
                <a:gd name="T45" fmla="*/ 12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3" h="77">
                  <a:moveTo>
                    <a:pt x="1" y="12"/>
                  </a:moveTo>
                  <a:lnTo>
                    <a:pt x="36" y="72"/>
                  </a:lnTo>
                  <a:lnTo>
                    <a:pt x="36" y="72"/>
                  </a:lnTo>
                  <a:lnTo>
                    <a:pt x="39" y="74"/>
                  </a:lnTo>
                  <a:lnTo>
                    <a:pt x="42" y="77"/>
                  </a:lnTo>
                  <a:lnTo>
                    <a:pt x="46" y="77"/>
                  </a:lnTo>
                  <a:lnTo>
                    <a:pt x="49" y="76"/>
                  </a:lnTo>
                  <a:lnTo>
                    <a:pt x="51" y="73"/>
                  </a:lnTo>
                  <a:lnTo>
                    <a:pt x="53" y="70"/>
                  </a:lnTo>
                  <a:lnTo>
                    <a:pt x="53" y="67"/>
                  </a:lnTo>
                  <a:lnTo>
                    <a:pt x="51" y="64"/>
                  </a:lnTo>
                  <a:lnTo>
                    <a:pt x="51" y="64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12" y="1"/>
                  </a:lnTo>
                  <a:lnTo>
                    <a:pt x="10" y="0"/>
                  </a:lnTo>
                  <a:lnTo>
                    <a:pt x="6" y="0"/>
                  </a:lnTo>
                  <a:lnTo>
                    <a:pt x="3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9"/>
                  </a:lnTo>
                  <a:lnTo>
                    <a:pt x="1" y="12"/>
                  </a:lnTo>
                  <a:lnTo>
                    <a:pt x="1" y="12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5" name="Freeform 71">
              <a:extLst>
                <a:ext uri="{FF2B5EF4-FFF2-40B4-BE49-F238E27FC236}">
                  <a16:creationId xmlns:a16="http://schemas.microsoft.com/office/drawing/2014/main" id="{5FEF1D03-A484-BFFA-05D6-F913996E4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4" y="957"/>
              <a:ext cx="23" cy="40"/>
            </a:xfrm>
            <a:custGeom>
              <a:avLst/>
              <a:gdLst>
                <a:gd name="T0" fmla="*/ 29 w 46"/>
                <a:gd name="T1" fmla="*/ 6 h 82"/>
                <a:gd name="T2" fmla="*/ 2 w 46"/>
                <a:gd name="T3" fmla="*/ 70 h 82"/>
                <a:gd name="T4" fmla="*/ 2 w 46"/>
                <a:gd name="T5" fmla="*/ 70 h 82"/>
                <a:gd name="T6" fmla="*/ 0 w 46"/>
                <a:gd name="T7" fmla="*/ 74 h 82"/>
                <a:gd name="T8" fmla="*/ 2 w 46"/>
                <a:gd name="T9" fmla="*/ 76 h 82"/>
                <a:gd name="T10" fmla="*/ 3 w 46"/>
                <a:gd name="T11" fmla="*/ 80 h 82"/>
                <a:gd name="T12" fmla="*/ 6 w 46"/>
                <a:gd name="T13" fmla="*/ 82 h 82"/>
                <a:gd name="T14" fmla="*/ 10 w 46"/>
                <a:gd name="T15" fmla="*/ 82 h 82"/>
                <a:gd name="T16" fmla="*/ 13 w 46"/>
                <a:gd name="T17" fmla="*/ 81 h 82"/>
                <a:gd name="T18" fmla="*/ 15 w 46"/>
                <a:gd name="T19" fmla="*/ 80 h 82"/>
                <a:gd name="T20" fmla="*/ 18 w 46"/>
                <a:gd name="T21" fmla="*/ 77 h 82"/>
                <a:gd name="T22" fmla="*/ 18 w 46"/>
                <a:gd name="T23" fmla="*/ 77 h 82"/>
                <a:gd name="T24" fmla="*/ 45 w 46"/>
                <a:gd name="T25" fmla="*/ 12 h 82"/>
                <a:gd name="T26" fmla="*/ 45 w 46"/>
                <a:gd name="T27" fmla="*/ 12 h 82"/>
                <a:gd name="T28" fmla="*/ 46 w 46"/>
                <a:gd name="T29" fmla="*/ 8 h 82"/>
                <a:gd name="T30" fmla="*/ 45 w 46"/>
                <a:gd name="T31" fmla="*/ 6 h 82"/>
                <a:gd name="T32" fmla="*/ 44 w 46"/>
                <a:gd name="T33" fmla="*/ 2 h 82"/>
                <a:gd name="T34" fmla="*/ 41 w 46"/>
                <a:gd name="T35" fmla="*/ 1 h 82"/>
                <a:gd name="T36" fmla="*/ 37 w 46"/>
                <a:gd name="T37" fmla="*/ 0 h 82"/>
                <a:gd name="T38" fmla="*/ 34 w 46"/>
                <a:gd name="T39" fmla="*/ 1 h 82"/>
                <a:gd name="T40" fmla="*/ 31 w 46"/>
                <a:gd name="T41" fmla="*/ 2 h 82"/>
                <a:gd name="T42" fmla="*/ 29 w 46"/>
                <a:gd name="T43" fmla="*/ 6 h 82"/>
                <a:gd name="T44" fmla="*/ 29 w 46"/>
                <a:gd name="T45" fmla="*/ 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6" h="82">
                  <a:moveTo>
                    <a:pt x="29" y="6"/>
                  </a:moveTo>
                  <a:lnTo>
                    <a:pt x="2" y="70"/>
                  </a:lnTo>
                  <a:lnTo>
                    <a:pt x="2" y="70"/>
                  </a:lnTo>
                  <a:lnTo>
                    <a:pt x="0" y="74"/>
                  </a:lnTo>
                  <a:lnTo>
                    <a:pt x="2" y="76"/>
                  </a:lnTo>
                  <a:lnTo>
                    <a:pt x="3" y="80"/>
                  </a:lnTo>
                  <a:lnTo>
                    <a:pt x="6" y="82"/>
                  </a:lnTo>
                  <a:lnTo>
                    <a:pt x="10" y="82"/>
                  </a:lnTo>
                  <a:lnTo>
                    <a:pt x="13" y="81"/>
                  </a:lnTo>
                  <a:lnTo>
                    <a:pt x="15" y="80"/>
                  </a:lnTo>
                  <a:lnTo>
                    <a:pt x="18" y="77"/>
                  </a:lnTo>
                  <a:lnTo>
                    <a:pt x="18" y="77"/>
                  </a:lnTo>
                  <a:lnTo>
                    <a:pt x="45" y="12"/>
                  </a:lnTo>
                  <a:lnTo>
                    <a:pt x="45" y="12"/>
                  </a:lnTo>
                  <a:lnTo>
                    <a:pt x="46" y="8"/>
                  </a:lnTo>
                  <a:lnTo>
                    <a:pt x="45" y="6"/>
                  </a:lnTo>
                  <a:lnTo>
                    <a:pt x="44" y="2"/>
                  </a:lnTo>
                  <a:lnTo>
                    <a:pt x="41" y="1"/>
                  </a:lnTo>
                  <a:lnTo>
                    <a:pt x="37" y="0"/>
                  </a:lnTo>
                  <a:lnTo>
                    <a:pt x="34" y="1"/>
                  </a:lnTo>
                  <a:lnTo>
                    <a:pt x="31" y="2"/>
                  </a:lnTo>
                  <a:lnTo>
                    <a:pt x="29" y="6"/>
                  </a:lnTo>
                  <a:lnTo>
                    <a:pt x="29" y="6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6" name="Freeform 72">
              <a:extLst>
                <a:ext uri="{FF2B5EF4-FFF2-40B4-BE49-F238E27FC236}">
                  <a16:creationId xmlns:a16="http://schemas.microsoft.com/office/drawing/2014/main" id="{B277A605-005B-77A4-6C38-88930A207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8" y="1027"/>
              <a:ext cx="50" cy="37"/>
            </a:xfrm>
            <a:custGeom>
              <a:avLst/>
              <a:gdLst>
                <a:gd name="T0" fmla="*/ 16 w 99"/>
                <a:gd name="T1" fmla="*/ 72 h 73"/>
                <a:gd name="T2" fmla="*/ 95 w 99"/>
                <a:gd name="T3" fmla="*/ 20 h 73"/>
                <a:gd name="T4" fmla="*/ 95 w 99"/>
                <a:gd name="T5" fmla="*/ 20 h 73"/>
                <a:gd name="T6" fmla="*/ 98 w 99"/>
                <a:gd name="T7" fmla="*/ 17 h 73"/>
                <a:gd name="T8" fmla="*/ 99 w 99"/>
                <a:gd name="T9" fmla="*/ 14 h 73"/>
                <a:gd name="T10" fmla="*/ 99 w 99"/>
                <a:gd name="T11" fmla="*/ 9 h 73"/>
                <a:gd name="T12" fmla="*/ 98 w 99"/>
                <a:gd name="T13" fmla="*/ 5 h 73"/>
                <a:gd name="T14" fmla="*/ 95 w 99"/>
                <a:gd name="T15" fmla="*/ 2 h 73"/>
                <a:gd name="T16" fmla="*/ 91 w 99"/>
                <a:gd name="T17" fmla="*/ 0 h 73"/>
                <a:gd name="T18" fmla="*/ 87 w 99"/>
                <a:gd name="T19" fmla="*/ 0 h 73"/>
                <a:gd name="T20" fmla="*/ 83 w 99"/>
                <a:gd name="T21" fmla="*/ 2 h 73"/>
                <a:gd name="T22" fmla="*/ 83 w 99"/>
                <a:gd name="T23" fmla="*/ 2 h 73"/>
                <a:gd name="T24" fmla="*/ 5 w 99"/>
                <a:gd name="T25" fmla="*/ 54 h 73"/>
                <a:gd name="T26" fmla="*/ 5 w 99"/>
                <a:gd name="T27" fmla="*/ 54 h 73"/>
                <a:gd name="T28" fmla="*/ 1 w 99"/>
                <a:gd name="T29" fmla="*/ 57 h 73"/>
                <a:gd name="T30" fmla="*/ 0 w 99"/>
                <a:gd name="T31" fmla="*/ 61 h 73"/>
                <a:gd name="T32" fmla="*/ 0 w 99"/>
                <a:gd name="T33" fmla="*/ 65 h 73"/>
                <a:gd name="T34" fmla="*/ 1 w 99"/>
                <a:gd name="T35" fmla="*/ 69 h 73"/>
                <a:gd name="T36" fmla="*/ 5 w 99"/>
                <a:gd name="T37" fmla="*/ 72 h 73"/>
                <a:gd name="T38" fmla="*/ 8 w 99"/>
                <a:gd name="T39" fmla="*/ 73 h 73"/>
                <a:gd name="T40" fmla="*/ 13 w 99"/>
                <a:gd name="T41" fmla="*/ 73 h 73"/>
                <a:gd name="T42" fmla="*/ 16 w 99"/>
                <a:gd name="T43" fmla="*/ 72 h 73"/>
                <a:gd name="T44" fmla="*/ 16 w 99"/>
                <a:gd name="T45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9" h="73">
                  <a:moveTo>
                    <a:pt x="16" y="72"/>
                  </a:moveTo>
                  <a:lnTo>
                    <a:pt x="95" y="20"/>
                  </a:lnTo>
                  <a:lnTo>
                    <a:pt x="95" y="20"/>
                  </a:lnTo>
                  <a:lnTo>
                    <a:pt x="98" y="17"/>
                  </a:lnTo>
                  <a:lnTo>
                    <a:pt x="99" y="14"/>
                  </a:lnTo>
                  <a:lnTo>
                    <a:pt x="99" y="9"/>
                  </a:lnTo>
                  <a:lnTo>
                    <a:pt x="98" y="5"/>
                  </a:lnTo>
                  <a:lnTo>
                    <a:pt x="95" y="2"/>
                  </a:lnTo>
                  <a:lnTo>
                    <a:pt x="91" y="0"/>
                  </a:lnTo>
                  <a:lnTo>
                    <a:pt x="87" y="0"/>
                  </a:lnTo>
                  <a:lnTo>
                    <a:pt x="83" y="2"/>
                  </a:lnTo>
                  <a:lnTo>
                    <a:pt x="83" y="2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1" y="57"/>
                  </a:lnTo>
                  <a:lnTo>
                    <a:pt x="0" y="61"/>
                  </a:lnTo>
                  <a:lnTo>
                    <a:pt x="0" y="65"/>
                  </a:lnTo>
                  <a:lnTo>
                    <a:pt x="1" y="69"/>
                  </a:lnTo>
                  <a:lnTo>
                    <a:pt x="5" y="72"/>
                  </a:lnTo>
                  <a:lnTo>
                    <a:pt x="8" y="73"/>
                  </a:lnTo>
                  <a:lnTo>
                    <a:pt x="13" y="73"/>
                  </a:lnTo>
                  <a:lnTo>
                    <a:pt x="16" y="72"/>
                  </a:lnTo>
                  <a:lnTo>
                    <a:pt x="16" y="72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7" name="Freeform 73">
              <a:extLst>
                <a:ext uri="{FF2B5EF4-FFF2-40B4-BE49-F238E27FC236}">
                  <a16:creationId xmlns:a16="http://schemas.microsoft.com/office/drawing/2014/main" id="{209D3AF6-FC7B-8C18-12BC-54597B172A6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" y="1008"/>
              <a:ext cx="34" cy="33"/>
            </a:xfrm>
            <a:custGeom>
              <a:avLst/>
              <a:gdLst>
                <a:gd name="T0" fmla="*/ 2 w 68"/>
                <a:gd name="T1" fmla="*/ 13 h 65"/>
                <a:gd name="T2" fmla="*/ 54 w 68"/>
                <a:gd name="T3" fmla="*/ 63 h 65"/>
                <a:gd name="T4" fmla="*/ 54 w 68"/>
                <a:gd name="T5" fmla="*/ 63 h 65"/>
                <a:gd name="T6" fmla="*/ 56 w 68"/>
                <a:gd name="T7" fmla="*/ 65 h 65"/>
                <a:gd name="T8" fmla="*/ 60 w 68"/>
                <a:gd name="T9" fmla="*/ 65 h 65"/>
                <a:gd name="T10" fmla="*/ 63 w 68"/>
                <a:gd name="T11" fmla="*/ 64 h 65"/>
                <a:gd name="T12" fmla="*/ 65 w 68"/>
                <a:gd name="T13" fmla="*/ 62 h 65"/>
                <a:gd name="T14" fmla="*/ 68 w 68"/>
                <a:gd name="T15" fmla="*/ 59 h 65"/>
                <a:gd name="T16" fmla="*/ 68 w 68"/>
                <a:gd name="T17" fmla="*/ 56 h 65"/>
                <a:gd name="T18" fmla="*/ 68 w 68"/>
                <a:gd name="T19" fmla="*/ 53 h 65"/>
                <a:gd name="T20" fmla="*/ 65 w 68"/>
                <a:gd name="T21" fmla="*/ 50 h 65"/>
                <a:gd name="T22" fmla="*/ 65 w 68"/>
                <a:gd name="T23" fmla="*/ 50 h 65"/>
                <a:gd name="T24" fmla="*/ 15 w 68"/>
                <a:gd name="T25" fmla="*/ 2 h 65"/>
                <a:gd name="T26" fmla="*/ 15 w 68"/>
                <a:gd name="T27" fmla="*/ 2 h 65"/>
                <a:gd name="T28" fmla="*/ 11 w 68"/>
                <a:gd name="T29" fmla="*/ 0 h 65"/>
                <a:gd name="T30" fmla="*/ 9 w 68"/>
                <a:gd name="T31" fmla="*/ 0 h 65"/>
                <a:gd name="T32" fmla="*/ 5 w 68"/>
                <a:gd name="T33" fmla="*/ 0 h 65"/>
                <a:gd name="T34" fmla="*/ 2 w 68"/>
                <a:gd name="T35" fmla="*/ 2 h 65"/>
                <a:gd name="T36" fmla="*/ 0 w 68"/>
                <a:gd name="T37" fmla="*/ 5 h 65"/>
                <a:gd name="T38" fmla="*/ 0 w 68"/>
                <a:gd name="T39" fmla="*/ 8 h 65"/>
                <a:gd name="T40" fmla="*/ 0 w 68"/>
                <a:gd name="T41" fmla="*/ 11 h 65"/>
                <a:gd name="T42" fmla="*/ 2 w 68"/>
                <a:gd name="T43" fmla="*/ 13 h 65"/>
                <a:gd name="T44" fmla="*/ 2 w 68"/>
                <a:gd name="T45" fmla="*/ 1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8" h="65">
                  <a:moveTo>
                    <a:pt x="2" y="13"/>
                  </a:moveTo>
                  <a:lnTo>
                    <a:pt x="54" y="63"/>
                  </a:lnTo>
                  <a:lnTo>
                    <a:pt x="54" y="63"/>
                  </a:lnTo>
                  <a:lnTo>
                    <a:pt x="56" y="65"/>
                  </a:lnTo>
                  <a:lnTo>
                    <a:pt x="60" y="65"/>
                  </a:lnTo>
                  <a:lnTo>
                    <a:pt x="63" y="64"/>
                  </a:lnTo>
                  <a:lnTo>
                    <a:pt x="65" y="62"/>
                  </a:lnTo>
                  <a:lnTo>
                    <a:pt x="68" y="59"/>
                  </a:lnTo>
                  <a:lnTo>
                    <a:pt x="68" y="56"/>
                  </a:lnTo>
                  <a:lnTo>
                    <a:pt x="68" y="53"/>
                  </a:lnTo>
                  <a:lnTo>
                    <a:pt x="65" y="50"/>
                  </a:lnTo>
                  <a:lnTo>
                    <a:pt x="65" y="50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1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1"/>
                  </a:lnTo>
                  <a:lnTo>
                    <a:pt x="2" y="13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8" name="Freeform 74">
              <a:extLst>
                <a:ext uri="{FF2B5EF4-FFF2-40B4-BE49-F238E27FC236}">
                  <a16:creationId xmlns:a16="http://schemas.microsoft.com/office/drawing/2014/main" id="{14DC2BD9-C62C-BA3B-69D0-C31B1325A8FF}"/>
                </a:ext>
              </a:extLst>
            </p:cNvPr>
            <p:cNvSpPr>
              <a:spLocks/>
            </p:cNvSpPr>
            <p:nvPr/>
          </p:nvSpPr>
          <p:spPr bwMode="auto">
            <a:xfrm>
              <a:off x="985" y="961"/>
              <a:ext cx="14" cy="43"/>
            </a:xfrm>
            <a:custGeom>
              <a:avLst/>
              <a:gdLst>
                <a:gd name="T0" fmla="*/ 11 w 28"/>
                <a:gd name="T1" fmla="*/ 7 h 87"/>
                <a:gd name="T2" fmla="*/ 0 w 28"/>
                <a:gd name="T3" fmla="*/ 77 h 87"/>
                <a:gd name="T4" fmla="*/ 0 w 28"/>
                <a:gd name="T5" fmla="*/ 77 h 87"/>
                <a:gd name="T6" fmla="*/ 0 w 28"/>
                <a:gd name="T7" fmla="*/ 81 h 87"/>
                <a:gd name="T8" fmla="*/ 3 w 28"/>
                <a:gd name="T9" fmla="*/ 83 h 87"/>
                <a:gd name="T10" fmla="*/ 5 w 28"/>
                <a:gd name="T11" fmla="*/ 86 h 87"/>
                <a:gd name="T12" fmla="*/ 8 w 28"/>
                <a:gd name="T13" fmla="*/ 87 h 87"/>
                <a:gd name="T14" fmla="*/ 12 w 28"/>
                <a:gd name="T15" fmla="*/ 87 h 87"/>
                <a:gd name="T16" fmla="*/ 14 w 28"/>
                <a:gd name="T17" fmla="*/ 86 h 87"/>
                <a:gd name="T18" fmla="*/ 17 w 28"/>
                <a:gd name="T19" fmla="*/ 83 h 87"/>
                <a:gd name="T20" fmla="*/ 18 w 28"/>
                <a:gd name="T21" fmla="*/ 80 h 87"/>
                <a:gd name="T22" fmla="*/ 18 w 28"/>
                <a:gd name="T23" fmla="*/ 80 h 87"/>
                <a:gd name="T24" fmla="*/ 28 w 28"/>
                <a:gd name="T25" fmla="*/ 10 h 87"/>
                <a:gd name="T26" fmla="*/ 28 w 28"/>
                <a:gd name="T27" fmla="*/ 10 h 87"/>
                <a:gd name="T28" fmla="*/ 28 w 28"/>
                <a:gd name="T29" fmla="*/ 6 h 87"/>
                <a:gd name="T30" fmla="*/ 26 w 28"/>
                <a:gd name="T31" fmla="*/ 3 h 87"/>
                <a:gd name="T32" fmla="*/ 23 w 28"/>
                <a:gd name="T33" fmla="*/ 1 h 87"/>
                <a:gd name="T34" fmla="*/ 20 w 28"/>
                <a:gd name="T35" fmla="*/ 0 h 87"/>
                <a:gd name="T36" fmla="*/ 17 w 28"/>
                <a:gd name="T37" fmla="*/ 0 h 87"/>
                <a:gd name="T38" fmla="*/ 14 w 28"/>
                <a:gd name="T39" fmla="*/ 1 h 87"/>
                <a:gd name="T40" fmla="*/ 12 w 28"/>
                <a:gd name="T41" fmla="*/ 4 h 87"/>
                <a:gd name="T42" fmla="*/ 11 w 28"/>
                <a:gd name="T43" fmla="*/ 7 h 87"/>
                <a:gd name="T44" fmla="*/ 11 w 28"/>
                <a:gd name="T45" fmla="*/ 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8" h="87">
                  <a:moveTo>
                    <a:pt x="11" y="7"/>
                  </a:moveTo>
                  <a:lnTo>
                    <a:pt x="0" y="77"/>
                  </a:lnTo>
                  <a:lnTo>
                    <a:pt x="0" y="77"/>
                  </a:lnTo>
                  <a:lnTo>
                    <a:pt x="0" y="81"/>
                  </a:lnTo>
                  <a:lnTo>
                    <a:pt x="3" y="83"/>
                  </a:lnTo>
                  <a:lnTo>
                    <a:pt x="5" y="86"/>
                  </a:lnTo>
                  <a:lnTo>
                    <a:pt x="8" y="87"/>
                  </a:lnTo>
                  <a:lnTo>
                    <a:pt x="12" y="87"/>
                  </a:lnTo>
                  <a:lnTo>
                    <a:pt x="14" y="86"/>
                  </a:lnTo>
                  <a:lnTo>
                    <a:pt x="17" y="83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8" y="10"/>
                  </a:lnTo>
                  <a:lnTo>
                    <a:pt x="28" y="10"/>
                  </a:lnTo>
                  <a:lnTo>
                    <a:pt x="28" y="6"/>
                  </a:lnTo>
                  <a:lnTo>
                    <a:pt x="26" y="3"/>
                  </a:lnTo>
                  <a:lnTo>
                    <a:pt x="23" y="1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4" y="1"/>
                  </a:lnTo>
                  <a:lnTo>
                    <a:pt x="12" y="4"/>
                  </a:lnTo>
                  <a:lnTo>
                    <a:pt x="11" y="7"/>
                  </a:lnTo>
                  <a:lnTo>
                    <a:pt x="11" y="7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9" name="Freeform 75">
              <a:extLst>
                <a:ext uri="{FF2B5EF4-FFF2-40B4-BE49-F238E27FC236}">
                  <a16:creationId xmlns:a16="http://schemas.microsoft.com/office/drawing/2014/main" id="{50E439F9-53CB-0FFD-CDA7-A08759D8E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" y="1027"/>
              <a:ext cx="42" cy="46"/>
            </a:xfrm>
            <a:custGeom>
              <a:avLst/>
              <a:gdLst>
                <a:gd name="T0" fmla="*/ 18 w 84"/>
                <a:gd name="T1" fmla="*/ 89 h 93"/>
                <a:gd name="T2" fmla="*/ 80 w 84"/>
                <a:gd name="T3" fmla="*/ 18 h 93"/>
                <a:gd name="T4" fmla="*/ 80 w 84"/>
                <a:gd name="T5" fmla="*/ 18 h 93"/>
                <a:gd name="T6" fmla="*/ 83 w 84"/>
                <a:gd name="T7" fmla="*/ 15 h 93"/>
                <a:gd name="T8" fmla="*/ 84 w 84"/>
                <a:gd name="T9" fmla="*/ 10 h 93"/>
                <a:gd name="T10" fmla="*/ 83 w 84"/>
                <a:gd name="T11" fmla="*/ 6 h 93"/>
                <a:gd name="T12" fmla="*/ 80 w 84"/>
                <a:gd name="T13" fmla="*/ 3 h 93"/>
                <a:gd name="T14" fmla="*/ 77 w 84"/>
                <a:gd name="T15" fmla="*/ 1 h 93"/>
                <a:gd name="T16" fmla="*/ 72 w 84"/>
                <a:gd name="T17" fmla="*/ 0 h 93"/>
                <a:gd name="T18" fmla="*/ 68 w 84"/>
                <a:gd name="T19" fmla="*/ 2 h 93"/>
                <a:gd name="T20" fmla="*/ 64 w 84"/>
                <a:gd name="T21" fmla="*/ 4 h 93"/>
                <a:gd name="T22" fmla="*/ 64 w 84"/>
                <a:gd name="T23" fmla="*/ 4 h 93"/>
                <a:gd name="T24" fmla="*/ 2 w 84"/>
                <a:gd name="T25" fmla="*/ 74 h 93"/>
                <a:gd name="T26" fmla="*/ 2 w 84"/>
                <a:gd name="T27" fmla="*/ 74 h 93"/>
                <a:gd name="T28" fmla="*/ 0 w 84"/>
                <a:gd name="T29" fmla="*/ 78 h 93"/>
                <a:gd name="T30" fmla="*/ 0 w 84"/>
                <a:gd name="T31" fmla="*/ 83 h 93"/>
                <a:gd name="T32" fmla="*/ 1 w 84"/>
                <a:gd name="T33" fmla="*/ 86 h 93"/>
                <a:gd name="T34" fmla="*/ 3 w 84"/>
                <a:gd name="T35" fmla="*/ 89 h 93"/>
                <a:gd name="T36" fmla="*/ 7 w 84"/>
                <a:gd name="T37" fmla="*/ 92 h 93"/>
                <a:gd name="T38" fmla="*/ 11 w 84"/>
                <a:gd name="T39" fmla="*/ 93 h 93"/>
                <a:gd name="T40" fmla="*/ 15 w 84"/>
                <a:gd name="T41" fmla="*/ 92 h 93"/>
                <a:gd name="T42" fmla="*/ 18 w 84"/>
                <a:gd name="T43" fmla="*/ 89 h 93"/>
                <a:gd name="T44" fmla="*/ 18 w 84"/>
                <a:gd name="T45" fmla="*/ 89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4" h="93">
                  <a:moveTo>
                    <a:pt x="18" y="89"/>
                  </a:moveTo>
                  <a:lnTo>
                    <a:pt x="80" y="18"/>
                  </a:lnTo>
                  <a:lnTo>
                    <a:pt x="80" y="18"/>
                  </a:lnTo>
                  <a:lnTo>
                    <a:pt x="83" y="15"/>
                  </a:lnTo>
                  <a:lnTo>
                    <a:pt x="84" y="10"/>
                  </a:lnTo>
                  <a:lnTo>
                    <a:pt x="83" y="6"/>
                  </a:lnTo>
                  <a:lnTo>
                    <a:pt x="80" y="3"/>
                  </a:lnTo>
                  <a:lnTo>
                    <a:pt x="77" y="1"/>
                  </a:lnTo>
                  <a:lnTo>
                    <a:pt x="72" y="0"/>
                  </a:lnTo>
                  <a:lnTo>
                    <a:pt x="68" y="2"/>
                  </a:lnTo>
                  <a:lnTo>
                    <a:pt x="64" y="4"/>
                  </a:lnTo>
                  <a:lnTo>
                    <a:pt x="64" y="4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0" y="78"/>
                  </a:lnTo>
                  <a:lnTo>
                    <a:pt x="0" y="83"/>
                  </a:lnTo>
                  <a:lnTo>
                    <a:pt x="1" y="86"/>
                  </a:lnTo>
                  <a:lnTo>
                    <a:pt x="3" y="89"/>
                  </a:lnTo>
                  <a:lnTo>
                    <a:pt x="7" y="92"/>
                  </a:lnTo>
                  <a:lnTo>
                    <a:pt x="11" y="93"/>
                  </a:lnTo>
                  <a:lnTo>
                    <a:pt x="15" y="92"/>
                  </a:lnTo>
                  <a:lnTo>
                    <a:pt x="18" y="89"/>
                  </a:lnTo>
                  <a:lnTo>
                    <a:pt x="18" y="89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0" name="Freeform 76">
              <a:extLst>
                <a:ext uri="{FF2B5EF4-FFF2-40B4-BE49-F238E27FC236}">
                  <a16:creationId xmlns:a16="http://schemas.microsoft.com/office/drawing/2014/main" id="{16A921C3-F377-E3DD-845A-654EDD8E9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5" y="1077"/>
              <a:ext cx="26" cy="39"/>
            </a:xfrm>
            <a:custGeom>
              <a:avLst/>
              <a:gdLst>
                <a:gd name="T0" fmla="*/ 1 w 53"/>
                <a:gd name="T1" fmla="*/ 14 h 77"/>
                <a:gd name="T2" fmla="*/ 37 w 53"/>
                <a:gd name="T3" fmla="*/ 74 h 77"/>
                <a:gd name="T4" fmla="*/ 37 w 53"/>
                <a:gd name="T5" fmla="*/ 74 h 77"/>
                <a:gd name="T6" fmla="*/ 39 w 53"/>
                <a:gd name="T7" fmla="*/ 76 h 77"/>
                <a:gd name="T8" fmla="*/ 42 w 53"/>
                <a:gd name="T9" fmla="*/ 77 h 77"/>
                <a:gd name="T10" fmla="*/ 46 w 53"/>
                <a:gd name="T11" fmla="*/ 77 h 77"/>
                <a:gd name="T12" fmla="*/ 49 w 53"/>
                <a:gd name="T13" fmla="*/ 76 h 77"/>
                <a:gd name="T14" fmla="*/ 52 w 53"/>
                <a:gd name="T15" fmla="*/ 74 h 77"/>
                <a:gd name="T16" fmla="*/ 53 w 53"/>
                <a:gd name="T17" fmla="*/ 71 h 77"/>
                <a:gd name="T18" fmla="*/ 53 w 53"/>
                <a:gd name="T19" fmla="*/ 68 h 77"/>
                <a:gd name="T20" fmla="*/ 52 w 53"/>
                <a:gd name="T21" fmla="*/ 64 h 77"/>
                <a:gd name="T22" fmla="*/ 52 w 53"/>
                <a:gd name="T23" fmla="*/ 64 h 77"/>
                <a:gd name="T24" fmla="*/ 15 w 53"/>
                <a:gd name="T25" fmla="*/ 5 h 77"/>
                <a:gd name="T26" fmla="*/ 15 w 53"/>
                <a:gd name="T27" fmla="*/ 5 h 77"/>
                <a:gd name="T28" fmla="*/ 13 w 53"/>
                <a:gd name="T29" fmla="*/ 2 h 77"/>
                <a:gd name="T30" fmla="*/ 10 w 53"/>
                <a:gd name="T31" fmla="*/ 0 h 77"/>
                <a:gd name="T32" fmla="*/ 7 w 53"/>
                <a:gd name="T33" fmla="*/ 0 h 77"/>
                <a:gd name="T34" fmla="*/ 3 w 53"/>
                <a:gd name="T35" fmla="*/ 1 h 77"/>
                <a:gd name="T36" fmla="*/ 1 w 53"/>
                <a:gd name="T37" fmla="*/ 3 h 77"/>
                <a:gd name="T38" fmla="*/ 0 w 53"/>
                <a:gd name="T39" fmla="*/ 7 h 77"/>
                <a:gd name="T40" fmla="*/ 0 w 53"/>
                <a:gd name="T41" fmla="*/ 10 h 77"/>
                <a:gd name="T42" fmla="*/ 1 w 53"/>
                <a:gd name="T43" fmla="*/ 14 h 77"/>
                <a:gd name="T44" fmla="*/ 1 w 53"/>
                <a:gd name="T45" fmla="*/ 14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3" h="77">
                  <a:moveTo>
                    <a:pt x="1" y="14"/>
                  </a:moveTo>
                  <a:lnTo>
                    <a:pt x="37" y="74"/>
                  </a:lnTo>
                  <a:lnTo>
                    <a:pt x="37" y="74"/>
                  </a:lnTo>
                  <a:lnTo>
                    <a:pt x="39" y="76"/>
                  </a:lnTo>
                  <a:lnTo>
                    <a:pt x="42" y="77"/>
                  </a:lnTo>
                  <a:lnTo>
                    <a:pt x="46" y="77"/>
                  </a:lnTo>
                  <a:lnTo>
                    <a:pt x="49" y="76"/>
                  </a:lnTo>
                  <a:lnTo>
                    <a:pt x="52" y="74"/>
                  </a:lnTo>
                  <a:lnTo>
                    <a:pt x="53" y="71"/>
                  </a:lnTo>
                  <a:lnTo>
                    <a:pt x="53" y="68"/>
                  </a:lnTo>
                  <a:lnTo>
                    <a:pt x="52" y="64"/>
                  </a:lnTo>
                  <a:lnTo>
                    <a:pt x="52" y="64"/>
                  </a:lnTo>
                  <a:lnTo>
                    <a:pt x="15" y="5"/>
                  </a:lnTo>
                  <a:lnTo>
                    <a:pt x="15" y="5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7" y="0"/>
                  </a:lnTo>
                  <a:lnTo>
                    <a:pt x="3" y="1"/>
                  </a:lnTo>
                  <a:lnTo>
                    <a:pt x="1" y="3"/>
                  </a:lnTo>
                  <a:lnTo>
                    <a:pt x="0" y="7"/>
                  </a:lnTo>
                  <a:lnTo>
                    <a:pt x="0" y="10"/>
                  </a:lnTo>
                  <a:lnTo>
                    <a:pt x="1" y="14"/>
                  </a:lnTo>
                  <a:lnTo>
                    <a:pt x="1" y="14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1" name="Freeform 77">
              <a:extLst>
                <a:ext uri="{FF2B5EF4-FFF2-40B4-BE49-F238E27FC236}">
                  <a16:creationId xmlns:a16="http://schemas.microsoft.com/office/drawing/2014/main" id="{03B83544-D3C5-D987-E1F8-82632B153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5" y="1049"/>
              <a:ext cx="23" cy="42"/>
            </a:xfrm>
            <a:custGeom>
              <a:avLst/>
              <a:gdLst>
                <a:gd name="T0" fmla="*/ 28 w 46"/>
                <a:gd name="T1" fmla="*/ 5 h 82"/>
                <a:gd name="T2" fmla="*/ 1 w 46"/>
                <a:gd name="T3" fmla="*/ 70 h 82"/>
                <a:gd name="T4" fmla="*/ 1 w 46"/>
                <a:gd name="T5" fmla="*/ 70 h 82"/>
                <a:gd name="T6" fmla="*/ 0 w 46"/>
                <a:gd name="T7" fmla="*/ 73 h 82"/>
                <a:gd name="T8" fmla="*/ 1 w 46"/>
                <a:gd name="T9" fmla="*/ 77 h 82"/>
                <a:gd name="T10" fmla="*/ 2 w 46"/>
                <a:gd name="T11" fmla="*/ 79 h 82"/>
                <a:gd name="T12" fmla="*/ 5 w 46"/>
                <a:gd name="T13" fmla="*/ 81 h 82"/>
                <a:gd name="T14" fmla="*/ 9 w 46"/>
                <a:gd name="T15" fmla="*/ 82 h 82"/>
                <a:gd name="T16" fmla="*/ 12 w 46"/>
                <a:gd name="T17" fmla="*/ 81 h 82"/>
                <a:gd name="T18" fmla="*/ 15 w 46"/>
                <a:gd name="T19" fmla="*/ 80 h 82"/>
                <a:gd name="T20" fmla="*/ 17 w 46"/>
                <a:gd name="T21" fmla="*/ 77 h 82"/>
                <a:gd name="T22" fmla="*/ 17 w 46"/>
                <a:gd name="T23" fmla="*/ 77 h 82"/>
                <a:gd name="T24" fmla="*/ 45 w 46"/>
                <a:gd name="T25" fmla="*/ 12 h 82"/>
                <a:gd name="T26" fmla="*/ 45 w 46"/>
                <a:gd name="T27" fmla="*/ 12 h 82"/>
                <a:gd name="T28" fmla="*/ 46 w 46"/>
                <a:gd name="T29" fmla="*/ 9 h 82"/>
                <a:gd name="T30" fmla="*/ 45 w 46"/>
                <a:gd name="T31" fmla="*/ 5 h 82"/>
                <a:gd name="T32" fmla="*/ 43 w 46"/>
                <a:gd name="T33" fmla="*/ 3 h 82"/>
                <a:gd name="T34" fmla="*/ 40 w 46"/>
                <a:gd name="T35" fmla="*/ 1 h 82"/>
                <a:gd name="T36" fmla="*/ 37 w 46"/>
                <a:gd name="T37" fmla="*/ 0 h 82"/>
                <a:gd name="T38" fmla="*/ 33 w 46"/>
                <a:gd name="T39" fmla="*/ 1 h 82"/>
                <a:gd name="T40" fmla="*/ 31 w 46"/>
                <a:gd name="T41" fmla="*/ 2 h 82"/>
                <a:gd name="T42" fmla="*/ 28 w 46"/>
                <a:gd name="T43" fmla="*/ 5 h 82"/>
                <a:gd name="T44" fmla="*/ 28 w 46"/>
                <a:gd name="T45" fmla="*/ 5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6" h="82">
                  <a:moveTo>
                    <a:pt x="28" y="5"/>
                  </a:moveTo>
                  <a:lnTo>
                    <a:pt x="1" y="70"/>
                  </a:lnTo>
                  <a:lnTo>
                    <a:pt x="1" y="70"/>
                  </a:lnTo>
                  <a:lnTo>
                    <a:pt x="0" y="73"/>
                  </a:lnTo>
                  <a:lnTo>
                    <a:pt x="1" y="77"/>
                  </a:lnTo>
                  <a:lnTo>
                    <a:pt x="2" y="79"/>
                  </a:lnTo>
                  <a:lnTo>
                    <a:pt x="5" y="81"/>
                  </a:lnTo>
                  <a:lnTo>
                    <a:pt x="9" y="82"/>
                  </a:lnTo>
                  <a:lnTo>
                    <a:pt x="12" y="81"/>
                  </a:lnTo>
                  <a:lnTo>
                    <a:pt x="15" y="80"/>
                  </a:lnTo>
                  <a:lnTo>
                    <a:pt x="17" y="77"/>
                  </a:lnTo>
                  <a:lnTo>
                    <a:pt x="17" y="77"/>
                  </a:lnTo>
                  <a:lnTo>
                    <a:pt x="45" y="12"/>
                  </a:lnTo>
                  <a:lnTo>
                    <a:pt x="45" y="12"/>
                  </a:lnTo>
                  <a:lnTo>
                    <a:pt x="46" y="9"/>
                  </a:lnTo>
                  <a:lnTo>
                    <a:pt x="45" y="5"/>
                  </a:lnTo>
                  <a:lnTo>
                    <a:pt x="43" y="3"/>
                  </a:lnTo>
                  <a:lnTo>
                    <a:pt x="40" y="1"/>
                  </a:lnTo>
                  <a:lnTo>
                    <a:pt x="37" y="0"/>
                  </a:lnTo>
                  <a:lnTo>
                    <a:pt x="33" y="1"/>
                  </a:lnTo>
                  <a:lnTo>
                    <a:pt x="31" y="2"/>
                  </a:lnTo>
                  <a:lnTo>
                    <a:pt x="28" y="5"/>
                  </a:lnTo>
                  <a:lnTo>
                    <a:pt x="28" y="5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2" name="Freeform 78">
              <a:extLst>
                <a:ext uri="{FF2B5EF4-FFF2-40B4-BE49-F238E27FC236}">
                  <a16:creationId xmlns:a16="http://schemas.microsoft.com/office/drawing/2014/main" id="{E71FFDD2-1B57-85A0-4CFB-C7FB164AA5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8" y="1121"/>
              <a:ext cx="50" cy="37"/>
            </a:xfrm>
            <a:custGeom>
              <a:avLst/>
              <a:gdLst>
                <a:gd name="T0" fmla="*/ 18 w 101"/>
                <a:gd name="T1" fmla="*/ 72 h 74"/>
                <a:gd name="T2" fmla="*/ 96 w 101"/>
                <a:gd name="T3" fmla="*/ 20 h 74"/>
                <a:gd name="T4" fmla="*/ 96 w 101"/>
                <a:gd name="T5" fmla="*/ 20 h 74"/>
                <a:gd name="T6" fmla="*/ 99 w 101"/>
                <a:gd name="T7" fmla="*/ 16 h 74"/>
                <a:gd name="T8" fmla="*/ 101 w 101"/>
                <a:gd name="T9" fmla="*/ 13 h 74"/>
                <a:gd name="T10" fmla="*/ 101 w 101"/>
                <a:gd name="T11" fmla="*/ 10 h 74"/>
                <a:gd name="T12" fmla="*/ 99 w 101"/>
                <a:gd name="T13" fmla="*/ 5 h 74"/>
                <a:gd name="T14" fmla="*/ 96 w 101"/>
                <a:gd name="T15" fmla="*/ 3 h 74"/>
                <a:gd name="T16" fmla="*/ 92 w 101"/>
                <a:gd name="T17" fmla="*/ 0 h 74"/>
                <a:gd name="T18" fmla="*/ 88 w 101"/>
                <a:gd name="T19" fmla="*/ 0 h 74"/>
                <a:gd name="T20" fmla="*/ 84 w 101"/>
                <a:gd name="T21" fmla="*/ 3 h 74"/>
                <a:gd name="T22" fmla="*/ 84 w 101"/>
                <a:gd name="T23" fmla="*/ 3 h 74"/>
                <a:gd name="T24" fmla="*/ 5 w 101"/>
                <a:gd name="T25" fmla="*/ 54 h 74"/>
                <a:gd name="T26" fmla="*/ 5 w 101"/>
                <a:gd name="T27" fmla="*/ 54 h 74"/>
                <a:gd name="T28" fmla="*/ 3 w 101"/>
                <a:gd name="T29" fmla="*/ 58 h 74"/>
                <a:gd name="T30" fmla="*/ 0 w 101"/>
                <a:gd name="T31" fmla="*/ 61 h 74"/>
                <a:gd name="T32" fmla="*/ 0 w 101"/>
                <a:gd name="T33" fmla="*/ 65 h 74"/>
                <a:gd name="T34" fmla="*/ 3 w 101"/>
                <a:gd name="T35" fmla="*/ 69 h 74"/>
                <a:gd name="T36" fmla="*/ 6 w 101"/>
                <a:gd name="T37" fmla="*/ 72 h 74"/>
                <a:gd name="T38" fmla="*/ 9 w 101"/>
                <a:gd name="T39" fmla="*/ 74 h 74"/>
                <a:gd name="T40" fmla="*/ 13 w 101"/>
                <a:gd name="T41" fmla="*/ 74 h 74"/>
                <a:gd name="T42" fmla="*/ 18 w 101"/>
                <a:gd name="T43" fmla="*/ 72 h 74"/>
                <a:gd name="T44" fmla="*/ 18 w 101"/>
                <a:gd name="T45" fmla="*/ 7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1" h="74">
                  <a:moveTo>
                    <a:pt x="18" y="72"/>
                  </a:moveTo>
                  <a:lnTo>
                    <a:pt x="96" y="20"/>
                  </a:lnTo>
                  <a:lnTo>
                    <a:pt x="96" y="20"/>
                  </a:lnTo>
                  <a:lnTo>
                    <a:pt x="99" y="16"/>
                  </a:lnTo>
                  <a:lnTo>
                    <a:pt x="101" y="13"/>
                  </a:lnTo>
                  <a:lnTo>
                    <a:pt x="101" y="10"/>
                  </a:lnTo>
                  <a:lnTo>
                    <a:pt x="99" y="5"/>
                  </a:lnTo>
                  <a:lnTo>
                    <a:pt x="96" y="3"/>
                  </a:lnTo>
                  <a:lnTo>
                    <a:pt x="92" y="0"/>
                  </a:lnTo>
                  <a:lnTo>
                    <a:pt x="88" y="0"/>
                  </a:lnTo>
                  <a:lnTo>
                    <a:pt x="84" y="3"/>
                  </a:lnTo>
                  <a:lnTo>
                    <a:pt x="84" y="3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3" y="58"/>
                  </a:lnTo>
                  <a:lnTo>
                    <a:pt x="0" y="61"/>
                  </a:lnTo>
                  <a:lnTo>
                    <a:pt x="0" y="65"/>
                  </a:lnTo>
                  <a:lnTo>
                    <a:pt x="3" y="69"/>
                  </a:lnTo>
                  <a:lnTo>
                    <a:pt x="6" y="72"/>
                  </a:lnTo>
                  <a:lnTo>
                    <a:pt x="9" y="74"/>
                  </a:lnTo>
                  <a:lnTo>
                    <a:pt x="13" y="74"/>
                  </a:lnTo>
                  <a:lnTo>
                    <a:pt x="18" y="72"/>
                  </a:lnTo>
                  <a:lnTo>
                    <a:pt x="18" y="72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3" name="Freeform 79">
              <a:extLst>
                <a:ext uri="{FF2B5EF4-FFF2-40B4-BE49-F238E27FC236}">
                  <a16:creationId xmlns:a16="http://schemas.microsoft.com/office/drawing/2014/main" id="{49F05FED-B83F-565A-7A81-F5617F40E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8" y="1045"/>
              <a:ext cx="42" cy="21"/>
            </a:xfrm>
            <a:custGeom>
              <a:avLst/>
              <a:gdLst>
                <a:gd name="T0" fmla="*/ 6 w 84"/>
                <a:gd name="T1" fmla="*/ 17 h 42"/>
                <a:gd name="T2" fmla="*/ 73 w 84"/>
                <a:gd name="T3" fmla="*/ 42 h 42"/>
                <a:gd name="T4" fmla="*/ 73 w 84"/>
                <a:gd name="T5" fmla="*/ 42 h 42"/>
                <a:gd name="T6" fmla="*/ 76 w 84"/>
                <a:gd name="T7" fmla="*/ 42 h 42"/>
                <a:gd name="T8" fmla="*/ 80 w 84"/>
                <a:gd name="T9" fmla="*/ 41 h 42"/>
                <a:gd name="T10" fmla="*/ 82 w 84"/>
                <a:gd name="T11" fmla="*/ 40 h 42"/>
                <a:gd name="T12" fmla="*/ 83 w 84"/>
                <a:gd name="T13" fmla="*/ 36 h 42"/>
                <a:gd name="T14" fmla="*/ 84 w 84"/>
                <a:gd name="T15" fmla="*/ 33 h 42"/>
                <a:gd name="T16" fmla="*/ 83 w 84"/>
                <a:gd name="T17" fmla="*/ 29 h 42"/>
                <a:gd name="T18" fmla="*/ 82 w 84"/>
                <a:gd name="T19" fmla="*/ 27 h 42"/>
                <a:gd name="T20" fmla="*/ 79 w 84"/>
                <a:gd name="T21" fmla="*/ 26 h 42"/>
                <a:gd name="T22" fmla="*/ 79 w 84"/>
                <a:gd name="T23" fmla="*/ 26 h 42"/>
                <a:gd name="T24" fmla="*/ 13 w 84"/>
                <a:gd name="T25" fmla="*/ 0 h 42"/>
                <a:gd name="T26" fmla="*/ 13 w 84"/>
                <a:gd name="T27" fmla="*/ 0 h 42"/>
                <a:gd name="T28" fmla="*/ 9 w 84"/>
                <a:gd name="T29" fmla="*/ 0 h 42"/>
                <a:gd name="T30" fmla="*/ 6 w 84"/>
                <a:gd name="T31" fmla="*/ 2 h 42"/>
                <a:gd name="T32" fmla="*/ 3 w 84"/>
                <a:gd name="T33" fmla="*/ 3 h 42"/>
                <a:gd name="T34" fmla="*/ 1 w 84"/>
                <a:gd name="T35" fmla="*/ 6 h 42"/>
                <a:gd name="T36" fmla="*/ 0 w 84"/>
                <a:gd name="T37" fmla="*/ 10 h 42"/>
                <a:gd name="T38" fmla="*/ 1 w 84"/>
                <a:gd name="T39" fmla="*/ 12 h 42"/>
                <a:gd name="T40" fmla="*/ 3 w 84"/>
                <a:gd name="T41" fmla="*/ 15 h 42"/>
                <a:gd name="T42" fmla="*/ 6 w 84"/>
                <a:gd name="T43" fmla="*/ 17 h 42"/>
                <a:gd name="T44" fmla="*/ 6 w 84"/>
                <a:gd name="T45" fmla="*/ 17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4" h="42">
                  <a:moveTo>
                    <a:pt x="6" y="17"/>
                  </a:moveTo>
                  <a:lnTo>
                    <a:pt x="73" y="42"/>
                  </a:lnTo>
                  <a:lnTo>
                    <a:pt x="73" y="42"/>
                  </a:lnTo>
                  <a:lnTo>
                    <a:pt x="76" y="42"/>
                  </a:lnTo>
                  <a:lnTo>
                    <a:pt x="80" y="41"/>
                  </a:lnTo>
                  <a:lnTo>
                    <a:pt x="82" y="40"/>
                  </a:lnTo>
                  <a:lnTo>
                    <a:pt x="83" y="36"/>
                  </a:lnTo>
                  <a:lnTo>
                    <a:pt x="84" y="33"/>
                  </a:lnTo>
                  <a:lnTo>
                    <a:pt x="83" y="29"/>
                  </a:lnTo>
                  <a:lnTo>
                    <a:pt x="82" y="27"/>
                  </a:lnTo>
                  <a:lnTo>
                    <a:pt x="79" y="26"/>
                  </a:lnTo>
                  <a:lnTo>
                    <a:pt x="79" y="26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9" y="0"/>
                  </a:lnTo>
                  <a:lnTo>
                    <a:pt x="6" y="2"/>
                  </a:lnTo>
                  <a:lnTo>
                    <a:pt x="3" y="3"/>
                  </a:lnTo>
                  <a:lnTo>
                    <a:pt x="1" y="6"/>
                  </a:lnTo>
                  <a:lnTo>
                    <a:pt x="0" y="10"/>
                  </a:lnTo>
                  <a:lnTo>
                    <a:pt x="1" y="12"/>
                  </a:lnTo>
                  <a:lnTo>
                    <a:pt x="3" y="15"/>
                  </a:lnTo>
                  <a:lnTo>
                    <a:pt x="6" y="17"/>
                  </a:lnTo>
                  <a:lnTo>
                    <a:pt x="6" y="17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4" name="Freeform 80">
              <a:extLst>
                <a:ext uri="{FF2B5EF4-FFF2-40B4-BE49-F238E27FC236}">
                  <a16:creationId xmlns:a16="http://schemas.microsoft.com/office/drawing/2014/main" id="{88F76D28-CEEA-1802-0420-CC120E271A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3" y="954"/>
              <a:ext cx="41" cy="20"/>
            </a:xfrm>
            <a:custGeom>
              <a:avLst/>
              <a:gdLst>
                <a:gd name="T0" fmla="*/ 6 w 83"/>
                <a:gd name="T1" fmla="*/ 16 h 42"/>
                <a:gd name="T2" fmla="*/ 71 w 83"/>
                <a:gd name="T3" fmla="*/ 42 h 42"/>
                <a:gd name="T4" fmla="*/ 71 w 83"/>
                <a:gd name="T5" fmla="*/ 42 h 42"/>
                <a:gd name="T6" fmla="*/ 75 w 83"/>
                <a:gd name="T7" fmla="*/ 42 h 42"/>
                <a:gd name="T8" fmla="*/ 78 w 83"/>
                <a:gd name="T9" fmla="*/ 41 h 42"/>
                <a:gd name="T10" fmla="*/ 80 w 83"/>
                <a:gd name="T11" fmla="*/ 39 h 42"/>
                <a:gd name="T12" fmla="*/ 83 w 83"/>
                <a:gd name="T13" fmla="*/ 36 h 42"/>
                <a:gd name="T14" fmla="*/ 83 w 83"/>
                <a:gd name="T15" fmla="*/ 33 h 42"/>
                <a:gd name="T16" fmla="*/ 82 w 83"/>
                <a:gd name="T17" fmla="*/ 29 h 42"/>
                <a:gd name="T18" fmla="*/ 80 w 83"/>
                <a:gd name="T19" fmla="*/ 27 h 42"/>
                <a:gd name="T20" fmla="*/ 77 w 83"/>
                <a:gd name="T21" fmla="*/ 26 h 42"/>
                <a:gd name="T22" fmla="*/ 77 w 83"/>
                <a:gd name="T23" fmla="*/ 26 h 42"/>
                <a:gd name="T24" fmla="*/ 11 w 83"/>
                <a:gd name="T25" fmla="*/ 0 h 42"/>
                <a:gd name="T26" fmla="*/ 11 w 83"/>
                <a:gd name="T27" fmla="*/ 0 h 42"/>
                <a:gd name="T28" fmla="*/ 8 w 83"/>
                <a:gd name="T29" fmla="*/ 0 h 42"/>
                <a:gd name="T30" fmla="*/ 4 w 83"/>
                <a:gd name="T31" fmla="*/ 0 h 42"/>
                <a:gd name="T32" fmla="*/ 2 w 83"/>
                <a:gd name="T33" fmla="*/ 3 h 42"/>
                <a:gd name="T34" fmla="*/ 0 w 83"/>
                <a:gd name="T35" fmla="*/ 5 h 42"/>
                <a:gd name="T36" fmla="*/ 0 w 83"/>
                <a:gd name="T37" fmla="*/ 8 h 42"/>
                <a:gd name="T38" fmla="*/ 1 w 83"/>
                <a:gd name="T39" fmla="*/ 12 h 42"/>
                <a:gd name="T40" fmla="*/ 2 w 83"/>
                <a:gd name="T41" fmla="*/ 15 h 42"/>
                <a:gd name="T42" fmla="*/ 6 w 83"/>
                <a:gd name="T43" fmla="*/ 16 h 42"/>
                <a:gd name="T44" fmla="*/ 6 w 83"/>
                <a:gd name="T45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3" h="42">
                  <a:moveTo>
                    <a:pt x="6" y="16"/>
                  </a:moveTo>
                  <a:lnTo>
                    <a:pt x="71" y="42"/>
                  </a:lnTo>
                  <a:lnTo>
                    <a:pt x="71" y="42"/>
                  </a:lnTo>
                  <a:lnTo>
                    <a:pt x="75" y="42"/>
                  </a:lnTo>
                  <a:lnTo>
                    <a:pt x="78" y="41"/>
                  </a:lnTo>
                  <a:lnTo>
                    <a:pt x="80" y="39"/>
                  </a:lnTo>
                  <a:lnTo>
                    <a:pt x="83" y="36"/>
                  </a:lnTo>
                  <a:lnTo>
                    <a:pt x="83" y="33"/>
                  </a:lnTo>
                  <a:lnTo>
                    <a:pt x="82" y="29"/>
                  </a:lnTo>
                  <a:lnTo>
                    <a:pt x="80" y="27"/>
                  </a:lnTo>
                  <a:lnTo>
                    <a:pt x="77" y="26"/>
                  </a:lnTo>
                  <a:lnTo>
                    <a:pt x="77" y="26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1" y="12"/>
                  </a:lnTo>
                  <a:lnTo>
                    <a:pt x="2" y="15"/>
                  </a:lnTo>
                  <a:lnTo>
                    <a:pt x="6" y="16"/>
                  </a:lnTo>
                  <a:lnTo>
                    <a:pt x="6" y="16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5" name="Freeform 81">
              <a:extLst>
                <a:ext uri="{FF2B5EF4-FFF2-40B4-BE49-F238E27FC236}">
                  <a16:creationId xmlns:a16="http://schemas.microsoft.com/office/drawing/2014/main" id="{9E4F3FDF-72E6-3097-B971-BD471BFE60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9" y="977"/>
              <a:ext cx="17" cy="43"/>
            </a:xfrm>
            <a:custGeom>
              <a:avLst/>
              <a:gdLst>
                <a:gd name="T0" fmla="*/ 0 w 35"/>
                <a:gd name="T1" fmla="*/ 10 h 85"/>
                <a:gd name="T2" fmla="*/ 19 w 35"/>
                <a:gd name="T3" fmla="*/ 78 h 85"/>
                <a:gd name="T4" fmla="*/ 19 w 35"/>
                <a:gd name="T5" fmla="*/ 78 h 85"/>
                <a:gd name="T6" fmla="*/ 20 w 35"/>
                <a:gd name="T7" fmla="*/ 81 h 85"/>
                <a:gd name="T8" fmla="*/ 22 w 35"/>
                <a:gd name="T9" fmla="*/ 84 h 85"/>
                <a:gd name="T10" fmla="*/ 26 w 35"/>
                <a:gd name="T11" fmla="*/ 85 h 85"/>
                <a:gd name="T12" fmla="*/ 29 w 35"/>
                <a:gd name="T13" fmla="*/ 84 h 85"/>
                <a:gd name="T14" fmla="*/ 32 w 35"/>
                <a:gd name="T15" fmla="*/ 82 h 85"/>
                <a:gd name="T16" fmla="*/ 34 w 35"/>
                <a:gd name="T17" fmla="*/ 80 h 85"/>
                <a:gd name="T18" fmla="*/ 35 w 35"/>
                <a:gd name="T19" fmla="*/ 77 h 85"/>
                <a:gd name="T20" fmla="*/ 35 w 35"/>
                <a:gd name="T21" fmla="*/ 73 h 85"/>
                <a:gd name="T22" fmla="*/ 35 w 35"/>
                <a:gd name="T23" fmla="*/ 73 h 85"/>
                <a:gd name="T24" fmla="*/ 16 w 35"/>
                <a:gd name="T25" fmla="*/ 5 h 85"/>
                <a:gd name="T26" fmla="*/ 16 w 35"/>
                <a:gd name="T27" fmla="*/ 5 h 85"/>
                <a:gd name="T28" fmla="*/ 15 w 35"/>
                <a:gd name="T29" fmla="*/ 2 h 85"/>
                <a:gd name="T30" fmla="*/ 13 w 35"/>
                <a:gd name="T31" fmla="*/ 1 h 85"/>
                <a:gd name="T32" fmla="*/ 9 w 35"/>
                <a:gd name="T33" fmla="*/ 0 h 85"/>
                <a:gd name="T34" fmla="*/ 6 w 35"/>
                <a:gd name="T35" fmla="*/ 0 h 85"/>
                <a:gd name="T36" fmla="*/ 3 w 35"/>
                <a:gd name="T37" fmla="*/ 1 h 85"/>
                <a:gd name="T38" fmla="*/ 1 w 35"/>
                <a:gd name="T39" fmla="*/ 3 h 85"/>
                <a:gd name="T40" fmla="*/ 0 w 35"/>
                <a:gd name="T41" fmla="*/ 6 h 85"/>
                <a:gd name="T42" fmla="*/ 0 w 35"/>
                <a:gd name="T43" fmla="*/ 10 h 85"/>
                <a:gd name="T44" fmla="*/ 0 w 35"/>
                <a:gd name="T45" fmla="*/ 1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5" h="85">
                  <a:moveTo>
                    <a:pt x="0" y="10"/>
                  </a:moveTo>
                  <a:lnTo>
                    <a:pt x="19" y="78"/>
                  </a:lnTo>
                  <a:lnTo>
                    <a:pt x="19" y="78"/>
                  </a:lnTo>
                  <a:lnTo>
                    <a:pt x="20" y="81"/>
                  </a:lnTo>
                  <a:lnTo>
                    <a:pt x="22" y="84"/>
                  </a:lnTo>
                  <a:lnTo>
                    <a:pt x="26" y="85"/>
                  </a:lnTo>
                  <a:lnTo>
                    <a:pt x="29" y="84"/>
                  </a:lnTo>
                  <a:lnTo>
                    <a:pt x="32" y="82"/>
                  </a:lnTo>
                  <a:lnTo>
                    <a:pt x="34" y="80"/>
                  </a:lnTo>
                  <a:lnTo>
                    <a:pt x="35" y="77"/>
                  </a:lnTo>
                  <a:lnTo>
                    <a:pt x="35" y="73"/>
                  </a:lnTo>
                  <a:lnTo>
                    <a:pt x="35" y="73"/>
                  </a:lnTo>
                  <a:lnTo>
                    <a:pt x="16" y="5"/>
                  </a:lnTo>
                  <a:lnTo>
                    <a:pt x="16" y="5"/>
                  </a:lnTo>
                  <a:lnTo>
                    <a:pt x="15" y="2"/>
                  </a:lnTo>
                  <a:lnTo>
                    <a:pt x="13" y="1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6" name="Freeform 82">
              <a:extLst>
                <a:ext uri="{FF2B5EF4-FFF2-40B4-BE49-F238E27FC236}">
                  <a16:creationId xmlns:a16="http://schemas.microsoft.com/office/drawing/2014/main" id="{894C4570-17AA-BEC6-CF4F-0B8E705E87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5" y="1027"/>
              <a:ext cx="26" cy="55"/>
            </a:xfrm>
            <a:custGeom>
              <a:avLst/>
              <a:gdLst>
                <a:gd name="T0" fmla="*/ 21 w 52"/>
                <a:gd name="T1" fmla="*/ 103 h 110"/>
                <a:gd name="T2" fmla="*/ 51 w 52"/>
                <a:gd name="T3" fmla="*/ 13 h 110"/>
                <a:gd name="T4" fmla="*/ 51 w 52"/>
                <a:gd name="T5" fmla="*/ 13 h 110"/>
                <a:gd name="T6" fmla="*/ 52 w 52"/>
                <a:gd name="T7" fmla="*/ 9 h 110"/>
                <a:gd name="T8" fmla="*/ 51 w 52"/>
                <a:gd name="T9" fmla="*/ 5 h 110"/>
                <a:gd name="T10" fmla="*/ 47 w 52"/>
                <a:gd name="T11" fmla="*/ 2 h 110"/>
                <a:gd name="T12" fmla="*/ 44 w 52"/>
                <a:gd name="T13" fmla="*/ 0 h 110"/>
                <a:gd name="T14" fmla="*/ 39 w 52"/>
                <a:gd name="T15" fmla="*/ 0 h 110"/>
                <a:gd name="T16" fmla="*/ 36 w 52"/>
                <a:gd name="T17" fmla="*/ 1 h 110"/>
                <a:gd name="T18" fmla="*/ 32 w 52"/>
                <a:gd name="T19" fmla="*/ 3 h 110"/>
                <a:gd name="T20" fmla="*/ 30 w 52"/>
                <a:gd name="T21" fmla="*/ 6 h 110"/>
                <a:gd name="T22" fmla="*/ 30 w 52"/>
                <a:gd name="T23" fmla="*/ 6 h 110"/>
                <a:gd name="T24" fmla="*/ 1 w 52"/>
                <a:gd name="T25" fmla="*/ 96 h 110"/>
                <a:gd name="T26" fmla="*/ 1 w 52"/>
                <a:gd name="T27" fmla="*/ 96 h 110"/>
                <a:gd name="T28" fmla="*/ 0 w 52"/>
                <a:gd name="T29" fmla="*/ 101 h 110"/>
                <a:gd name="T30" fmla="*/ 1 w 52"/>
                <a:gd name="T31" fmla="*/ 104 h 110"/>
                <a:gd name="T32" fmla="*/ 3 w 52"/>
                <a:gd name="T33" fmla="*/ 108 h 110"/>
                <a:gd name="T34" fmla="*/ 7 w 52"/>
                <a:gd name="T35" fmla="*/ 110 h 110"/>
                <a:gd name="T36" fmla="*/ 11 w 52"/>
                <a:gd name="T37" fmla="*/ 110 h 110"/>
                <a:gd name="T38" fmla="*/ 16 w 52"/>
                <a:gd name="T39" fmla="*/ 109 h 110"/>
                <a:gd name="T40" fmla="*/ 18 w 52"/>
                <a:gd name="T41" fmla="*/ 107 h 110"/>
                <a:gd name="T42" fmla="*/ 21 w 52"/>
                <a:gd name="T43" fmla="*/ 103 h 110"/>
                <a:gd name="T44" fmla="*/ 21 w 52"/>
                <a:gd name="T45" fmla="*/ 103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2" h="110">
                  <a:moveTo>
                    <a:pt x="21" y="103"/>
                  </a:moveTo>
                  <a:lnTo>
                    <a:pt x="51" y="13"/>
                  </a:lnTo>
                  <a:lnTo>
                    <a:pt x="51" y="13"/>
                  </a:lnTo>
                  <a:lnTo>
                    <a:pt x="52" y="9"/>
                  </a:lnTo>
                  <a:lnTo>
                    <a:pt x="51" y="5"/>
                  </a:lnTo>
                  <a:lnTo>
                    <a:pt x="47" y="2"/>
                  </a:lnTo>
                  <a:lnTo>
                    <a:pt x="44" y="0"/>
                  </a:lnTo>
                  <a:lnTo>
                    <a:pt x="39" y="0"/>
                  </a:lnTo>
                  <a:lnTo>
                    <a:pt x="36" y="1"/>
                  </a:lnTo>
                  <a:lnTo>
                    <a:pt x="32" y="3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1" y="96"/>
                  </a:lnTo>
                  <a:lnTo>
                    <a:pt x="1" y="96"/>
                  </a:lnTo>
                  <a:lnTo>
                    <a:pt x="0" y="101"/>
                  </a:lnTo>
                  <a:lnTo>
                    <a:pt x="1" y="104"/>
                  </a:lnTo>
                  <a:lnTo>
                    <a:pt x="3" y="108"/>
                  </a:lnTo>
                  <a:lnTo>
                    <a:pt x="7" y="110"/>
                  </a:lnTo>
                  <a:lnTo>
                    <a:pt x="11" y="110"/>
                  </a:lnTo>
                  <a:lnTo>
                    <a:pt x="16" y="109"/>
                  </a:lnTo>
                  <a:lnTo>
                    <a:pt x="18" y="107"/>
                  </a:lnTo>
                  <a:lnTo>
                    <a:pt x="21" y="103"/>
                  </a:lnTo>
                  <a:lnTo>
                    <a:pt x="21" y="103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7" name="Freeform 83">
              <a:extLst>
                <a:ext uri="{FF2B5EF4-FFF2-40B4-BE49-F238E27FC236}">
                  <a16:creationId xmlns:a16="http://schemas.microsoft.com/office/drawing/2014/main" id="{5A583395-9C19-A009-E29C-FAEFF539F1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3" y="916"/>
              <a:ext cx="27" cy="39"/>
            </a:xfrm>
            <a:custGeom>
              <a:avLst/>
              <a:gdLst>
                <a:gd name="T0" fmla="*/ 1 w 53"/>
                <a:gd name="T1" fmla="*/ 13 h 78"/>
                <a:gd name="T2" fmla="*/ 37 w 53"/>
                <a:gd name="T3" fmla="*/ 74 h 78"/>
                <a:gd name="T4" fmla="*/ 37 w 53"/>
                <a:gd name="T5" fmla="*/ 74 h 78"/>
                <a:gd name="T6" fmla="*/ 39 w 53"/>
                <a:gd name="T7" fmla="*/ 76 h 78"/>
                <a:gd name="T8" fmla="*/ 43 w 53"/>
                <a:gd name="T9" fmla="*/ 78 h 78"/>
                <a:gd name="T10" fmla="*/ 46 w 53"/>
                <a:gd name="T11" fmla="*/ 78 h 78"/>
                <a:gd name="T12" fmla="*/ 50 w 53"/>
                <a:gd name="T13" fmla="*/ 76 h 78"/>
                <a:gd name="T14" fmla="*/ 52 w 53"/>
                <a:gd name="T15" fmla="*/ 74 h 78"/>
                <a:gd name="T16" fmla="*/ 53 w 53"/>
                <a:gd name="T17" fmla="*/ 71 h 78"/>
                <a:gd name="T18" fmla="*/ 53 w 53"/>
                <a:gd name="T19" fmla="*/ 68 h 78"/>
                <a:gd name="T20" fmla="*/ 52 w 53"/>
                <a:gd name="T21" fmla="*/ 65 h 78"/>
                <a:gd name="T22" fmla="*/ 52 w 53"/>
                <a:gd name="T23" fmla="*/ 65 h 78"/>
                <a:gd name="T24" fmla="*/ 15 w 53"/>
                <a:gd name="T25" fmla="*/ 5 h 78"/>
                <a:gd name="T26" fmla="*/ 15 w 53"/>
                <a:gd name="T27" fmla="*/ 5 h 78"/>
                <a:gd name="T28" fmla="*/ 13 w 53"/>
                <a:gd name="T29" fmla="*/ 3 h 78"/>
                <a:gd name="T30" fmla="*/ 11 w 53"/>
                <a:gd name="T31" fmla="*/ 0 h 78"/>
                <a:gd name="T32" fmla="*/ 7 w 53"/>
                <a:gd name="T33" fmla="*/ 0 h 78"/>
                <a:gd name="T34" fmla="*/ 4 w 53"/>
                <a:gd name="T35" fmla="*/ 2 h 78"/>
                <a:gd name="T36" fmla="*/ 1 w 53"/>
                <a:gd name="T37" fmla="*/ 4 h 78"/>
                <a:gd name="T38" fmla="*/ 0 w 53"/>
                <a:gd name="T39" fmla="*/ 7 h 78"/>
                <a:gd name="T40" fmla="*/ 0 w 53"/>
                <a:gd name="T41" fmla="*/ 10 h 78"/>
                <a:gd name="T42" fmla="*/ 1 w 53"/>
                <a:gd name="T43" fmla="*/ 13 h 78"/>
                <a:gd name="T44" fmla="*/ 1 w 53"/>
                <a:gd name="T45" fmla="*/ 1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3" h="78">
                  <a:moveTo>
                    <a:pt x="1" y="13"/>
                  </a:moveTo>
                  <a:lnTo>
                    <a:pt x="37" y="74"/>
                  </a:lnTo>
                  <a:lnTo>
                    <a:pt x="37" y="74"/>
                  </a:lnTo>
                  <a:lnTo>
                    <a:pt x="39" y="76"/>
                  </a:lnTo>
                  <a:lnTo>
                    <a:pt x="43" y="78"/>
                  </a:lnTo>
                  <a:lnTo>
                    <a:pt x="46" y="78"/>
                  </a:lnTo>
                  <a:lnTo>
                    <a:pt x="50" y="76"/>
                  </a:lnTo>
                  <a:lnTo>
                    <a:pt x="52" y="74"/>
                  </a:lnTo>
                  <a:lnTo>
                    <a:pt x="53" y="71"/>
                  </a:lnTo>
                  <a:lnTo>
                    <a:pt x="53" y="68"/>
                  </a:lnTo>
                  <a:lnTo>
                    <a:pt x="52" y="65"/>
                  </a:lnTo>
                  <a:lnTo>
                    <a:pt x="52" y="65"/>
                  </a:lnTo>
                  <a:lnTo>
                    <a:pt x="15" y="5"/>
                  </a:lnTo>
                  <a:lnTo>
                    <a:pt x="15" y="5"/>
                  </a:lnTo>
                  <a:lnTo>
                    <a:pt x="13" y="3"/>
                  </a:lnTo>
                  <a:lnTo>
                    <a:pt x="11" y="0"/>
                  </a:lnTo>
                  <a:lnTo>
                    <a:pt x="7" y="0"/>
                  </a:lnTo>
                  <a:lnTo>
                    <a:pt x="4" y="2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8" name="Freeform 84">
              <a:extLst>
                <a:ext uri="{FF2B5EF4-FFF2-40B4-BE49-F238E27FC236}">
                  <a16:creationId xmlns:a16="http://schemas.microsoft.com/office/drawing/2014/main" id="{EF6A59AE-567D-AE00-4C53-5FA74F81D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9" y="870"/>
              <a:ext cx="23" cy="41"/>
            </a:xfrm>
            <a:custGeom>
              <a:avLst/>
              <a:gdLst>
                <a:gd name="T0" fmla="*/ 29 w 46"/>
                <a:gd name="T1" fmla="*/ 6 h 82"/>
                <a:gd name="T2" fmla="*/ 1 w 46"/>
                <a:gd name="T3" fmla="*/ 71 h 82"/>
                <a:gd name="T4" fmla="*/ 1 w 46"/>
                <a:gd name="T5" fmla="*/ 71 h 82"/>
                <a:gd name="T6" fmla="*/ 0 w 46"/>
                <a:gd name="T7" fmla="*/ 74 h 82"/>
                <a:gd name="T8" fmla="*/ 1 w 46"/>
                <a:gd name="T9" fmla="*/ 77 h 82"/>
                <a:gd name="T10" fmla="*/ 2 w 46"/>
                <a:gd name="T11" fmla="*/ 80 h 82"/>
                <a:gd name="T12" fmla="*/ 6 w 46"/>
                <a:gd name="T13" fmla="*/ 82 h 82"/>
                <a:gd name="T14" fmla="*/ 9 w 46"/>
                <a:gd name="T15" fmla="*/ 82 h 82"/>
                <a:gd name="T16" fmla="*/ 12 w 46"/>
                <a:gd name="T17" fmla="*/ 82 h 82"/>
                <a:gd name="T18" fmla="*/ 15 w 46"/>
                <a:gd name="T19" fmla="*/ 80 h 82"/>
                <a:gd name="T20" fmla="*/ 17 w 46"/>
                <a:gd name="T21" fmla="*/ 77 h 82"/>
                <a:gd name="T22" fmla="*/ 17 w 46"/>
                <a:gd name="T23" fmla="*/ 77 h 82"/>
                <a:gd name="T24" fmla="*/ 45 w 46"/>
                <a:gd name="T25" fmla="*/ 13 h 82"/>
                <a:gd name="T26" fmla="*/ 45 w 46"/>
                <a:gd name="T27" fmla="*/ 13 h 82"/>
                <a:gd name="T28" fmla="*/ 46 w 46"/>
                <a:gd name="T29" fmla="*/ 10 h 82"/>
                <a:gd name="T30" fmla="*/ 45 w 46"/>
                <a:gd name="T31" fmla="*/ 6 h 82"/>
                <a:gd name="T32" fmla="*/ 44 w 46"/>
                <a:gd name="T33" fmla="*/ 4 h 82"/>
                <a:gd name="T34" fmla="*/ 40 w 46"/>
                <a:gd name="T35" fmla="*/ 1 h 82"/>
                <a:gd name="T36" fmla="*/ 37 w 46"/>
                <a:gd name="T37" fmla="*/ 0 h 82"/>
                <a:gd name="T38" fmla="*/ 33 w 46"/>
                <a:gd name="T39" fmla="*/ 1 h 82"/>
                <a:gd name="T40" fmla="*/ 31 w 46"/>
                <a:gd name="T41" fmla="*/ 3 h 82"/>
                <a:gd name="T42" fmla="*/ 29 w 46"/>
                <a:gd name="T43" fmla="*/ 6 h 82"/>
                <a:gd name="T44" fmla="*/ 29 w 46"/>
                <a:gd name="T45" fmla="*/ 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6" h="82">
                  <a:moveTo>
                    <a:pt x="29" y="6"/>
                  </a:moveTo>
                  <a:lnTo>
                    <a:pt x="1" y="71"/>
                  </a:lnTo>
                  <a:lnTo>
                    <a:pt x="1" y="71"/>
                  </a:lnTo>
                  <a:lnTo>
                    <a:pt x="0" y="74"/>
                  </a:lnTo>
                  <a:lnTo>
                    <a:pt x="1" y="77"/>
                  </a:lnTo>
                  <a:lnTo>
                    <a:pt x="2" y="80"/>
                  </a:lnTo>
                  <a:lnTo>
                    <a:pt x="6" y="82"/>
                  </a:lnTo>
                  <a:lnTo>
                    <a:pt x="9" y="82"/>
                  </a:lnTo>
                  <a:lnTo>
                    <a:pt x="12" y="82"/>
                  </a:lnTo>
                  <a:lnTo>
                    <a:pt x="15" y="80"/>
                  </a:lnTo>
                  <a:lnTo>
                    <a:pt x="17" y="77"/>
                  </a:lnTo>
                  <a:lnTo>
                    <a:pt x="17" y="77"/>
                  </a:lnTo>
                  <a:lnTo>
                    <a:pt x="45" y="13"/>
                  </a:lnTo>
                  <a:lnTo>
                    <a:pt x="45" y="13"/>
                  </a:lnTo>
                  <a:lnTo>
                    <a:pt x="46" y="10"/>
                  </a:lnTo>
                  <a:lnTo>
                    <a:pt x="45" y="6"/>
                  </a:lnTo>
                  <a:lnTo>
                    <a:pt x="44" y="4"/>
                  </a:lnTo>
                  <a:lnTo>
                    <a:pt x="40" y="1"/>
                  </a:lnTo>
                  <a:lnTo>
                    <a:pt x="37" y="0"/>
                  </a:lnTo>
                  <a:lnTo>
                    <a:pt x="33" y="1"/>
                  </a:lnTo>
                  <a:lnTo>
                    <a:pt x="31" y="3"/>
                  </a:lnTo>
                  <a:lnTo>
                    <a:pt x="29" y="6"/>
                  </a:lnTo>
                  <a:lnTo>
                    <a:pt x="29" y="6"/>
                  </a:lnTo>
                  <a:close/>
                </a:path>
              </a:pathLst>
            </a:custGeom>
            <a:solidFill>
              <a:srgbClr val="B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84E9C0D-27FF-7034-F3DB-54815B57F2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8663" y="107048"/>
            <a:ext cx="6688137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קוטביות מולקולות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28D17E2A-CBF9-05DA-8BB1-FD21B151D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330700"/>
            <a:ext cx="8305800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>
                <a:solidFill>
                  <a:srgbClr val="CC3300"/>
                </a:solidFill>
              </a:rPr>
              <a:t>תרגיל:</a:t>
            </a:r>
            <a:endParaRPr lang="en-US" altLang="en-US" b="1"/>
          </a:p>
          <a:p>
            <a:pPr>
              <a:spcBef>
                <a:spcPct val="50000"/>
              </a:spcBef>
            </a:pPr>
            <a:r>
              <a:rPr lang="he-IL" altLang="en-US" b="1"/>
              <a:t>רשום לכל אחת מהמולקולות הבאות נוסחת ייצוג אלקטרונית, מבנה מרחבי, וקוטביות.</a:t>
            </a:r>
            <a:endParaRPr lang="en-US" altLang="en-US" b="1"/>
          </a:p>
          <a:p>
            <a:pPr algn="ctr">
              <a:spcBef>
                <a:spcPct val="50000"/>
              </a:spcBef>
            </a:pPr>
            <a:r>
              <a:rPr lang="en-US" altLang="en-US" sz="2800" b="1"/>
              <a:t>CS</a:t>
            </a:r>
            <a:r>
              <a:rPr lang="en-US" altLang="en-US" sz="2800" b="1" baseline="-25000"/>
              <a:t>2 </a:t>
            </a:r>
            <a:r>
              <a:rPr lang="en-US" altLang="en-US" sz="2800" b="1"/>
              <a:t> , PH</a:t>
            </a:r>
            <a:r>
              <a:rPr lang="en-US" altLang="en-US" sz="2800" b="1" baseline="-25000"/>
              <a:t>3</a:t>
            </a:r>
            <a:r>
              <a:rPr lang="en-US" altLang="en-US" sz="2800" b="1"/>
              <a:t> ,  CI</a:t>
            </a:r>
            <a:r>
              <a:rPr lang="en-US" altLang="en-US" sz="2800" b="1" baseline="-25000"/>
              <a:t>4</a:t>
            </a:r>
            <a:r>
              <a:rPr lang="en-US" altLang="en-US" sz="2800" b="1"/>
              <a:t> , H</a:t>
            </a:r>
            <a:r>
              <a:rPr lang="en-US" altLang="en-US" sz="2800" b="1" baseline="-25000"/>
              <a:t>3</a:t>
            </a:r>
            <a:r>
              <a:rPr lang="en-US" altLang="en-US" sz="2800" b="1"/>
              <a:t>O</a:t>
            </a:r>
            <a:r>
              <a:rPr lang="en-US" altLang="en-US" sz="2800" b="1" baseline="30000"/>
              <a:t>+ </a:t>
            </a:r>
            <a:r>
              <a:rPr lang="en-US" altLang="en-US" sz="2800" b="1"/>
              <a:t>, HCN  , CCl</a:t>
            </a:r>
            <a:r>
              <a:rPr lang="en-US" altLang="en-US" sz="2800" b="1" baseline="-25000"/>
              <a:t>4 </a:t>
            </a:r>
            <a:r>
              <a:rPr lang="en-US" altLang="en-US" sz="2800" b="1"/>
              <a:t>,  H</a:t>
            </a:r>
            <a:r>
              <a:rPr lang="en-US" altLang="en-US" sz="2800" b="1" baseline="-25000"/>
              <a:t>2</a:t>
            </a:r>
            <a:r>
              <a:rPr lang="en-US" altLang="en-US" sz="2800" b="1"/>
              <a:t>O, NH</a:t>
            </a:r>
            <a:r>
              <a:rPr lang="en-US" altLang="en-US" sz="2800" b="1" baseline="-25000"/>
              <a:t>4</a:t>
            </a:r>
            <a:r>
              <a:rPr lang="en-US" altLang="en-US" sz="2800" b="1" baseline="30000"/>
              <a:t>+</a:t>
            </a:r>
            <a:r>
              <a:rPr lang="en-US" altLang="en-US" b="1"/>
              <a:t>.</a:t>
            </a:r>
          </a:p>
        </p:txBody>
      </p:sp>
      <p:grpSp>
        <p:nvGrpSpPr>
          <p:cNvPr id="3114" name="Group 42">
            <a:extLst>
              <a:ext uri="{FF2B5EF4-FFF2-40B4-BE49-F238E27FC236}">
                <a16:creationId xmlns:a16="http://schemas.microsoft.com/office/drawing/2014/main" id="{4FE8072A-EB61-D825-F2A0-DAF22A6A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0" y="980728"/>
            <a:ext cx="2133600" cy="2276475"/>
            <a:chOff x="384" y="192"/>
            <a:chExt cx="1344" cy="1434"/>
          </a:xfrm>
        </p:grpSpPr>
        <p:sp>
          <p:nvSpPr>
            <p:cNvPr id="3077" name="Freeform 5">
              <a:extLst>
                <a:ext uri="{FF2B5EF4-FFF2-40B4-BE49-F238E27FC236}">
                  <a16:creationId xmlns:a16="http://schemas.microsoft.com/office/drawing/2014/main" id="{3756A673-B538-15F8-F7F0-C5B1D8FB84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" y="192"/>
              <a:ext cx="1344" cy="1434"/>
            </a:xfrm>
            <a:custGeom>
              <a:avLst/>
              <a:gdLst>
                <a:gd name="T0" fmla="*/ 1344 w 1344"/>
                <a:gd name="T1" fmla="*/ 1419 h 1434"/>
                <a:gd name="T2" fmla="*/ 1319 w 1344"/>
                <a:gd name="T3" fmla="*/ 1336 h 1434"/>
                <a:gd name="T4" fmla="*/ 1276 w 1344"/>
                <a:gd name="T5" fmla="*/ 1194 h 1434"/>
                <a:gd name="T6" fmla="*/ 1234 w 1344"/>
                <a:gd name="T7" fmla="*/ 991 h 1434"/>
                <a:gd name="T8" fmla="*/ 1200 w 1344"/>
                <a:gd name="T9" fmla="*/ 766 h 1434"/>
                <a:gd name="T10" fmla="*/ 1192 w 1344"/>
                <a:gd name="T11" fmla="*/ 526 h 1434"/>
                <a:gd name="T12" fmla="*/ 1217 w 1344"/>
                <a:gd name="T13" fmla="*/ 293 h 1434"/>
                <a:gd name="T14" fmla="*/ 1285 w 1344"/>
                <a:gd name="T15" fmla="*/ 90 h 1434"/>
                <a:gd name="T16" fmla="*/ 1285 w 1344"/>
                <a:gd name="T17" fmla="*/ 15 h 1434"/>
                <a:gd name="T18" fmla="*/ 1166 w 1344"/>
                <a:gd name="T19" fmla="*/ 30 h 1434"/>
                <a:gd name="T20" fmla="*/ 1048 w 1344"/>
                <a:gd name="T21" fmla="*/ 45 h 1434"/>
                <a:gd name="T22" fmla="*/ 930 w 1344"/>
                <a:gd name="T23" fmla="*/ 53 h 1434"/>
                <a:gd name="T24" fmla="*/ 820 w 1344"/>
                <a:gd name="T25" fmla="*/ 53 h 1434"/>
                <a:gd name="T26" fmla="*/ 702 w 1344"/>
                <a:gd name="T27" fmla="*/ 60 h 1434"/>
                <a:gd name="T28" fmla="*/ 592 w 1344"/>
                <a:gd name="T29" fmla="*/ 53 h 1434"/>
                <a:gd name="T30" fmla="*/ 490 w 1344"/>
                <a:gd name="T31" fmla="*/ 53 h 1434"/>
                <a:gd name="T32" fmla="*/ 397 w 1344"/>
                <a:gd name="T33" fmla="*/ 45 h 1434"/>
                <a:gd name="T34" fmla="*/ 304 w 1344"/>
                <a:gd name="T35" fmla="*/ 38 h 1434"/>
                <a:gd name="T36" fmla="*/ 228 w 1344"/>
                <a:gd name="T37" fmla="*/ 30 h 1434"/>
                <a:gd name="T38" fmla="*/ 152 w 1344"/>
                <a:gd name="T39" fmla="*/ 23 h 1434"/>
                <a:gd name="T40" fmla="*/ 93 w 1344"/>
                <a:gd name="T41" fmla="*/ 15 h 1434"/>
                <a:gd name="T42" fmla="*/ 51 w 1344"/>
                <a:gd name="T43" fmla="*/ 8 h 1434"/>
                <a:gd name="T44" fmla="*/ 17 w 1344"/>
                <a:gd name="T45" fmla="*/ 0 h 1434"/>
                <a:gd name="T46" fmla="*/ 0 w 1344"/>
                <a:gd name="T47" fmla="*/ 0 h 1434"/>
                <a:gd name="T48" fmla="*/ 0 w 1344"/>
                <a:gd name="T49" fmla="*/ 8 h 1434"/>
                <a:gd name="T50" fmla="*/ 34 w 1344"/>
                <a:gd name="T51" fmla="*/ 68 h 1434"/>
                <a:gd name="T52" fmla="*/ 76 w 1344"/>
                <a:gd name="T53" fmla="*/ 173 h 1434"/>
                <a:gd name="T54" fmla="*/ 127 w 1344"/>
                <a:gd name="T55" fmla="*/ 330 h 1434"/>
                <a:gd name="T56" fmla="*/ 161 w 1344"/>
                <a:gd name="T57" fmla="*/ 526 h 1434"/>
                <a:gd name="T58" fmla="*/ 178 w 1344"/>
                <a:gd name="T59" fmla="*/ 751 h 1434"/>
                <a:gd name="T60" fmla="*/ 144 w 1344"/>
                <a:gd name="T61" fmla="*/ 1014 h 1434"/>
                <a:gd name="T62" fmla="*/ 68 w 1344"/>
                <a:gd name="T63" fmla="*/ 1291 h 1434"/>
                <a:gd name="T64" fmla="*/ 93 w 1344"/>
                <a:gd name="T65" fmla="*/ 1411 h 1434"/>
                <a:gd name="T66" fmla="*/ 270 w 1344"/>
                <a:gd name="T67" fmla="*/ 1366 h 1434"/>
                <a:gd name="T68" fmla="*/ 423 w 1344"/>
                <a:gd name="T69" fmla="*/ 1336 h 1434"/>
                <a:gd name="T70" fmla="*/ 575 w 1344"/>
                <a:gd name="T71" fmla="*/ 1321 h 1434"/>
                <a:gd name="T72" fmla="*/ 702 w 1344"/>
                <a:gd name="T73" fmla="*/ 1306 h 1434"/>
                <a:gd name="T74" fmla="*/ 820 w 1344"/>
                <a:gd name="T75" fmla="*/ 1306 h 1434"/>
                <a:gd name="T76" fmla="*/ 921 w 1344"/>
                <a:gd name="T77" fmla="*/ 1306 h 1434"/>
                <a:gd name="T78" fmla="*/ 1014 w 1344"/>
                <a:gd name="T79" fmla="*/ 1321 h 1434"/>
                <a:gd name="T80" fmla="*/ 1090 w 1344"/>
                <a:gd name="T81" fmla="*/ 1336 h 1434"/>
                <a:gd name="T82" fmla="*/ 1158 w 1344"/>
                <a:gd name="T83" fmla="*/ 1351 h 1434"/>
                <a:gd name="T84" fmla="*/ 1209 w 1344"/>
                <a:gd name="T85" fmla="*/ 1366 h 1434"/>
                <a:gd name="T86" fmla="*/ 1259 w 1344"/>
                <a:gd name="T87" fmla="*/ 1381 h 1434"/>
                <a:gd name="T88" fmla="*/ 1293 w 1344"/>
                <a:gd name="T89" fmla="*/ 1404 h 1434"/>
                <a:gd name="T90" fmla="*/ 1319 w 1344"/>
                <a:gd name="T91" fmla="*/ 1419 h 1434"/>
                <a:gd name="T92" fmla="*/ 1336 w 1344"/>
                <a:gd name="T93" fmla="*/ 1426 h 1434"/>
                <a:gd name="T94" fmla="*/ 1344 w 1344"/>
                <a:gd name="T95" fmla="*/ 1434 h 1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344" h="1434">
                  <a:moveTo>
                    <a:pt x="1344" y="1434"/>
                  </a:moveTo>
                  <a:lnTo>
                    <a:pt x="1344" y="1419"/>
                  </a:lnTo>
                  <a:lnTo>
                    <a:pt x="1327" y="1389"/>
                  </a:lnTo>
                  <a:lnTo>
                    <a:pt x="1319" y="1336"/>
                  </a:lnTo>
                  <a:lnTo>
                    <a:pt x="1293" y="1269"/>
                  </a:lnTo>
                  <a:lnTo>
                    <a:pt x="1276" y="1194"/>
                  </a:lnTo>
                  <a:lnTo>
                    <a:pt x="1251" y="1096"/>
                  </a:lnTo>
                  <a:lnTo>
                    <a:pt x="1234" y="991"/>
                  </a:lnTo>
                  <a:lnTo>
                    <a:pt x="1217" y="878"/>
                  </a:lnTo>
                  <a:lnTo>
                    <a:pt x="1200" y="766"/>
                  </a:lnTo>
                  <a:lnTo>
                    <a:pt x="1192" y="646"/>
                  </a:lnTo>
                  <a:lnTo>
                    <a:pt x="1192" y="526"/>
                  </a:lnTo>
                  <a:lnTo>
                    <a:pt x="1200" y="413"/>
                  </a:lnTo>
                  <a:lnTo>
                    <a:pt x="1217" y="293"/>
                  </a:lnTo>
                  <a:lnTo>
                    <a:pt x="1243" y="188"/>
                  </a:lnTo>
                  <a:lnTo>
                    <a:pt x="1285" y="90"/>
                  </a:lnTo>
                  <a:lnTo>
                    <a:pt x="1344" y="0"/>
                  </a:lnTo>
                  <a:lnTo>
                    <a:pt x="1285" y="15"/>
                  </a:lnTo>
                  <a:lnTo>
                    <a:pt x="1226" y="23"/>
                  </a:lnTo>
                  <a:lnTo>
                    <a:pt x="1166" y="30"/>
                  </a:lnTo>
                  <a:lnTo>
                    <a:pt x="1107" y="38"/>
                  </a:lnTo>
                  <a:lnTo>
                    <a:pt x="1048" y="45"/>
                  </a:lnTo>
                  <a:lnTo>
                    <a:pt x="989" y="45"/>
                  </a:lnTo>
                  <a:lnTo>
                    <a:pt x="930" y="53"/>
                  </a:lnTo>
                  <a:lnTo>
                    <a:pt x="871" y="53"/>
                  </a:lnTo>
                  <a:lnTo>
                    <a:pt x="820" y="53"/>
                  </a:lnTo>
                  <a:lnTo>
                    <a:pt x="761" y="53"/>
                  </a:lnTo>
                  <a:lnTo>
                    <a:pt x="702" y="60"/>
                  </a:lnTo>
                  <a:lnTo>
                    <a:pt x="651" y="53"/>
                  </a:lnTo>
                  <a:lnTo>
                    <a:pt x="592" y="53"/>
                  </a:lnTo>
                  <a:lnTo>
                    <a:pt x="541" y="53"/>
                  </a:lnTo>
                  <a:lnTo>
                    <a:pt x="490" y="53"/>
                  </a:lnTo>
                  <a:lnTo>
                    <a:pt x="440" y="45"/>
                  </a:lnTo>
                  <a:lnTo>
                    <a:pt x="397" y="45"/>
                  </a:lnTo>
                  <a:lnTo>
                    <a:pt x="347" y="38"/>
                  </a:lnTo>
                  <a:lnTo>
                    <a:pt x="304" y="38"/>
                  </a:lnTo>
                  <a:lnTo>
                    <a:pt x="262" y="38"/>
                  </a:lnTo>
                  <a:lnTo>
                    <a:pt x="228" y="30"/>
                  </a:lnTo>
                  <a:lnTo>
                    <a:pt x="186" y="23"/>
                  </a:lnTo>
                  <a:lnTo>
                    <a:pt x="152" y="23"/>
                  </a:lnTo>
                  <a:lnTo>
                    <a:pt x="127" y="15"/>
                  </a:lnTo>
                  <a:lnTo>
                    <a:pt x="93" y="15"/>
                  </a:lnTo>
                  <a:lnTo>
                    <a:pt x="68" y="8"/>
                  </a:lnTo>
                  <a:lnTo>
                    <a:pt x="51" y="8"/>
                  </a:lnTo>
                  <a:lnTo>
                    <a:pt x="34" y="8"/>
                  </a:lnTo>
                  <a:lnTo>
                    <a:pt x="17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17" y="30"/>
                  </a:lnTo>
                  <a:lnTo>
                    <a:pt x="34" y="68"/>
                  </a:lnTo>
                  <a:lnTo>
                    <a:pt x="59" y="113"/>
                  </a:lnTo>
                  <a:lnTo>
                    <a:pt x="76" y="173"/>
                  </a:lnTo>
                  <a:lnTo>
                    <a:pt x="101" y="248"/>
                  </a:lnTo>
                  <a:lnTo>
                    <a:pt x="127" y="330"/>
                  </a:lnTo>
                  <a:lnTo>
                    <a:pt x="152" y="420"/>
                  </a:lnTo>
                  <a:lnTo>
                    <a:pt x="161" y="526"/>
                  </a:lnTo>
                  <a:lnTo>
                    <a:pt x="169" y="638"/>
                  </a:lnTo>
                  <a:lnTo>
                    <a:pt x="178" y="751"/>
                  </a:lnTo>
                  <a:lnTo>
                    <a:pt x="169" y="878"/>
                  </a:lnTo>
                  <a:lnTo>
                    <a:pt x="144" y="1014"/>
                  </a:lnTo>
                  <a:lnTo>
                    <a:pt x="110" y="1149"/>
                  </a:lnTo>
                  <a:lnTo>
                    <a:pt x="68" y="1291"/>
                  </a:lnTo>
                  <a:lnTo>
                    <a:pt x="0" y="1434"/>
                  </a:lnTo>
                  <a:lnTo>
                    <a:pt x="93" y="1411"/>
                  </a:lnTo>
                  <a:lnTo>
                    <a:pt x="186" y="1389"/>
                  </a:lnTo>
                  <a:lnTo>
                    <a:pt x="270" y="1366"/>
                  </a:lnTo>
                  <a:lnTo>
                    <a:pt x="347" y="1351"/>
                  </a:lnTo>
                  <a:lnTo>
                    <a:pt x="423" y="1336"/>
                  </a:lnTo>
                  <a:lnTo>
                    <a:pt x="499" y="1329"/>
                  </a:lnTo>
                  <a:lnTo>
                    <a:pt x="575" y="1321"/>
                  </a:lnTo>
                  <a:lnTo>
                    <a:pt x="642" y="1314"/>
                  </a:lnTo>
                  <a:lnTo>
                    <a:pt x="702" y="1306"/>
                  </a:lnTo>
                  <a:lnTo>
                    <a:pt x="761" y="1306"/>
                  </a:lnTo>
                  <a:lnTo>
                    <a:pt x="820" y="1306"/>
                  </a:lnTo>
                  <a:lnTo>
                    <a:pt x="871" y="1306"/>
                  </a:lnTo>
                  <a:lnTo>
                    <a:pt x="921" y="1306"/>
                  </a:lnTo>
                  <a:lnTo>
                    <a:pt x="964" y="1314"/>
                  </a:lnTo>
                  <a:lnTo>
                    <a:pt x="1014" y="1321"/>
                  </a:lnTo>
                  <a:lnTo>
                    <a:pt x="1057" y="1329"/>
                  </a:lnTo>
                  <a:lnTo>
                    <a:pt x="1090" y="1336"/>
                  </a:lnTo>
                  <a:lnTo>
                    <a:pt x="1124" y="1344"/>
                  </a:lnTo>
                  <a:lnTo>
                    <a:pt x="1158" y="1351"/>
                  </a:lnTo>
                  <a:lnTo>
                    <a:pt x="1183" y="1359"/>
                  </a:lnTo>
                  <a:lnTo>
                    <a:pt x="1209" y="1366"/>
                  </a:lnTo>
                  <a:lnTo>
                    <a:pt x="1234" y="1374"/>
                  </a:lnTo>
                  <a:lnTo>
                    <a:pt x="1259" y="1381"/>
                  </a:lnTo>
                  <a:lnTo>
                    <a:pt x="1276" y="1396"/>
                  </a:lnTo>
                  <a:lnTo>
                    <a:pt x="1293" y="1404"/>
                  </a:lnTo>
                  <a:lnTo>
                    <a:pt x="1310" y="1411"/>
                  </a:lnTo>
                  <a:lnTo>
                    <a:pt x="1319" y="1419"/>
                  </a:lnTo>
                  <a:lnTo>
                    <a:pt x="1327" y="1419"/>
                  </a:lnTo>
                  <a:lnTo>
                    <a:pt x="1336" y="1426"/>
                  </a:lnTo>
                  <a:lnTo>
                    <a:pt x="1344" y="1434"/>
                  </a:lnTo>
                  <a:lnTo>
                    <a:pt x="1344" y="1434"/>
                  </a:lnTo>
                  <a:lnTo>
                    <a:pt x="1344" y="1434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" name="Freeform 6">
              <a:extLst>
                <a:ext uri="{FF2B5EF4-FFF2-40B4-BE49-F238E27FC236}">
                  <a16:creationId xmlns:a16="http://schemas.microsoft.com/office/drawing/2014/main" id="{7A2A4C17-C9E3-1041-5199-71253692F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" y="267"/>
              <a:ext cx="1200" cy="1216"/>
            </a:xfrm>
            <a:custGeom>
              <a:avLst/>
              <a:gdLst>
                <a:gd name="T0" fmla="*/ 938 w 1200"/>
                <a:gd name="T1" fmla="*/ 360 h 1216"/>
                <a:gd name="T2" fmla="*/ 955 w 1200"/>
                <a:gd name="T3" fmla="*/ 308 h 1216"/>
                <a:gd name="T4" fmla="*/ 972 w 1200"/>
                <a:gd name="T5" fmla="*/ 225 h 1216"/>
                <a:gd name="T6" fmla="*/ 955 w 1200"/>
                <a:gd name="T7" fmla="*/ 158 h 1216"/>
                <a:gd name="T8" fmla="*/ 930 w 1200"/>
                <a:gd name="T9" fmla="*/ 105 h 1216"/>
                <a:gd name="T10" fmla="*/ 888 w 1200"/>
                <a:gd name="T11" fmla="*/ 60 h 1216"/>
                <a:gd name="T12" fmla="*/ 828 w 1200"/>
                <a:gd name="T13" fmla="*/ 23 h 1216"/>
                <a:gd name="T14" fmla="*/ 752 w 1200"/>
                <a:gd name="T15" fmla="*/ 8 h 1216"/>
                <a:gd name="T16" fmla="*/ 668 w 1200"/>
                <a:gd name="T17" fmla="*/ 0 h 1216"/>
                <a:gd name="T18" fmla="*/ 592 w 1200"/>
                <a:gd name="T19" fmla="*/ 15 h 1216"/>
                <a:gd name="T20" fmla="*/ 533 w 1200"/>
                <a:gd name="T21" fmla="*/ 45 h 1216"/>
                <a:gd name="T22" fmla="*/ 499 w 1200"/>
                <a:gd name="T23" fmla="*/ 75 h 1216"/>
                <a:gd name="T24" fmla="*/ 473 w 1200"/>
                <a:gd name="T25" fmla="*/ 113 h 1216"/>
                <a:gd name="T26" fmla="*/ 465 w 1200"/>
                <a:gd name="T27" fmla="*/ 128 h 1216"/>
                <a:gd name="T28" fmla="*/ 473 w 1200"/>
                <a:gd name="T29" fmla="*/ 180 h 1216"/>
                <a:gd name="T30" fmla="*/ 473 w 1200"/>
                <a:gd name="T31" fmla="*/ 293 h 1216"/>
                <a:gd name="T32" fmla="*/ 499 w 1200"/>
                <a:gd name="T33" fmla="*/ 368 h 1216"/>
                <a:gd name="T34" fmla="*/ 465 w 1200"/>
                <a:gd name="T35" fmla="*/ 375 h 1216"/>
                <a:gd name="T36" fmla="*/ 423 w 1200"/>
                <a:gd name="T37" fmla="*/ 390 h 1216"/>
                <a:gd name="T38" fmla="*/ 389 w 1200"/>
                <a:gd name="T39" fmla="*/ 406 h 1216"/>
                <a:gd name="T40" fmla="*/ 363 w 1200"/>
                <a:gd name="T41" fmla="*/ 421 h 1216"/>
                <a:gd name="T42" fmla="*/ 397 w 1200"/>
                <a:gd name="T43" fmla="*/ 300 h 1216"/>
                <a:gd name="T44" fmla="*/ 76 w 1200"/>
                <a:gd name="T45" fmla="*/ 578 h 1216"/>
                <a:gd name="T46" fmla="*/ 8 w 1200"/>
                <a:gd name="T47" fmla="*/ 946 h 1216"/>
                <a:gd name="T48" fmla="*/ 34 w 1200"/>
                <a:gd name="T49" fmla="*/ 969 h 1216"/>
                <a:gd name="T50" fmla="*/ 76 w 1200"/>
                <a:gd name="T51" fmla="*/ 991 h 1216"/>
                <a:gd name="T52" fmla="*/ 127 w 1200"/>
                <a:gd name="T53" fmla="*/ 999 h 1216"/>
                <a:gd name="T54" fmla="*/ 152 w 1200"/>
                <a:gd name="T55" fmla="*/ 999 h 1216"/>
                <a:gd name="T56" fmla="*/ 161 w 1200"/>
                <a:gd name="T57" fmla="*/ 1006 h 1216"/>
                <a:gd name="T58" fmla="*/ 177 w 1200"/>
                <a:gd name="T59" fmla="*/ 1029 h 1216"/>
                <a:gd name="T60" fmla="*/ 203 w 1200"/>
                <a:gd name="T61" fmla="*/ 1059 h 1216"/>
                <a:gd name="T62" fmla="*/ 237 w 1200"/>
                <a:gd name="T63" fmla="*/ 1096 h 1216"/>
                <a:gd name="T64" fmla="*/ 270 w 1200"/>
                <a:gd name="T65" fmla="*/ 1111 h 1216"/>
                <a:gd name="T66" fmla="*/ 296 w 1200"/>
                <a:gd name="T67" fmla="*/ 1126 h 1216"/>
                <a:gd name="T68" fmla="*/ 355 w 1200"/>
                <a:gd name="T69" fmla="*/ 1089 h 1216"/>
                <a:gd name="T70" fmla="*/ 380 w 1200"/>
                <a:gd name="T71" fmla="*/ 1044 h 1216"/>
                <a:gd name="T72" fmla="*/ 389 w 1200"/>
                <a:gd name="T73" fmla="*/ 1036 h 1216"/>
                <a:gd name="T74" fmla="*/ 380 w 1200"/>
                <a:gd name="T75" fmla="*/ 1096 h 1216"/>
                <a:gd name="T76" fmla="*/ 389 w 1200"/>
                <a:gd name="T77" fmla="*/ 1164 h 1216"/>
                <a:gd name="T78" fmla="*/ 448 w 1200"/>
                <a:gd name="T79" fmla="*/ 1179 h 1216"/>
                <a:gd name="T80" fmla="*/ 482 w 1200"/>
                <a:gd name="T81" fmla="*/ 1179 h 1216"/>
                <a:gd name="T82" fmla="*/ 499 w 1200"/>
                <a:gd name="T83" fmla="*/ 1171 h 1216"/>
                <a:gd name="T84" fmla="*/ 896 w 1200"/>
                <a:gd name="T85" fmla="*/ 1216 h 1216"/>
                <a:gd name="T86" fmla="*/ 913 w 1200"/>
                <a:gd name="T87" fmla="*/ 1216 h 1216"/>
                <a:gd name="T88" fmla="*/ 938 w 1200"/>
                <a:gd name="T89" fmla="*/ 1209 h 1216"/>
                <a:gd name="T90" fmla="*/ 972 w 1200"/>
                <a:gd name="T91" fmla="*/ 1194 h 1216"/>
                <a:gd name="T92" fmla="*/ 1006 w 1200"/>
                <a:gd name="T93" fmla="*/ 1179 h 1216"/>
                <a:gd name="T94" fmla="*/ 1040 w 1200"/>
                <a:gd name="T95" fmla="*/ 1156 h 1216"/>
                <a:gd name="T96" fmla="*/ 1073 w 1200"/>
                <a:gd name="T97" fmla="*/ 1111 h 1216"/>
                <a:gd name="T98" fmla="*/ 1116 w 1200"/>
                <a:gd name="T99" fmla="*/ 1059 h 1216"/>
                <a:gd name="T100" fmla="*/ 1150 w 1200"/>
                <a:gd name="T101" fmla="*/ 1006 h 1216"/>
                <a:gd name="T102" fmla="*/ 1183 w 1200"/>
                <a:gd name="T103" fmla="*/ 961 h 1216"/>
                <a:gd name="T104" fmla="*/ 1200 w 1200"/>
                <a:gd name="T105" fmla="*/ 939 h 1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200" h="1216">
                  <a:moveTo>
                    <a:pt x="1124" y="436"/>
                  </a:moveTo>
                  <a:lnTo>
                    <a:pt x="930" y="360"/>
                  </a:lnTo>
                  <a:lnTo>
                    <a:pt x="938" y="360"/>
                  </a:lnTo>
                  <a:lnTo>
                    <a:pt x="938" y="345"/>
                  </a:lnTo>
                  <a:lnTo>
                    <a:pt x="947" y="330"/>
                  </a:lnTo>
                  <a:lnTo>
                    <a:pt x="955" y="308"/>
                  </a:lnTo>
                  <a:lnTo>
                    <a:pt x="964" y="285"/>
                  </a:lnTo>
                  <a:lnTo>
                    <a:pt x="972" y="255"/>
                  </a:lnTo>
                  <a:lnTo>
                    <a:pt x="972" y="225"/>
                  </a:lnTo>
                  <a:lnTo>
                    <a:pt x="972" y="203"/>
                  </a:lnTo>
                  <a:lnTo>
                    <a:pt x="964" y="180"/>
                  </a:lnTo>
                  <a:lnTo>
                    <a:pt x="955" y="158"/>
                  </a:lnTo>
                  <a:lnTo>
                    <a:pt x="947" y="143"/>
                  </a:lnTo>
                  <a:lnTo>
                    <a:pt x="938" y="120"/>
                  </a:lnTo>
                  <a:lnTo>
                    <a:pt x="930" y="105"/>
                  </a:lnTo>
                  <a:lnTo>
                    <a:pt x="921" y="90"/>
                  </a:lnTo>
                  <a:lnTo>
                    <a:pt x="904" y="75"/>
                  </a:lnTo>
                  <a:lnTo>
                    <a:pt x="888" y="60"/>
                  </a:lnTo>
                  <a:lnTo>
                    <a:pt x="871" y="45"/>
                  </a:lnTo>
                  <a:lnTo>
                    <a:pt x="854" y="38"/>
                  </a:lnTo>
                  <a:lnTo>
                    <a:pt x="828" y="23"/>
                  </a:lnTo>
                  <a:lnTo>
                    <a:pt x="811" y="15"/>
                  </a:lnTo>
                  <a:lnTo>
                    <a:pt x="786" y="8"/>
                  </a:lnTo>
                  <a:lnTo>
                    <a:pt x="752" y="8"/>
                  </a:lnTo>
                  <a:lnTo>
                    <a:pt x="727" y="0"/>
                  </a:lnTo>
                  <a:lnTo>
                    <a:pt x="693" y="0"/>
                  </a:lnTo>
                  <a:lnTo>
                    <a:pt x="668" y="0"/>
                  </a:lnTo>
                  <a:lnTo>
                    <a:pt x="634" y="8"/>
                  </a:lnTo>
                  <a:lnTo>
                    <a:pt x="609" y="15"/>
                  </a:lnTo>
                  <a:lnTo>
                    <a:pt x="592" y="15"/>
                  </a:lnTo>
                  <a:lnTo>
                    <a:pt x="566" y="30"/>
                  </a:lnTo>
                  <a:lnTo>
                    <a:pt x="549" y="38"/>
                  </a:lnTo>
                  <a:lnTo>
                    <a:pt x="533" y="45"/>
                  </a:lnTo>
                  <a:lnTo>
                    <a:pt x="516" y="60"/>
                  </a:lnTo>
                  <a:lnTo>
                    <a:pt x="507" y="68"/>
                  </a:lnTo>
                  <a:lnTo>
                    <a:pt x="499" y="75"/>
                  </a:lnTo>
                  <a:lnTo>
                    <a:pt x="490" y="90"/>
                  </a:lnTo>
                  <a:lnTo>
                    <a:pt x="482" y="98"/>
                  </a:lnTo>
                  <a:lnTo>
                    <a:pt x="473" y="113"/>
                  </a:lnTo>
                  <a:lnTo>
                    <a:pt x="473" y="120"/>
                  </a:lnTo>
                  <a:lnTo>
                    <a:pt x="473" y="128"/>
                  </a:lnTo>
                  <a:lnTo>
                    <a:pt x="465" y="128"/>
                  </a:lnTo>
                  <a:lnTo>
                    <a:pt x="465" y="150"/>
                  </a:lnTo>
                  <a:lnTo>
                    <a:pt x="465" y="165"/>
                  </a:lnTo>
                  <a:lnTo>
                    <a:pt x="473" y="180"/>
                  </a:lnTo>
                  <a:lnTo>
                    <a:pt x="473" y="180"/>
                  </a:lnTo>
                  <a:lnTo>
                    <a:pt x="490" y="225"/>
                  </a:lnTo>
                  <a:lnTo>
                    <a:pt x="473" y="293"/>
                  </a:lnTo>
                  <a:lnTo>
                    <a:pt x="507" y="368"/>
                  </a:lnTo>
                  <a:lnTo>
                    <a:pt x="507" y="368"/>
                  </a:lnTo>
                  <a:lnTo>
                    <a:pt x="499" y="368"/>
                  </a:lnTo>
                  <a:lnTo>
                    <a:pt x="490" y="368"/>
                  </a:lnTo>
                  <a:lnTo>
                    <a:pt x="473" y="375"/>
                  </a:lnTo>
                  <a:lnTo>
                    <a:pt x="465" y="375"/>
                  </a:lnTo>
                  <a:lnTo>
                    <a:pt x="448" y="383"/>
                  </a:lnTo>
                  <a:lnTo>
                    <a:pt x="440" y="383"/>
                  </a:lnTo>
                  <a:lnTo>
                    <a:pt x="423" y="390"/>
                  </a:lnTo>
                  <a:lnTo>
                    <a:pt x="414" y="390"/>
                  </a:lnTo>
                  <a:lnTo>
                    <a:pt x="397" y="398"/>
                  </a:lnTo>
                  <a:lnTo>
                    <a:pt x="389" y="406"/>
                  </a:lnTo>
                  <a:lnTo>
                    <a:pt x="380" y="413"/>
                  </a:lnTo>
                  <a:lnTo>
                    <a:pt x="363" y="413"/>
                  </a:lnTo>
                  <a:lnTo>
                    <a:pt x="363" y="421"/>
                  </a:lnTo>
                  <a:lnTo>
                    <a:pt x="355" y="421"/>
                  </a:lnTo>
                  <a:lnTo>
                    <a:pt x="355" y="421"/>
                  </a:lnTo>
                  <a:lnTo>
                    <a:pt x="397" y="300"/>
                  </a:lnTo>
                  <a:lnTo>
                    <a:pt x="186" y="270"/>
                  </a:lnTo>
                  <a:lnTo>
                    <a:pt x="194" y="398"/>
                  </a:lnTo>
                  <a:lnTo>
                    <a:pt x="76" y="578"/>
                  </a:lnTo>
                  <a:lnTo>
                    <a:pt x="0" y="939"/>
                  </a:lnTo>
                  <a:lnTo>
                    <a:pt x="0" y="946"/>
                  </a:lnTo>
                  <a:lnTo>
                    <a:pt x="8" y="946"/>
                  </a:lnTo>
                  <a:lnTo>
                    <a:pt x="17" y="954"/>
                  </a:lnTo>
                  <a:lnTo>
                    <a:pt x="25" y="961"/>
                  </a:lnTo>
                  <a:lnTo>
                    <a:pt x="34" y="969"/>
                  </a:lnTo>
                  <a:lnTo>
                    <a:pt x="51" y="984"/>
                  </a:lnTo>
                  <a:lnTo>
                    <a:pt x="59" y="984"/>
                  </a:lnTo>
                  <a:lnTo>
                    <a:pt x="76" y="991"/>
                  </a:lnTo>
                  <a:lnTo>
                    <a:pt x="93" y="999"/>
                  </a:lnTo>
                  <a:lnTo>
                    <a:pt x="110" y="999"/>
                  </a:lnTo>
                  <a:lnTo>
                    <a:pt x="127" y="999"/>
                  </a:lnTo>
                  <a:lnTo>
                    <a:pt x="135" y="999"/>
                  </a:lnTo>
                  <a:lnTo>
                    <a:pt x="144" y="999"/>
                  </a:lnTo>
                  <a:lnTo>
                    <a:pt x="152" y="999"/>
                  </a:lnTo>
                  <a:lnTo>
                    <a:pt x="161" y="999"/>
                  </a:lnTo>
                  <a:lnTo>
                    <a:pt x="161" y="999"/>
                  </a:lnTo>
                  <a:lnTo>
                    <a:pt x="161" y="1006"/>
                  </a:lnTo>
                  <a:lnTo>
                    <a:pt x="169" y="1006"/>
                  </a:lnTo>
                  <a:lnTo>
                    <a:pt x="169" y="1014"/>
                  </a:lnTo>
                  <a:lnTo>
                    <a:pt x="177" y="1029"/>
                  </a:lnTo>
                  <a:lnTo>
                    <a:pt x="177" y="1036"/>
                  </a:lnTo>
                  <a:lnTo>
                    <a:pt x="186" y="1051"/>
                  </a:lnTo>
                  <a:lnTo>
                    <a:pt x="203" y="1059"/>
                  </a:lnTo>
                  <a:lnTo>
                    <a:pt x="211" y="1074"/>
                  </a:lnTo>
                  <a:lnTo>
                    <a:pt x="228" y="1081"/>
                  </a:lnTo>
                  <a:lnTo>
                    <a:pt x="237" y="1096"/>
                  </a:lnTo>
                  <a:lnTo>
                    <a:pt x="245" y="1104"/>
                  </a:lnTo>
                  <a:lnTo>
                    <a:pt x="262" y="1111"/>
                  </a:lnTo>
                  <a:lnTo>
                    <a:pt x="270" y="1111"/>
                  </a:lnTo>
                  <a:lnTo>
                    <a:pt x="279" y="1119"/>
                  </a:lnTo>
                  <a:lnTo>
                    <a:pt x="287" y="1126"/>
                  </a:lnTo>
                  <a:lnTo>
                    <a:pt x="296" y="1126"/>
                  </a:lnTo>
                  <a:lnTo>
                    <a:pt x="321" y="1119"/>
                  </a:lnTo>
                  <a:lnTo>
                    <a:pt x="338" y="1104"/>
                  </a:lnTo>
                  <a:lnTo>
                    <a:pt x="355" y="1089"/>
                  </a:lnTo>
                  <a:lnTo>
                    <a:pt x="363" y="1074"/>
                  </a:lnTo>
                  <a:lnTo>
                    <a:pt x="380" y="1059"/>
                  </a:lnTo>
                  <a:lnTo>
                    <a:pt x="380" y="1044"/>
                  </a:lnTo>
                  <a:lnTo>
                    <a:pt x="389" y="1036"/>
                  </a:lnTo>
                  <a:lnTo>
                    <a:pt x="389" y="1029"/>
                  </a:lnTo>
                  <a:lnTo>
                    <a:pt x="389" y="1036"/>
                  </a:lnTo>
                  <a:lnTo>
                    <a:pt x="389" y="1051"/>
                  </a:lnTo>
                  <a:lnTo>
                    <a:pt x="380" y="1074"/>
                  </a:lnTo>
                  <a:lnTo>
                    <a:pt x="380" y="1096"/>
                  </a:lnTo>
                  <a:lnTo>
                    <a:pt x="372" y="1126"/>
                  </a:lnTo>
                  <a:lnTo>
                    <a:pt x="380" y="1149"/>
                  </a:lnTo>
                  <a:lnTo>
                    <a:pt x="389" y="1164"/>
                  </a:lnTo>
                  <a:lnTo>
                    <a:pt x="406" y="1179"/>
                  </a:lnTo>
                  <a:lnTo>
                    <a:pt x="423" y="1179"/>
                  </a:lnTo>
                  <a:lnTo>
                    <a:pt x="448" y="1179"/>
                  </a:lnTo>
                  <a:lnTo>
                    <a:pt x="456" y="1179"/>
                  </a:lnTo>
                  <a:lnTo>
                    <a:pt x="473" y="1179"/>
                  </a:lnTo>
                  <a:lnTo>
                    <a:pt x="482" y="1179"/>
                  </a:lnTo>
                  <a:lnTo>
                    <a:pt x="490" y="1179"/>
                  </a:lnTo>
                  <a:lnTo>
                    <a:pt x="499" y="1171"/>
                  </a:lnTo>
                  <a:lnTo>
                    <a:pt x="499" y="1171"/>
                  </a:lnTo>
                  <a:lnTo>
                    <a:pt x="549" y="1029"/>
                  </a:lnTo>
                  <a:lnTo>
                    <a:pt x="896" y="1216"/>
                  </a:lnTo>
                  <a:lnTo>
                    <a:pt x="896" y="1216"/>
                  </a:lnTo>
                  <a:lnTo>
                    <a:pt x="896" y="1216"/>
                  </a:lnTo>
                  <a:lnTo>
                    <a:pt x="904" y="1216"/>
                  </a:lnTo>
                  <a:lnTo>
                    <a:pt x="913" y="1216"/>
                  </a:lnTo>
                  <a:lnTo>
                    <a:pt x="921" y="1209"/>
                  </a:lnTo>
                  <a:lnTo>
                    <a:pt x="930" y="1209"/>
                  </a:lnTo>
                  <a:lnTo>
                    <a:pt x="938" y="1209"/>
                  </a:lnTo>
                  <a:lnTo>
                    <a:pt x="947" y="1201"/>
                  </a:lnTo>
                  <a:lnTo>
                    <a:pt x="964" y="1201"/>
                  </a:lnTo>
                  <a:lnTo>
                    <a:pt x="972" y="1194"/>
                  </a:lnTo>
                  <a:lnTo>
                    <a:pt x="989" y="1186"/>
                  </a:lnTo>
                  <a:lnTo>
                    <a:pt x="997" y="1186"/>
                  </a:lnTo>
                  <a:lnTo>
                    <a:pt x="1006" y="1179"/>
                  </a:lnTo>
                  <a:lnTo>
                    <a:pt x="1023" y="1171"/>
                  </a:lnTo>
                  <a:lnTo>
                    <a:pt x="1031" y="1164"/>
                  </a:lnTo>
                  <a:lnTo>
                    <a:pt x="1040" y="1156"/>
                  </a:lnTo>
                  <a:lnTo>
                    <a:pt x="1057" y="1141"/>
                  </a:lnTo>
                  <a:lnTo>
                    <a:pt x="1065" y="1126"/>
                  </a:lnTo>
                  <a:lnTo>
                    <a:pt x="1073" y="1111"/>
                  </a:lnTo>
                  <a:lnTo>
                    <a:pt x="1090" y="1096"/>
                  </a:lnTo>
                  <a:lnTo>
                    <a:pt x="1099" y="1081"/>
                  </a:lnTo>
                  <a:lnTo>
                    <a:pt x="1116" y="1059"/>
                  </a:lnTo>
                  <a:lnTo>
                    <a:pt x="1124" y="1044"/>
                  </a:lnTo>
                  <a:lnTo>
                    <a:pt x="1141" y="1029"/>
                  </a:lnTo>
                  <a:lnTo>
                    <a:pt x="1150" y="1006"/>
                  </a:lnTo>
                  <a:lnTo>
                    <a:pt x="1166" y="991"/>
                  </a:lnTo>
                  <a:lnTo>
                    <a:pt x="1175" y="976"/>
                  </a:lnTo>
                  <a:lnTo>
                    <a:pt x="1183" y="961"/>
                  </a:lnTo>
                  <a:lnTo>
                    <a:pt x="1192" y="954"/>
                  </a:lnTo>
                  <a:lnTo>
                    <a:pt x="1192" y="946"/>
                  </a:lnTo>
                  <a:lnTo>
                    <a:pt x="1200" y="939"/>
                  </a:lnTo>
                  <a:lnTo>
                    <a:pt x="1200" y="939"/>
                  </a:lnTo>
                  <a:lnTo>
                    <a:pt x="1124" y="4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" name="Freeform 7">
              <a:extLst>
                <a:ext uri="{FF2B5EF4-FFF2-40B4-BE49-F238E27FC236}">
                  <a16:creationId xmlns:a16="http://schemas.microsoft.com/office/drawing/2014/main" id="{0EEB520B-EB29-7684-CB5B-DDDB4DC8F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" y="650"/>
              <a:ext cx="778" cy="653"/>
            </a:xfrm>
            <a:custGeom>
              <a:avLst/>
              <a:gdLst>
                <a:gd name="T0" fmla="*/ 778 w 778"/>
                <a:gd name="T1" fmla="*/ 113 h 653"/>
                <a:gd name="T2" fmla="*/ 761 w 778"/>
                <a:gd name="T3" fmla="*/ 105 h 653"/>
                <a:gd name="T4" fmla="*/ 744 w 778"/>
                <a:gd name="T5" fmla="*/ 98 h 653"/>
                <a:gd name="T6" fmla="*/ 719 w 778"/>
                <a:gd name="T7" fmla="*/ 83 h 653"/>
                <a:gd name="T8" fmla="*/ 685 w 778"/>
                <a:gd name="T9" fmla="*/ 60 h 653"/>
                <a:gd name="T10" fmla="*/ 643 w 778"/>
                <a:gd name="T11" fmla="*/ 45 h 653"/>
                <a:gd name="T12" fmla="*/ 601 w 778"/>
                <a:gd name="T13" fmla="*/ 30 h 653"/>
                <a:gd name="T14" fmla="*/ 550 w 778"/>
                <a:gd name="T15" fmla="*/ 15 h 653"/>
                <a:gd name="T16" fmla="*/ 516 w 778"/>
                <a:gd name="T17" fmla="*/ 15 h 653"/>
                <a:gd name="T18" fmla="*/ 499 w 778"/>
                <a:gd name="T19" fmla="*/ 38 h 653"/>
                <a:gd name="T20" fmla="*/ 474 w 778"/>
                <a:gd name="T21" fmla="*/ 75 h 653"/>
                <a:gd name="T22" fmla="*/ 448 w 778"/>
                <a:gd name="T23" fmla="*/ 120 h 653"/>
                <a:gd name="T24" fmla="*/ 415 w 778"/>
                <a:gd name="T25" fmla="*/ 165 h 653"/>
                <a:gd name="T26" fmla="*/ 381 w 778"/>
                <a:gd name="T27" fmla="*/ 225 h 653"/>
                <a:gd name="T28" fmla="*/ 339 w 778"/>
                <a:gd name="T29" fmla="*/ 285 h 653"/>
                <a:gd name="T30" fmla="*/ 296 w 778"/>
                <a:gd name="T31" fmla="*/ 353 h 653"/>
                <a:gd name="T32" fmla="*/ 262 w 778"/>
                <a:gd name="T33" fmla="*/ 353 h 653"/>
                <a:gd name="T34" fmla="*/ 262 w 778"/>
                <a:gd name="T35" fmla="*/ 248 h 653"/>
                <a:gd name="T36" fmla="*/ 271 w 778"/>
                <a:gd name="T37" fmla="*/ 128 h 653"/>
                <a:gd name="T38" fmla="*/ 279 w 778"/>
                <a:gd name="T39" fmla="*/ 30 h 653"/>
                <a:gd name="T40" fmla="*/ 262 w 778"/>
                <a:gd name="T41" fmla="*/ 7 h 653"/>
                <a:gd name="T42" fmla="*/ 229 w 778"/>
                <a:gd name="T43" fmla="*/ 7 h 653"/>
                <a:gd name="T44" fmla="*/ 195 w 778"/>
                <a:gd name="T45" fmla="*/ 15 h 653"/>
                <a:gd name="T46" fmla="*/ 161 w 778"/>
                <a:gd name="T47" fmla="*/ 23 h 653"/>
                <a:gd name="T48" fmla="*/ 136 w 778"/>
                <a:gd name="T49" fmla="*/ 30 h 653"/>
                <a:gd name="T50" fmla="*/ 119 w 778"/>
                <a:gd name="T51" fmla="*/ 30 h 653"/>
                <a:gd name="T52" fmla="*/ 102 w 778"/>
                <a:gd name="T53" fmla="*/ 38 h 653"/>
                <a:gd name="T54" fmla="*/ 93 w 778"/>
                <a:gd name="T55" fmla="*/ 38 h 653"/>
                <a:gd name="T56" fmla="*/ 93 w 778"/>
                <a:gd name="T57" fmla="*/ 45 h 653"/>
                <a:gd name="T58" fmla="*/ 85 w 778"/>
                <a:gd name="T59" fmla="*/ 105 h 653"/>
                <a:gd name="T60" fmla="*/ 68 w 778"/>
                <a:gd name="T61" fmla="*/ 203 h 653"/>
                <a:gd name="T62" fmla="*/ 43 w 778"/>
                <a:gd name="T63" fmla="*/ 323 h 653"/>
                <a:gd name="T64" fmla="*/ 26 w 778"/>
                <a:gd name="T65" fmla="*/ 390 h 653"/>
                <a:gd name="T66" fmla="*/ 17 w 778"/>
                <a:gd name="T67" fmla="*/ 435 h 653"/>
                <a:gd name="T68" fmla="*/ 9 w 778"/>
                <a:gd name="T69" fmla="*/ 473 h 653"/>
                <a:gd name="T70" fmla="*/ 9 w 778"/>
                <a:gd name="T71" fmla="*/ 495 h 653"/>
                <a:gd name="T72" fmla="*/ 516 w 778"/>
                <a:gd name="T73" fmla="*/ 653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78" h="653">
                  <a:moveTo>
                    <a:pt x="778" y="113"/>
                  </a:moveTo>
                  <a:lnTo>
                    <a:pt x="778" y="113"/>
                  </a:lnTo>
                  <a:lnTo>
                    <a:pt x="770" y="113"/>
                  </a:lnTo>
                  <a:lnTo>
                    <a:pt x="761" y="105"/>
                  </a:lnTo>
                  <a:lnTo>
                    <a:pt x="753" y="105"/>
                  </a:lnTo>
                  <a:lnTo>
                    <a:pt x="744" y="98"/>
                  </a:lnTo>
                  <a:lnTo>
                    <a:pt x="736" y="90"/>
                  </a:lnTo>
                  <a:lnTo>
                    <a:pt x="719" y="83"/>
                  </a:lnTo>
                  <a:lnTo>
                    <a:pt x="702" y="75"/>
                  </a:lnTo>
                  <a:lnTo>
                    <a:pt x="685" y="60"/>
                  </a:lnTo>
                  <a:lnTo>
                    <a:pt x="668" y="53"/>
                  </a:lnTo>
                  <a:lnTo>
                    <a:pt x="643" y="45"/>
                  </a:lnTo>
                  <a:lnTo>
                    <a:pt x="626" y="38"/>
                  </a:lnTo>
                  <a:lnTo>
                    <a:pt x="601" y="30"/>
                  </a:lnTo>
                  <a:lnTo>
                    <a:pt x="575" y="23"/>
                  </a:lnTo>
                  <a:lnTo>
                    <a:pt x="550" y="15"/>
                  </a:lnTo>
                  <a:lnTo>
                    <a:pt x="525" y="7"/>
                  </a:lnTo>
                  <a:lnTo>
                    <a:pt x="516" y="15"/>
                  </a:lnTo>
                  <a:lnTo>
                    <a:pt x="508" y="30"/>
                  </a:lnTo>
                  <a:lnTo>
                    <a:pt x="499" y="38"/>
                  </a:lnTo>
                  <a:lnTo>
                    <a:pt x="491" y="53"/>
                  </a:lnTo>
                  <a:lnTo>
                    <a:pt x="474" y="75"/>
                  </a:lnTo>
                  <a:lnTo>
                    <a:pt x="465" y="98"/>
                  </a:lnTo>
                  <a:lnTo>
                    <a:pt x="448" y="120"/>
                  </a:lnTo>
                  <a:lnTo>
                    <a:pt x="432" y="143"/>
                  </a:lnTo>
                  <a:lnTo>
                    <a:pt x="415" y="165"/>
                  </a:lnTo>
                  <a:lnTo>
                    <a:pt x="398" y="195"/>
                  </a:lnTo>
                  <a:lnTo>
                    <a:pt x="381" y="225"/>
                  </a:lnTo>
                  <a:lnTo>
                    <a:pt x="364" y="255"/>
                  </a:lnTo>
                  <a:lnTo>
                    <a:pt x="339" y="285"/>
                  </a:lnTo>
                  <a:lnTo>
                    <a:pt x="322" y="323"/>
                  </a:lnTo>
                  <a:lnTo>
                    <a:pt x="296" y="353"/>
                  </a:lnTo>
                  <a:lnTo>
                    <a:pt x="271" y="383"/>
                  </a:lnTo>
                  <a:lnTo>
                    <a:pt x="262" y="353"/>
                  </a:lnTo>
                  <a:lnTo>
                    <a:pt x="262" y="308"/>
                  </a:lnTo>
                  <a:lnTo>
                    <a:pt x="262" y="248"/>
                  </a:lnTo>
                  <a:lnTo>
                    <a:pt x="262" y="188"/>
                  </a:lnTo>
                  <a:lnTo>
                    <a:pt x="271" y="128"/>
                  </a:lnTo>
                  <a:lnTo>
                    <a:pt x="279" y="68"/>
                  </a:lnTo>
                  <a:lnTo>
                    <a:pt x="279" y="30"/>
                  </a:lnTo>
                  <a:lnTo>
                    <a:pt x="288" y="0"/>
                  </a:lnTo>
                  <a:lnTo>
                    <a:pt x="262" y="7"/>
                  </a:lnTo>
                  <a:lnTo>
                    <a:pt x="246" y="7"/>
                  </a:lnTo>
                  <a:lnTo>
                    <a:pt x="229" y="7"/>
                  </a:lnTo>
                  <a:lnTo>
                    <a:pt x="212" y="15"/>
                  </a:lnTo>
                  <a:lnTo>
                    <a:pt x="195" y="15"/>
                  </a:lnTo>
                  <a:lnTo>
                    <a:pt x="178" y="23"/>
                  </a:lnTo>
                  <a:lnTo>
                    <a:pt x="161" y="23"/>
                  </a:lnTo>
                  <a:lnTo>
                    <a:pt x="153" y="23"/>
                  </a:lnTo>
                  <a:lnTo>
                    <a:pt x="136" y="30"/>
                  </a:lnTo>
                  <a:lnTo>
                    <a:pt x="127" y="30"/>
                  </a:lnTo>
                  <a:lnTo>
                    <a:pt x="119" y="30"/>
                  </a:lnTo>
                  <a:lnTo>
                    <a:pt x="110" y="38"/>
                  </a:lnTo>
                  <a:lnTo>
                    <a:pt x="102" y="38"/>
                  </a:lnTo>
                  <a:lnTo>
                    <a:pt x="102" y="38"/>
                  </a:lnTo>
                  <a:lnTo>
                    <a:pt x="93" y="38"/>
                  </a:lnTo>
                  <a:lnTo>
                    <a:pt x="93" y="38"/>
                  </a:lnTo>
                  <a:lnTo>
                    <a:pt x="93" y="45"/>
                  </a:lnTo>
                  <a:lnTo>
                    <a:pt x="93" y="68"/>
                  </a:lnTo>
                  <a:lnTo>
                    <a:pt x="85" y="105"/>
                  </a:lnTo>
                  <a:lnTo>
                    <a:pt x="77" y="150"/>
                  </a:lnTo>
                  <a:lnTo>
                    <a:pt x="68" y="203"/>
                  </a:lnTo>
                  <a:lnTo>
                    <a:pt x="51" y="263"/>
                  </a:lnTo>
                  <a:lnTo>
                    <a:pt x="43" y="323"/>
                  </a:lnTo>
                  <a:lnTo>
                    <a:pt x="34" y="375"/>
                  </a:lnTo>
                  <a:lnTo>
                    <a:pt x="26" y="390"/>
                  </a:lnTo>
                  <a:lnTo>
                    <a:pt x="26" y="413"/>
                  </a:lnTo>
                  <a:lnTo>
                    <a:pt x="17" y="435"/>
                  </a:lnTo>
                  <a:lnTo>
                    <a:pt x="17" y="450"/>
                  </a:lnTo>
                  <a:lnTo>
                    <a:pt x="9" y="473"/>
                  </a:lnTo>
                  <a:lnTo>
                    <a:pt x="9" y="488"/>
                  </a:lnTo>
                  <a:lnTo>
                    <a:pt x="9" y="495"/>
                  </a:lnTo>
                  <a:lnTo>
                    <a:pt x="0" y="503"/>
                  </a:lnTo>
                  <a:lnTo>
                    <a:pt x="516" y="653"/>
                  </a:lnTo>
                  <a:lnTo>
                    <a:pt x="778" y="113"/>
                  </a:lnTo>
                  <a:close/>
                </a:path>
              </a:pathLst>
            </a:custGeom>
            <a:solidFill>
              <a:srgbClr val="DBE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Freeform 8">
              <a:extLst>
                <a:ext uri="{FF2B5EF4-FFF2-40B4-BE49-F238E27FC236}">
                  <a16:creationId xmlns:a16="http://schemas.microsoft.com/office/drawing/2014/main" id="{CD586F23-5BA2-BE44-CDF6-3DEC4AC824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" y="778"/>
              <a:ext cx="161" cy="262"/>
            </a:xfrm>
            <a:custGeom>
              <a:avLst/>
              <a:gdLst>
                <a:gd name="T0" fmla="*/ 161 w 161"/>
                <a:gd name="T1" fmla="*/ 7 h 262"/>
                <a:gd name="T2" fmla="*/ 0 w 161"/>
                <a:gd name="T3" fmla="*/ 262 h 262"/>
                <a:gd name="T4" fmla="*/ 0 w 161"/>
                <a:gd name="T5" fmla="*/ 232 h 262"/>
                <a:gd name="T6" fmla="*/ 8 w 161"/>
                <a:gd name="T7" fmla="*/ 150 h 262"/>
                <a:gd name="T8" fmla="*/ 17 w 161"/>
                <a:gd name="T9" fmla="*/ 60 h 262"/>
                <a:gd name="T10" fmla="*/ 17 w 161"/>
                <a:gd name="T11" fmla="*/ 0 h 262"/>
                <a:gd name="T12" fmla="*/ 25 w 161"/>
                <a:gd name="T13" fmla="*/ 0 h 262"/>
                <a:gd name="T14" fmla="*/ 42 w 161"/>
                <a:gd name="T15" fmla="*/ 7 h 262"/>
                <a:gd name="T16" fmla="*/ 51 w 161"/>
                <a:gd name="T17" fmla="*/ 7 h 262"/>
                <a:gd name="T18" fmla="*/ 68 w 161"/>
                <a:gd name="T19" fmla="*/ 7 h 262"/>
                <a:gd name="T20" fmla="*/ 76 w 161"/>
                <a:gd name="T21" fmla="*/ 7 h 262"/>
                <a:gd name="T22" fmla="*/ 84 w 161"/>
                <a:gd name="T23" fmla="*/ 7 h 262"/>
                <a:gd name="T24" fmla="*/ 101 w 161"/>
                <a:gd name="T25" fmla="*/ 7 h 262"/>
                <a:gd name="T26" fmla="*/ 110 w 161"/>
                <a:gd name="T27" fmla="*/ 7 h 262"/>
                <a:gd name="T28" fmla="*/ 127 w 161"/>
                <a:gd name="T29" fmla="*/ 7 h 262"/>
                <a:gd name="T30" fmla="*/ 135 w 161"/>
                <a:gd name="T31" fmla="*/ 7 h 262"/>
                <a:gd name="T32" fmla="*/ 144 w 161"/>
                <a:gd name="T33" fmla="*/ 7 h 262"/>
                <a:gd name="T34" fmla="*/ 152 w 161"/>
                <a:gd name="T35" fmla="*/ 7 h 262"/>
                <a:gd name="T36" fmla="*/ 152 w 161"/>
                <a:gd name="T37" fmla="*/ 7 h 262"/>
                <a:gd name="T38" fmla="*/ 161 w 161"/>
                <a:gd name="T39" fmla="*/ 7 h 262"/>
                <a:gd name="T40" fmla="*/ 161 w 161"/>
                <a:gd name="T41" fmla="*/ 7 h 262"/>
                <a:gd name="T42" fmla="*/ 161 w 161"/>
                <a:gd name="T43" fmla="*/ 7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1" h="262">
                  <a:moveTo>
                    <a:pt x="161" y="7"/>
                  </a:moveTo>
                  <a:lnTo>
                    <a:pt x="0" y="262"/>
                  </a:lnTo>
                  <a:lnTo>
                    <a:pt x="0" y="232"/>
                  </a:lnTo>
                  <a:lnTo>
                    <a:pt x="8" y="150"/>
                  </a:lnTo>
                  <a:lnTo>
                    <a:pt x="17" y="60"/>
                  </a:lnTo>
                  <a:lnTo>
                    <a:pt x="17" y="0"/>
                  </a:lnTo>
                  <a:lnTo>
                    <a:pt x="25" y="0"/>
                  </a:lnTo>
                  <a:lnTo>
                    <a:pt x="42" y="7"/>
                  </a:lnTo>
                  <a:lnTo>
                    <a:pt x="51" y="7"/>
                  </a:lnTo>
                  <a:lnTo>
                    <a:pt x="68" y="7"/>
                  </a:lnTo>
                  <a:lnTo>
                    <a:pt x="76" y="7"/>
                  </a:lnTo>
                  <a:lnTo>
                    <a:pt x="84" y="7"/>
                  </a:lnTo>
                  <a:lnTo>
                    <a:pt x="101" y="7"/>
                  </a:lnTo>
                  <a:lnTo>
                    <a:pt x="110" y="7"/>
                  </a:lnTo>
                  <a:lnTo>
                    <a:pt x="127" y="7"/>
                  </a:lnTo>
                  <a:lnTo>
                    <a:pt x="135" y="7"/>
                  </a:lnTo>
                  <a:lnTo>
                    <a:pt x="144" y="7"/>
                  </a:lnTo>
                  <a:lnTo>
                    <a:pt x="152" y="7"/>
                  </a:lnTo>
                  <a:lnTo>
                    <a:pt x="152" y="7"/>
                  </a:lnTo>
                  <a:lnTo>
                    <a:pt x="161" y="7"/>
                  </a:lnTo>
                  <a:lnTo>
                    <a:pt x="161" y="7"/>
                  </a:lnTo>
                  <a:lnTo>
                    <a:pt x="161" y="7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9">
              <a:extLst>
                <a:ext uri="{FF2B5EF4-FFF2-40B4-BE49-F238E27FC236}">
                  <a16:creationId xmlns:a16="http://schemas.microsoft.com/office/drawing/2014/main" id="{0404FF85-21C4-12B1-2B69-3B9E9303B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993" y="778"/>
              <a:ext cx="67" cy="270"/>
            </a:xfrm>
            <a:custGeom>
              <a:avLst/>
              <a:gdLst>
                <a:gd name="T0" fmla="*/ 33 w 67"/>
                <a:gd name="T1" fmla="*/ 22 h 270"/>
                <a:gd name="T2" fmla="*/ 67 w 67"/>
                <a:gd name="T3" fmla="*/ 270 h 270"/>
                <a:gd name="T4" fmla="*/ 59 w 67"/>
                <a:gd name="T5" fmla="*/ 270 h 270"/>
                <a:gd name="T6" fmla="*/ 0 w 67"/>
                <a:gd name="T7" fmla="*/ 0 h 270"/>
                <a:gd name="T8" fmla="*/ 33 w 67"/>
                <a:gd name="T9" fmla="*/ 22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270">
                  <a:moveTo>
                    <a:pt x="33" y="22"/>
                  </a:moveTo>
                  <a:lnTo>
                    <a:pt x="67" y="270"/>
                  </a:lnTo>
                  <a:lnTo>
                    <a:pt x="59" y="270"/>
                  </a:lnTo>
                  <a:lnTo>
                    <a:pt x="0" y="0"/>
                  </a:lnTo>
                  <a:lnTo>
                    <a:pt x="33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Freeform 10">
              <a:extLst>
                <a:ext uri="{FF2B5EF4-FFF2-40B4-BE49-F238E27FC236}">
                  <a16:creationId xmlns:a16="http://schemas.microsoft.com/office/drawing/2014/main" id="{ED7B5F14-FD17-43B8-80F0-B820E46A53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" y="688"/>
              <a:ext cx="422" cy="473"/>
            </a:xfrm>
            <a:custGeom>
              <a:avLst/>
              <a:gdLst>
                <a:gd name="T0" fmla="*/ 321 w 422"/>
                <a:gd name="T1" fmla="*/ 0 h 473"/>
                <a:gd name="T2" fmla="*/ 0 w 422"/>
                <a:gd name="T3" fmla="*/ 473 h 473"/>
                <a:gd name="T4" fmla="*/ 338 w 422"/>
                <a:gd name="T5" fmla="*/ 210 h 473"/>
                <a:gd name="T6" fmla="*/ 279 w 422"/>
                <a:gd name="T7" fmla="*/ 165 h 473"/>
                <a:gd name="T8" fmla="*/ 422 w 422"/>
                <a:gd name="T9" fmla="*/ 45 h 473"/>
                <a:gd name="T10" fmla="*/ 321 w 422"/>
                <a:gd name="T11" fmla="*/ 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2" h="473">
                  <a:moveTo>
                    <a:pt x="321" y="0"/>
                  </a:moveTo>
                  <a:lnTo>
                    <a:pt x="0" y="473"/>
                  </a:lnTo>
                  <a:lnTo>
                    <a:pt x="338" y="210"/>
                  </a:lnTo>
                  <a:lnTo>
                    <a:pt x="279" y="165"/>
                  </a:lnTo>
                  <a:lnTo>
                    <a:pt x="422" y="45"/>
                  </a:lnTo>
                  <a:lnTo>
                    <a:pt x="32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11">
              <a:extLst>
                <a:ext uri="{FF2B5EF4-FFF2-40B4-BE49-F238E27FC236}">
                  <a16:creationId xmlns:a16="http://schemas.microsoft.com/office/drawing/2014/main" id="{DEAE6C3A-6F9E-2C55-B751-211F9E3E6A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" y="680"/>
              <a:ext cx="85" cy="368"/>
            </a:xfrm>
            <a:custGeom>
              <a:avLst/>
              <a:gdLst>
                <a:gd name="T0" fmla="*/ 85 w 85"/>
                <a:gd name="T1" fmla="*/ 8 h 368"/>
                <a:gd name="T2" fmla="*/ 68 w 85"/>
                <a:gd name="T3" fmla="*/ 368 h 368"/>
                <a:gd name="T4" fmla="*/ 0 w 85"/>
                <a:gd name="T5" fmla="*/ 0 h 368"/>
                <a:gd name="T6" fmla="*/ 85 w 85"/>
                <a:gd name="T7" fmla="*/ 8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" h="368">
                  <a:moveTo>
                    <a:pt x="85" y="8"/>
                  </a:moveTo>
                  <a:lnTo>
                    <a:pt x="68" y="368"/>
                  </a:lnTo>
                  <a:lnTo>
                    <a:pt x="0" y="0"/>
                  </a:lnTo>
                  <a:lnTo>
                    <a:pt x="85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2">
              <a:extLst>
                <a:ext uri="{FF2B5EF4-FFF2-40B4-BE49-F238E27FC236}">
                  <a16:creationId xmlns:a16="http://schemas.microsoft.com/office/drawing/2014/main" id="{BEBCBB1B-EC23-6DE1-F6D5-5BBDFD8ED7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8" y="740"/>
              <a:ext cx="295" cy="713"/>
            </a:xfrm>
            <a:custGeom>
              <a:avLst/>
              <a:gdLst>
                <a:gd name="T0" fmla="*/ 270 w 295"/>
                <a:gd name="T1" fmla="*/ 0 h 713"/>
                <a:gd name="T2" fmla="*/ 270 w 295"/>
                <a:gd name="T3" fmla="*/ 0 h 713"/>
                <a:gd name="T4" fmla="*/ 262 w 295"/>
                <a:gd name="T5" fmla="*/ 8 h 713"/>
                <a:gd name="T6" fmla="*/ 253 w 295"/>
                <a:gd name="T7" fmla="*/ 15 h 713"/>
                <a:gd name="T8" fmla="*/ 245 w 295"/>
                <a:gd name="T9" fmla="*/ 23 h 713"/>
                <a:gd name="T10" fmla="*/ 228 w 295"/>
                <a:gd name="T11" fmla="*/ 38 h 713"/>
                <a:gd name="T12" fmla="*/ 211 w 295"/>
                <a:gd name="T13" fmla="*/ 53 h 713"/>
                <a:gd name="T14" fmla="*/ 194 w 295"/>
                <a:gd name="T15" fmla="*/ 75 h 713"/>
                <a:gd name="T16" fmla="*/ 177 w 295"/>
                <a:gd name="T17" fmla="*/ 90 h 713"/>
                <a:gd name="T18" fmla="*/ 160 w 295"/>
                <a:gd name="T19" fmla="*/ 113 h 713"/>
                <a:gd name="T20" fmla="*/ 135 w 295"/>
                <a:gd name="T21" fmla="*/ 143 h 713"/>
                <a:gd name="T22" fmla="*/ 118 w 295"/>
                <a:gd name="T23" fmla="*/ 165 h 713"/>
                <a:gd name="T24" fmla="*/ 93 w 295"/>
                <a:gd name="T25" fmla="*/ 195 h 713"/>
                <a:gd name="T26" fmla="*/ 76 w 295"/>
                <a:gd name="T27" fmla="*/ 233 h 713"/>
                <a:gd name="T28" fmla="*/ 59 w 295"/>
                <a:gd name="T29" fmla="*/ 263 h 713"/>
                <a:gd name="T30" fmla="*/ 42 w 295"/>
                <a:gd name="T31" fmla="*/ 300 h 713"/>
                <a:gd name="T32" fmla="*/ 25 w 295"/>
                <a:gd name="T33" fmla="*/ 338 h 713"/>
                <a:gd name="T34" fmla="*/ 8 w 295"/>
                <a:gd name="T35" fmla="*/ 405 h 713"/>
                <a:gd name="T36" fmla="*/ 0 w 295"/>
                <a:gd name="T37" fmla="*/ 481 h 713"/>
                <a:gd name="T38" fmla="*/ 8 w 295"/>
                <a:gd name="T39" fmla="*/ 541 h 713"/>
                <a:gd name="T40" fmla="*/ 17 w 295"/>
                <a:gd name="T41" fmla="*/ 601 h 713"/>
                <a:gd name="T42" fmla="*/ 25 w 295"/>
                <a:gd name="T43" fmla="*/ 646 h 713"/>
                <a:gd name="T44" fmla="*/ 42 w 295"/>
                <a:gd name="T45" fmla="*/ 683 h 713"/>
                <a:gd name="T46" fmla="*/ 50 w 295"/>
                <a:gd name="T47" fmla="*/ 706 h 713"/>
                <a:gd name="T48" fmla="*/ 59 w 295"/>
                <a:gd name="T49" fmla="*/ 713 h 713"/>
                <a:gd name="T50" fmla="*/ 59 w 295"/>
                <a:gd name="T51" fmla="*/ 713 h 713"/>
                <a:gd name="T52" fmla="*/ 59 w 295"/>
                <a:gd name="T53" fmla="*/ 713 h 713"/>
                <a:gd name="T54" fmla="*/ 76 w 295"/>
                <a:gd name="T55" fmla="*/ 706 h 713"/>
                <a:gd name="T56" fmla="*/ 84 w 295"/>
                <a:gd name="T57" fmla="*/ 698 h 713"/>
                <a:gd name="T58" fmla="*/ 93 w 295"/>
                <a:gd name="T59" fmla="*/ 691 h 713"/>
                <a:gd name="T60" fmla="*/ 110 w 295"/>
                <a:gd name="T61" fmla="*/ 676 h 713"/>
                <a:gd name="T62" fmla="*/ 126 w 295"/>
                <a:gd name="T63" fmla="*/ 661 h 713"/>
                <a:gd name="T64" fmla="*/ 143 w 295"/>
                <a:gd name="T65" fmla="*/ 646 h 713"/>
                <a:gd name="T66" fmla="*/ 169 w 295"/>
                <a:gd name="T67" fmla="*/ 631 h 713"/>
                <a:gd name="T68" fmla="*/ 186 w 295"/>
                <a:gd name="T69" fmla="*/ 608 h 713"/>
                <a:gd name="T70" fmla="*/ 202 w 295"/>
                <a:gd name="T71" fmla="*/ 586 h 713"/>
                <a:gd name="T72" fmla="*/ 219 w 295"/>
                <a:gd name="T73" fmla="*/ 563 h 713"/>
                <a:gd name="T74" fmla="*/ 236 w 295"/>
                <a:gd name="T75" fmla="*/ 533 h 713"/>
                <a:gd name="T76" fmla="*/ 253 w 295"/>
                <a:gd name="T77" fmla="*/ 503 h 713"/>
                <a:gd name="T78" fmla="*/ 262 w 295"/>
                <a:gd name="T79" fmla="*/ 473 h 713"/>
                <a:gd name="T80" fmla="*/ 270 w 295"/>
                <a:gd name="T81" fmla="*/ 443 h 713"/>
                <a:gd name="T82" fmla="*/ 287 w 295"/>
                <a:gd name="T83" fmla="*/ 368 h 713"/>
                <a:gd name="T84" fmla="*/ 295 w 295"/>
                <a:gd name="T85" fmla="*/ 285 h 713"/>
                <a:gd name="T86" fmla="*/ 295 w 295"/>
                <a:gd name="T87" fmla="*/ 210 h 713"/>
                <a:gd name="T88" fmla="*/ 295 w 295"/>
                <a:gd name="T89" fmla="*/ 143 h 713"/>
                <a:gd name="T90" fmla="*/ 287 w 295"/>
                <a:gd name="T91" fmla="*/ 90 h 713"/>
                <a:gd name="T92" fmla="*/ 279 w 295"/>
                <a:gd name="T93" fmla="*/ 45 h 713"/>
                <a:gd name="T94" fmla="*/ 270 w 295"/>
                <a:gd name="T95" fmla="*/ 15 h 713"/>
                <a:gd name="T96" fmla="*/ 270 w 295"/>
                <a:gd name="T97" fmla="*/ 0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95" h="713">
                  <a:moveTo>
                    <a:pt x="270" y="0"/>
                  </a:moveTo>
                  <a:lnTo>
                    <a:pt x="270" y="0"/>
                  </a:lnTo>
                  <a:lnTo>
                    <a:pt x="262" y="8"/>
                  </a:lnTo>
                  <a:lnTo>
                    <a:pt x="253" y="15"/>
                  </a:lnTo>
                  <a:lnTo>
                    <a:pt x="245" y="23"/>
                  </a:lnTo>
                  <a:lnTo>
                    <a:pt x="228" y="38"/>
                  </a:lnTo>
                  <a:lnTo>
                    <a:pt x="211" y="53"/>
                  </a:lnTo>
                  <a:lnTo>
                    <a:pt x="194" y="75"/>
                  </a:lnTo>
                  <a:lnTo>
                    <a:pt x="177" y="90"/>
                  </a:lnTo>
                  <a:lnTo>
                    <a:pt x="160" y="113"/>
                  </a:lnTo>
                  <a:lnTo>
                    <a:pt x="135" y="143"/>
                  </a:lnTo>
                  <a:lnTo>
                    <a:pt x="118" y="165"/>
                  </a:lnTo>
                  <a:lnTo>
                    <a:pt x="93" y="195"/>
                  </a:lnTo>
                  <a:lnTo>
                    <a:pt x="76" y="233"/>
                  </a:lnTo>
                  <a:lnTo>
                    <a:pt x="59" y="263"/>
                  </a:lnTo>
                  <a:lnTo>
                    <a:pt x="42" y="300"/>
                  </a:lnTo>
                  <a:lnTo>
                    <a:pt x="25" y="338"/>
                  </a:lnTo>
                  <a:lnTo>
                    <a:pt x="8" y="405"/>
                  </a:lnTo>
                  <a:lnTo>
                    <a:pt x="0" y="481"/>
                  </a:lnTo>
                  <a:lnTo>
                    <a:pt x="8" y="541"/>
                  </a:lnTo>
                  <a:lnTo>
                    <a:pt x="17" y="601"/>
                  </a:lnTo>
                  <a:lnTo>
                    <a:pt x="25" y="646"/>
                  </a:lnTo>
                  <a:lnTo>
                    <a:pt x="42" y="683"/>
                  </a:lnTo>
                  <a:lnTo>
                    <a:pt x="50" y="706"/>
                  </a:lnTo>
                  <a:lnTo>
                    <a:pt x="59" y="713"/>
                  </a:lnTo>
                  <a:lnTo>
                    <a:pt x="59" y="713"/>
                  </a:lnTo>
                  <a:lnTo>
                    <a:pt x="59" y="713"/>
                  </a:lnTo>
                  <a:lnTo>
                    <a:pt x="76" y="706"/>
                  </a:lnTo>
                  <a:lnTo>
                    <a:pt x="84" y="698"/>
                  </a:lnTo>
                  <a:lnTo>
                    <a:pt x="93" y="691"/>
                  </a:lnTo>
                  <a:lnTo>
                    <a:pt x="110" y="676"/>
                  </a:lnTo>
                  <a:lnTo>
                    <a:pt x="126" y="661"/>
                  </a:lnTo>
                  <a:lnTo>
                    <a:pt x="143" y="646"/>
                  </a:lnTo>
                  <a:lnTo>
                    <a:pt x="169" y="631"/>
                  </a:lnTo>
                  <a:lnTo>
                    <a:pt x="186" y="608"/>
                  </a:lnTo>
                  <a:lnTo>
                    <a:pt x="202" y="586"/>
                  </a:lnTo>
                  <a:lnTo>
                    <a:pt x="219" y="563"/>
                  </a:lnTo>
                  <a:lnTo>
                    <a:pt x="236" y="533"/>
                  </a:lnTo>
                  <a:lnTo>
                    <a:pt x="253" y="503"/>
                  </a:lnTo>
                  <a:lnTo>
                    <a:pt x="262" y="473"/>
                  </a:lnTo>
                  <a:lnTo>
                    <a:pt x="270" y="443"/>
                  </a:lnTo>
                  <a:lnTo>
                    <a:pt x="287" y="368"/>
                  </a:lnTo>
                  <a:lnTo>
                    <a:pt x="295" y="285"/>
                  </a:lnTo>
                  <a:lnTo>
                    <a:pt x="295" y="210"/>
                  </a:lnTo>
                  <a:lnTo>
                    <a:pt x="295" y="143"/>
                  </a:lnTo>
                  <a:lnTo>
                    <a:pt x="287" y="90"/>
                  </a:lnTo>
                  <a:lnTo>
                    <a:pt x="279" y="45"/>
                  </a:lnTo>
                  <a:lnTo>
                    <a:pt x="270" y="15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3">
              <a:extLst>
                <a:ext uri="{FF2B5EF4-FFF2-40B4-BE49-F238E27FC236}">
                  <a16:creationId xmlns:a16="http://schemas.microsoft.com/office/drawing/2014/main" id="{3C4D78D0-79C6-7DEA-477C-D460405DE5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7" y="740"/>
              <a:ext cx="245" cy="713"/>
            </a:xfrm>
            <a:custGeom>
              <a:avLst/>
              <a:gdLst>
                <a:gd name="T0" fmla="*/ 0 w 245"/>
                <a:gd name="T1" fmla="*/ 713 h 713"/>
                <a:gd name="T2" fmla="*/ 0 w 245"/>
                <a:gd name="T3" fmla="*/ 713 h 713"/>
                <a:gd name="T4" fmla="*/ 0 w 245"/>
                <a:gd name="T5" fmla="*/ 713 h 713"/>
                <a:gd name="T6" fmla="*/ 17 w 245"/>
                <a:gd name="T7" fmla="*/ 706 h 713"/>
                <a:gd name="T8" fmla="*/ 25 w 245"/>
                <a:gd name="T9" fmla="*/ 698 h 713"/>
                <a:gd name="T10" fmla="*/ 34 w 245"/>
                <a:gd name="T11" fmla="*/ 691 h 713"/>
                <a:gd name="T12" fmla="*/ 51 w 245"/>
                <a:gd name="T13" fmla="*/ 676 h 713"/>
                <a:gd name="T14" fmla="*/ 67 w 245"/>
                <a:gd name="T15" fmla="*/ 661 h 713"/>
                <a:gd name="T16" fmla="*/ 84 w 245"/>
                <a:gd name="T17" fmla="*/ 646 h 713"/>
                <a:gd name="T18" fmla="*/ 110 w 245"/>
                <a:gd name="T19" fmla="*/ 631 h 713"/>
                <a:gd name="T20" fmla="*/ 127 w 245"/>
                <a:gd name="T21" fmla="*/ 608 h 713"/>
                <a:gd name="T22" fmla="*/ 143 w 245"/>
                <a:gd name="T23" fmla="*/ 586 h 713"/>
                <a:gd name="T24" fmla="*/ 160 w 245"/>
                <a:gd name="T25" fmla="*/ 563 h 713"/>
                <a:gd name="T26" fmla="*/ 177 w 245"/>
                <a:gd name="T27" fmla="*/ 533 h 713"/>
                <a:gd name="T28" fmla="*/ 194 w 245"/>
                <a:gd name="T29" fmla="*/ 503 h 713"/>
                <a:gd name="T30" fmla="*/ 203 w 245"/>
                <a:gd name="T31" fmla="*/ 473 h 713"/>
                <a:gd name="T32" fmla="*/ 211 w 245"/>
                <a:gd name="T33" fmla="*/ 443 h 713"/>
                <a:gd name="T34" fmla="*/ 236 w 245"/>
                <a:gd name="T35" fmla="*/ 353 h 713"/>
                <a:gd name="T36" fmla="*/ 245 w 245"/>
                <a:gd name="T37" fmla="*/ 270 h 713"/>
                <a:gd name="T38" fmla="*/ 245 w 245"/>
                <a:gd name="T39" fmla="*/ 195 h 713"/>
                <a:gd name="T40" fmla="*/ 236 w 245"/>
                <a:gd name="T41" fmla="*/ 128 h 713"/>
                <a:gd name="T42" fmla="*/ 228 w 245"/>
                <a:gd name="T43" fmla="*/ 75 h 713"/>
                <a:gd name="T44" fmla="*/ 220 w 245"/>
                <a:gd name="T45" fmla="*/ 38 h 713"/>
                <a:gd name="T46" fmla="*/ 211 w 245"/>
                <a:gd name="T47" fmla="*/ 8 h 713"/>
                <a:gd name="T48" fmla="*/ 211 w 245"/>
                <a:gd name="T49" fmla="*/ 0 h 713"/>
                <a:gd name="T50" fmla="*/ 0 w 245"/>
                <a:gd name="T51" fmla="*/ 71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713">
                  <a:moveTo>
                    <a:pt x="0" y="713"/>
                  </a:moveTo>
                  <a:lnTo>
                    <a:pt x="0" y="713"/>
                  </a:lnTo>
                  <a:lnTo>
                    <a:pt x="0" y="713"/>
                  </a:lnTo>
                  <a:lnTo>
                    <a:pt x="17" y="706"/>
                  </a:lnTo>
                  <a:lnTo>
                    <a:pt x="25" y="698"/>
                  </a:lnTo>
                  <a:lnTo>
                    <a:pt x="34" y="691"/>
                  </a:lnTo>
                  <a:lnTo>
                    <a:pt x="51" y="676"/>
                  </a:lnTo>
                  <a:lnTo>
                    <a:pt x="67" y="661"/>
                  </a:lnTo>
                  <a:lnTo>
                    <a:pt x="84" y="646"/>
                  </a:lnTo>
                  <a:lnTo>
                    <a:pt x="110" y="631"/>
                  </a:lnTo>
                  <a:lnTo>
                    <a:pt x="127" y="608"/>
                  </a:lnTo>
                  <a:lnTo>
                    <a:pt x="143" y="586"/>
                  </a:lnTo>
                  <a:lnTo>
                    <a:pt x="160" y="563"/>
                  </a:lnTo>
                  <a:lnTo>
                    <a:pt x="177" y="533"/>
                  </a:lnTo>
                  <a:lnTo>
                    <a:pt x="194" y="503"/>
                  </a:lnTo>
                  <a:lnTo>
                    <a:pt x="203" y="473"/>
                  </a:lnTo>
                  <a:lnTo>
                    <a:pt x="211" y="443"/>
                  </a:lnTo>
                  <a:lnTo>
                    <a:pt x="236" y="353"/>
                  </a:lnTo>
                  <a:lnTo>
                    <a:pt x="245" y="270"/>
                  </a:lnTo>
                  <a:lnTo>
                    <a:pt x="245" y="195"/>
                  </a:lnTo>
                  <a:lnTo>
                    <a:pt x="236" y="128"/>
                  </a:lnTo>
                  <a:lnTo>
                    <a:pt x="228" y="75"/>
                  </a:lnTo>
                  <a:lnTo>
                    <a:pt x="220" y="38"/>
                  </a:lnTo>
                  <a:lnTo>
                    <a:pt x="211" y="8"/>
                  </a:lnTo>
                  <a:lnTo>
                    <a:pt x="211" y="0"/>
                  </a:lnTo>
                  <a:lnTo>
                    <a:pt x="0" y="713"/>
                  </a:lnTo>
                  <a:close/>
                </a:path>
              </a:pathLst>
            </a:custGeom>
            <a:solidFill>
              <a:srgbClr val="AD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4">
              <a:extLst>
                <a:ext uri="{FF2B5EF4-FFF2-40B4-BE49-F238E27FC236}">
                  <a16:creationId xmlns:a16="http://schemas.microsoft.com/office/drawing/2014/main" id="{69EC16B6-7214-FC5D-51B6-6BB4E6A21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993" y="1176"/>
              <a:ext cx="473" cy="307"/>
            </a:xfrm>
            <a:custGeom>
              <a:avLst/>
              <a:gdLst>
                <a:gd name="T0" fmla="*/ 465 w 473"/>
                <a:gd name="T1" fmla="*/ 307 h 307"/>
                <a:gd name="T2" fmla="*/ 465 w 473"/>
                <a:gd name="T3" fmla="*/ 307 h 307"/>
                <a:gd name="T4" fmla="*/ 465 w 473"/>
                <a:gd name="T5" fmla="*/ 300 h 307"/>
                <a:gd name="T6" fmla="*/ 465 w 473"/>
                <a:gd name="T7" fmla="*/ 292 h 307"/>
                <a:gd name="T8" fmla="*/ 473 w 473"/>
                <a:gd name="T9" fmla="*/ 285 h 307"/>
                <a:gd name="T10" fmla="*/ 473 w 473"/>
                <a:gd name="T11" fmla="*/ 270 h 307"/>
                <a:gd name="T12" fmla="*/ 473 w 473"/>
                <a:gd name="T13" fmla="*/ 255 h 307"/>
                <a:gd name="T14" fmla="*/ 465 w 473"/>
                <a:gd name="T15" fmla="*/ 240 h 307"/>
                <a:gd name="T16" fmla="*/ 465 w 473"/>
                <a:gd name="T17" fmla="*/ 217 h 307"/>
                <a:gd name="T18" fmla="*/ 456 w 473"/>
                <a:gd name="T19" fmla="*/ 195 h 307"/>
                <a:gd name="T20" fmla="*/ 448 w 473"/>
                <a:gd name="T21" fmla="*/ 180 h 307"/>
                <a:gd name="T22" fmla="*/ 439 w 473"/>
                <a:gd name="T23" fmla="*/ 157 h 307"/>
                <a:gd name="T24" fmla="*/ 431 w 473"/>
                <a:gd name="T25" fmla="*/ 135 h 307"/>
                <a:gd name="T26" fmla="*/ 414 w 473"/>
                <a:gd name="T27" fmla="*/ 112 h 307"/>
                <a:gd name="T28" fmla="*/ 388 w 473"/>
                <a:gd name="T29" fmla="*/ 90 h 307"/>
                <a:gd name="T30" fmla="*/ 363 w 473"/>
                <a:gd name="T31" fmla="*/ 67 h 307"/>
                <a:gd name="T32" fmla="*/ 338 w 473"/>
                <a:gd name="T33" fmla="*/ 45 h 307"/>
                <a:gd name="T34" fmla="*/ 312 w 473"/>
                <a:gd name="T35" fmla="*/ 22 h 307"/>
                <a:gd name="T36" fmla="*/ 279 w 473"/>
                <a:gd name="T37" fmla="*/ 15 h 307"/>
                <a:gd name="T38" fmla="*/ 245 w 473"/>
                <a:gd name="T39" fmla="*/ 0 h 307"/>
                <a:gd name="T40" fmla="*/ 219 w 473"/>
                <a:gd name="T41" fmla="*/ 0 h 307"/>
                <a:gd name="T42" fmla="*/ 194 w 473"/>
                <a:gd name="T43" fmla="*/ 0 h 307"/>
                <a:gd name="T44" fmla="*/ 160 w 473"/>
                <a:gd name="T45" fmla="*/ 0 h 307"/>
                <a:gd name="T46" fmla="*/ 135 w 473"/>
                <a:gd name="T47" fmla="*/ 0 h 307"/>
                <a:gd name="T48" fmla="*/ 109 w 473"/>
                <a:gd name="T49" fmla="*/ 7 h 307"/>
                <a:gd name="T50" fmla="*/ 84 w 473"/>
                <a:gd name="T51" fmla="*/ 15 h 307"/>
                <a:gd name="T52" fmla="*/ 67 w 473"/>
                <a:gd name="T53" fmla="*/ 22 h 307"/>
                <a:gd name="T54" fmla="*/ 50 w 473"/>
                <a:gd name="T55" fmla="*/ 30 h 307"/>
                <a:gd name="T56" fmla="*/ 33 w 473"/>
                <a:gd name="T57" fmla="*/ 37 h 307"/>
                <a:gd name="T58" fmla="*/ 17 w 473"/>
                <a:gd name="T59" fmla="*/ 45 h 307"/>
                <a:gd name="T60" fmla="*/ 8 w 473"/>
                <a:gd name="T61" fmla="*/ 52 h 307"/>
                <a:gd name="T62" fmla="*/ 8 w 473"/>
                <a:gd name="T63" fmla="*/ 60 h 307"/>
                <a:gd name="T64" fmla="*/ 0 w 473"/>
                <a:gd name="T65" fmla="*/ 60 h 307"/>
                <a:gd name="T66" fmla="*/ 465 w 473"/>
                <a:gd name="T67" fmla="*/ 307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73" h="307">
                  <a:moveTo>
                    <a:pt x="465" y="307"/>
                  </a:moveTo>
                  <a:lnTo>
                    <a:pt x="465" y="307"/>
                  </a:lnTo>
                  <a:lnTo>
                    <a:pt x="465" y="300"/>
                  </a:lnTo>
                  <a:lnTo>
                    <a:pt x="465" y="292"/>
                  </a:lnTo>
                  <a:lnTo>
                    <a:pt x="473" y="285"/>
                  </a:lnTo>
                  <a:lnTo>
                    <a:pt x="473" y="270"/>
                  </a:lnTo>
                  <a:lnTo>
                    <a:pt x="473" y="255"/>
                  </a:lnTo>
                  <a:lnTo>
                    <a:pt x="465" y="240"/>
                  </a:lnTo>
                  <a:lnTo>
                    <a:pt x="465" y="217"/>
                  </a:lnTo>
                  <a:lnTo>
                    <a:pt x="456" y="195"/>
                  </a:lnTo>
                  <a:lnTo>
                    <a:pt x="448" y="180"/>
                  </a:lnTo>
                  <a:lnTo>
                    <a:pt x="439" y="157"/>
                  </a:lnTo>
                  <a:lnTo>
                    <a:pt x="431" y="135"/>
                  </a:lnTo>
                  <a:lnTo>
                    <a:pt x="414" y="112"/>
                  </a:lnTo>
                  <a:lnTo>
                    <a:pt x="388" y="90"/>
                  </a:lnTo>
                  <a:lnTo>
                    <a:pt x="363" y="67"/>
                  </a:lnTo>
                  <a:lnTo>
                    <a:pt x="338" y="45"/>
                  </a:lnTo>
                  <a:lnTo>
                    <a:pt x="312" y="22"/>
                  </a:lnTo>
                  <a:lnTo>
                    <a:pt x="279" y="15"/>
                  </a:lnTo>
                  <a:lnTo>
                    <a:pt x="245" y="0"/>
                  </a:lnTo>
                  <a:lnTo>
                    <a:pt x="219" y="0"/>
                  </a:lnTo>
                  <a:lnTo>
                    <a:pt x="194" y="0"/>
                  </a:lnTo>
                  <a:lnTo>
                    <a:pt x="160" y="0"/>
                  </a:lnTo>
                  <a:lnTo>
                    <a:pt x="135" y="0"/>
                  </a:lnTo>
                  <a:lnTo>
                    <a:pt x="109" y="7"/>
                  </a:lnTo>
                  <a:lnTo>
                    <a:pt x="84" y="15"/>
                  </a:lnTo>
                  <a:lnTo>
                    <a:pt x="67" y="22"/>
                  </a:lnTo>
                  <a:lnTo>
                    <a:pt x="50" y="30"/>
                  </a:lnTo>
                  <a:lnTo>
                    <a:pt x="33" y="37"/>
                  </a:lnTo>
                  <a:lnTo>
                    <a:pt x="17" y="45"/>
                  </a:lnTo>
                  <a:lnTo>
                    <a:pt x="8" y="52"/>
                  </a:lnTo>
                  <a:lnTo>
                    <a:pt x="8" y="60"/>
                  </a:lnTo>
                  <a:lnTo>
                    <a:pt x="0" y="60"/>
                  </a:lnTo>
                  <a:lnTo>
                    <a:pt x="465" y="307"/>
                  </a:lnTo>
                  <a:close/>
                </a:path>
              </a:pathLst>
            </a:custGeom>
            <a:solidFill>
              <a:srgbClr val="BAF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15">
              <a:extLst>
                <a:ext uri="{FF2B5EF4-FFF2-40B4-BE49-F238E27FC236}">
                  <a16:creationId xmlns:a16="http://schemas.microsoft.com/office/drawing/2014/main" id="{A13CF585-7FE9-36CD-FC15-922697C88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5" y="763"/>
              <a:ext cx="76" cy="405"/>
            </a:xfrm>
            <a:custGeom>
              <a:avLst/>
              <a:gdLst>
                <a:gd name="T0" fmla="*/ 0 w 76"/>
                <a:gd name="T1" fmla="*/ 382 h 405"/>
                <a:gd name="T2" fmla="*/ 0 w 76"/>
                <a:gd name="T3" fmla="*/ 375 h 405"/>
                <a:gd name="T4" fmla="*/ 8 w 76"/>
                <a:gd name="T5" fmla="*/ 360 h 405"/>
                <a:gd name="T6" fmla="*/ 17 w 76"/>
                <a:gd name="T7" fmla="*/ 337 h 405"/>
                <a:gd name="T8" fmla="*/ 25 w 76"/>
                <a:gd name="T9" fmla="*/ 307 h 405"/>
                <a:gd name="T10" fmla="*/ 34 w 76"/>
                <a:gd name="T11" fmla="*/ 270 h 405"/>
                <a:gd name="T12" fmla="*/ 42 w 76"/>
                <a:gd name="T13" fmla="*/ 232 h 405"/>
                <a:gd name="T14" fmla="*/ 51 w 76"/>
                <a:gd name="T15" fmla="*/ 187 h 405"/>
                <a:gd name="T16" fmla="*/ 42 w 76"/>
                <a:gd name="T17" fmla="*/ 142 h 405"/>
                <a:gd name="T18" fmla="*/ 42 w 76"/>
                <a:gd name="T19" fmla="*/ 105 h 405"/>
                <a:gd name="T20" fmla="*/ 34 w 76"/>
                <a:gd name="T21" fmla="*/ 75 h 405"/>
                <a:gd name="T22" fmla="*/ 34 w 76"/>
                <a:gd name="T23" fmla="*/ 45 h 405"/>
                <a:gd name="T24" fmla="*/ 25 w 76"/>
                <a:gd name="T25" fmla="*/ 30 h 405"/>
                <a:gd name="T26" fmla="*/ 25 w 76"/>
                <a:gd name="T27" fmla="*/ 15 h 405"/>
                <a:gd name="T28" fmla="*/ 17 w 76"/>
                <a:gd name="T29" fmla="*/ 7 h 405"/>
                <a:gd name="T30" fmla="*/ 17 w 76"/>
                <a:gd name="T31" fmla="*/ 7 h 405"/>
                <a:gd name="T32" fmla="*/ 17 w 76"/>
                <a:gd name="T33" fmla="*/ 0 h 405"/>
                <a:gd name="T34" fmla="*/ 34 w 76"/>
                <a:gd name="T35" fmla="*/ 0 h 405"/>
                <a:gd name="T36" fmla="*/ 34 w 76"/>
                <a:gd name="T37" fmla="*/ 7 h 405"/>
                <a:gd name="T38" fmla="*/ 42 w 76"/>
                <a:gd name="T39" fmla="*/ 15 h 405"/>
                <a:gd name="T40" fmla="*/ 42 w 76"/>
                <a:gd name="T41" fmla="*/ 30 h 405"/>
                <a:gd name="T42" fmla="*/ 51 w 76"/>
                <a:gd name="T43" fmla="*/ 45 h 405"/>
                <a:gd name="T44" fmla="*/ 59 w 76"/>
                <a:gd name="T45" fmla="*/ 75 h 405"/>
                <a:gd name="T46" fmla="*/ 68 w 76"/>
                <a:gd name="T47" fmla="*/ 105 h 405"/>
                <a:gd name="T48" fmla="*/ 68 w 76"/>
                <a:gd name="T49" fmla="*/ 142 h 405"/>
                <a:gd name="T50" fmla="*/ 76 w 76"/>
                <a:gd name="T51" fmla="*/ 180 h 405"/>
                <a:gd name="T52" fmla="*/ 76 w 76"/>
                <a:gd name="T53" fmla="*/ 225 h 405"/>
                <a:gd name="T54" fmla="*/ 68 w 76"/>
                <a:gd name="T55" fmla="*/ 270 h 405"/>
                <a:gd name="T56" fmla="*/ 59 w 76"/>
                <a:gd name="T57" fmla="*/ 307 h 405"/>
                <a:gd name="T58" fmla="*/ 51 w 76"/>
                <a:gd name="T59" fmla="*/ 337 h 405"/>
                <a:gd name="T60" fmla="*/ 42 w 76"/>
                <a:gd name="T61" fmla="*/ 367 h 405"/>
                <a:gd name="T62" fmla="*/ 25 w 76"/>
                <a:gd name="T63" fmla="*/ 390 h 405"/>
                <a:gd name="T64" fmla="*/ 25 w 76"/>
                <a:gd name="T65" fmla="*/ 405 h 405"/>
                <a:gd name="T66" fmla="*/ 17 w 76"/>
                <a:gd name="T67" fmla="*/ 405 h 405"/>
                <a:gd name="T68" fmla="*/ 0 w 76"/>
                <a:gd name="T69" fmla="*/ 382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405">
                  <a:moveTo>
                    <a:pt x="0" y="382"/>
                  </a:moveTo>
                  <a:lnTo>
                    <a:pt x="0" y="375"/>
                  </a:lnTo>
                  <a:lnTo>
                    <a:pt x="8" y="360"/>
                  </a:lnTo>
                  <a:lnTo>
                    <a:pt x="17" y="337"/>
                  </a:lnTo>
                  <a:lnTo>
                    <a:pt x="25" y="307"/>
                  </a:lnTo>
                  <a:lnTo>
                    <a:pt x="34" y="270"/>
                  </a:lnTo>
                  <a:lnTo>
                    <a:pt x="42" y="232"/>
                  </a:lnTo>
                  <a:lnTo>
                    <a:pt x="51" y="187"/>
                  </a:lnTo>
                  <a:lnTo>
                    <a:pt x="42" y="142"/>
                  </a:lnTo>
                  <a:lnTo>
                    <a:pt x="42" y="105"/>
                  </a:lnTo>
                  <a:lnTo>
                    <a:pt x="34" y="75"/>
                  </a:lnTo>
                  <a:lnTo>
                    <a:pt x="34" y="45"/>
                  </a:lnTo>
                  <a:lnTo>
                    <a:pt x="25" y="30"/>
                  </a:lnTo>
                  <a:lnTo>
                    <a:pt x="25" y="15"/>
                  </a:lnTo>
                  <a:lnTo>
                    <a:pt x="17" y="7"/>
                  </a:lnTo>
                  <a:lnTo>
                    <a:pt x="17" y="7"/>
                  </a:lnTo>
                  <a:lnTo>
                    <a:pt x="17" y="0"/>
                  </a:lnTo>
                  <a:lnTo>
                    <a:pt x="34" y="0"/>
                  </a:lnTo>
                  <a:lnTo>
                    <a:pt x="34" y="7"/>
                  </a:lnTo>
                  <a:lnTo>
                    <a:pt x="42" y="15"/>
                  </a:lnTo>
                  <a:lnTo>
                    <a:pt x="42" y="30"/>
                  </a:lnTo>
                  <a:lnTo>
                    <a:pt x="51" y="45"/>
                  </a:lnTo>
                  <a:lnTo>
                    <a:pt x="59" y="75"/>
                  </a:lnTo>
                  <a:lnTo>
                    <a:pt x="68" y="105"/>
                  </a:lnTo>
                  <a:lnTo>
                    <a:pt x="68" y="142"/>
                  </a:lnTo>
                  <a:lnTo>
                    <a:pt x="76" y="180"/>
                  </a:lnTo>
                  <a:lnTo>
                    <a:pt x="76" y="225"/>
                  </a:lnTo>
                  <a:lnTo>
                    <a:pt x="68" y="270"/>
                  </a:lnTo>
                  <a:lnTo>
                    <a:pt x="59" y="307"/>
                  </a:lnTo>
                  <a:lnTo>
                    <a:pt x="51" y="337"/>
                  </a:lnTo>
                  <a:lnTo>
                    <a:pt x="42" y="367"/>
                  </a:lnTo>
                  <a:lnTo>
                    <a:pt x="25" y="390"/>
                  </a:lnTo>
                  <a:lnTo>
                    <a:pt x="25" y="405"/>
                  </a:lnTo>
                  <a:lnTo>
                    <a:pt x="17" y="405"/>
                  </a:lnTo>
                  <a:lnTo>
                    <a:pt x="0" y="3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16">
              <a:extLst>
                <a:ext uri="{FF2B5EF4-FFF2-40B4-BE49-F238E27FC236}">
                  <a16:creationId xmlns:a16="http://schemas.microsoft.com/office/drawing/2014/main" id="{ECC04436-A98C-621D-0612-B11A781394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93" y="305"/>
              <a:ext cx="397" cy="420"/>
            </a:xfrm>
            <a:custGeom>
              <a:avLst/>
              <a:gdLst>
                <a:gd name="T0" fmla="*/ 84 w 397"/>
                <a:gd name="T1" fmla="*/ 413 h 420"/>
                <a:gd name="T2" fmla="*/ 0 w 397"/>
                <a:gd name="T3" fmla="*/ 255 h 420"/>
                <a:gd name="T4" fmla="*/ 8 w 397"/>
                <a:gd name="T5" fmla="*/ 195 h 420"/>
                <a:gd name="T6" fmla="*/ 0 w 397"/>
                <a:gd name="T7" fmla="*/ 135 h 420"/>
                <a:gd name="T8" fmla="*/ 0 w 397"/>
                <a:gd name="T9" fmla="*/ 135 h 420"/>
                <a:gd name="T10" fmla="*/ 0 w 397"/>
                <a:gd name="T11" fmla="*/ 120 h 420"/>
                <a:gd name="T12" fmla="*/ 8 w 397"/>
                <a:gd name="T13" fmla="*/ 105 h 420"/>
                <a:gd name="T14" fmla="*/ 17 w 397"/>
                <a:gd name="T15" fmla="*/ 90 h 420"/>
                <a:gd name="T16" fmla="*/ 25 w 397"/>
                <a:gd name="T17" fmla="*/ 67 h 420"/>
                <a:gd name="T18" fmla="*/ 50 w 397"/>
                <a:gd name="T19" fmla="*/ 45 h 420"/>
                <a:gd name="T20" fmla="*/ 76 w 397"/>
                <a:gd name="T21" fmla="*/ 30 h 420"/>
                <a:gd name="T22" fmla="*/ 109 w 397"/>
                <a:gd name="T23" fmla="*/ 15 h 420"/>
                <a:gd name="T24" fmla="*/ 118 w 397"/>
                <a:gd name="T25" fmla="*/ 7 h 420"/>
                <a:gd name="T26" fmla="*/ 135 w 397"/>
                <a:gd name="T27" fmla="*/ 7 h 420"/>
                <a:gd name="T28" fmla="*/ 152 w 397"/>
                <a:gd name="T29" fmla="*/ 0 h 420"/>
                <a:gd name="T30" fmla="*/ 169 w 397"/>
                <a:gd name="T31" fmla="*/ 0 h 420"/>
                <a:gd name="T32" fmla="*/ 186 w 397"/>
                <a:gd name="T33" fmla="*/ 0 h 420"/>
                <a:gd name="T34" fmla="*/ 202 w 397"/>
                <a:gd name="T35" fmla="*/ 0 h 420"/>
                <a:gd name="T36" fmla="*/ 219 w 397"/>
                <a:gd name="T37" fmla="*/ 7 h 420"/>
                <a:gd name="T38" fmla="*/ 236 w 397"/>
                <a:gd name="T39" fmla="*/ 7 h 420"/>
                <a:gd name="T40" fmla="*/ 253 w 397"/>
                <a:gd name="T41" fmla="*/ 7 h 420"/>
                <a:gd name="T42" fmla="*/ 262 w 397"/>
                <a:gd name="T43" fmla="*/ 15 h 420"/>
                <a:gd name="T44" fmla="*/ 279 w 397"/>
                <a:gd name="T45" fmla="*/ 22 h 420"/>
                <a:gd name="T46" fmla="*/ 295 w 397"/>
                <a:gd name="T47" fmla="*/ 22 h 420"/>
                <a:gd name="T48" fmla="*/ 304 w 397"/>
                <a:gd name="T49" fmla="*/ 30 h 420"/>
                <a:gd name="T50" fmla="*/ 321 w 397"/>
                <a:gd name="T51" fmla="*/ 37 h 420"/>
                <a:gd name="T52" fmla="*/ 329 w 397"/>
                <a:gd name="T53" fmla="*/ 45 h 420"/>
                <a:gd name="T54" fmla="*/ 338 w 397"/>
                <a:gd name="T55" fmla="*/ 52 h 420"/>
                <a:gd name="T56" fmla="*/ 355 w 397"/>
                <a:gd name="T57" fmla="*/ 75 h 420"/>
                <a:gd name="T58" fmla="*/ 372 w 397"/>
                <a:gd name="T59" fmla="*/ 97 h 420"/>
                <a:gd name="T60" fmla="*/ 380 w 397"/>
                <a:gd name="T61" fmla="*/ 120 h 420"/>
                <a:gd name="T62" fmla="*/ 388 w 397"/>
                <a:gd name="T63" fmla="*/ 150 h 420"/>
                <a:gd name="T64" fmla="*/ 397 w 397"/>
                <a:gd name="T65" fmla="*/ 187 h 420"/>
                <a:gd name="T66" fmla="*/ 388 w 397"/>
                <a:gd name="T67" fmla="*/ 225 h 420"/>
                <a:gd name="T68" fmla="*/ 372 w 397"/>
                <a:gd name="T69" fmla="*/ 262 h 420"/>
                <a:gd name="T70" fmla="*/ 338 w 397"/>
                <a:gd name="T71" fmla="*/ 300 h 420"/>
                <a:gd name="T72" fmla="*/ 338 w 397"/>
                <a:gd name="T73" fmla="*/ 315 h 420"/>
                <a:gd name="T74" fmla="*/ 329 w 397"/>
                <a:gd name="T75" fmla="*/ 337 h 420"/>
                <a:gd name="T76" fmla="*/ 312 w 397"/>
                <a:gd name="T77" fmla="*/ 345 h 420"/>
                <a:gd name="T78" fmla="*/ 304 w 397"/>
                <a:gd name="T79" fmla="*/ 360 h 420"/>
                <a:gd name="T80" fmla="*/ 287 w 397"/>
                <a:gd name="T81" fmla="*/ 368 h 420"/>
                <a:gd name="T82" fmla="*/ 270 w 397"/>
                <a:gd name="T83" fmla="*/ 383 h 420"/>
                <a:gd name="T84" fmla="*/ 253 w 397"/>
                <a:gd name="T85" fmla="*/ 390 h 420"/>
                <a:gd name="T86" fmla="*/ 236 w 397"/>
                <a:gd name="T87" fmla="*/ 398 h 420"/>
                <a:gd name="T88" fmla="*/ 219 w 397"/>
                <a:gd name="T89" fmla="*/ 405 h 420"/>
                <a:gd name="T90" fmla="*/ 202 w 397"/>
                <a:gd name="T91" fmla="*/ 405 h 420"/>
                <a:gd name="T92" fmla="*/ 186 w 397"/>
                <a:gd name="T93" fmla="*/ 413 h 420"/>
                <a:gd name="T94" fmla="*/ 177 w 397"/>
                <a:gd name="T95" fmla="*/ 413 h 420"/>
                <a:gd name="T96" fmla="*/ 160 w 397"/>
                <a:gd name="T97" fmla="*/ 413 h 420"/>
                <a:gd name="T98" fmla="*/ 152 w 397"/>
                <a:gd name="T99" fmla="*/ 420 h 420"/>
                <a:gd name="T100" fmla="*/ 152 w 397"/>
                <a:gd name="T101" fmla="*/ 420 h 420"/>
                <a:gd name="T102" fmla="*/ 143 w 397"/>
                <a:gd name="T103" fmla="*/ 420 h 420"/>
                <a:gd name="T104" fmla="*/ 84 w 397"/>
                <a:gd name="T105" fmla="*/ 4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97" h="420">
                  <a:moveTo>
                    <a:pt x="84" y="413"/>
                  </a:moveTo>
                  <a:lnTo>
                    <a:pt x="0" y="255"/>
                  </a:lnTo>
                  <a:lnTo>
                    <a:pt x="8" y="195"/>
                  </a:lnTo>
                  <a:lnTo>
                    <a:pt x="0" y="135"/>
                  </a:lnTo>
                  <a:lnTo>
                    <a:pt x="0" y="135"/>
                  </a:lnTo>
                  <a:lnTo>
                    <a:pt x="0" y="120"/>
                  </a:lnTo>
                  <a:lnTo>
                    <a:pt x="8" y="105"/>
                  </a:lnTo>
                  <a:lnTo>
                    <a:pt x="17" y="90"/>
                  </a:lnTo>
                  <a:lnTo>
                    <a:pt x="25" y="67"/>
                  </a:lnTo>
                  <a:lnTo>
                    <a:pt x="50" y="45"/>
                  </a:lnTo>
                  <a:lnTo>
                    <a:pt x="76" y="30"/>
                  </a:lnTo>
                  <a:lnTo>
                    <a:pt x="109" y="15"/>
                  </a:lnTo>
                  <a:lnTo>
                    <a:pt x="118" y="7"/>
                  </a:lnTo>
                  <a:lnTo>
                    <a:pt x="135" y="7"/>
                  </a:lnTo>
                  <a:lnTo>
                    <a:pt x="152" y="0"/>
                  </a:lnTo>
                  <a:lnTo>
                    <a:pt x="169" y="0"/>
                  </a:lnTo>
                  <a:lnTo>
                    <a:pt x="186" y="0"/>
                  </a:lnTo>
                  <a:lnTo>
                    <a:pt x="202" y="0"/>
                  </a:lnTo>
                  <a:lnTo>
                    <a:pt x="219" y="7"/>
                  </a:lnTo>
                  <a:lnTo>
                    <a:pt x="236" y="7"/>
                  </a:lnTo>
                  <a:lnTo>
                    <a:pt x="253" y="7"/>
                  </a:lnTo>
                  <a:lnTo>
                    <a:pt x="262" y="15"/>
                  </a:lnTo>
                  <a:lnTo>
                    <a:pt x="279" y="22"/>
                  </a:lnTo>
                  <a:lnTo>
                    <a:pt x="295" y="22"/>
                  </a:lnTo>
                  <a:lnTo>
                    <a:pt x="304" y="30"/>
                  </a:lnTo>
                  <a:lnTo>
                    <a:pt x="321" y="37"/>
                  </a:lnTo>
                  <a:lnTo>
                    <a:pt x="329" y="45"/>
                  </a:lnTo>
                  <a:lnTo>
                    <a:pt x="338" y="52"/>
                  </a:lnTo>
                  <a:lnTo>
                    <a:pt x="355" y="75"/>
                  </a:lnTo>
                  <a:lnTo>
                    <a:pt x="372" y="97"/>
                  </a:lnTo>
                  <a:lnTo>
                    <a:pt x="380" y="120"/>
                  </a:lnTo>
                  <a:lnTo>
                    <a:pt x="388" y="150"/>
                  </a:lnTo>
                  <a:lnTo>
                    <a:pt x="397" y="187"/>
                  </a:lnTo>
                  <a:lnTo>
                    <a:pt x="388" y="225"/>
                  </a:lnTo>
                  <a:lnTo>
                    <a:pt x="372" y="262"/>
                  </a:lnTo>
                  <a:lnTo>
                    <a:pt x="338" y="300"/>
                  </a:lnTo>
                  <a:lnTo>
                    <a:pt x="338" y="315"/>
                  </a:lnTo>
                  <a:lnTo>
                    <a:pt x="329" y="337"/>
                  </a:lnTo>
                  <a:lnTo>
                    <a:pt x="312" y="345"/>
                  </a:lnTo>
                  <a:lnTo>
                    <a:pt x="304" y="360"/>
                  </a:lnTo>
                  <a:lnTo>
                    <a:pt x="287" y="368"/>
                  </a:lnTo>
                  <a:lnTo>
                    <a:pt x="270" y="383"/>
                  </a:lnTo>
                  <a:lnTo>
                    <a:pt x="253" y="390"/>
                  </a:lnTo>
                  <a:lnTo>
                    <a:pt x="236" y="398"/>
                  </a:lnTo>
                  <a:lnTo>
                    <a:pt x="219" y="405"/>
                  </a:lnTo>
                  <a:lnTo>
                    <a:pt x="202" y="405"/>
                  </a:lnTo>
                  <a:lnTo>
                    <a:pt x="186" y="413"/>
                  </a:lnTo>
                  <a:lnTo>
                    <a:pt x="177" y="413"/>
                  </a:lnTo>
                  <a:lnTo>
                    <a:pt x="160" y="413"/>
                  </a:lnTo>
                  <a:lnTo>
                    <a:pt x="152" y="420"/>
                  </a:lnTo>
                  <a:lnTo>
                    <a:pt x="152" y="420"/>
                  </a:lnTo>
                  <a:lnTo>
                    <a:pt x="143" y="420"/>
                  </a:lnTo>
                  <a:lnTo>
                    <a:pt x="84" y="413"/>
                  </a:lnTo>
                  <a:close/>
                </a:path>
              </a:pathLst>
            </a:custGeom>
            <a:solidFill>
              <a:srgbClr val="EDC6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17">
              <a:extLst>
                <a:ext uri="{FF2B5EF4-FFF2-40B4-BE49-F238E27FC236}">
                  <a16:creationId xmlns:a16="http://schemas.microsoft.com/office/drawing/2014/main" id="{73B3BD44-7B49-693C-FE6F-2AEC5687D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9" y="507"/>
              <a:ext cx="60" cy="23"/>
            </a:xfrm>
            <a:custGeom>
              <a:avLst/>
              <a:gdLst>
                <a:gd name="T0" fmla="*/ 60 w 60"/>
                <a:gd name="T1" fmla="*/ 8 h 23"/>
                <a:gd name="T2" fmla="*/ 0 w 60"/>
                <a:gd name="T3" fmla="*/ 0 h 23"/>
                <a:gd name="T4" fmla="*/ 0 w 60"/>
                <a:gd name="T5" fmla="*/ 8 h 23"/>
                <a:gd name="T6" fmla="*/ 0 w 60"/>
                <a:gd name="T7" fmla="*/ 8 h 23"/>
                <a:gd name="T8" fmla="*/ 0 w 60"/>
                <a:gd name="T9" fmla="*/ 15 h 23"/>
                <a:gd name="T10" fmla="*/ 9 w 60"/>
                <a:gd name="T11" fmla="*/ 23 h 23"/>
                <a:gd name="T12" fmla="*/ 17 w 60"/>
                <a:gd name="T13" fmla="*/ 15 h 23"/>
                <a:gd name="T14" fmla="*/ 26 w 60"/>
                <a:gd name="T15" fmla="*/ 15 h 23"/>
                <a:gd name="T16" fmla="*/ 34 w 60"/>
                <a:gd name="T17" fmla="*/ 15 h 23"/>
                <a:gd name="T18" fmla="*/ 43 w 60"/>
                <a:gd name="T19" fmla="*/ 15 h 23"/>
                <a:gd name="T20" fmla="*/ 51 w 60"/>
                <a:gd name="T21" fmla="*/ 8 h 23"/>
                <a:gd name="T22" fmla="*/ 60 w 60"/>
                <a:gd name="T23" fmla="*/ 8 h 23"/>
                <a:gd name="T24" fmla="*/ 60 w 60"/>
                <a:gd name="T25" fmla="*/ 8 h 23"/>
                <a:gd name="T26" fmla="*/ 60 w 60"/>
                <a:gd name="T27" fmla="*/ 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23">
                  <a:moveTo>
                    <a:pt x="60" y="8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15"/>
                  </a:lnTo>
                  <a:lnTo>
                    <a:pt x="9" y="23"/>
                  </a:lnTo>
                  <a:lnTo>
                    <a:pt x="17" y="15"/>
                  </a:lnTo>
                  <a:lnTo>
                    <a:pt x="26" y="15"/>
                  </a:lnTo>
                  <a:lnTo>
                    <a:pt x="34" y="15"/>
                  </a:lnTo>
                  <a:lnTo>
                    <a:pt x="43" y="15"/>
                  </a:lnTo>
                  <a:lnTo>
                    <a:pt x="51" y="8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18">
              <a:extLst>
                <a:ext uri="{FF2B5EF4-FFF2-40B4-BE49-F238E27FC236}">
                  <a16:creationId xmlns:a16="http://schemas.microsoft.com/office/drawing/2014/main" id="{BC1AB650-867E-85C7-6210-F14025772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" y="507"/>
              <a:ext cx="59" cy="15"/>
            </a:xfrm>
            <a:custGeom>
              <a:avLst/>
              <a:gdLst>
                <a:gd name="T0" fmla="*/ 59 w 59"/>
                <a:gd name="T1" fmla="*/ 8 h 15"/>
                <a:gd name="T2" fmla="*/ 0 w 59"/>
                <a:gd name="T3" fmla="*/ 0 h 15"/>
                <a:gd name="T4" fmla="*/ 0 w 59"/>
                <a:gd name="T5" fmla="*/ 0 h 15"/>
                <a:gd name="T6" fmla="*/ 0 w 59"/>
                <a:gd name="T7" fmla="*/ 8 h 15"/>
                <a:gd name="T8" fmla="*/ 0 w 59"/>
                <a:gd name="T9" fmla="*/ 15 h 15"/>
                <a:gd name="T10" fmla="*/ 8 w 59"/>
                <a:gd name="T11" fmla="*/ 15 h 15"/>
                <a:gd name="T12" fmla="*/ 16 w 59"/>
                <a:gd name="T13" fmla="*/ 15 h 15"/>
                <a:gd name="T14" fmla="*/ 25 w 59"/>
                <a:gd name="T15" fmla="*/ 15 h 15"/>
                <a:gd name="T16" fmla="*/ 33 w 59"/>
                <a:gd name="T17" fmla="*/ 15 h 15"/>
                <a:gd name="T18" fmla="*/ 42 w 59"/>
                <a:gd name="T19" fmla="*/ 8 h 15"/>
                <a:gd name="T20" fmla="*/ 50 w 59"/>
                <a:gd name="T21" fmla="*/ 8 h 15"/>
                <a:gd name="T22" fmla="*/ 50 w 59"/>
                <a:gd name="T23" fmla="*/ 8 h 15"/>
                <a:gd name="T24" fmla="*/ 59 w 59"/>
                <a:gd name="T25" fmla="*/ 8 h 15"/>
                <a:gd name="T26" fmla="*/ 59 w 59"/>
                <a:gd name="T27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9" h="15">
                  <a:moveTo>
                    <a:pt x="59" y="8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5"/>
                  </a:lnTo>
                  <a:lnTo>
                    <a:pt x="8" y="15"/>
                  </a:lnTo>
                  <a:lnTo>
                    <a:pt x="16" y="15"/>
                  </a:lnTo>
                  <a:lnTo>
                    <a:pt x="25" y="15"/>
                  </a:lnTo>
                  <a:lnTo>
                    <a:pt x="33" y="15"/>
                  </a:lnTo>
                  <a:lnTo>
                    <a:pt x="42" y="8"/>
                  </a:lnTo>
                  <a:lnTo>
                    <a:pt x="50" y="8"/>
                  </a:lnTo>
                  <a:lnTo>
                    <a:pt x="50" y="8"/>
                  </a:lnTo>
                  <a:lnTo>
                    <a:pt x="59" y="8"/>
                  </a:lnTo>
                  <a:lnTo>
                    <a:pt x="59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19">
              <a:extLst>
                <a:ext uri="{FF2B5EF4-FFF2-40B4-BE49-F238E27FC236}">
                  <a16:creationId xmlns:a16="http://schemas.microsoft.com/office/drawing/2014/main" id="{D01C8A96-29F0-EEAF-8F27-371A8B265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522"/>
              <a:ext cx="67" cy="83"/>
            </a:xfrm>
            <a:custGeom>
              <a:avLst/>
              <a:gdLst>
                <a:gd name="T0" fmla="*/ 59 w 67"/>
                <a:gd name="T1" fmla="*/ 0 h 83"/>
                <a:gd name="T2" fmla="*/ 0 w 67"/>
                <a:gd name="T3" fmla="*/ 75 h 83"/>
                <a:gd name="T4" fmla="*/ 0 w 67"/>
                <a:gd name="T5" fmla="*/ 75 h 83"/>
                <a:gd name="T6" fmla="*/ 8 w 67"/>
                <a:gd name="T7" fmla="*/ 75 h 83"/>
                <a:gd name="T8" fmla="*/ 17 w 67"/>
                <a:gd name="T9" fmla="*/ 83 h 83"/>
                <a:gd name="T10" fmla="*/ 25 w 67"/>
                <a:gd name="T11" fmla="*/ 83 h 83"/>
                <a:gd name="T12" fmla="*/ 34 w 67"/>
                <a:gd name="T13" fmla="*/ 83 h 83"/>
                <a:gd name="T14" fmla="*/ 42 w 67"/>
                <a:gd name="T15" fmla="*/ 75 h 83"/>
                <a:gd name="T16" fmla="*/ 51 w 67"/>
                <a:gd name="T17" fmla="*/ 75 h 83"/>
                <a:gd name="T18" fmla="*/ 59 w 67"/>
                <a:gd name="T19" fmla="*/ 68 h 83"/>
                <a:gd name="T20" fmla="*/ 67 w 67"/>
                <a:gd name="T21" fmla="*/ 45 h 83"/>
                <a:gd name="T22" fmla="*/ 67 w 67"/>
                <a:gd name="T23" fmla="*/ 23 h 83"/>
                <a:gd name="T24" fmla="*/ 67 w 67"/>
                <a:gd name="T25" fmla="*/ 8 h 83"/>
                <a:gd name="T26" fmla="*/ 59 w 67"/>
                <a:gd name="T2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7" h="83">
                  <a:moveTo>
                    <a:pt x="59" y="0"/>
                  </a:moveTo>
                  <a:lnTo>
                    <a:pt x="0" y="75"/>
                  </a:lnTo>
                  <a:lnTo>
                    <a:pt x="0" y="75"/>
                  </a:lnTo>
                  <a:lnTo>
                    <a:pt x="8" y="75"/>
                  </a:lnTo>
                  <a:lnTo>
                    <a:pt x="17" y="83"/>
                  </a:lnTo>
                  <a:lnTo>
                    <a:pt x="25" y="83"/>
                  </a:lnTo>
                  <a:lnTo>
                    <a:pt x="34" y="83"/>
                  </a:lnTo>
                  <a:lnTo>
                    <a:pt x="42" y="75"/>
                  </a:lnTo>
                  <a:lnTo>
                    <a:pt x="51" y="75"/>
                  </a:lnTo>
                  <a:lnTo>
                    <a:pt x="59" y="68"/>
                  </a:lnTo>
                  <a:lnTo>
                    <a:pt x="67" y="45"/>
                  </a:lnTo>
                  <a:lnTo>
                    <a:pt x="67" y="23"/>
                  </a:lnTo>
                  <a:lnTo>
                    <a:pt x="67" y="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499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0">
              <a:extLst>
                <a:ext uri="{FF2B5EF4-FFF2-40B4-BE49-F238E27FC236}">
                  <a16:creationId xmlns:a16="http://schemas.microsoft.com/office/drawing/2014/main" id="{4800AC0A-5F95-BC0E-473B-1B36BA9C1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" y="477"/>
              <a:ext cx="34" cy="113"/>
            </a:xfrm>
            <a:custGeom>
              <a:avLst/>
              <a:gdLst>
                <a:gd name="T0" fmla="*/ 9 w 34"/>
                <a:gd name="T1" fmla="*/ 0 h 113"/>
                <a:gd name="T2" fmla="*/ 9 w 34"/>
                <a:gd name="T3" fmla="*/ 8 h 113"/>
                <a:gd name="T4" fmla="*/ 9 w 34"/>
                <a:gd name="T5" fmla="*/ 30 h 113"/>
                <a:gd name="T6" fmla="*/ 0 w 34"/>
                <a:gd name="T7" fmla="*/ 53 h 113"/>
                <a:gd name="T8" fmla="*/ 0 w 34"/>
                <a:gd name="T9" fmla="*/ 83 h 113"/>
                <a:gd name="T10" fmla="*/ 0 w 34"/>
                <a:gd name="T11" fmla="*/ 90 h 113"/>
                <a:gd name="T12" fmla="*/ 9 w 34"/>
                <a:gd name="T13" fmla="*/ 105 h 113"/>
                <a:gd name="T14" fmla="*/ 17 w 34"/>
                <a:gd name="T15" fmla="*/ 113 h 113"/>
                <a:gd name="T16" fmla="*/ 17 w 34"/>
                <a:gd name="T17" fmla="*/ 113 h 113"/>
                <a:gd name="T18" fmla="*/ 17 w 34"/>
                <a:gd name="T19" fmla="*/ 113 h 113"/>
                <a:gd name="T20" fmla="*/ 17 w 34"/>
                <a:gd name="T21" fmla="*/ 98 h 113"/>
                <a:gd name="T22" fmla="*/ 26 w 34"/>
                <a:gd name="T23" fmla="*/ 75 h 113"/>
                <a:gd name="T24" fmla="*/ 26 w 34"/>
                <a:gd name="T25" fmla="*/ 60 h 113"/>
                <a:gd name="T26" fmla="*/ 26 w 34"/>
                <a:gd name="T27" fmla="*/ 38 h 113"/>
                <a:gd name="T28" fmla="*/ 26 w 34"/>
                <a:gd name="T29" fmla="*/ 23 h 113"/>
                <a:gd name="T30" fmla="*/ 34 w 34"/>
                <a:gd name="T31" fmla="*/ 15 h 113"/>
                <a:gd name="T32" fmla="*/ 34 w 34"/>
                <a:gd name="T33" fmla="*/ 8 h 113"/>
                <a:gd name="T34" fmla="*/ 9 w 34"/>
                <a:gd name="T35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4" h="113">
                  <a:moveTo>
                    <a:pt x="9" y="0"/>
                  </a:moveTo>
                  <a:lnTo>
                    <a:pt x="9" y="8"/>
                  </a:lnTo>
                  <a:lnTo>
                    <a:pt x="9" y="30"/>
                  </a:lnTo>
                  <a:lnTo>
                    <a:pt x="0" y="53"/>
                  </a:lnTo>
                  <a:lnTo>
                    <a:pt x="0" y="83"/>
                  </a:lnTo>
                  <a:lnTo>
                    <a:pt x="0" y="90"/>
                  </a:lnTo>
                  <a:lnTo>
                    <a:pt x="9" y="105"/>
                  </a:lnTo>
                  <a:lnTo>
                    <a:pt x="17" y="113"/>
                  </a:lnTo>
                  <a:lnTo>
                    <a:pt x="17" y="113"/>
                  </a:lnTo>
                  <a:lnTo>
                    <a:pt x="17" y="113"/>
                  </a:lnTo>
                  <a:lnTo>
                    <a:pt x="17" y="98"/>
                  </a:lnTo>
                  <a:lnTo>
                    <a:pt x="26" y="75"/>
                  </a:lnTo>
                  <a:lnTo>
                    <a:pt x="26" y="60"/>
                  </a:lnTo>
                  <a:lnTo>
                    <a:pt x="26" y="38"/>
                  </a:lnTo>
                  <a:lnTo>
                    <a:pt x="26" y="23"/>
                  </a:lnTo>
                  <a:lnTo>
                    <a:pt x="34" y="15"/>
                  </a:lnTo>
                  <a:lnTo>
                    <a:pt x="34" y="8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1">
              <a:extLst>
                <a:ext uri="{FF2B5EF4-FFF2-40B4-BE49-F238E27FC236}">
                  <a16:creationId xmlns:a16="http://schemas.microsoft.com/office/drawing/2014/main" id="{A1935CD4-2357-7B08-7B64-BB4AF6B7B9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8" y="387"/>
              <a:ext cx="169" cy="188"/>
            </a:xfrm>
            <a:custGeom>
              <a:avLst/>
              <a:gdLst>
                <a:gd name="T0" fmla="*/ 0 w 169"/>
                <a:gd name="T1" fmla="*/ 53 h 188"/>
                <a:gd name="T2" fmla="*/ 34 w 169"/>
                <a:gd name="T3" fmla="*/ 113 h 188"/>
                <a:gd name="T4" fmla="*/ 34 w 169"/>
                <a:gd name="T5" fmla="*/ 105 h 188"/>
                <a:gd name="T6" fmla="*/ 42 w 169"/>
                <a:gd name="T7" fmla="*/ 105 h 188"/>
                <a:gd name="T8" fmla="*/ 42 w 169"/>
                <a:gd name="T9" fmla="*/ 105 h 188"/>
                <a:gd name="T10" fmla="*/ 50 w 169"/>
                <a:gd name="T11" fmla="*/ 98 h 188"/>
                <a:gd name="T12" fmla="*/ 59 w 169"/>
                <a:gd name="T13" fmla="*/ 98 h 188"/>
                <a:gd name="T14" fmla="*/ 67 w 169"/>
                <a:gd name="T15" fmla="*/ 90 h 188"/>
                <a:gd name="T16" fmla="*/ 76 w 169"/>
                <a:gd name="T17" fmla="*/ 90 h 188"/>
                <a:gd name="T18" fmla="*/ 84 w 169"/>
                <a:gd name="T19" fmla="*/ 90 h 188"/>
                <a:gd name="T20" fmla="*/ 93 w 169"/>
                <a:gd name="T21" fmla="*/ 98 h 188"/>
                <a:gd name="T22" fmla="*/ 101 w 169"/>
                <a:gd name="T23" fmla="*/ 105 h 188"/>
                <a:gd name="T24" fmla="*/ 110 w 169"/>
                <a:gd name="T25" fmla="*/ 113 h 188"/>
                <a:gd name="T26" fmla="*/ 110 w 169"/>
                <a:gd name="T27" fmla="*/ 120 h 188"/>
                <a:gd name="T28" fmla="*/ 110 w 169"/>
                <a:gd name="T29" fmla="*/ 135 h 188"/>
                <a:gd name="T30" fmla="*/ 110 w 169"/>
                <a:gd name="T31" fmla="*/ 143 h 188"/>
                <a:gd name="T32" fmla="*/ 101 w 169"/>
                <a:gd name="T33" fmla="*/ 158 h 188"/>
                <a:gd name="T34" fmla="*/ 101 w 169"/>
                <a:gd name="T35" fmla="*/ 158 h 188"/>
                <a:gd name="T36" fmla="*/ 93 w 169"/>
                <a:gd name="T37" fmla="*/ 165 h 188"/>
                <a:gd name="T38" fmla="*/ 93 w 169"/>
                <a:gd name="T39" fmla="*/ 173 h 188"/>
                <a:gd name="T40" fmla="*/ 84 w 169"/>
                <a:gd name="T41" fmla="*/ 173 h 188"/>
                <a:gd name="T42" fmla="*/ 84 w 169"/>
                <a:gd name="T43" fmla="*/ 180 h 188"/>
                <a:gd name="T44" fmla="*/ 84 w 169"/>
                <a:gd name="T45" fmla="*/ 180 h 188"/>
                <a:gd name="T46" fmla="*/ 76 w 169"/>
                <a:gd name="T47" fmla="*/ 188 h 188"/>
                <a:gd name="T48" fmla="*/ 76 w 169"/>
                <a:gd name="T49" fmla="*/ 188 h 188"/>
                <a:gd name="T50" fmla="*/ 76 w 169"/>
                <a:gd name="T51" fmla="*/ 188 h 188"/>
                <a:gd name="T52" fmla="*/ 143 w 169"/>
                <a:gd name="T53" fmla="*/ 188 h 188"/>
                <a:gd name="T54" fmla="*/ 143 w 169"/>
                <a:gd name="T55" fmla="*/ 188 h 188"/>
                <a:gd name="T56" fmla="*/ 143 w 169"/>
                <a:gd name="T57" fmla="*/ 180 h 188"/>
                <a:gd name="T58" fmla="*/ 152 w 169"/>
                <a:gd name="T59" fmla="*/ 173 h 188"/>
                <a:gd name="T60" fmla="*/ 152 w 169"/>
                <a:gd name="T61" fmla="*/ 158 h 188"/>
                <a:gd name="T62" fmla="*/ 160 w 169"/>
                <a:gd name="T63" fmla="*/ 150 h 188"/>
                <a:gd name="T64" fmla="*/ 169 w 169"/>
                <a:gd name="T65" fmla="*/ 128 h 188"/>
                <a:gd name="T66" fmla="*/ 169 w 169"/>
                <a:gd name="T67" fmla="*/ 113 h 188"/>
                <a:gd name="T68" fmla="*/ 169 w 169"/>
                <a:gd name="T69" fmla="*/ 90 h 188"/>
                <a:gd name="T70" fmla="*/ 169 w 169"/>
                <a:gd name="T71" fmla="*/ 75 h 188"/>
                <a:gd name="T72" fmla="*/ 169 w 169"/>
                <a:gd name="T73" fmla="*/ 53 h 188"/>
                <a:gd name="T74" fmla="*/ 169 w 169"/>
                <a:gd name="T75" fmla="*/ 38 h 188"/>
                <a:gd name="T76" fmla="*/ 160 w 169"/>
                <a:gd name="T77" fmla="*/ 23 h 188"/>
                <a:gd name="T78" fmla="*/ 160 w 169"/>
                <a:gd name="T79" fmla="*/ 15 h 188"/>
                <a:gd name="T80" fmla="*/ 152 w 169"/>
                <a:gd name="T81" fmla="*/ 8 h 188"/>
                <a:gd name="T82" fmla="*/ 152 w 169"/>
                <a:gd name="T83" fmla="*/ 0 h 188"/>
                <a:gd name="T84" fmla="*/ 152 w 169"/>
                <a:gd name="T85" fmla="*/ 0 h 188"/>
                <a:gd name="T86" fmla="*/ 0 w 169"/>
                <a:gd name="T87" fmla="*/ 53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9" h="188">
                  <a:moveTo>
                    <a:pt x="0" y="53"/>
                  </a:moveTo>
                  <a:lnTo>
                    <a:pt x="34" y="113"/>
                  </a:lnTo>
                  <a:lnTo>
                    <a:pt x="34" y="105"/>
                  </a:lnTo>
                  <a:lnTo>
                    <a:pt x="42" y="105"/>
                  </a:lnTo>
                  <a:lnTo>
                    <a:pt x="42" y="105"/>
                  </a:lnTo>
                  <a:lnTo>
                    <a:pt x="50" y="98"/>
                  </a:lnTo>
                  <a:lnTo>
                    <a:pt x="59" y="98"/>
                  </a:lnTo>
                  <a:lnTo>
                    <a:pt x="67" y="90"/>
                  </a:lnTo>
                  <a:lnTo>
                    <a:pt x="76" y="90"/>
                  </a:lnTo>
                  <a:lnTo>
                    <a:pt x="84" y="90"/>
                  </a:lnTo>
                  <a:lnTo>
                    <a:pt x="93" y="98"/>
                  </a:lnTo>
                  <a:lnTo>
                    <a:pt x="101" y="105"/>
                  </a:lnTo>
                  <a:lnTo>
                    <a:pt x="110" y="113"/>
                  </a:lnTo>
                  <a:lnTo>
                    <a:pt x="110" y="120"/>
                  </a:lnTo>
                  <a:lnTo>
                    <a:pt x="110" y="135"/>
                  </a:lnTo>
                  <a:lnTo>
                    <a:pt x="110" y="143"/>
                  </a:lnTo>
                  <a:lnTo>
                    <a:pt x="101" y="158"/>
                  </a:lnTo>
                  <a:lnTo>
                    <a:pt x="101" y="158"/>
                  </a:lnTo>
                  <a:lnTo>
                    <a:pt x="93" y="165"/>
                  </a:lnTo>
                  <a:lnTo>
                    <a:pt x="93" y="173"/>
                  </a:lnTo>
                  <a:lnTo>
                    <a:pt x="84" y="173"/>
                  </a:lnTo>
                  <a:lnTo>
                    <a:pt x="84" y="180"/>
                  </a:lnTo>
                  <a:lnTo>
                    <a:pt x="84" y="180"/>
                  </a:lnTo>
                  <a:lnTo>
                    <a:pt x="76" y="188"/>
                  </a:lnTo>
                  <a:lnTo>
                    <a:pt x="76" y="188"/>
                  </a:lnTo>
                  <a:lnTo>
                    <a:pt x="76" y="188"/>
                  </a:lnTo>
                  <a:lnTo>
                    <a:pt x="143" y="188"/>
                  </a:lnTo>
                  <a:lnTo>
                    <a:pt x="143" y="188"/>
                  </a:lnTo>
                  <a:lnTo>
                    <a:pt x="143" y="180"/>
                  </a:lnTo>
                  <a:lnTo>
                    <a:pt x="152" y="173"/>
                  </a:lnTo>
                  <a:lnTo>
                    <a:pt x="152" y="158"/>
                  </a:lnTo>
                  <a:lnTo>
                    <a:pt x="160" y="150"/>
                  </a:lnTo>
                  <a:lnTo>
                    <a:pt x="169" y="128"/>
                  </a:lnTo>
                  <a:lnTo>
                    <a:pt x="169" y="113"/>
                  </a:lnTo>
                  <a:lnTo>
                    <a:pt x="169" y="90"/>
                  </a:lnTo>
                  <a:lnTo>
                    <a:pt x="169" y="75"/>
                  </a:lnTo>
                  <a:lnTo>
                    <a:pt x="169" y="53"/>
                  </a:lnTo>
                  <a:lnTo>
                    <a:pt x="169" y="38"/>
                  </a:lnTo>
                  <a:lnTo>
                    <a:pt x="160" y="23"/>
                  </a:lnTo>
                  <a:lnTo>
                    <a:pt x="160" y="15"/>
                  </a:lnTo>
                  <a:lnTo>
                    <a:pt x="152" y="8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7F66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2">
              <a:extLst>
                <a:ext uri="{FF2B5EF4-FFF2-40B4-BE49-F238E27FC236}">
                  <a16:creationId xmlns:a16="http://schemas.microsoft.com/office/drawing/2014/main" id="{4520F302-976D-C22F-09BE-0CB1ED79F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5" y="447"/>
              <a:ext cx="59" cy="150"/>
            </a:xfrm>
            <a:custGeom>
              <a:avLst/>
              <a:gdLst>
                <a:gd name="T0" fmla="*/ 50 w 59"/>
                <a:gd name="T1" fmla="*/ 0 h 150"/>
                <a:gd name="T2" fmla="*/ 50 w 59"/>
                <a:gd name="T3" fmla="*/ 8 h 150"/>
                <a:gd name="T4" fmla="*/ 42 w 59"/>
                <a:gd name="T5" fmla="*/ 23 h 150"/>
                <a:gd name="T6" fmla="*/ 42 w 59"/>
                <a:gd name="T7" fmla="*/ 53 h 150"/>
                <a:gd name="T8" fmla="*/ 42 w 59"/>
                <a:gd name="T9" fmla="*/ 75 h 150"/>
                <a:gd name="T10" fmla="*/ 33 w 59"/>
                <a:gd name="T11" fmla="*/ 83 h 150"/>
                <a:gd name="T12" fmla="*/ 33 w 59"/>
                <a:gd name="T13" fmla="*/ 98 h 150"/>
                <a:gd name="T14" fmla="*/ 25 w 59"/>
                <a:gd name="T15" fmla="*/ 113 h 150"/>
                <a:gd name="T16" fmla="*/ 16 w 59"/>
                <a:gd name="T17" fmla="*/ 120 h 150"/>
                <a:gd name="T18" fmla="*/ 8 w 59"/>
                <a:gd name="T19" fmla="*/ 135 h 150"/>
                <a:gd name="T20" fmla="*/ 8 w 59"/>
                <a:gd name="T21" fmla="*/ 143 h 150"/>
                <a:gd name="T22" fmla="*/ 0 w 59"/>
                <a:gd name="T23" fmla="*/ 143 h 150"/>
                <a:gd name="T24" fmla="*/ 0 w 59"/>
                <a:gd name="T25" fmla="*/ 150 h 150"/>
                <a:gd name="T26" fmla="*/ 25 w 59"/>
                <a:gd name="T27" fmla="*/ 150 h 150"/>
                <a:gd name="T28" fmla="*/ 25 w 59"/>
                <a:gd name="T29" fmla="*/ 150 h 150"/>
                <a:gd name="T30" fmla="*/ 25 w 59"/>
                <a:gd name="T31" fmla="*/ 143 h 150"/>
                <a:gd name="T32" fmla="*/ 33 w 59"/>
                <a:gd name="T33" fmla="*/ 135 h 150"/>
                <a:gd name="T34" fmla="*/ 42 w 59"/>
                <a:gd name="T35" fmla="*/ 128 h 150"/>
                <a:gd name="T36" fmla="*/ 42 w 59"/>
                <a:gd name="T37" fmla="*/ 113 h 150"/>
                <a:gd name="T38" fmla="*/ 50 w 59"/>
                <a:gd name="T39" fmla="*/ 105 h 150"/>
                <a:gd name="T40" fmla="*/ 50 w 59"/>
                <a:gd name="T41" fmla="*/ 90 h 150"/>
                <a:gd name="T42" fmla="*/ 59 w 59"/>
                <a:gd name="T43" fmla="*/ 75 h 150"/>
                <a:gd name="T44" fmla="*/ 59 w 59"/>
                <a:gd name="T45" fmla="*/ 53 h 150"/>
                <a:gd name="T46" fmla="*/ 59 w 59"/>
                <a:gd name="T47" fmla="*/ 23 h 150"/>
                <a:gd name="T48" fmla="*/ 59 w 59"/>
                <a:gd name="T49" fmla="*/ 8 h 150"/>
                <a:gd name="T50" fmla="*/ 59 w 59"/>
                <a:gd name="T51" fmla="*/ 0 h 150"/>
                <a:gd name="T52" fmla="*/ 50 w 59"/>
                <a:gd name="T53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9" h="150">
                  <a:moveTo>
                    <a:pt x="50" y="0"/>
                  </a:moveTo>
                  <a:lnTo>
                    <a:pt x="50" y="8"/>
                  </a:lnTo>
                  <a:lnTo>
                    <a:pt x="42" y="23"/>
                  </a:lnTo>
                  <a:lnTo>
                    <a:pt x="42" y="53"/>
                  </a:lnTo>
                  <a:lnTo>
                    <a:pt x="42" y="75"/>
                  </a:lnTo>
                  <a:lnTo>
                    <a:pt x="33" y="83"/>
                  </a:lnTo>
                  <a:lnTo>
                    <a:pt x="33" y="98"/>
                  </a:lnTo>
                  <a:lnTo>
                    <a:pt x="25" y="113"/>
                  </a:lnTo>
                  <a:lnTo>
                    <a:pt x="16" y="120"/>
                  </a:lnTo>
                  <a:lnTo>
                    <a:pt x="8" y="135"/>
                  </a:lnTo>
                  <a:lnTo>
                    <a:pt x="8" y="143"/>
                  </a:lnTo>
                  <a:lnTo>
                    <a:pt x="0" y="143"/>
                  </a:lnTo>
                  <a:lnTo>
                    <a:pt x="0" y="150"/>
                  </a:lnTo>
                  <a:lnTo>
                    <a:pt x="25" y="150"/>
                  </a:lnTo>
                  <a:lnTo>
                    <a:pt x="25" y="150"/>
                  </a:lnTo>
                  <a:lnTo>
                    <a:pt x="25" y="143"/>
                  </a:lnTo>
                  <a:lnTo>
                    <a:pt x="33" y="135"/>
                  </a:lnTo>
                  <a:lnTo>
                    <a:pt x="42" y="128"/>
                  </a:lnTo>
                  <a:lnTo>
                    <a:pt x="42" y="113"/>
                  </a:lnTo>
                  <a:lnTo>
                    <a:pt x="50" y="105"/>
                  </a:lnTo>
                  <a:lnTo>
                    <a:pt x="50" y="90"/>
                  </a:lnTo>
                  <a:lnTo>
                    <a:pt x="59" y="75"/>
                  </a:lnTo>
                  <a:lnTo>
                    <a:pt x="59" y="53"/>
                  </a:lnTo>
                  <a:lnTo>
                    <a:pt x="59" y="23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3">
              <a:extLst>
                <a:ext uri="{FF2B5EF4-FFF2-40B4-BE49-F238E27FC236}">
                  <a16:creationId xmlns:a16="http://schemas.microsoft.com/office/drawing/2014/main" id="{3C4DAE3B-8AB2-83E2-DC6E-75553E7B6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8" y="688"/>
              <a:ext cx="203" cy="90"/>
            </a:xfrm>
            <a:custGeom>
              <a:avLst/>
              <a:gdLst>
                <a:gd name="T0" fmla="*/ 0 w 203"/>
                <a:gd name="T1" fmla="*/ 75 h 90"/>
                <a:gd name="T2" fmla="*/ 0 w 203"/>
                <a:gd name="T3" fmla="*/ 90 h 90"/>
                <a:gd name="T4" fmla="*/ 135 w 203"/>
                <a:gd name="T5" fmla="*/ 90 h 90"/>
                <a:gd name="T6" fmla="*/ 203 w 203"/>
                <a:gd name="T7" fmla="*/ 0 h 90"/>
                <a:gd name="T8" fmla="*/ 0 w 203"/>
                <a:gd name="T9" fmla="*/ 7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" h="90">
                  <a:moveTo>
                    <a:pt x="0" y="75"/>
                  </a:moveTo>
                  <a:lnTo>
                    <a:pt x="0" y="90"/>
                  </a:lnTo>
                  <a:lnTo>
                    <a:pt x="135" y="90"/>
                  </a:lnTo>
                  <a:lnTo>
                    <a:pt x="203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E0A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4">
              <a:extLst>
                <a:ext uri="{FF2B5EF4-FFF2-40B4-BE49-F238E27FC236}">
                  <a16:creationId xmlns:a16="http://schemas.microsoft.com/office/drawing/2014/main" id="{4E1B873C-FCD1-0DDE-AC0D-4B5C978B7247}"/>
                </a:ext>
              </a:extLst>
            </p:cNvPr>
            <p:cNvSpPr>
              <a:spLocks/>
            </p:cNvSpPr>
            <p:nvPr/>
          </p:nvSpPr>
          <p:spPr bwMode="auto">
            <a:xfrm>
              <a:off x="891" y="1010"/>
              <a:ext cx="186" cy="398"/>
            </a:xfrm>
            <a:custGeom>
              <a:avLst/>
              <a:gdLst>
                <a:gd name="T0" fmla="*/ 119 w 186"/>
                <a:gd name="T1" fmla="*/ 0 h 398"/>
                <a:gd name="T2" fmla="*/ 186 w 186"/>
                <a:gd name="T3" fmla="*/ 15 h 398"/>
                <a:gd name="T4" fmla="*/ 68 w 186"/>
                <a:gd name="T5" fmla="*/ 376 h 398"/>
                <a:gd name="T6" fmla="*/ 68 w 186"/>
                <a:gd name="T7" fmla="*/ 376 h 398"/>
                <a:gd name="T8" fmla="*/ 68 w 186"/>
                <a:gd name="T9" fmla="*/ 376 h 398"/>
                <a:gd name="T10" fmla="*/ 59 w 186"/>
                <a:gd name="T11" fmla="*/ 383 h 398"/>
                <a:gd name="T12" fmla="*/ 59 w 186"/>
                <a:gd name="T13" fmla="*/ 391 h 398"/>
                <a:gd name="T14" fmla="*/ 51 w 186"/>
                <a:gd name="T15" fmla="*/ 391 h 398"/>
                <a:gd name="T16" fmla="*/ 42 w 186"/>
                <a:gd name="T17" fmla="*/ 398 h 398"/>
                <a:gd name="T18" fmla="*/ 34 w 186"/>
                <a:gd name="T19" fmla="*/ 398 h 398"/>
                <a:gd name="T20" fmla="*/ 26 w 186"/>
                <a:gd name="T21" fmla="*/ 398 h 398"/>
                <a:gd name="T22" fmla="*/ 9 w 186"/>
                <a:gd name="T23" fmla="*/ 398 h 398"/>
                <a:gd name="T24" fmla="*/ 9 w 186"/>
                <a:gd name="T25" fmla="*/ 391 h 398"/>
                <a:gd name="T26" fmla="*/ 0 w 186"/>
                <a:gd name="T27" fmla="*/ 383 h 398"/>
                <a:gd name="T28" fmla="*/ 0 w 186"/>
                <a:gd name="T29" fmla="*/ 376 h 398"/>
                <a:gd name="T30" fmla="*/ 0 w 186"/>
                <a:gd name="T31" fmla="*/ 368 h 398"/>
                <a:gd name="T32" fmla="*/ 0 w 186"/>
                <a:gd name="T33" fmla="*/ 361 h 398"/>
                <a:gd name="T34" fmla="*/ 0 w 186"/>
                <a:gd name="T35" fmla="*/ 353 h 398"/>
                <a:gd name="T36" fmla="*/ 0 w 186"/>
                <a:gd name="T37" fmla="*/ 353 h 398"/>
                <a:gd name="T38" fmla="*/ 119 w 186"/>
                <a:gd name="T39" fmla="*/ 0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6" h="398">
                  <a:moveTo>
                    <a:pt x="119" y="0"/>
                  </a:moveTo>
                  <a:lnTo>
                    <a:pt x="186" y="15"/>
                  </a:lnTo>
                  <a:lnTo>
                    <a:pt x="68" y="376"/>
                  </a:lnTo>
                  <a:lnTo>
                    <a:pt x="68" y="376"/>
                  </a:lnTo>
                  <a:lnTo>
                    <a:pt x="68" y="376"/>
                  </a:lnTo>
                  <a:lnTo>
                    <a:pt x="59" y="383"/>
                  </a:lnTo>
                  <a:lnTo>
                    <a:pt x="59" y="391"/>
                  </a:lnTo>
                  <a:lnTo>
                    <a:pt x="51" y="391"/>
                  </a:lnTo>
                  <a:lnTo>
                    <a:pt x="42" y="398"/>
                  </a:lnTo>
                  <a:lnTo>
                    <a:pt x="34" y="398"/>
                  </a:lnTo>
                  <a:lnTo>
                    <a:pt x="26" y="398"/>
                  </a:lnTo>
                  <a:lnTo>
                    <a:pt x="9" y="398"/>
                  </a:lnTo>
                  <a:lnTo>
                    <a:pt x="9" y="391"/>
                  </a:lnTo>
                  <a:lnTo>
                    <a:pt x="0" y="383"/>
                  </a:lnTo>
                  <a:lnTo>
                    <a:pt x="0" y="376"/>
                  </a:lnTo>
                  <a:lnTo>
                    <a:pt x="0" y="368"/>
                  </a:lnTo>
                  <a:lnTo>
                    <a:pt x="0" y="361"/>
                  </a:lnTo>
                  <a:lnTo>
                    <a:pt x="0" y="353"/>
                  </a:lnTo>
                  <a:lnTo>
                    <a:pt x="0" y="353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BCFF6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5">
              <a:extLst>
                <a:ext uri="{FF2B5EF4-FFF2-40B4-BE49-F238E27FC236}">
                  <a16:creationId xmlns:a16="http://schemas.microsoft.com/office/drawing/2014/main" id="{83E995D0-9BBD-B987-A0CE-0B65FE57B4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" y="1243"/>
              <a:ext cx="59" cy="143"/>
            </a:xfrm>
            <a:custGeom>
              <a:avLst/>
              <a:gdLst>
                <a:gd name="T0" fmla="*/ 33 w 59"/>
                <a:gd name="T1" fmla="*/ 0 h 143"/>
                <a:gd name="T2" fmla="*/ 59 w 59"/>
                <a:gd name="T3" fmla="*/ 23 h 143"/>
                <a:gd name="T4" fmla="*/ 59 w 59"/>
                <a:gd name="T5" fmla="*/ 23 h 143"/>
                <a:gd name="T6" fmla="*/ 50 w 59"/>
                <a:gd name="T7" fmla="*/ 38 h 143"/>
                <a:gd name="T8" fmla="*/ 50 w 59"/>
                <a:gd name="T9" fmla="*/ 60 h 143"/>
                <a:gd name="T10" fmla="*/ 42 w 59"/>
                <a:gd name="T11" fmla="*/ 83 h 143"/>
                <a:gd name="T12" fmla="*/ 33 w 59"/>
                <a:gd name="T13" fmla="*/ 105 h 143"/>
                <a:gd name="T14" fmla="*/ 16 w 59"/>
                <a:gd name="T15" fmla="*/ 120 h 143"/>
                <a:gd name="T16" fmla="*/ 8 w 59"/>
                <a:gd name="T17" fmla="*/ 135 h 143"/>
                <a:gd name="T18" fmla="*/ 0 w 59"/>
                <a:gd name="T19" fmla="*/ 143 h 143"/>
                <a:gd name="T20" fmla="*/ 0 w 59"/>
                <a:gd name="T21" fmla="*/ 128 h 143"/>
                <a:gd name="T22" fmla="*/ 0 w 59"/>
                <a:gd name="T23" fmla="*/ 113 h 143"/>
                <a:gd name="T24" fmla="*/ 8 w 59"/>
                <a:gd name="T25" fmla="*/ 90 h 143"/>
                <a:gd name="T26" fmla="*/ 16 w 59"/>
                <a:gd name="T27" fmla="*/ 68 h 143"/>
                <a:gd name="T28" fmla="*/ 16 w 59"/>
                <a:gd name="T29" fmla="*/ 45 h 143"/>
                <a:gd name="T30" fmla="*/ 25 w 59"/>
                <a:gd name="T31" fmla="*/ 23 h 143"/>
                <a:gd name="T32" fmla="*/ 33 w 59"/>
                <a:gd name="T33" fmla="*/ 8 h 143"/>
                <a:gd name="T34" fmla="*/ 33 w 59"/>
                <a:gd name="T35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9" h="143">
                  <a:moveTo>
                    <a:pt x="33" y="0"/>
                  </a:moveTo>
                  <a:lnTo>
                    <a:pt x="59" y="23"/>
                  </a:lnTo>
                  <a:lnTo>
                    <a:pt x="59" y="23"/>
                  </a:lnTo>
                  <a:lnTo>
                    <a:pt x="50" y="38"/>
                  </a:lnTo>
                  <a:lnTo>
                    <a:pt x="50" y="60"/>
                  </a:lnTo>
                  <a:lnTo>
                    <a:pt x="42" y="83"/>
                  </a:lnTo>
                  <a:lnTo>
                    <a:pt x="33" y="105"/>
                  </a:lnTo>
                  <a:lnTo>
                    <a:pt x="16" y="120"/>
                  </a:lnTo>
                  <a:lnTo>
                    <a:pt x="8" y="135"/>
                  </a:lnTo>
                  <a:lnTo>
                    <a:pt x="0" y="143"/>
                  </a:lnTo>
                  <a:lnTo>
                    <a:pt x="0" y="128"/>
                  </a:lnTo>
                  <a:lnTo>
                    <a:pt x="0" y="113"/>
                  </a:lnTo>
                  <a:lnTo>
                    <a:pt x="8" y="90"/>
                  </a:lnTo>
                  <a:lnTo>
                    <a:pt x="16" y="68"/>
                  </a:lnTo>
                  <a:lnTo>
                    <a:pt x="16" y="45"/>
                  </a:lnTo>
                  <a:lnTo>
                    <a:pt x="25" y="23"/>
                  </a:lnTo>
                  <a:lnTo>
                    <a:pt x="33" y="8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38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6">
              <a:extLst>
                <a:ext uri="{FF2B5EF4-FFF2-40B4-BE49-F238E27FC236}">
                  <a16:creationId xmlns:a16="http://schemas.microsoft.com/office/drawing/2014/main" id="{DC9AEC49-9FC0-395D-52DA-CC7A9C2BD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296"/>
              <a:ext cx="34" cy="52"/>
            </a:xfrm>
            <a:custGeom>
              <a:avLst/>
              <a:gdLst>
                <a:gd name="T0" fmla="*/ 0 w 34"/>
                <a:gd name="T1" fmla="*/ 52 h 52"/>
                <a:gd name="T2" fmla="*/ 26 w 34"/>
                <a:gd name="T3" fmla="*/ 0 h 52"/>
                <a:gd name="T4" fmla="*/ 34 w 34"/>
                <a:gd name="T5" fmla="*/ 7 h 52"/>
                <a:gd name="T6" fmla="*/ 17 w 34"/>
                <a:gd name="T7" fmla="*/ 52 h 52"/>
                <a:gd name="T8" fmla="*/ 0 w 34"/>
                <a:gd name="T9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52">
                  <a:moveTo>
                    <a:pt x="0" y="52"/>
                  </a:moveTo>
                  <a:lnTo>
                    <a:pt x="26" y="0"/>
                  </a:lnTo>
                  <a:lnTo>
                    <a:pt x="34" y="7"/>
                  </a:lnTo>
                  <a:lnTo>
                    <a:pt x="17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27">
              <a:extLst>
                <a:ext uri="{FF2B5EF4-FFF2-40B4-BE49-F238E27FC236}">
                  <a16:creationId xmlns:a16="http://schemas.microsoft.com/office/drawing/2014/main" id="{96BCDB60-F96A-34AA-D1AE-06714A067C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" y="673"/>
              <a:ext cx="236" cy="623"/>
            </a:xfrm>
            <a:custGeom>
              <a:avLst/>
              <a:gdLst>
                <a:gd name="T0" fmla="*/ 236 w 236"/>
                <a:gd name="T1" fmla="*/ 0 h 623"/>
                <a:gd name="T2" fmla="*/ 236 w 236"/>
                <a:gd name="T3" fmla="*/ 0 h 623"/>
                <a:gd name="T4" fmla="*/ 236 w 236"/>
                <a:gd name="T5" fmla="*/ 7 h 623"/>
                <a:gd name="T6" fmla="*/ 228 w 236"/>
                <a:gd name="T7" fmla="*/ 7 h 623"/>
                <a:gd name="T8" fmla="*/ 220 w 236"/>
                <a:gd name="T9" fmla="*/ 7 h 623"/>
                <a:gd name="T10" fmla="*/ 203 w 236"/>
                <a:gd name="T11" fmla="*/ 15 h 623"/>
                <a:gd name="T12" fmla="*/ 186 w 236"/>
                <a:gd name="T13" fmla="*/ 22 h 623"/>
                <a:gd name="T14" fmla="*/ 177 w 236"/>
                <a:gd name="T15" fmla="*/ 37 h 623"/>
                <a:gd name="T16" fmla="*/ 160 w 236"/>
                <a:gd name="T17" fmla="*/ 45 h 623"/>
                <a:gd name="T18" fmla="*/ 143 w 236"/>
                <a:gd name="T19" fmla="*/ 60 h 623"/>
                <a:gd name="T20" fmla="*/ 127 w 236"/>
                <a:gd name="T21" fmla="*/ 75 h 623"/>
                <a:gd name="T22" fmla="*/ 101 w 236"/>
                <a:gd name="T23" fmla="*/ 97 h 623"/>
                <a:gd name="T24" fmla="*/ 84 w 236"/>
                <a:gd name="T25" fmla="*/ 120 h 623"/>
                <a:gd name="T26" fmla="*/ 67 w 236"/>
                <a:gd name="T27" fmla="*/ 142 h 623"/>
                <a:gd name="T28" fmla="*/ 50 w 236"/>
                <a:gd name="T29" fmla="*/ 172 h 623"/>
                <a:gd name="T30" fmla="*/ 34 w 236"/>
                <a:gd name="T31" fmla="*/ 210 h 623"/>
                <a:gd name="T32" fmla="*/ 25 w 236"/>
                <a:gd name="T33" fmla="*/ 240 h 623"/>
                <a:gd name="T34" fmla="*/ 0 w 236"/>
                <a:gd name="T35" fmla="*/ 315 h 623"/>
                <a:gd name="T36" fmla="*/ 0 w 236"/>
                <a:gd name="T37" fmla="*/ 390 h 623"/>
                <a:gd name="T38" fmla="*/ 0 w 236"/>
                <a:gd name="T39" fmla="*/ 450 h 623"/>
                <a:gd name="T40" fmla="*/ 8 w 236"/>
                <a:gd name="T41" fmla="*/ 510 h 623"/>
                <a:gd name="T42" fmla="*/ 25 w 236"/>
                <a:gd name="T43" fmla="*/ 555 h 623"/>
                <a:gd name="T44" fmla="*/ 34 w 236"/>
                <a:gd name="T45" fmla="*/ 593 h 623"/>
                <a:gd name="T46" fmla="*/ 42 w 236"/>
                <a:gd name="T47" fmla="*/ 615 h 623"/>
                <a:gd name="T48" fmla="*/ 50 w 236"/>
                <a:gd name="T49" fmla="*/ 623 h 623"/>
                <a:gd name="T50" fmla="*/ 50 w 236"/>
                <a:gd name="T51" fmla="*/ 623 h 623"/>
                <a:gd name="T52" fmla="*/ 50 w 236"/>
                <a:gd name="T53" fmla="*/ 615 h 623"/>
                <a:gd name="T54" fmla="*/ 59 w 236"/>
                <a:gd name="T55" fmla="*/ 615 h 623"/>
                <a:gd name="T56" fmla="*/ 67 w 236"/>
                <a:gd name="T57" fmla="*/ 600 h 623"/>
                <a:gd name="T58" fmla="*/ 76 w 236"/>
                <a:gd name="T59" fmla="*/ 593 h 623"/>
                <a:gd name="T60" fmla="*/ 84 w 236"/>
                <a:gd name="T61" fmla="*/ 578 h 623"/>
                <a:gd name="T62" fmla="*/ 93 w 236"/>
                <a:gd name="T63" fmla="*/ 563 h 623"/>
                <a:gd name="T64" fmla="*/ 101 w 236"/>
                <a:gd name="T65" fmla="*/ 548 h 623"/>
                <a:gd name="T66" fmla="*/ 118 w 236"/>
                <a:gd name="T67" fmla="*/ 525 h 623"/>
                <a:gd name="T68" fmla="*/ 127 w 236"/>
                <a:gd name="T69" fmla="*/ 503 h 623"/>
                <a:gd name="T70" fmla="*/ 143 w 236"/>
                <a:gd name="T71" fmla="*/ 480 h 623"/>
                <a:gd name="T72" fmla="*/ 152 w 236"/>
                <a:gd name="T73" fmla="*/ 457 h 623"/>
                <a:gd name="T74" fmla="*/ 160 w 236"/>
                <a:gd name="T75" fmla="*/ 427 h 623"/>
                <a:gd name="T76" fmla="*/ 177 w 236"/>
                <a:gd name="T77" fmla="*/ 397 h 623"/>
                <a:gd name="T78" fmla="*/ 186 w 236"/>
                <a:gd name="T79" fmla="*/ 367 h 623"/>
                <a:gd name="T80" fmla="*/ 194 w 236"/>
                <a:gd name="T81" fmla="*/ 337 h 623"/>
                <a:gd name="T82" fmla="*/ 211 w 236"/>
                <a:gd name="T83" fmla="*/ 262 h 623"/>
                <a:gd name="T84" fmla="*/ 228 w 236"/>
                <a:gd name="T85" fmla="*/ 195 h 623"/>
                <a:gd name="T86" fmla="*/ 236 w 236"/>
                <a:gd name="T87" fmla="*/ 142 h 623"/>
                <a:gd name="T88" fmla="*/ 236 w 236"/>
                <a:gd name="T89" fmla="*/ 90 h 623"/>
                <a:gd name="T90" fmla="*/ 236 w 236"/>
                <a:gd name="T91" fmla="*/ 52 h 623"/>
                <a:gd name="T92" fmla="*/ 236 w 236"/>
                <a:gd name="T93" fmla="*/ 22 h 623"/>
                <a:gd name="T94" fmla="*/ 236 w 236"/>
                <a:gd name="T95" fmla="*/ 7 h 623"/>
                <a:gd name="T96" fmla="*/ 236 w 236"/>
                <a:gd name="T97" fmla="*/ 0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36" h="623">
                  <a:moveTo>
                    <a:pt x="236" y="0"/>
                  </a:moveTo>
                  <a:lnTo>
                    <a:pt x="236" y="0"/>
                  </a:lnTo>
                  <a:lnTo>
                    <a:pt x="236" y="7"/>
                  </a:lnTo>
                  <a:lnTo>
                    <a:pt x="228" y="7"/>
                  </a:lnTo>
                  <a:lnTo>
                    <a:pt x="220" y="7"/>
                  </a:lnTo>
                  <a:lnTo>
                    <a:pt x="203" y="15"/>
                  </a:lnTo>
                  <a:lnTo>
                    <a:pt x="186" y="22"/>
                  </a:lnTo>
                  <a:lnTo>
                    <a:pt x="177" y="37"/>
                  </a:lnTo>
                  <a:lnTo>
                    <a:pt x="160" y="45"/>
                  </a:lnTo>
                  <a:lnTo>
                    <a:pt x="143" y="60"/>
                  </a:lnTo>
                  <a:lnTo>
                    <a:pt x="127" y="75"/>
                  </a:lnTo>
                  <a:lnTo>
                    <a:pt x="101" y="97"/>
                  </a:lnTo>
                  <a:lnTo>
                    <a:pt x="84" y="120"/>
                  </a:lnTo>
                  <a:lnTo>
                    <a:pt x="67" y="142"/>
                  </a:lnTo>
                  <a:lnTo>
                    <a:pt x="50" y="172"/>
                  </a:lnTo>
                  <a:lnTo>
                    <a:pt x="34" y="210"/>
                  </a:lnTo>
                  <a:lnTo>
                    <a:pt x="25" y="240"/>
                  </a:lnTo>
                  <a:lnTo>
                    <a:pt x="0" y="315"/>
                  </a:lnTo>
                  <a:lnTo>
                    <a:pt x="0" y="390"/>
                  </a:lnTo>
                  <a:lnTo>
                    <a:pt x="0" y="450"/>
                  </a:lnTo>
                  <a:lnTo>
                    <a:pt x="8" y="510"/>
                  </a:lnTo>
                  <a:lnTo>
                    <a:pt x="25" y="555"/>
                  </a:lnTo>
                  <a:lnTo>
                    <a:pt x="34" y="593"/>
                  </a:lnTo>
                  <a:lnTo>
                    <a:pt x="42" y="615"/>
                  </a:lnTo>
                  <a:lnTo>
                    <a:pt x="50" y="623"/>
                  </a:lnTo>
                  <a:lnTo>
                    <a:pt x="50" y="623"/>
                  </a:lnTo>
                  <a:lnTo>
                    <a:pt x="50" y="615"/>
                  </a:lnTo>
                  <a:lnTo>
                    <a:pt x="59" y="615"/>
                  </a:lnTo>
                  <a:lnTo>
                    <a:pt x="67" y="600"/>
                  </a:lnTo>
                  <a:lnTo>
                    <a:pt x="76" y="593"/>
                  </a:lnTo>
                  <a:lnTo>
                    <a:pt x="84" y="578"/>
                  </a:lnTo>
                  <a:lnTo>
                    <a:pt x="93" y="563"/>
                  </a:lnTo>
                  <a:lnTo>
                    <a:pt x="101" y="548"/>
                  </a:lnTo>
                  <a:lnTo>
                    <a:pt x="118" y="525"/>
                  </a:lnTo>
                  <a:lnTo>
                    <a:pt x="127" y="503"/>
                  </a:lnTo>
                  <a:lnTo>
                    <a:pt x="143" y="480"/>
                  </a:lnTo>
                  <a:lnTo>
                    <a:pt x="152" y="457"/>
                  </a:lnTo>
                  <a:lnTo>
                    <a:pt x="160" y="427"/>
                  </a:lnTo>
                  <a:lnTo>
                    <a:pt x="177" y="397"/>
                  </a:lnTo>
                  <a:lnTo>
                    <a:pt x="186" y="367"/>
                  </a:lnTo>
                  <a:lnTo>
                    <a:pt x="194" y="337"/>
                  </a:lnTo>
                  <a:lnTo>
                    <a:pt x="211" y="262"/>
                  </a:lnTo>
                  <a:lnTo>
                    <a:pt x="228" y="195"/>
                  </a:lnTo>
                  <a:lnTo>
                    <a:pt x="236" y="142"/>
                  </a:lnTo>
                  <a:lnTo>
                    <a:pt x="236" y="90"/>
                  </a:lnTo>
                  <a:lnTo>
                    <a:pt x="236" y="52"/>
                  </a:lnTo>
                  <a:lnTo>
                    <a:pt x="236" y="22"/>
                  </a:lnTo>
                  <a:lnTo>
                    <a:pt x="236" y="7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ADC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28">
              <a:extLst>
                <a:ext uri="{FF2B5EF4-FFF2-40B4-BE49-F238E27FC236}">
                  <a16:creationId xmlns:a16="http://schemas.microsoft.com/office/drawing/2014/main" id="{59718AA0-4247-6DDE-F20F-BED2F42E99F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" y="763"/>
              <a:ext cx="211" cy="578"/>
            </a:xfrm>
            <a:custGeom>
              <a:avLst/>
              <a:gdLst>
                <a:gd name="T0" fmla="*/ 51 w 211"/>
                <a:gd name="T1" fmla="*/ 0 h 578"/>
                <a:gd name="T2" fmla="*/ 51 w 211"/>
                <a:gd name="T3" fmla="*/ 7 h 578"/>
                <a:gd name="T4" fmla="*/ 42 w 211"/>
                <a:gd name="T5" fmla="*/ 30 h 578"/>
                <a:gd name="T6" fmla="*/ 34 w 211"/>
                <a:gd name="T7" fmla="*/ 67 h 578"/>
                <a:gd name="T8" fmla="*/ 17 w 211"/>
                <a:gd name="T9" fmla="*/ 120 h 578"/>
                <a:gd name="T10" fmla="*/ 8 w 211"/>
                <a:gd name="T11" fmla="*/ 180 h 578"/>
                <a:gd name="T12" fmla="*/ 0 w 211"/>
                <a:gd name="T13" fmla="*/ 247 h 578"/>
                <a:gd name="T14" fmla="*/ 0 w 211"/>
                <a:gd name="T15" fmla="*/ 322 h 578"/>
                <a:gd name="T16" fmla="*/ 8 w 211"/>
                <a:gd name="T17" fmla="*/ 398 h 578"/>
                <a:gd name="T18" fmla="*/ 17 w 211"/>
                <a:gd name="T19" fmla="*/ 450 h 578"/>
                <a:gd name="T20" fmla="*/ 34 w 211"/>
                <a:gd name="T21" fmla="*/ 488 h 578"/>
                <a:gd name="T22" fmla="*/ 59 w 211"/>
                <a:gd name="T23" fmla="*/ 525 h 578"/>
                <a:gd name="T24" fmla="*/ 76 w 211"/>
                <a:gd name="T25" fmla="*/ 548 h 578"/>
                <a:gd name="T26" fmla="*/ 101 w 211"/>
                <a:gd name="T27" fmla="*/ 563 h 578"/>
                <a:gd name="T28" fmla="*/ 118 w 211"/>
                <a:gd name="T29" fmla="*/ 570 h 578"/>
                <a:gd name="T30" fmla="*/ 127 w 211"/>
                <a:gd name="T31" fmla="*/ 578 h 578"/>
                <a:gd name="T32" fmla="*/ 135 w 211"/>
                <a:gd name="T33" fmla="*/ 578 h 578"/>
                <a:gd name="T34" fmla="*/ 135 w 211"/>
                <a:gd name="T35" fmla="*/ 578 h 578"/>
                <a:gd name="T36" fmla="*/ 152 w 211"/>
                <a:gd name="T37" fmla="*/ 563 h 578"/>
                <a:gd name="T38" fmla="*/ 169 w 211"/>
                <a:gd name="T39" fmla="*/ 533 h 578"/>
                <a:gd name="T40" fmla="*/ 186 w 211"/>
                <a:gd name="T41" fmla="*/ 503 h 578"/>
                <a:gd name="T42" fmla="*/ 203 w 211"/>
                <a:gd name="T43" fmla="*/ 458 h 578"/>
                <a:gd name="T44" fmla="*/ 211 w 211"/>
                <a:gd name="T45" fmla="*/ 405 h 578"/>
                <a:gd name="T46" fmla="*/ 211 w 211"/>
                <a:gd name="T47" fmla="*/ 352 h 578"/>
                <a:gd name="T48" fmla="*/ 194 w 211"/>
                <a:gd name="T49" fmla="*/ 285 h 578"/>
                <a:gd name="T50" fmla="*/ 186 w 211"/>
                <a:gd name="T51" fmla="*/ 247 h 578"/>
                <a:gd name="T52" fmla="*/ 169 w 211"/>
                <a:gd name="T53" fmla="*/ 217 h 578"/>
                <a:gd name="T54" fmla="*/ 161 w 211"/>
                <a:gd name="T55" fmla="*/ 187 h 578"/>
                <a:gd name="T56" fmla="*/ 144 w 211"/>
                <a:gd name="T57" fmla="*/ 157 h 578"/>
                <a:gd name="T58" fmla="*/ 135 w 211"/>
                <a:gd name="T59" fmla="*/ 127 h 578"/>
                <a:gd name="T60" fmla="*/ 118 w 211"/>
                <a:gd name="T61" fmla="*/ 105 h 578"/>
                <a:gd name="T62" fmla="*/ 110 w 211"/>
                <a:gd name="T63" fmla="*/ 82 h 578"/>
                <a:gd name="T64" fmla="*/ 101 w 211"/>
                <a:gd name="T65" fmla="*/ 67 h 578"/>
                <a:gd name="T66" fmla="*/ 93 w 211"/>
                <a:gd name="T67" fmla="*/ 52 h 578"/>
                <a:gd name="T68" fmla="*/ 85 w 211"/>
                <a:gd name="T69" fmla="*/ 37 h 578"/>
                <a:gd name="T70" fmla="*/ 76 w 211"/>
                <a:gd name="T71" fmla="*/ 22 h 578"/>
                <a:gd name="T72" fmla="*/ 68 w 211"/>
                <a:gd name="T73" fmla="*/ 15 h 578"/>
                <a:gd name="T74" fmla="*/ 59 w 211"/>
                <a:gd name="T75" fmla="*/ 7 h 578"/>
                <a:gd name="T76" fmla="*/ 59 w 211"/>
                <a:gd name="T77" fmla="*/ 7 h 578"/>
                <a:gd name="T78" fmla="*/ 51 w 211"/>
                <a:gd name="T79" fmla="*/ 0 h 578"/>
                <a:gd name="T80" fmla="*/ 51 w 211"/>
                <a:gd name="T81" fmla="*/ 0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1" h="578">
                  <a:moveTo>
                    <a:pt x="51" y="0"/>
                  </a:moveTo>
                  <a:lnTo>
                    <a:pt x="51" y="7"/>
                  </a:lnTo>
                  <a:lnTo>
                    <a:pt x="42" y="30"/>
                  </a:lnTo>
                  <a:lnTo>
                    <a:pt x="34" y="67"/>
                  </a:lnTo>
                  <a:lnTo>
                    <a:pt x="17" y="120"/>
                  </a:lnTo>
                  <a:lnTo>
                    <a:pt x="8" y="180"/>
                  </a:lnTo>
                  <a:lnTo>
                    <a:pt x="0" y="247"/>
                  </a:lnTo>
                  <a:lnTo>
                    <a:pt x="0" y="322"/>
                  </a:lnTo>
                  <a:lnTo>
                    <a:pt x="8" y="398"/>
                  </a:lnTo>
                  <a:lnTo>
                    <a:pt x="17" y="450"/>
                  </a:lnTo>
                  <a:lnTo>
                    <a:pt x="34" y="488"/>
                  </a:lnTo>
                  <a:lnTo>
                    <a:pt x="59" y="525"/>
                  </a:lnTo>
                  <a:lnTo>
                    <a:pt x="76" y="548"/>
                  </a:lnTo>
                  <a:lnTo>
                    <a:pt x="101" y="563"/>
                  </a:lnTo>
                  <a:lnTo>
                    <a:pt x="118" y="570"/>
                  </a:lnTo>
                  <a:lnTo>
                    <a:pt x="127" y="578"/>
                  </a:lnTo>
                  <a:lnTo>
                    <a:pt x="135" y="578"/>
                  </a:lnTo>
                  <a:lnTo>
                    <a:pt x="135" y="578"/>
                  </a:lnTo>
                  <a:lnTo>
                    <a:pt x="152" y="563"/>
                  </a:lnTo>
                  <a:lnTo>
                    <a:pt x="169" y="533"/>
                  </a:lnTo>
                  <a:lnTo>
                    <a:pt x="186" y="503"/>
                  </a:lnTo>
                  <a:lnTo>
                    <a:pt x="203" y="458"/>
                  </a:lnTo>
                  <a:lnTo>
                    <a:pt x="211" y="405"/>
                  </a:lnTo>
                  <a:lnTo>
                    <a:pt x="211" y="352"/>
                  </a:lnTo>
                  <a:lnTo>
                    <a:pt x="194" y="285"/>
                  </a:lnTo>
                  <a:lnTo>
                    <a:pt x="186" y="247"/>
                  </a:lnTo>
                  <a:lnTo>
                    <a:pt x="169" y="217"/>
                  </a:lnTo>
                  <a:lnTo>
                    <a:pt x="161" y="187"/>
                  </a:lnTo>
                  <a:lnTo>
                    <a:pt x="144" y="157"/>
                  </a:lnTo>
                  <a:lnTo>
                    <a:pt x="135" y="127"/>
                  </a:lnTo>
                  <a:lnTo>
                    <a:pt x="118" y="105"/>
                  </a:lnTo>
                  <a:lnTo>
                    <a:pt x="110" y="82"/>
                  </a:lnTo>
                  <a:lnTo>
                    <a:pt x="101" y="67"/>
                  </a:lnTo>
                  <a:lnTo>
                    <a:pt x="93" y="52"/>
                  </a:lnTo>
                  <a:lnTo>
                    <a:pt x="85" y="37"/>
                  </a:lnTo>
                  <a:lnTo>
                    <a:pt x="76" y="22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59" y="7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A3D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29">
              <a:extLst>
                <a:ext uri="{FF2B5EF4-FFF2-40B4-BE49-F238E27FC236}">
                  <a16:creationId xmlns:a16="http://schemas.microsoft.com/office/drawing/2014/main" id="{EC19E79B-FBFB-8FAE-095A-ABF59D4B89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" y="688"/>
              <a:ext cx="271" cy="533"/>
            </a:xfrm>
            <a:custGeom>
              <a:avLst/>
              <a:gdLst>
                <a:gd name="T0" fmla="*/ 195 w 271"/>
                <a:gd name="T1" fmla="*/ 0 h 533"/>
                <a:gd name="T2" fmla="*/ 271 w 271"/>
                <a:gd name="T3" fmla="*/ 7 h 533"/>
                <a:gd name="T4" fmla="*/ 245 w 271"/>
                <a:gd name="T5" fmla="*/ 503 h 533"/>
                <a:gd name="T6" fmla="*/ 245 w 271"/>
                <a:gd name="T7" fmla="*/ 503 h 533"/>
                <a:gd name="T8" fmla="*/ 237 w 271"/>
                <a:gd name="T9" fmla="*/ 510 h 533"/>
                <a:gd name="T10" fmla="*/ 228 w 271"/>
                <a:gd name="T11" fmla="*/ 510 h 533"/>
                <a:gd name="T12" fmla="*/ 212 w 271"/>
                <a:gd name="T13" fmla="*/ 518 h 533"/>
                <a:gd name="T14" fmla="*/ 195 w 271"/>
                <a:gd name="T15" fmla="*/ 525 h 533"/>
                <a:gd name="T16" fmla="*/ 178 w 271"/>
                <a:gd name="T17" fmla="*/ 533 h 533"/>
                <a:gd name="T18" fmla="*/ 152 w 271"/>
                <a:gd name="T19" fmla="*/ 533 h 533"/>
                <a:gd name="T20" fmla="*/ 119 w 271"/>
                <a:gd name="T21" fmla="*/ 533 h 533"/>
                <a:gd name="T22" fmla="*/ 76 w 271"/>
                <a:gd name="T23" fmla="*/ 525 h 533"/>
                <a:gd name="T24" fmla="*/ 51 w 271"/>
                <a:gd name="T25" fmla="*/ 510 h 533"/>
                <a:gd name="T26" fmla="*/ 34 w 271"/>
                <a:gd name="T27" fmla="*/ 503 h 533"/>
                <a:gd name="T28" fmla="*/ 17 w 271"/>
                <a:gd name="T29" fmla="*/ 495 h 533"/>
                <a:gd name="T30" fmla="*/ 9 w 271"/>
                <a:gd name="T31" fmla="*/ 480 h 533"/>
                <a:gd name="T32" fmla="*/ 9 w 271"/>
                <a:gd name="T33" fmla="*/ 473 h 533"/>
                <a:gd name="T34" fmla="*/ 0 w 271"/>
                <a:gd name="T35" fmla="*/ 473 h 533"/>
                <a:gd name="T36" fmla="*/ 0 w 271"/>
                <a:gd name="T37" fmla="*/ 465 h 533"/>
                <a:gd name="T38" fmla="*/ 195 w 271"/>
                <a:gd name="T3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1" h="533">
                  <a:moveTo>
                    <a:pt x="195" y="0"/>
                  </a:moveTo>
                  <a:lnTo>
                    <a:pt x="271" y="7"/>
                  </a:lnTo>
                  <a:lnTo>
                    <a:pt x="245" y="503"/>
                  </a:lnTo>
                  <a:lnTo>
                    <a:pt x="245" y="503"/>
                  </a:lnTo>
                  <a:lnTo>
                    <a:pt x="237" y="510"/>
                  </a:lnTo>
                  <a:lnTo>
                    <a:pt x="228" y="510"/>
                  </a:lnTo>
                  <a:lnTo>
                    <a:pt x="212" y="518"/>
                  </a:lnTo>
                  <a:lnTo>
                    <a:pt x="195" y="525"/>
                  </a:lnTo>
                  <a:lnTo>
                    <a:pt x="178" y="533"/>
                  </a:lnTo>
                  <a:lnTo>
                    <a:pt x="152" y="533"/>
                  </a:lnTo>
                  <a:lnTo>
                    <a:pt x="119" y="533"/>
                  </a:lnTo>
                  <a:lnTo>
                    <a:pt x="76" y="525"/>
                  </a:lnTo>
                  <a:lnTo>
                    <a:pt x="51" y="510"/>
                  </a:lnTo>
                  <a:lnTo>
                    <a:pt x="34" y="503"/>
                  </a:lnTo>
                  <a:lnTo>
                    <a:pt x="17" y="495"/>
                  </a:lnTo>
                  <a:lnTo>
                    <a:pt x="9" y="480"/>
                  </a:lnTo>
                  <a:lnTo>
                    <a:pt x="9" y="473"/>
                  </a:lnTo>
                  <a:lnTo>
                    <a:pt x="0" y="473"/>
                  </a:lnTo>
                  <a:lnTo>
                    <a:pt x="0" y="465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38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30">
              <a:extLst>
                <a:ext uri="{FF2B5EF4-FFF2-40B4-BE49-F238E27FC236}">
                  <a16:creationId xmlns:a16="http://schemas.microsoft.com/office/drawing/2014/main" id="{4C93A3F3-D516-929A-99B3-22BFE262B5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" y="725"/>
              <a:ext cx="228" cy="165"/>
            </a:xfrm>
            <a:custGeom>
              <a:avLst/>
              <a:gdLst>
                <a:gd name="T0" fmla="*/ 186 w 228"/>
                <a:gd name="T1" fmla="*/ 0 h 165"/>
                <a:gd name="T2" fmla="*/ 228 w 228"/>
                <a:gd name="T3" fmla="*/ 165 h 165"/>
                <a:gd name="T4" fmla="*/ 219 w 228"/>
                <a:gd name="T5" fmla="*/ 165 h 165"/>
                <a:gd name="T6" fmla="*/ 219 w 228"/>
                <a:gd name="T7" fmla="*/ 165 h 165"/>
                <a:gd name="T8" fmla="*/ 203 w 228"/>
                <a:gd name="T9" fmla="*/ 165 h 165"/>
                <a:gd name="T10" fmla="*/ 194 w 228"/>
                <a:gd name="T11" fmla="*/ 158 h 165"/>
                <a:gd name="T12" fmla="*/ 177 w 228"/>
                <a:gd name="T13" fmla="*/ 150 h 165"/>
                <a:gd name="T14" fmla="*/ 160 w 228"/>
                <a:gd name="T15" fmla="*/ 143 h 165"/>
                <a:gd name="T16" fmla="*/ 152 w 228"/>
                <a:gd name="T17" fmla="*/ 128 h 165"/>
                <a:gd name="T18" fmla="*/ 135 w 228"/>
                <a:gd name="T19" fmla="*/ 120 h 165"/>
                <a:gd name="T20" fmla="*/ 126 w 228"/>
                <a:gd name="T21" fmla="*/ 105 h 165"/>
                <a:gd name="T22" fmla="*/ 126 w 228"/>
                <a:gd name="T23" fmla="*/ 90 h 165"/>
                <a:gd name="T24" fmla="*/ 118 w 228"/>
                <a:gd name="T25" fmla="*/ 83 h 165"/>
                <a:gd name="T26" fmla="*/ 118 w 228"/>
                <a:gd name="T27" fmla="*/ 75 h 165"/>
                <a:gd name="T28" fmla="*/ 110 w 228"/>
                <a:gd name="T29" fmla="*/ 68 h 165"/>
                <a:gd name="T30" fmla="*/ 110 w 228"/>
                <a:gd name="T31" fmla="*/ 60 h 165"/>
                <a:gd name="T32" fmla="*/ 110 w 228"/>
                <a:gd name="T33" fmla="*/ 60 h 165"/>
                <a:gd name="T34" fmla="*/ 110 w 228"/>
                <a:gd name="T35" fmla="*/ 60 h 165"/>
                <a:gd name="T36" fmla="*/ 110 w 228"/>
                <a:gd name="T37" fmla="*/ 60 h 165"/>
                <a:gd name="T38" fmla="*/ 110 w 228"/>
                <a:gd name="T39" fmla="*/ 60 h 165"/>
                <a:gd name="T40" fmla="*/ 101 w 228"/>
                <a:gd name="T41" fmla="*/ 60 h 165"/>
                <a:gd name="T42" fmla="*/ 101 w 228"/>
                <a:gd name="T43" fmla="*/ 60 h 165"/>
                <a:gd name="T44" fmla="*/ 93 w 228"/>
                <a:gd name="T45" fmla="*/ 60 h 165"/>
                <a:gd name="T46" fmla="*/ 84 w 228"/>
                <a:gd name="T47" fmla="*/ 68 h 165"/>
                <a:gd name="T48" fmla="*/ 67 w 228"/>
                <a:gd name="T49" fmla="*/ 68 h 165"/>
                <a:gd name="T50" fmla="*/ 59 w 228"/>
                <a:gd name="T51" fmla="*/ 60 h 165"/>
                <a:gd name="T52" fmla="*/ 42 w 228"/>
                <a:gd name="T53" fmla="*/ 60 h 165"/>
                <a:gd name="T54" fmla="*/ 33 w 228"/>
                <a:gd name="T55" fmla="*/ 53 h 165"/>
                <a:gd name="T56" fmla="*/ 25 w 228"/>
                <a:gd name="T57" fmla="*/ 53 h 165"/>
                <a:gd name="T58" fmla="*/ 17 w 228"/>
                <a:gd name="T59" fmla="*/ 45 h 165"/>
                <a:gd name="T60" fmla="*/ 8 w 228"/>
                <a:gd name="T61" fmla="*/ 38 h 165"/>
                <a:gd name="T62" fmla="*/ 0 w 228"/>
                <a:gd name="T63" fmla="*/ 30 h 165"/>
                <a:gd name="T64" fmla="*/ 0 w 228"/>
                <a:gd name="T65" fmla="*/ 30 h 165"/>
                <a:gd name="T66" fmla="*/ 0 w 228"/>
                <a:gd name="T67" fmla="*/ 23 h 165"/>
                <a:gd name="T68" fmla="*/ 186 w 228"/>
                <a:gd name="T69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28" h="165">
                  <a:moveTo>
                    <a:pt x="186" y="0"/>
                  </a:moveTo>
                  <a:lnTo>
                    <a:pt x="228" y="165"/>
                  </a:lnTo>
                  <a:lnTo>
                    <a:pt x="219" y="165"/>
                  </a:lnTo>
                  <a:lnTo>
                    <a:pt x="219" y="165"/>
                  </a:lnTo>
                  <a:lnTo>
                    <a:pt x="203" y="165"/>
                  </a:lnTo>
                  <a:lnTo>
                    <a:pt x="194" y="158"/>
                  </a:lnTo>
                  <a:lnTo>
                    <a:pt x="177" y="150"/>
                  </a:lnTo>
                  <a:lnTo>
                    <a:pt x="160" y="143"/>
                  </a:lnTo>
                  <a:lnTo>
                    <a:pt x="152" y="128"/>
                  </a:lnTo>
                  <a:lnTo>
                    <a:pt x="135" y="120"/>
                  </a:lnTo>
                  <a:lnTo>
                    <a:pt x="126" y="105"/>
                  </a:lnTo>
                  <a:lnTo>
                    <a:pt x="126" y="90"/>
                  </a:lnTo>
                  <a:lnTo>
                    <a:pt x="118" y="83"/>
                  </a:lnTo>
                  <a:lnTo>
                    <a:pt x="118" y="75"/>
                  </a:lnTo>
                  <a:lnTo>
                    <a:pt x="110" y="68"/>
                  </a:lnTo>
                  <a:lnTo>
                    <a:pt x="110" y="60"/>
                  </a:lnTo>
                  <a:lnTo>
                    <a:pt x="110" y="60"/>
                  </a:lnTo>
                  <a:lnTo>
                    <a:pt x="110" y="60"/>
                  </a:lnTo>
                  <a:lnTo>
                    <a:pt x="110" y="60"/>
                  </a:lnTo>
                  <a:lnTo>
                    <a:pt x="110" y="60"/>
                  </a:lnTo>
                  <a:lnTo>
                    <a:pt x="101" y="60"/>
                  </a:lnTo>
                  <a:lnTo>
                    <a:pt x="101" y="60"/>
                  </a:lnTo>
                  <a:lnTo>
                    <a:pt x="93" y="60"/>
                  </a:lnTo>
                  <a:lnTo>
                    <a:pt x="84" y="68"/>
                  </a:lnTo>
                  <a:lnTo>
                    <a:pt x="67" y="68"/>
                  </a:lnTo>
                  <a:lnTo>
                    <a:pt x="59" y="60"/>
                  </a:lnTo>
                  <a:lnTo>
                    <a:pt x="42" y="60"/>
                  </a:lnTo>
                  <a:lnTo>
                    <a:pt x="33" y="53"/>
                  </a:lnTo>
                  <a:lnTo>
                    <a:pt x="25" y="53"/>
                  </a:lnTo>
                  <a:lnTo>
                    <a:pt x="17" y="45"/>
                  </a:lnTo>
                  <a:lnTo>
                    <a:pt x="8" y="38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0" y="23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EDC6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31">
              <a:extLst>
                <a:ext uri="{FF2B5EF4-FFF2-40B4-BE49-F238E27FC236}">
                  <a16:creationId xmlns:a16="http://schemas.microsoft.com/office/drawing/2014/main" id="{A031E1EC-28D6-735B-1FF4-222BA65517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" y="793"/>
              <a:ext cx="144" cy="187"/>
            </a:xfrm>
            <a:custGeom>
              <a:avLst/>
              <a:gdLst>
                <a:gd name="T0" fmla="*/ 85 w 144"/>
                <a:gd name="T1" fmla="*/ 0 h 187"/>
                <a:gd name="T2" fmla="*/ 0 w 144"/>
                <a:gd name="T3" fmla="*/ 187 h 187"/>
                <a:gd name="T4" fmla="*/ 9 w 144"/>
                <a:gd name="T5" fmla="*/ 187 h 187"/>
                <a:gd name="T6" fmla="*/ 17 w 144"/>
                <a:gd name="T7" fmla="*/ 187 h 187"/>
                <a:gd name="T8" fmla="*/ 34 w 144"/>
                <a:gd name="T9" fmla="*/ 180 h 187"/>
                <a:gd name="T10" fmla="*/ 59 w 144"/>
                <a:gd name="T11" fmla="*/ 172 h 187"/>
                <a:gd name="T12" fmla="*/ 76 w 144"/>
                <a:gd name="T13" fmla="*/ 165 h 187"/>
                <a:gd name="T14" fmla="*/ 101 w 144"/>
                <a:gd name="T15" fmla="*/ 157 h 187"/>
                <a:gd name="T16" fmla="*/ 118 w 144"/>
                <a:gd name="T17" fmla="*/ 142 h 187"/>
                <a:gd name="T18" fmla="*/ 135 w 144"/>
                <a:gd name="T19" fmla="*/ 120 h 187"/>
                <a:gd name="T20" fmla="*/ 144 w 144"/>
                <a:gd name="T21" fmla="*/ 90 h 187"/>
                <a:gd name="T22" fmla="*/ 144 w 144"/>
                <a:gd name="T23" fmla="*/ 67 h 187"/>
                <a:gd name="T24" fmla="*/ 135 w 144"/>
                <a:gd name="T25" fmla="*/ 45 h 187"/>
                <a:gd name="T26" fmla="*/ 127 w 144"/>
                <a:gd name="T27" fmla="*/ 30 h 187"/>
                <a:gd name="T28" fmla="*/ 110 w 144"/>
                <a:gd name="T29" fmla="*/ 15 h 187"/>
                <a:gd name="T30" fmla="*/ 101 w 144"/>
                <a:gd name="T31" fmla="*/ 7 h 187"/>
                <a:gd name="T32" fmla="*/ 93 w 144"/>
                <a:gd name="T33" fmla="*/ 0 h 187"/>
                <a:gd name="T34" fmla="*/ 85 w 144"/>
                <a:gd name="T3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4" h="187">
                  <a:moveTo>
                    <a:pt x="85" y="0"/>
                  </a:moveTo>
                  <a:lnTo>
                    <a:pt x="0" y="187"/>
                  </a:lnTo>
                  <a:lnTo>
                    <a:pt x="9" y="187"/>
                  </a:lnTo>
                  <a:lnTo>
                    <a:pt x="17" y="187"/>
                  </a:lnTo>
                  <a:lnTo>
                    <a:pt x="34" y="180"/>
                  </a:lnTo>
                  <a:lnTo>
                    <a:pt x="59" y="172"/>
                  </a:lnTo>
                  <a:lnTo>
                    <a:pt x="76" y="165"/>
                  </a:lnTo>
                  <a:lnTo>
                    <a:pt x="101" y="157"/>
                  </a:lnTo>
                  <a:lnTo>
                    <a:pt x="118" y="142"/>
                  </a:lnTo>
                  <a:lnTo>
                    <a:pt x="135" y="120"/>
                  </a:lnTo>
                  <a:lnTo>
                    <a:pt x="144" y="90"/>
                  </a:lnTo>
                  <a:lnTo>
                    <a:pt x="144" y="67"/>
                  </a:lnTo>
                  <a:lnTo>
                    <a:pt x="135" y="45"/>
                  </a:lnTo>
                  <a:lnTo>
                    <a:pt x="127" y="30"/>
                  </a:lnTo>
                  <a:lnTo>
                    <a:pt x="110" y="15"/>
                  </a:lnTo>
                  <a:lnTo>
                    <a:pt x="101" y="7"/>
                  </a:lnTo>
                  <a:lnTo>
                    <a:pt x="93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E5BC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32">
              <a:extLst>
                <a:ext uri="{FF2B5EF4-FFF2-40B4-BE49-F238E27FC236}">
                  <a16:creationId xmlns:a16="http://schemas.microsoft.com/office/drawing/2014/main" id="{1EE472C3-09E1-8429-92F8-7F7A82B93D5A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" y="582"/>
              <a:ext cx="102" cy="83"/>
            </a:xfrm>
            <a:custGeom>
              <a:avLst/>
              <a:gdLst>
                <a:gd name="T0" fmla="*/ 0 w 102"/>
                <a:gd name="T1" fmla="*/ 75 h 83"/>
                <a:gd name="T2" fmla="*/ 76 w 102"/>
                <a:gd name="T3" fmla="*/ 83 h 83"/>
                <a:gd name="T4" fmla="*/ 102 w 102"/>
                <a:gd name="T5" fmla="*/ 15 h 83"/>
                <a:gd name="T6" fmla="*/ 9 w 102"/>
                <a:gd name="T7" fmla="*/ 0 h 83"/>
                <a:gd name="T8" fmla="*/ 0 w 102"/>
                <a:gd name="T9" fmla="*/ 75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83">
                  <a:moveTo>
                    <a:pt x="0" y="75"/>
                  </a:moveTo>
                  <a:lnTo>
                    <a:pt x="76" y="83"/>
                  </a:lnTo>
                  <a:lnTo>
                    <a:pt x="102" y="15"/>
                  </a:lnTo>
                  <a:lnTo>
                    <a:pt x="9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AD8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33">
              <a:extLst>
                <a:ext uri="{FF2B5EF4-FFF2-40B4-BE49-F238E27FC236}">
                  <a16:creationId xmlns:a16="http://schemas.microsoft.com/office/drawing/2014/main" id="{88779183-A898-C891-C9A3-F796B627D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" y="1033"/>
              <a:ext cx="161" cy="143"/>
            </a:xfrm>
            <a:custGeom>
              <a:avLst/>
              <a:gdLst>
                <a:gd name="T0" fmla="*/ 34 w 161"/>
                <a:gd name="T1" fmla="*/ 0 h 143"/>
                <a:gd name="T2" fmla="*/ 161 w 161"/>
                <a:gd name="T3" fmla="*/ 0 h 143"/>
                <a:gd name="T4" fmla="*/ 152 w 161"/>
                <a:gd name="T5" fmla="*/ 135 h 143"/>
                <a:gd name="T6" fmla="*/ 152 w 161"/>
                <a:gd name="T7" fmla="*/ 135 h 143"/>
                <a:gd name="T8" fmla="*/ 152 w 161"/>
                <a:gd name="T9" fmla="*/ 135 h 143"/>
                <a:gd name="T10" fmla="*/ 144 w 161"/>
                <a:gd name="T11" fmla="*/ 143 h 143"/>
                <a:gd name="T12" fmla="*/ 144 w 161"/>
                <a:gd name="T13" fmla="*/ 143 h 143"/>
                <a:gd name="T14" fmla="*/ 135 w 161"/>
                <a:gd name="T15" fmla="*/ 143 h 143"/>
                <a:gd name="T16" fmla="*/ 118 w 161"/>
                <a:gd name="T17" fmla="*/ 143 h 143"/>
                <a:gd name="T18" fmla="*/ 101 w 161"/>
                <a:gd name="T19" fmla="*/ 143 h 143"/>
                <a:gd name="T20" fmla="*/ 76 w 161"/>
                <a:gd name="T21" fmla="*/ 143 h 143"/>
                <a:gd name="T22" fmla="*/ 59 w 161"/>
                <a:gd name="T23" fmla="*/ 143 h 143"/>
                <a:gd name="T24" fmla="*/ 42 w 161"/>
                <a:gd name="T25" fmla="*/ 135 h 143"/>
                <a:gd name="T26" fmla="*/ 25 w 161"/>
                <a:gd name="T27" fmla="*/ 135 h 143"/>
                <a:gd name="T28" fmla="*/ 17 w 161"/>
                <a:gd name="T29" fmla="*/ 128 h 143"/>
                <a:gd name="T30" fmla="*/ 8 w 161"/>
                <a:gd name="T31" fmla="*/ 120 h 143"/>
                <a:gd name="T32" fmla="*/ 0 w 161"/>
                <a:gd name="T33" fmla="*/ 120 h 143"/>
                <a:gd name="T34" fmla="*/ 0 w 161"/>
                <a:gd name="T35" fmla="*/ 112 h 143"/>
                <a:gd name="T36" fmla="*/ 0 w 161"/>
                <a:gd name="T37" fmla="*/ 112 h 143"/>
                <a:gd name="T38" fmla="*/ 34 w 161"/>
                <a:gd name="T39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61" h="143">
                  <a:moveTo>
                    <a:pt x="34" y="0"/>
                  </a:moveTo>
                  <a:lnTo>
                    <a:pt x="161" y="0"/>
                  </a:lnTo>
                  <a:lnTo>
                    <a:pt x="152" y="135"/>
                  </a:lnTo>
                  <a:lnTo>
                    <a:pt x="152" y="135"/>
                  </a:lnTo>
                  <a:lnTo>
                    <a:pt x="152" y="135"/>
                  </a:lnTo>
                  <a:lnTo>
                    <a:pt x="144" y="143"/>
                  </a:lnTo>
                  <a:lnTo>
                    <a:pt x="144" y="143"/>
                  </a:lnTo>
                  <a:lnTo>
                    <a:pt x="135" y="143"/>
                  </a:lnTo>
                  <a:lnTo>
                    <a:pt x="118" y="143"/>
                  </a:lnTo>
                  <a:lnTo>
                    <a:pt x="101" y="143"/>
                  </a:lnTo>
                  <a:lnTo>
                    <a:pt x="76" y="143"/>
                  </a:lnTo>
                  <a:lnTo>
                    <a:pt x="59" y="143"/>
                  </a:lnTo>
                  <a:lnTo>
                    <a:pt x="42" y="135"/>
                  </a:lnTo>
                  <a:lnTo>
                    <a:pt x="25" y="135"/>
                  </a:lnTo>
                  <a:lnTo>
                    <a:pt x="17" y="128"/>
                  </a:lnTo>
                  <a:lnTo>
                    <a:pt x="8" y="120"/>
                  </a:lnTo>
                  <a:lnTo>
                    <a:pt x="0" y="120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B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34">
              <a:extLst>
                <a:ext uri="{FF2B5EF4-FFF2-40B4-BE49-F238E27FC236}">
                  <a16:creationId xmlns:a16="http://schemas.microsoft.com/office/drawing/2014/main" id="{56584A44-0DAF-C6A9-8ED1-B566ECA9E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" y="883"/>
              <a:ext cx="76" cy="225"/>
            </a:xfrm>
            <a:custGeom>
              <a:avLst/>
              <a:gdLst>
                <a:gd name="T0" fmla="*/ 60 w 76"/>
                <a:gd name="T1" fmla="*/ 0 h 225"/>
                <a:gd name="T2" fmla="*/ 0 w 76"/>
                <a:gd name="T3" fmla="*/ 225 h 225"/>
                <a:gd name="T4" fmla="*/ 34 w 76"/>
                <a:gd name="T5" fmla="*/ 217 h 225"/>
                <a:gd name="T6" fmla="*/ 76 w 76"/>
                <a:gd name="T7" fmla="*/ 0 h 225"/>
                <a:gd name="T8" fmla="*/ 60 w 76"/>
                <a:gd name="T9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225">
                  <a:moveTo>
                    <a:pt x="60" y="0"/>
                  </a:moveTo>
                  <a:lnTo>
                    <a:pt x="0" y="225"/>
                  </a:lnTo>
                  <a:lnTo>
                    <a:pt x="34" y="217"/>
                  </a:lnTo>
                  <a:lnTo>
                    <a:pt x="76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35">
              <a:extLst>
                <a:ext uri="{FF2B5EF4-FFF2-40B4-BE49-F238E27FC236}">
                  <a16:creationId xmlns:a16="http://schemas.microsoft.com/office/drawing/2014/main" id="{D3E4949F-EF59-1E9A-3FB8-23C439D2BB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" y="1123"/>
              <a:ext cx="169" cy="113"/>
            </a:xfrm>
            <a:custGeom>
              <a:avLst/>
              <a:gdLst>
                <a:gd name="T0" fmla="*/ 17 w 169"/>
                <a:gd name="T1" fmla="*/ 0 h 113"/>
                <a:gd name="T2" fmla="*/ 17 w 169"/>
                <a:gd name="T3" fmla="*/ 7 h 113"/>
                <a:gd name="T4" fmla="*/ 17 w 169"/>
                <a:gd name="T5" fmla="*/ 7 h 113"/>
                <a:gd name="T6" fmla="*/ 25 w 169"/>
                <a:gd name="T7" fmla="*/ 22 h 113"/>
                <a:gd name="T8" fmla="*/ 34 w 169"/>
                <a:gd name="T9" fmla="*/ 30 h 113"/>
                <a:gd name="T10" fmla="*/ 42 w 169"/>
                <a:gd name="T11" fmla="*/ 38 h 113"/>
                <a:gd name="T12" fmla="*/ 51 w 169"/>
                <a:gd name="T13" fmla="*/ 45 h 113"/>
                <a:gd name="T14" fmla="*/ 59 w 169"/>
                <a:gd name="T15" fmla="*/ 60 h 113"/>
                <a:gd name="T16" fmla="*/ 68 w 169"/>
                <a:gd name="T17" fmla="*/ 68 h 113"/>
                <a:gd name="T18" fmla="*/ 85 w 169"/>
                <a:gd name="T19" fmla="*/ 68 h 113"/>
                <a:gd name="T20" fmla="*/ 93 w 169"/>
                <a:gd name="T21" fmla="*/ 75 h 113"/>
                <a:gd name="T22" fmla="*/ 110 w 169"/>
                <a:gd name="T23" fmla="*/ 83 h 113"/>
                <a:gd name="T24" fmla="*/ 127 w 169"/>
                <a:gd name="T25" fmla="*/ 90 h 113"/>
                <a:gd name="T26" fmla="*/ 144 w 169"/>
                <a:gd name="T27" fmla="*/ 90 h 113"/>
                <a:gd name="T28" fmla="*/ 152 w 169"/>
                <a:gd name="T29" fmla="*/ 90 h 113"/>
                <a:gd name="T30" fmla="*/ 169 w 169"/>
                <a:gd name="T31" fmla="*/ 98 h 113"/>
                <a:gd name="T32" fmla="*/ 169 w 169"/>
                <a:gd name="T33" fmla="*/ 98 h 113"/>
                <a:gd name="T34" fmla="*/ 161 w 169"/>
                <a:gd name="T35" fmla="*/ 113 h 113"/>
                <a:gd name="T36" fmla="*/ 161 w 169"/>
                <a:gd name="T37" fmla="*/ 113 h 113"/>
                <a:gd name="T38" fmla="*/ 152 w 169"/>
                <a:gd name="T39" fmla="*/ 105 h 113"/>
                <a:gd name="T40" fmla="*/ 135 w 169"/>
                <a:gd name="T41" fmla="*/ 105 h 113"/>
                <a:gd name="T42" fmla="*/ 118 w 169"/>
                <a:gd name="T43" fmla="*/ 105 h 113"/>
                <a:gd name="T44" fmla="*/ 101 w 169"/>
                <a:gd name="T45" fmla="*/ 98 h 113"/>
                <a:gd name="T46" fmla="*/ 85 w 169"/>
                <a:gd name="T47" fmla="*/ 90 h 113"/>
                <a:gd name="T48" fmla="*/ 76 w 169"/>
                <a:gd name="T49" fmla="*/ 90 h 113"/>
                <a:gd name="T50" fmla="*/ 59 w 169"/>
                <a:gd name="T51" fmla="*/ 83 h 113"/>
                <a:gd name="T52" fmla="*/ 42 w 169"/>
                <a:gd name="T53" fmla="*/ 75 h 113"/>
                <a:gd name="T54" fmla="*/ 34 w 169"/>
                <a:gd name="T55" fmla="*/ 60 h 113"/>
                <a:gd name="T56" fmla="*/ 25 w 169"/>
                <a:gd name="T57" fmla="*/ 53 h 113"/>
                <a:gd name="T58" fmla="*/ 17 w 169"/>
                <a:gd name="T59" fmla="*/ 45 h 113"/>
                <a:gd name="T60" fmla="*/ 8 w 169"/>
                <a:gd name="T61" fmla="*/ 30 h 113"/>
                <a:gd name="T62" fmla="*/ 8 w 169"/>
                <a:gd name="T63" fmla="*/ 22 h 113"/>
                <a:gd name="T64" fmla="*/ 0 w 169"/>
                <a:gd name="T65" fmla="*/ 22 h 113"/>
                <a:gd name="T66" fmla="*/ 0 w 169"/>
                <a:gd name="T67" fmla="*/ 15 h 113"/>
                <a:gd name="T68" fmla="*/ 17 w 169"/>
                <a:gd name="T69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9" h="113">
                  <a:moveTo>
                    <a:pt x="17" y="0"/>
                  </a:moveTo>
                  <a:lnTo>
                    <a:pt x="17" y="7"/>
                  </a:lnTo>
                  <a:lnTo>
                    <a:pt x="17" y="7"/>
                  </a:lnTo>
                  <a:lnTo>
                    <a:pt x="25" y="22"/>
                  </a:lnTo>
                  <a:lnTo>
                    <a:pt x="34" y="30"/>
                  </a:lnTo>
                  <a:lnTo>
                    <a:pt x="42" y="38"/>
                  </a:lnTo>
                  <a:lnTo>
                    <a:pt x="51" y="45"/>
                  </a:lnTo>
                  <a:lnTo>
                    <a:pt x="59" y="60"/>
                  </a:lnTo>
                  <a:lnTo>
                    <a:pt x="68" y="68"/>
                  </a:lnTo>
                  <a:lnTo>
                    <a:pt x="85" y="68"/>
                  </a:lnTo>
                  <a:lnTo>
                    <a:pt x="93" y="75"/>
                  </a:lnTo>
                  <a:lnTo>
                    <a:pt x="110" y="83"/>
                  </a:lnTo>
                  <a:lnTo>
                    <a:pt x="127" y="90"/>
                  </a:lnTo>
                  <a:lnTo>
                    <a:pt x="144" y="90"/>
                  </a:lnTo>
                  <a:lnTo>
                    <a:pt x="152" y="90"/>
                  </a:lnTo>
                  <a:lnTo>
                    <a:pt x="169" y="98"/>
                  </a:lnTo>
                  <a:lnTo>
                    <a:pt x="169" y="98"/>
                  </a:lnTo>
                  <a:lnTo>
                    <a:pt x="161" y="113"/>
                  </a:lnTo>
                  <a:lnTo>
                    <a:pt x="161" y="113"/>
                  </a:lnTo>
                  <a:lnTo>
                    <a:pt x="152" y="105"/>
                  </a:lnTo>
                  <a:lnTo>
                    <a:pt x="135" y="105"/>
                  </a:lnTo>
                  <a:lnTo>
                    <a:pt x="118" y="105"/>
                  </a:lnTo>
                  <a:lnTo>
                    <a:pt x="101" y="98"/>
                  </a:lnTo>
                  <a:lnTo>
                    <a:pt x="85" y="90"/>
                  </a:lnTo>
                  <a:lnTo>
                    <a:pt x="76" y="90"/>
                  </a:lnTo>
                  <a:lnTo>
                    <a:pt x="59" y="83"/>
                  </a:lnTo>
                  <a:lnTo>
                    <a:pt x="42" y="75"/>
                  </a:lnTo>
                  <a:lnTo>
                    <a:pt x="34" y="60"/>
                  </a:lnTo>
                  <a:lnTo>
                    <a:pt x="25" y="53"/>
                  </a:lnTo>
                  <a:lnTo>
                    <a:pt x="17" y="45"/>
                  </a:lnTo>
                  <a:lnTo>
                    <a:pt x="8" y="30"/>
                  </a:lnTo>
                  <a:lnTo>
                    <a:pt x="8" y="22"/>
                  </a:lnTo>
                  <a:lnTo>
                    <a:pt x="0" y="22"/>
                  </a:lnTo>
                  <a:lnTo>
                    <a:pt x="0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36">
              <a:extLst>
                <a:ext uri="{FF2B5EF4-FFF2-40B4-BE49-F238E27FC236}">
                  <a16:creationId xmlns:a16="http://schemas.microsoft.com/office/drawing/2014/main" id="{E6FECD81-5867-9DC9-B726-1A059ABD0E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" y="575"/>
              <a:ext cx="34" cy="90"/>
            </a:xfrm>
            <a:custGeom>
              <a:avLst/>
              <a:gdLst>
                <a:gd name="T0" fmla="*/ 34 w 34"/>
                <a:gd name="T1" fmla="*/ 7 h 90"/>
                <a:gd name="T2" fmla="*/ 25 w 34"/>
                <a:gd name="T3" fmla="*/ 90 h 90"/>
                <a:gd name="T4" fmla="*/ 8 w 34"/>
                <a:gd name="T5" fmla="*/ 90 h 90"/>
                <a:gd name="T6" fmla="*/ 0 w 34"/>
                <a:gd name="T7" fmla="*/ 0 h 90"/>
                <a:gd name="T8" fmla="*/ 34 w 34"/>
                <a:gd name="T9" fmla="*/ 7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90">
                  <a:moveTo>
                    <a:pt x="34" y="7"/>
                  </a:moveTo>
                  <a:lnTo>
                    <a:pt x="25" y="90"/>
                  </a:lnTo>
                  <a:lnTo>
                    <a:pt x="8" y="90"/>
                  </a:lnTo>
                  <a:lnTo>
                    <a:pt x="0" y="0"/>
                  </a:lnTo>
                  <a:lnTo>
                    <a:pt x="34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37">
              <a:extLst>
                <a:ext uri="{FF2B5EF4-FFF2-40B4-BE49-F238E27FC236}">
                  <a16:creationId xmlns:a16="http://schemas.microsoft.com/office/drawing/2014/main" id="{9F0AC828-5756-7427-1715-B6EE3118E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" y="582"/>
              <a:ext cx="51" cy="83"/>
            </a:xfrm>
            <a:custGeom>
              <a:avLst/>
              <a:gdLst>
                <a:gd name="T0" fmla="*/ 51 w 51"/>
                <a:gd name="T1" fmla="*/ 8 h 83"/>
                <a:gd name="T2" fmla="*/ 34 w 51"/>
                <a:gd name="T3" fmla="*/ 83 h 83"/>
                <a:gd name="T4" fmla="*/ 0 w 51"/>
                <a:gd name="T5" fmla="*/ 75 h 83"/>
                <a:gd name="T6" fmla="*/ 9 w 51"/>
                <a:gd name="T7" fmla="*/ 0 h 83"/>
                <a:gd name="T8" fmla="*/ 51 w 51"/>
                <a:gd name="T9" fmla="*/ 8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83">
                  <a:moveTo>
                    <a:pt x="51" y="8"/>
                  </a:moveTo>
                  <a:lnTo>
                    <a:pt x="34" y="83"/>
                  </a:lnTo>
                  <a:lnTo>
                    <a:pt x="0" y="75"/>
                  </a:lnTo>
                  <a:lnTo>
                    <a:pt x="9" y="0"/>
                  </a:lnTo>
                  <a:lnTo>
                    <a:pt x="51" y="8"/>
                  </a:lnTo>
                  <a:close/>
                </a:path>
              </a:pathLst>
            </a:custGeom>
            <a:solidFill>
              <a:srgbClr val="825E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38">
              <a:extLst>
                <a:ext uri="{FF2B5EF4-FFF2-40B4-BE49-F238E27FC236}">
                  <a16:creationId xmlns:a16="http://schemas.microsoft.com/office/drawing/2014/main" id="{4DB0D12D-1B80-5089-1C1A-264649B43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" y="1033"/>
              <a:ext cx="313" cy="210"/>
            </a:xfrm>
            <a:custGeom>
              <a:avLst/>
              <a:gdLst>
                <a:gd name="T0" fmla="*/ 279 w 313"/>
                <a:gd name="T1" fmla="*/ 210 h 210"/>
                <a:gd name="T2" fmla="*/ 279 w 313"/>
                <a:gd name="T3" fmla="*/ 210 h 210"/>
                <a:gd name="T4" fmla="*/ 271 w 313"/>
                <a:gd name="T5" fmla="*/ 210 h 210"/>
                <a:gd name="T6" fmla="*/ 262 w 313"/>
                <a:gd name="T7" fmla="*/ 210 h 210"/>
                <a:gd name="T8" fmla="*/ 262 w 313"/>
                <a:gd name="T9" fmla="*/ 210 h 210"/>
                <a:gd name="T10" fmla="*/ 246 w 313"/>
                <a:gd name="T11" fmla="*/ 210 h 210"/>
                <a:gd name="T12" fmla="*/ 237 w 313"/>
                <a:gd name="T13" fmla="*/ 210 h 210"/>
                <a:gd name="T14" fmla="*/ 229 w 313"/>
                <a:gd name="T15" fmla="*/ 210 h 210"/>
                <a:gd name="T16" fmla="*/ 212 w 313"/>
                <a:gd name="T17" fmla="*/ 210 h 210"/>
                <a:gd name="T18" fmla="*/ 195 w 313"/>
                <a:gd name="T19" fmla="*/ 210 h 210"/>
                <a:gd name="T20" fmla="*/ 186 w 313"/>
                <a:gd name="T21" fmla="*/ 203 h 210"/>
                <a:gd name="T22" fmla="*/ 170 w 313"/>
                <a:gd name="T23" fmla="*/ 203 h 210"/>
                <a:gd name="T24" fmla="*/ 153 w 313"/>
                <a:gd name="T25" fmla="*/ 203 h 210"/>
                <a:gd name="T26" fmla="*/ 136 w 313"/>
                <a:gd name="T27" fmla="*/ 195 h 210"/>
                <a:gd name="T28" fmla="*/ 119 w 313"/>
                <a:gd name="T29" fmla="*/ 195 h 210"/>
                <a:gd name="T30" fmla="*/ 110 w 313"/>
                <a:gd name="T31" fmla="*/ 188 h 210"/>
                <a:gd name="T32" fmla="*/ 93 w 313"/>
                <a:gd name="T33" fmla="*/ 180 h 210"/>
                <a:gd name="T34" fmla="*/ 60 w 313"/>
                <a:gd name="T35" fmla="*/ 158 h 210"/>
                <a:gd name="T36" fmla="*/ 34 w 313"/>
                <a:gd name="T37" fmla="*/ 128 h 210"/>
                <a:gd name="T38" fmla="*/ 17 w 313"/>
                <a:gd name="T39" fmla="*/ 97 h 210"/>
                <a:gd name="T40" fmla="*/ 9 w 313"/>
                <a:gd name="T41" fmla="*/ 67 h 210"/>
                <a:gd name="T42" fmla="*/ 0 w 313"/>
                <a:gd name="T43" fmla="*/ 45 h 210"/>
                <a:gd name="T44" fmla="*/ 0 w 313"/>
                <a:gd name="T45" fmla="*/ 22 h 210"/>
                <a:gd name="T46" fmla="*/ 0 w 313"/>
                <a:gd name="T47" fmla="*/ 7 h 210"/>
                <a:gd name="T48" fmla="*/ 0 w 313"/>
                <a:gd name="T49" fmla="*/ 0 h 210"/>
                <a:gd name="T50" fmla="*/ 313 w 313"/>
                <a:gd name="T51" fmla="*/ 90 h 210"/>
                <a:gd name="T52" fmla="*/ 279 w 313"/>
                <a:gd name="T53" fmla="*/ 21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3" h="210">
                  <a:moveTo>
                    <a:pt x="279" y="210"/>
                  </a:moveTo>
                  <a:lnTo>
                    <a:pt x="279" y="210"/>
                  </a:lnTo>
                  <a:lnTo>
                    <a:pt x="271" y="210"/>
                  </a:lnTo>
                  <a:lnTo>
                    <a:pt x="262" y="210"/>
                  </a:lnTo>
                  <a:lnTo>
                    <a:pt x="262" y="210"/>
                  </a:lnTo>
                  <a:lnTo>
                    <a:pt x="246" y="210"/>
                  </a:lnTo>
                  <a:lnTo>
                    <a:pt x="237" y="210"/>
                  </a:lnTo>
                  <a:lnTo>
                    <a:pt x="229" y="210"/>
                  </a:lnTo>
                  <a:lnTo>
                    <a:pt x="212" y="210"/>
                  </a:lnTo>
                  <a:lnTo>
                    <a:pt x="195" y="210"/>
                  </a:lnTo>
                  <a:lnTo>
                    <a:pt x="186" y="203"/>
                  </a:lnTo>
                  <a:lnTo>
                    <a:pt x="170" y="203"/>
                  </a:lnTo>
                  <a:lnTo>
                    <a:pt x="153" y="203"/>
                  </a:lnTo>
                  <a:lnTo>
                    <a:pt x="136" y="195"/>
                  </a:lnTo>
                  <a:lnTo>
                    <a:pt x="119" y="195"/>
                  </a:lnTo>
                  <a:lnTo>
                    <a:pt x="110" y="188"/>
                  </a:lnTo>
                  <a:lnTo>
                    <a:pt x="93" y="180"/>
                  </a:lnTo>
                  <a:lnTo>
                    <a:pt x="60" y="158"/>
                  </a:lnTo>
                  <a:lnTo>
                    <a:pt x="34" y="128"/>
                  </a:lnTo>
                  <a:lnTo>
                    <a:pt x="17" y="97"/>
                  </a:lnTo>
                  <a:lnTo>
                    <a:pt x="9" y="67"/>
                  </a:lnTo>
                  <a:lnTo>
                    <a:pt x="0" y="45"/>
                  </a:lnTo>
                  <a:lnTo>
                    <a:pt x="0" y="22"/>
                  </a:lnTo>
                  <a:lnTo>
                    <a:pt x="0" y="7"/>
                  </a:lnTo>
                  <a:lnTo>
                    <a:pt x="0" y="0"/>
                  </a:lnTo>
                  <a:lnTo>
                    <a:pt x="313" y="90"/>
                  </a:lnTo>
                  <a:lnTo>
                    <a:pt x="279" y="210"/>
                  </a:lnTo>
                  <a:close/>
                </a:path>
              </a:pathLst>
            </a:custGeom>
            <a:solidFill>
              <a:srgbClr val="EDC6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>
              <a:extLst>
                <a:ext uri="{FF2B5EF4-FFF2-40B4-BE49-F238E27FC236}">
                  <a16:creationId xmlns:a16="http://schemas.microsoft.com/office/drawing/2014/main" id="{9FFC65B5-3DB5-BDC7-36A3-F796ADA4182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9" y="1130"/>
              <a:ext cx="279" cy="113"/>
            </a:xfrm>
            <a:custGeom>
              <a:avLst/>
              <a:gdLst>
                <a:gd name="T0" fmla="*/ 0 w 279"/>
                <a:gd name="T1" fmla="*/ 0 h 113"/>
                <a:gd name="T2" fmla="*/ 8 w 279"/>
                <a:gd name="T3" fmla="*/ 8 h 113"/>
                <a:gd name="T4" fmla="*/ 8 w 279"/>
                <a:gd name="T5" fmla="*/ 23 h 113"/>
                <a:gd name="T6" fmla="*/ 17 w 279"/>
                <a:gd name="T7" fmla="*/ 31 h 113"/>
                <a:gd name="T8" fmla="*/ 25 w 279"/>
                <a:gd name="T9" fmla="*/ 46 h 113"/>
                <a:gd name="T10" fmla="*/ 42 w 279"/>
                <a:gd name="T11" fmla="*/ 53 h 113"/>
                <a:gd name="T12" fmla="*/ 51 w 279"/>
                <a:gd name="T13" fmla="*/ 68 h 113"/>
                <a:gd name="T14" fmla="*/ 68 w 279"/>
                <a:gd name="T15" fmla="*/ 76 h 113"/>
                <a:gd name="T16" fmla="*/ 84 w 279"/>
                <a:gd name="T17" fmla="*/ 83 h 113"/>
                <a:gd name="T18" fmla="*/ 101 w 279"/>
                <a:gd name="T19" fmla="*/ 91 h 113"/>
                <a:gd name="T20" fmla="*/ 110 w 279"/>
                <a:gd name="T21" fmla="*/ 98 h 113"/>
                <a:gd name="T22" fmla="*/ 127 w 279"/>
                <a:gd name="T23" fmla="*/ 98 h 113"/>
                <a:gd name="T24" fmla="*/ 144 w 279"/>
                <a:gd name="T25" fmla="*/ 106 h 113"/>
                <a:gd name="T26" fmla="*/ 161 w 279"/>
                <a:gd name="T27" fmla="*/ 106 h 113"/>
                <a:gd name="T28" fmla="*/ 177 w 279"/>
                <a:gd name="T29" fmla="*/ 106 h 113"/>
                <a:gd name="T30" fmla="*/ 186 w 279"/>
                <a:gd name="T31" fmla="*/ 113 h 113"/>
                <a:gd name="T32" fmla="*/ 203 w 279"/>
                <a:gd name="T33" fmla="*/ 113 h 113"/>
                <a:gd name="T34" fmla="*/ 220 w 279"/>
                <a:gd name="T35" fmla="*/ 113 h 113"/>
                <a:gd name="T36" fmla="*/ 228 w 279"/>
                <a:gd name="T37" fmla="*/ 113 h 113"/>
                <a:gd name="T38" fmla="*/ 237 w 279"/>
                <a:gd name="T39" fmla="*/ 113 h 113"/>
                <a:gd name="T40" fmla="*/ 253 w 279"/>
                <a:gd name="T41" fmla="*/ 113 h 113"/>
                <a:gd name="T42" fmla="*/ 253 w 279"/>
                <a:gd name="T43" fmla="*/ 113 h 113"/>
                <a:gd name="T44" fmla="*/ 262 w 279"/>
                <a:gd name="T45" fmla="*/ 113 h 113"/>
                <a:gd name="T46" fmla="*/ 270 w 279"/>
                <a:gd name="T47" fmla="*/ 113 h 113"/>
                <a:gd name="T48" fmla="*/ 270 w 279"/>
                <a:gd name="T49" fmla="*/ 113 h 113"/>
                <a:gd name="T50" fmla="*/ 279 w 279"/>
                <a:gd name="T51" fmla="*/ 83 h 113"/>
                <a:gd name="T52" fmla="*/ 0 w 279"/>
                <a:gd name="T5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9" h="113">
                  <a:moveTo>
                    <a:pt x="0" y="0"/>
                  </a:moveTo>
                  <a:lnTo>
                    <a:pt x="8" y="8"/>
                  </a:lnTo>
                  <a:lnTo>
                    <a:pt x="8" y="23"/>
                  </a:lnTo>
                  <a:lnTo>
                    <a:pt x="17" y="31"/>
                  </a:lnTo>
                  <a:lnTo>
                    <a:pt x="25" y="46"/>
                  </a:lnTo>
                  <a:lnTo>
                    <a:pt x="42" y="53"/>
                  </a:lnTo>
                  <a:lnTo>
                    <a:pt x="51" y="68"/>
                  </a:lnTo>
                  <a:lnTo>
                    <a:pt x="68" y="76"/>
                  </a:lnTo>
                  <a:lnTo>
                    <a:pt x="84" y="83"/>
                  </a:lnTo>
                  <a:lnTo>
                    <a:pt x="101" y="91"/>
                  </a:lnTo>
                  <a:lnTo>
                    <a:pt x="110" y="98"/>
                  </a:lnTo>
                  <a:lnTo>
                    <a:pt x="127" y="98"/>
                  </a:lnTo>
                  <a:lnTo>
                    <a:pt x="144" y="106"/>
                  </a:lnTo>
                  <a:lnTo>
                    <a:pt x="161" y="106"/>
                  </a:lnTo>
                  <a:lnTo>
                    <a:pt x="177" y="106"/>
                  </a:lnTo>
                  <a:lnTo>
                    <a:pt x="186" y="113"/>
                  </a:lnTo>
                  <a:lnTo>
                    <a:pt x="203" y="113"/>
                  </a:lnTo>
                  <a:lnTo>
                    <a:pt x="220" y="113"/>
                  </a:lnTo>
                  <a:lnTo>
                    <a:pt x="228" y="113"/>
                  </a:lnTo>
                  <a:lnTo>
                    <a:pt x="237" y="113"/>
                  </a:lnTo>
                  <a:lnTo>
                    <a:pt x="253" y="113"/>
                  </a:lnTo>
                  <a:lnTo>
                    <a:pt x="253" y="113"/>
                  </a:lnTo>
                  <a:lnTo>
                    <a:pt x="262" y="113"/>
                  </a:lnTo>
                  <a:lnTo>
                    <a:pt x="270" y="113"/>
                  </a:lnTo>
                  <a:lnTo>
                    <a:pt x="270" y="113"/>
                  </a:lnTo>
                  <a:lnTo>
                    <a:pt x="279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99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>
              <a:extLst>
                <a:ext uri="{FF2B5EF4-FFF2-40B4-BE49-F238E27FC236}">
                  <a16:creationId xmlns:a16="http://schemas.microsoft.com/office/drawing/2014/main" id="{9217A0B7-B504-4A06-0D21-B0BF6EB3DBF1}"/>
                </a:ext>
              </a:extLst>
            </p:cNvPr>
            <p:cNvSpPr>
              <a:spLocks/>
            </p:cNvSpPr>
            <p:nvPr/>
          </p:nvSpPr>
          <p:spPr bwMode="auto">
            <a:xfrm>
              <a:off x="993" y="470"/>
              <a:ext cx="67" cy="22"/>
            </a:xfrm>
            <a:custGeom>
              <a:avLst/>
              <a:gdLst>
                <a:gd name="T0" fmla="*/ 67 w 67"/>
                <a:gd name="T1" fmla="*/ 7 h 22"/>
                <a:gd name="T2" fmla="*/ 67 w 67"/>
                <a:gd name="T3" fmla="*/ 7 h 22"/>
                <a:gd name="T4" fmla="*/ 67 w 67"/>
                <a:gd name="T5" fmla="*/ 7 h 22"/>
                <a:gd name="T6" fmla="*/ 59 w 67"/>
                <a:gd name="T7" fmla="*/ 0 h 22"/>
                <a:gd name="T8" fmla="*/ 59 w 67"/>
                <a:gd name="T9" fmla="*/ 0 h 22"/>
                <a:gd name="T10" fmla="*/ 50 w 67"/>
                <a:gd name="T11" fmla="*/ 0 h 22"/>
                <a:gd name="T12" fmla="*/ 50 w 67"/>
                <a:gd name="T13" fmla="*/ 0 h 22"/>
                <a:gd name="T14" fmla="*/ 42 w 67"/>
                <a:gd name="T15" fmla="*/ 0 h 22"/>
                <a:gd name="T16" fmla="*/ 33 w 67"/>
                <a:gd name="T17" fmla="*/ 7 h 22"/>
                <a:gd name="T18" fmla="*/ 17 w 67"/>
                <a:gd name="T19" fmla="*/ 7 h 22"/>
                <a:gd name="T20" fmla="*/ 17 w 67"/>
                <a:gd name="T21" fmla="*/ 7 h 22"/>
                <a:gd name="T22" fmla="*/ 8 w 67"/>
                <a:gd name="T23" fmla="*/ 15 h 22"/>
                <a:gd name="T24" fmla="*/ 0 w 67"/>
                <a:gd name="T25" fmla="*/ 15 h 22"/>
                <a:gd name="T26" fmla="*/ 0 w 67"/>
                <a:gd name="T27" fmla="*/ 22 h 22"/>
                <a:gd name="T28" fmla="*/ 0 w 67"/>
                <a:gd name="T29" fmla="*/ 22 h 22"/>
                <a:gd name="T30" fmla="*/ 0 w 67"/>
                <a:gd name="T31" fmla="*/ 22 h 22"/>
                <a:gd name="T32" fmla="*/ 0 w 67"/>
                <a:gd name="T33" fmla="*/ 22 h 22"/>
                <a:gd name="T34" fmla="*/ 0 w 67"/>
                <a:gd name="T35" fmla="*/ 22 h 22"/>
                <a:gd name="T36" fmla="*/ 0 w 67"/>
                <a:gd name="T37" fmla="*/ 22 h 22"/>
                <a:gd name="T38" fmla="*/ 0 w 67"/>
                <a:gd name="T39" fmla="*/ 22 h 22"/>
                <a:gd name="T40" fmla="*/ 0 w 67"/>
                <a:gd name="T41" fmla="*/ 22 h 22"/>
                <a:gd name="T42" fmla="*/ 8 w 67"/>
                <a:gd name="T43" fmla="*/ 22 h 22"/>
                <a:gd name="T44" fmla="*/ 8 w 67"/>
                <a:gd name="T45" fmla="*/ 22 h 22"/>
                <a:gd name="T46" fmla="*/ 17 w 67"/>
                <a:gd name="T47" fmla="*/ 22 h 22"/>
                <a:gd name="T48" fmla="*/ 25 w 67"/>
                <a:gd name="T49" fmla="*/ 15 h 22"/>
                <a:gd name="T50" fmla="*/ 33 w 67"/>
                <a:gd name="T51" fmla="*/ 15 h 22"/>
                <a:gd name="T52" fmla="*/ 42 w 67"/>
                <a:gd name="T53" fmla="*/ 15 h 22"/>
                <a:gd name="T54" fmla="*/ 50 w 67"/>
                <a:gd name="T55" fmla="*/ 15 h 22"/>
                <a:gd name="T56" fmla="*/ 59 w 67"/>
                <a:gd name="T57" fmla="*/ 15 h 22"/>
                <a:gd name="T58" fmla="*/ 67 w 67"/>
                <a:gd name="T59" fmla="*/ 22 h 22"/>
                <a:gd name="T60" fmla="*/ 67 w 67"/>
                <a:gd name="T61" fmla="*/ 22 h 22"/>
                <a:gd name="T62" fmla="*/ 67 w 67"/>
                <a:gd name="T63" fmla="*/ 22 h 22"/>
                <a:gd name="T64" fmla="*/ 67 w 67"/>
                <a:gd name="T65" fmla="*/ 22 h 22"/>
                <a:gd name="T66" fmla="*/ 67 w 67"/>
                <a:gd name="T67" fmla="*/ 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7" h="22">
                  <a:moveTo>
                    <a:pt x="67" y="7"/>
                  </a:moveTo>
                  <a:lnTo>
                    <a:pt x="67" y="7"/>
                  </a:lnTo>
                  <a:lnTo>
                    <a:pt x="67" y="7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42" y="0"/>
                  </a:lnTo>
                  <a:lnTo>
                    <a:pt x="33" y="7"/>
                  </a:lnTo>
                  <a:lnTo>
                    <a:pt x="17" y="7"/>
                  </a:lnTo>
                  <a:lnTo>
                    <a:pt x="17" y="7"/>
                  </a:lnTo>
                  <a:lnTo>
                    <a:pt x="8" y="15"/>
                  </a:lnTo>
                  <a:lnTo>
                    <a:pt x="0" y="15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8" y="22"/>
                  </a:lnTo>
                  <a:lnTo>
                    <a:pt x="8" y="22"/>
                  </a:lnTo>
                  <a:lnTo>
                    <a:pt x="17" y="22"/>
                  </a:lnTo>
                  <a:lnTo>
                    <a:pt x="25" y="15"/>
                  </a:lnTo>
                  <a:lnTo>
                    <a:pt x="33" y="15"/>
                  </a:lnTo>
                  <a:lnTo>
                    <a:pt x="42" y="15"/>
                  </a:lnTo>
                  <a:lnTo>
                    <a:pt x="50" y="15"/>
                  </a:lnTo>
                  <a:lnTo>
                    <a:pt x="59" y="15"/>
                  </a:lnTo>
                  <a:lnTo>
                    <a:pt x="67" y="22"/>
                  </a:lnTo>
                  <a:lnTo>
                    <a:pt x="67" y="22"/>
                  </a:lnTo>
                  <a:lnTo>
                    <a:pt x="67" y="22"/>
                  </a:lnTo>
                  <a:lnTo>
                    <a:pt x="67" y="22"/>
                  </a:lnTo>
                  <a:lnTo>
                    <a:pt x="67" y="7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>
              <a:extLst>
                <a:ext uri="{FF2B5EF4-FFF2-40B4-BE49-F238E27FC236}">
                  <a16:creationId xmlns:a16="http://schemas.microsoft.com/office/drawing/2014/main" id="{FF0A5F0B-4FBB-964B-C486-D704A4A6D36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" y="635"/>
              <a:ext cx="68" cy="15"/>
            </a:xfrm>
            <a:custGeom>
              <a:avLst/>
              <a:gdLst>
                <a:gd name="T0" fmla="*/ 68 w 68"/>
                <a:gd name="T1" fmla="*/ 0 h 15"/>
                <a:gd name="T2" fmla="*/ 9 w 68"/>
                <a:gd name="T3" fmla="*/ 0 h 15"/>
                <a:gd name="T4" fmla="*/ 9 w 68"/>
                <a:gd name="T5" fmla="*/ 0 h 15"/>
                <a:gd name="T6" fmla="*/ 0 w 68"/>
                <a:gd name="T7" fmla="*/ 7 h 15"/>
                <a:gd name="T8" fmla="*/ 9 w 68"/>
                <a:gd name="T9" fmla="*/ 15 h 15"/>
                <a:gd name="T10" fmla="*/ 17 w 68"/>
                <a:gd name="T11" fmla="*/ 15 h 15"/>
                <a:gd name="T12" fmla="*/ 26 w 68"/>
                <a:gd name="T13" fmla="*/ 15 h 15"/>
                <a:gd name="T14" fmla="*/ 34 w 68"/>
                <a:gd name="T15" fmla="*/ 15 h 15"/>
                <a:gd name="T16" fmla="*/ 43 w 68"/>
                <a:gd name="T17" fmla="*/ 7 h 15"/>
                <a:gd name="T18" fmla="*/ 51 w 68"/>
                <a:gd name="T19" fmla="*/ 7 h 15"/>
                <a:gd name="T20" fmla="*/ 59 w 68"/>
                <a:gd name="T21" fmla="*/ 7 h 15"/>
                <a:gd name="T22" fmla="*/ 59 w 68"/>
                <a:gd name="T23" fmla="*/ 7 h 15"/>
                <a:gd name="T24" fmla="*/ 68 w 68"/>
                <a:gd name="T25" fmla="*/ 0 h 15"/>
                <a:gd name="T26" fmla="*/ 68 w 68"/>
                <a:gd name="T2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8" h="15">
                  <a:moveTo>
                    <a:pt x="68" y="0"/>
                  </a:moveTo>
                  <a:lnTo>
                    <a:pt x="9" y="0"/>
                  </a:lnTo>
                  <a:lnTo>
                    <a:pt x="9" y="0"/>
                  </a:lnTo>
                  <a:lnTo>
                    <a:pt x="0" y="7"/>
                  </a:lnTo>
                  <a:lnTo>
                    <a:pt x="9" y="15"/>
                  </a:lnTo>
                  <a:lnTo>
                    <a:pt x="17" y="15"/>
                  </a:lnTo>
                  <a:lnTo>
                    <a:pt x="26" y="15"/>
                  </a:lnTo>
                  <a:lnTo>
                    <a:pt x="34" y="15"/>
                  </a:lnTo>
                  <a:lnTo>
                    <a:pt x="43" y="7"/>
                  </a:lnTo>
                  <a:lnTo>
                    <a:pt x="51" y="7"/>
                  </a:lnTo>
                  <a:lnTo>
                    <a:pt x="59" y="7"/>
                  </a:lnTo>
                  <a:lnTo>
                    <a:pt x="59" y="7"/>
                  </a:lnTo>
                  <a:lnTo>
                    <a:pt x="68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15" name="Rectangle 43">
            <a:extLst>
              <a:ext uri="{FF2B5EF4-FFF2-40B4-BE49-F238E27FC236}">
                <a16:creationId xmlns:a16="http://schemas.microsoft.com/office/drawing/2014/main" id="{FD1B109B-0C41-14A2-C600-A8CB30C3EC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772400" cy="23622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he-IL" altLang="en-US" b="1" u="sng" dirty="0">
                <a:solidFill>
                  <a:srgbClr val="CC33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נובעת מהגורמים: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א. קוטביות הקשרים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ב. המבנה המרחבי של המולקולה (אם המבנה המרחבי סימטרי המולקולה אינה קוטבית גם אם הקשרים קוטביים) 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utoUpdateAnimBg="0"/>
      <p:bldP spid="3115" grpId="0" build="p" autoUpdateAnimBg="0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314DDFAD-71C5-6969-F4FF-E3D1C08D23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הכוחות הפועלים במולקולת מימן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2782" name="Rectangle 14">
            <a:extLst>
              <a:ext uri="{FF2B5EF4-FFF2-40B4-BE49-F238E27FC236}">
                <a16:creationId xmlns:a16="http://schemas.microsoft.com/office/drawing/2014/main" id="{8750FE28-2CDC-1774-8E51-98B0B10022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36331" y="1323181"/>
            <a:ext cx="4854575" cy="2735263"/>
          </a:xfrm>
        </p:spPr>
        <p:txBody>
          <a:bodyPr/>
          <a:lstStyle/>
          <a:p>
            <a:r>
              <a:rPr lang="he-IL" altLang="en-US" sz="2800" b="1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כוחות משיכה: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בין אלקטרונים לגרעינים</a:t>
            </a:r>
          </a:p>
          <a:p>
            <a:r>
              <a:rPr lang="he-IL" altLang="en-US" sz="2800" b="1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כוחות דחייה:</a:t>
            </a: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b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א. בין אלקטרונים</a:t>
            </a:r>
            <a:b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ב. בין גרעינים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grpSp>
        <p:nvGrpSpPr>
          <p:cNvPr id="32786" name="Group 18" descr="תאור סכמטי של כוחות משיכה בין מטענים">
            <a:extLst>
              <a:ext uri="{FF2B5EF4-FFF2-40B4-BE49-F238E27FC236}">
                <a16:creationId xmlns:a16="http://schemas.microsoft.com/office/drawing/2014/main" id="{EDE70ECA-9A39-4951-2EF3-9588F34B8192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700213"/>
            <a:ext cx="2185987" cy="1735137"/>
            <a:chOff x="975" y="1248"/>
            <a:chExt cx="1377" cy="1093"/>
          </a:xfrm>
        </p:grpSpPr>
        <p:grpSp>
          <p:nvGrpSpPr>
            <p:cNvPr id="32785" name="Group 17">
              <a:extLst>
                <a:ext uri="{FF2B5EF4-FFF2-40B4-BE49-F238E27FC236}">
                  <a16:creationId xmlns:a16="http://schemas.microsoft.com/office/drawing/2014/main" id="{0C44B227-B416-6A54-6F87-07E1EBBE6D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75" y="1248"/>
              <a:ext cx="1377" cy="1093"/>
              <a:chOff x="1056" y="1248"/>
              <a:chExt cx="1296" cy="1152"/>
            </a:xfrm>
          </p:grpSpPr>
          <p:sp>
            <p:nvSpPr>
              <p:cNvPr id="32772" name="Oval 4">
                <a:extLst>
                  <a:ext uri="{FF2B5EF4-FFF2-40B4-BE49-F238E27FC236}">
                    <a16:creationId xmlns:a16="http://schemas.microsoft.com/office/drawing/2014/main" id="{049E5A15-4CEC-5B99-67D6-C9D741F597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92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chemeClr val="accent1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he-IL" altLang="en-US" b="1"/>
                  <a:t>+</a:t>
                </a:r>
                <a:endParaRPr lang="en-US" altLang="en-US" b="1"/>
              </a:p>
            </p:txBody>
          </p:sp>
          <p:sp>
            <p:nvSpPr>
              <p:cNvPr id="32773" name="Oval 5">
                <a:extLst>
                  <a:ext uri="{FF2B5EF4-FFF2-40B4-BE49-F238E27FC236}">
                    <a16:creationId xmlns:a16="http://schemas.microsoft.com/office/drawing/2014/main" id="{026E46E0-EB7B-8D82-0B47-6EDE18584A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1248"/>
                <a:ext cx="144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he-IL" altLang="en-US" b="1"/>
                  <a:t>-</a:t>
                </a:r>
                <a:endParaRPr lang="en-US" altLang="en-US" b="1"/>
              </a:p>
            </p:txBody>
          </p:sp>
          <p:sp>
            <p:nvSpPr>
              <p:cNvPr id="32774" name="Oval 6">
                <a:extLst>
                  <a:ext uri="{FF2B5EF4-FFF2-40B4-BE49-F238E27FC236}">
                    <a16:creationId xmlns:a16="http://schemas.microsoft.com/office/drawing/2014/main" id="{DA5DB1FA-591E-95DF-999C-A95EA6A00E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1776"/>
                <a:ext cx="192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chemeClr val="accent1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he-IL" altLang="en-US" b="1"/>
                  <a:t>+</a:t>
                </a:r>
                <a:endParaRPr lang="en-US" altLang="en-US" b="1"/>
              </a:p>
            </p:txBody>
          </p:sp>
          <p:sp>
            <p:nvSpPr>
              <p:cNvPr id="32775" name="Oval 7">
                <a:extLst>
                  <a:ext uri="{FF2B5EF4-FFF2-40B4-BE49-F238E27FC236}">
                    <a16:creationId xmlns:a16="http://schemas.microsoft.com/office/drawing/2014/main" id="{8F09DE57-C225-6CC9-4535-25370C178A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256"/>
                <a:ext cx="144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he-IL" altLang="en-US" b="1"/>
                  <a:t>-</a:t>
                </a:r>
                <a:endParaRPr lang="en-US" altLang="en-US" b="1"/>
              </a:p>
            </p:txBody>
          </p:sp>
        </p:grpSp>
        <p:sp>
          <p:nvSpPr>
            <p:cNvPr id="32776" name="Line 8">
              <a:extLst>
                <a:ext uri="{FF2B5EF4-FFF2-40B4-BE49-F238E27FC236}">
                  <a16:creationId xmlns:a16="http://schemas.microsoft.com/office/drawing/2014/main" id="{C2D8E4DB-C0DB-44E2-C468-A873EAED44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440"/>
              <a:ext cx="288" cy="24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Line 9">
              <a:extLst>
                <a:ext uri="{FF2B5EF4-FFF2-40B4-BE49-F238E27FC236}">
                  <a16:creationId xmlns:a16="http://schemas.microsoft.com/office/drawing/2014/main" id="{CF56F3F1-9856-C37E-F041-CFB6F3DB60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6" y="1440"/>
              <a:ext cx="192" cy="288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Line 10">
              <a:extLst>
                <a:ext uri="{FF2B5EF4-FFF2-40B4-BE49-F238E27FC236}">
                  <a16:creationId xmlns:a16="http://schemas.microsoft.com/office/drawing/2014/main" id="{CFF47089-13FC-6F17-3C3C-51137D625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2016"/>
              <a:ext cx="240" cy="24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Line 11">
              <a:extLst>
                <a:ext uri="{FF2B5EF4-FFF2-40B4-BE49-F238E27FC236}">
                  <a16:creationId xmlns:a16="http://schemas.microsoft.com/office/drawing/2014/main" id="{D8CB4522-6E32-520A-1F38-0A010648E9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24" y="2016"/>
              <a:ext cx="288" cy="24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12">
              <a:extLst>
                <a:ext uri="{FF2B5EF4-FFF2-40B4-BE49-F238E27FC236}">
                  <a16:creationId xmlns:a16="http://schemas.microsoft.com/office/drawing/2014/main" id="{A56BBF11-A783-EC41-FAD4-F52F5F87D0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872"/>
              <a:ext cx="62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Line 13">
              <a:extLst>
                <a:ext uri="{FF2B5EF4-FFF2-40B4-BE49-F238E27FC236}">
                  <a16:creationId xmlns:a16="http://schemas.microsoft.com/office/drawing/2014/main" id="{105BF9DF-D848-9376-C4E9-AEC3CCAC06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536"/>
              <a:ext cx="48" cy="62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83" name="Text Box 15">
            <a:extLst>
              <a:ext uri="{FF2B5EF4-FFF2-40B4-BE49-F238E27FC236}">
                <a16:creationId xmlns:a16="http://schemas.microsoft.com/office/drawing/2014/main" id="{1FC36D9A-EA40-1EA1-FD04-F0A015AEF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573463"/>
            <a:ext cx="8607425" cy="329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>
                <a:latin typeface="Arial" panose="020B0604020202020204" pitchFamily="34" charset="0"/>
                <a:cs typeface="Arial" panose="020B0604020202020204" pitchFamily="34" charset="0"/>
              </a:rPr>
              <a:t>קשר קוולנטי מתקיים כאשר קיים איזון בין כוחות המשיכה: אלקטרון-גרעין (אלקטרונים מאטום אחד לגרעין האטום השכן) לכוחות הדחייה: גרעין- גרעין, אלקטרון-אלקטרון של אטומים שכנים. </a:t>
            </a:r>
          </a:p>
          <a:p>
            <a:pPr>
              <a:spcBef>
                <a:spcPct val="50000"/>
              </a:spcBef>
            </a:pPr>
            <a:r>
              <a:rPr lang="he-IL" altLang="en-US" sz="2800">
                <a:latin typeface="Arial" panose="020B0604020202020204" pitchFamily="34" charset="0"/>
                <a:cs typeface="Arial" panose="020B0604020202020204" pitchFamily="34" charset="0"/>
              </a:rPr>
              <a:t>כאשר נוצר קשר יציב משתחררת אנרגיה לסביבה. זו היא </a:t>
            </a:r>
            <a:r>
              <a:rPr lang="he-IL" altLang="en-US" sz="2800" u="sng">
                <a:latin typeface="Arial" panose="020B0604020202020204" pitchFamily="34" charset="0"/>
                <a:cs typeface="Arial" panose="020B0604020202020204" pitchFamily="34" charset="0"/>
              </a:rPr>
              <a:t>אנרגיית הקשר</a:t>
            </a:r>
            <a:r>
              <a:rPr lang="he-IL" altLang="en-US" sz="2800">
                <a:latin typeface="Arial" panose="020B0604020202020204" pitchFamily="34" charset="0"/>
                <a:cs typeface="Arial" panose="020B0604020202020204" pitchFamily="34" charset="0"/>
              </a:rPr>
              <a:t>. כדי לשבור את הקשר יש להשקיע את אותה אנרגיה.</a:t>
            </a:r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3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 build="p" autoUpdateAnimBg="0"/>
      <p:bldP spid="3278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extLst>
              <a:ext uri="{FF2B5EF4-FFF2-40B4-BE49-F238E27FC236}">
                <a16:creationId xmlns:a16="http://schemas.microsoft.com/office/drawing/2014/main" id="{9641B9A1-871B-CECE-AB9B-CBE33FEFABC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905000" y="404019"/>
            <a:ext cx="5486400" cy="1295400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rgbClr val="339933">
                  <a:gamma/>
                  <a:tint val="0"/>
                  <a:invGamma/>
                </a:srgbClr>
              </a:gs>
              <a:gs pos="100000">
                <a:srgbClr val="33993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prstDash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Guttman Yad-Brush" panose="02010401010101010101" pitchFamily="2" charset="-79"/>
              </a:rPr>
              <a:t>חומרים עם קשר </a:t>
            </a:r>
            <a:r>
              <a:rPr kumimoji="0" lang="he-IL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Guttman Yad-Brush" panose="02010401010101010101" pitchFamily="2" charset="-79"/>
              </a:rPr>
              <a:t>קוולנטי</a:t>
            </a:r>
            <a:r>
              <a:rPr kumimoji="0" lang="he-IL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Guttman Yad-Brush" panose="02010401010101010101" pitchFamily="2" charset="-79"/>
              </a:rPr>
              <a:t> 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Guttman Yad-Brush" panose="02010401010101010101" pitchFamily="2" charset="-79"/>
            </a:endParaRPr>
          </a:p>
        </p:txBody>
      </p:sp>
      <p:sp>
        <p:nvSpPr>
          <p:cNvPr id="13315" name="AutoShape 3">
            <a:extLst>
              <a:ext uri="{FF2B5EF4-FFF2-40B4-BE49-F238E27FC236}">
                <a16:creationId xmlns:a16="http://schemas.microsoft.com/office/drawing/2014/main" id="{450CA75F-44AD-4C2E-6E6B-5486B22D2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905000"/>
            <a:ext cx="1066800" cy="1828800"/>
          </a:xfrm>
          <a:prstGeom prst="curvedRightArrow">
            <a:avLst>
              <a:gd name="adj1" fmla="val 37651"/>
              <a:gd name="adj2" fmla="val 68603"/>
              <a:gd name="adj3" fmla="val 46579"/>
            </a:avLst>
          </a:prstGeom>
          <a:gradFill rotWithShape="0">
            <a:gsLst>
              <a:gs pos="0">
                <a:srgbClr val="969696"/>
              </a:gs>
              <a:gs pos="5000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>
            <a:extLst>
              <a:ext uri="{FF2B5EF4-FFF2-40B4-BE49-F238E27FC236}">
                <a16:creationId xmlns:a16="http://schemas.microsoft.com/office/drawing/2014/main" id="{D47DB68E-DC70-A4BD-48B2-C91717DC0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1905000"/>
            <a:ext cx="914400" cy="1981200"/>
          </a:xfrm>
          <a:prstGeom prst="curvedLeftArrow">
            <a:avLst>
              <a:gd name="adj1" fmla="val 55431"/>
              <a:gd name="adj2" fmla="val 90819"/>
              <a:gd name="adj3" fmla="val 66148"/>
            </a:avLst>
          </a:prstGeom>
          <a:gradFill rotWithShape="0">
            <a:gsLst>
              <a:gs pos="0">
                <a:srgbClr val="969696"/>
              </a:gs>
              <a:gs pos="5000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>
            <a:extLst>
              <a:ext uri="{FF2B5EF4-FFF2-40B4-BE49-F238E27FC236}">
                <a16:creationId xmlns:a16="http://schemas.microsoft.com/office/drawing/2014/main" id="{6988F7D6-11E7-0D6B-1E6A-5853B7DA4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657600"/>
            <a:ext cx="2362200" cy="1143000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אטומרים</a:t>
            </a:r>
            <a:endParaRPr lang="en-US" altLang="en-US" sz="32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/>
            <a:r>
              <a:rPr lang="he-IL" alt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מבני ענק</a:t>
            </a:r>
            <a:endParaRPr lang="en-US" altLang="en-US" sz="32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318" name="AutoShape 6">
            <a:extLst>
              <a:ext uri="{FF2B5EF4-FFF2-40B4-BE49-F238E27FC236}">
                <a16:creationId xmlns:a16="http://schemas.microsoft.com/office/drawing/2014/main" id="{A56D2B49-3C84-37FA-D129-F87E729BE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581400"/>
            <a:ext cx="2286000" cy="1219200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מולקולרים</a:t>
            </a:r>
            <a:endParaRPr lang="en-US" altLang="en-US" sz="32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3082C326-992A-D251-3BA8-F461C4F3C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90800"/>
            <a:ext cx="243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יכולים להיות</a:t>
            </a:r>
            <a:endParaRPr lang="en-US" altLang="en-US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09CD120C-975E-90BA-B212-0F52830AC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667000"/>
            <a:ext cx="243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יכולים להיות</a:t>
            </a:r>
            <a:endParaRPr lang="en-US" altLang="en-US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23" name="Text Box 11">
            <a:extLst>
              <a:ext uri="{FF2B5EF4-FFF2-40B4-BE49-F238E27FC236}">
                <a16:creationId xmlns:a16="http://schemas.microsoft.com/office/drawing/2014/main" id="{7FBC1E0A-3F6A-6463-7DD1-10C4AE5F6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1816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800" b="1"/>
              <a:t>נוסחתם תהיה</a:t>
            </a:r>
            <a:endParaRPr lang="en-US" altLang="en-US" sz="2800" b="1"/>
          </a:p>
        </p:txBody>
      </p:sp>
      <p:sp>
        <p:nvSpPr>
          <p:cNvPr id="13324" name="AutoShape 12">
            <a:extLst>
              <a:ext uri="{FF2B5EF4-FFF2-40B4-BE49-F238E27FC236}">
                <a16:creationId xmlns:a16="http://schemas.microsoft.com/office/drawing/2014/main" id="{71FAFB25-BFC5-9194-50B9-9C9E75B96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105400"/>
            <a:ext cx="609600" cy="60960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969696"/>
              </a:gs>
              <a:gs pos="5000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AutoShape 13">
            <a:extLst>
              <a:ext uri="{FF2B5EF4-FFF2-40B4-BE49-F238E27FC236}">
                <a16:creationId xmlns:a16="http://schemas.microsoft.com/office/drawing/2014/main" id="{37FAB491-F72A-7834-4BA9-11CCEB077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105400"/>
            <a:ext cx="609600" cy="60960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969696"/>
              </a:gs>
              <a:gs pos="5000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AutoShape 14">
            <a:extLst>
              <a:ext uri="{FF2B5EF4-FFF2-40B4-BE49-F238E27FC236}">
                <a16:creationId xmlns:a16="http://schemas.microsoft.com/office/drawing/2014/main" id="{0B8A154E-7345-0CCE-A418-F18AC401B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867400"/>
            <a:ext cx="2133600" cy="685800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chemeClr val="accent2">
                  <a:gamma/>
                  <a:tint val="0"/>
                  <a:invGamma/>
                </a:schemeClr>
              </a:gs>
              <a:gs pos="100000">
                <a:schemeClr val="accent2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מולקולרית</a:t>
            </a:r>
            <a:endParaRPr lang="en-US" altLang="en-US" sz="32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327" name="AutoShape 15">
            <a:extLst>
              <a:ext uri="{FF2B5EF4-FFF2-40B4-BE49-F238E27FC236}">
                <a16:creationId xmlns:a16="http://schemas.microsoft.com/office/drawing/2014/main" id="{A845107F-0E56-27E7-6FF0-A40634073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67400"/>
            <a:ext cx="2057400" cy="685800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chemeClr val="accent2">
                  <a:gamma/>
                  <a:tint val="0"/>
                  <a:invGamma/>
                </a:schemeClr>
              </a:gs>
              <a:gs pos="100000">
                <a:schemeClr val="accent2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he-IL" altLang="en-US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אמפירית</a:t>
            </a:r>
            <a:endParaRPr lang="en-US" altLang="en-US" sz="32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3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 autoUpdateAnimBg="0"/>
      <p:bldP spid="13317" grpId="0" animBg="1" autoUpdateAnimBg="0"/>
      <p:bldP spid="13318" grpId="0" animBg="1" autoUpdateAnimBg="0"/>
      <p:bldP spid="13319" grpId="0" autoUpdateAnimBg="0"/>
      <p:bldP spid="13320" grpId="0" autoUpdateAnimBg="0"/>
      <p:bldP spid="13323" grpId="0" autoUpdateAnimBg="0"/>
      <p:bldP spid="13326" grpId="0" animBg="1" autoUpdateAnimBg="0"/>
      <p:bldP spid="1332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838F37C-3E5E-5F5E-3D53-922BD9BA0A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חומרים </a:t>
            </a:r>
            <a:r>
              <a:rPr lang="he-IL" altLang="en-US" b="1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מולקולרים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EBECE78E-E65D-8E98-43BA-990A0746E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341438"/>
            <a:ext cx="3886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יסודות מולקולרים:</a:t>
            </a:r>
            <a:endParaRPr lang="en-US" altLang="en-US" sz="2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195" name="Picture 3" descr="גז כלור">
            <a:extLst>
              <a:ext uri="{FF2B5EF4-FFF2-40B4-BE49-F238E27FC236}">
                <a16:creationId xmlns:a16="http://schemas.microsoft.com/office/drawing/2014/main" id="{D6B862D5-EB93-E750-EB0E-C0158D781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2954" y="1844675"/>
            <a:ext cx="22098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9" name="Text Box 7">
            <a:extLst>
              <a:ext uri="{FF2B5EF4-FFF2-40B4-BE49-F238E27FC236}">
                <a16:creationId xmlns:a16="http://schemas.microsoft.com/office/drawing/2014/main" id="{AAD23B06-80D2-4CA9-34D8-CC5FAA934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0154" y="2906615"/>
            <a:ext cx="1295400" cy="125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כלור</a:t>
            </a:r>
            <a:endParaRPr lang="en-US" alt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Cl</a:t>
            </a:r>
            <a:r>
              <a:rPr lang="en-US" altLang="en-US" sz="3200" b="1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196" name="Picture 4" descr="גז ברום">
            <a:extLst>
              <a:ext uri="{FF2B5EF4-FFF2-40B4-BE49-F238E27FC236}">
                <a16:creationId xmlns:a16="http://schemas.microsoft.com/office/drawing/2014/main" id="{723CA178-5DC1-EFFF-883E-D322F40F2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829" y="1841696"/>
            <a:ext cx="30480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0" name="Text Box 8">
            <a:extLst>
              <a:ext uri="{FF2B5EF4-FFF2-40B4-BE49-F238E27FC236}">
                <a16:creationId xmlns:a16="http://schemas.microsoft.com/office/drawing/2014/main" id="{388EF861-DB1E-0E8B-31C2-C8978ED5C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951858"/>
            <a:ext cx="1371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ברום</a:t>
            </a:r>
            <a:endParaRPr lang="en-US" alt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Br</a:t>
            </a:r>
            <a:r>
              <a:rPr lang="en-US" altLang="en-US" sz="2800" b="1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197" name="Picture 5" descr="יוד ואדי יוד">
            <a:extLst>
              <a:ext uri="{FF2B5EF4-FFF2-40B4-BE49-F238E27FC236}">
                <a16:creationId xmlns:a16="http://schemas.microsoft.com/office/drawing/2014/main" id="{030085F5-017D-6B03-320A-1E301596FE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44674"/>
            <a:ext cx="2352675" cy="251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1" name="Text Box 9">
            <a:extLst>
              <a:ext uri="{FF2B5EF4-FFF2-40B4-BE49-F238E27FC236}">
                <a16:creationId xmlns:a16="http://schemas.microsoft.com/office/drawing/2014/main" id="{EFD9A727-5D02-D9AA-6EEB-A9333CD85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3200"/>
            <a:ext cx="129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יוד</a:t>
            </a:r>
            <a:endParaRPr lang="en-US" altLang="en-US" sz="2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en-US" altLang="en-US" sz="2800" b="1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2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1186DC17-A537-4495-122E-B090D9D85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4346569"/>
            <a:ext cx="835922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חומרים </a:t>
            </a:r>
            <a:r>
              <a:rPr lang="he-IL" alt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מולקולרים</a:t>
            </a:r>
            <a:r>
              <a:rPr lang="he-IL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בנויים ממולקולות.  </a:t>
            </a:r>
          </a:p>
          <a:p>
            <a:pPr>
              <a:spcBef>
                <a:spcPct val="50000"/>
              </a:spcBef>
            </a:pPr>
            <a:r>
              <a:rPr lang="he-IL" altLang="en-US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בתוך </a:t>
            </a:r>
            <a:r>
              <a:rPr lang="he-IL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כל מולקולה קיימים קשרים  </a:t>
            </a:r>
            <a:r>
              <a:rPr lang="he-IL" alt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קוולנטים</a:t>
            </a:r>
            <a:r>
              <a:rPr lang="he-IL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בין האטומים. </a:t>
            </a:r>
          </a:p>
          <a:p>
            <a:pPr>
              <a:spcBef>
                <a:spcPct val="50000"/>
              </a:spcBef>
            </a:pPr>
            <a:r>
              <a:rPr lang="he-IL" altLang="en-US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בין </a:t>
            </a:r>
            <a:r>
              <a:rPr lang="he-IL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המולקולות בנוזל ובמוצק קיימים קשרים בין-</a:t>
            </a:r>
            <a:r>
              <a:rPr lang="he-IL" alt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מולקולרים</a:t>
            </a:r>
            <a:r>
              <a:rPr lang="he-IL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חלשים יחסית (</a:t>
            </a:r>
            <a:r>
              <a:rPr lang="he-IL" alt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ון</a:t>
            </a:r>
            <a:r>
              <a:rPr lang="he-IL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-דר-ולס)</a:t>
            </a:r>
            <a:endParaRPr lang="en-US" altLang="en-US" b="1" dirty="0"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utoUpdateAnimBg="0"/>
      <p:bldP spid="820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74" name="Text Box 278">
            <a:extLst>
              <a:ext uri="{FF2B5EF4-FFF2-40B4-BE49-F238E27FC236}">
                <a16:creationId xmlns:a16="http://schemas.microsoft.com/office/drawing/2014/main" id="{4F3D791E-FE30-0F22-5518-B0D9AE50B3D9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304800" y="228600"/>
            <a:ext cx="84582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מים- תרכובת מולקולרית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9698" name="Text Box 2">
            <a:extLst>
              <a:ext uri="{FF2B5EF4-FFF2-40B4-BE49-F238E27FC236}">
                <a16:creationId xmlns:a16="http://schemas.microsoft.com/office/drawing/2014/main" id="{DE7C916F-687E-E039-6572-2361484195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371600"/>
            <a:ext cx="2209800" cy="10445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altLang="en-US" sz="60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</a:t>
            </a:r>
            <a:r>
              <a:rPr lang="en-US" altLang="en-US" sz="6000" b="1" baseline="-250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alt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endParaRPr lang="en-US" altLang="en-US" sz="60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9975" name="Group 279">
            <a:extLst>
              <a:ext uri="{FF2B5EF4-FFF2-40B4-BE49-F238E27FC236}">
                <a16:creationId xmlns:a16="http://schemas.microsoft.com/office/drawing/2014/main" id="{6F7E5512-612C-494F-3DC4-C9357FCC3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1752600" cy="990600"/>
            <a:chOff x="3696" y="864"/>
            <a:chExt cx="1104" cy="720"/>
          </a:xfrm>
        </p:grpSpPr>
        <p:grpSp>
          <p:nvGrpSpPr>
            <p:cNvPr id="29712" name="Group 16">
              <a:extLst>
                <a:ext uri="{FF2B5EF4-FFF2-40B4-BE49-F238E27FC236}">
                  <a16:creationId xmlns:a16="http://schemas.microsoft.com/office/drawing/2014/main" id="{F2AF298B-B5A0-88C0-3F7D-C5FE9322D7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968"/>
              <a:ext cx="748" cy="472"/>
              <a:chOff x="3648" y="1344"/>
              <a:chExt cx="1008" cy="672"/>
            </a:xfrm>
          </p:grpSpPr>
          <p:sp>
            <p:nvSpPr>
              <p:cNvPr id="29713" name="Oval 17">
                <a:extLst>
                  <a:ext uri="{FF2B5EF4-FFF2-40B4-BE49-F238E27FC236}">
                    <a16:creationId xmlns:a16="http://schemas.microsoft.com/office/drawing/2014/main" id="{591B0962-0545-6543-2072-04A1941AD2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1536"/>
                <a:ext cx="432" cy="38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5451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4" name="Oval 18">
                <a:extLst>
                  <a:ext uri="{FF2B5EF4-FFF2-40B4-BE49-F238E27FC236}">
                    <a16:creationId xmlns:a16="http://schemas.microsoft.com/office/drawing/2014/main" id="{600143FA-1359-6A1C-0DAE-82E3725D8C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0" y="134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15" name="Oval 19">
                <a:extLst>
                  <a:ext uri="{FF2B5EF4-FFF2-40B4-BE49-F238E27FC236}">
                    <a16:creationId xmlns:a16="http://schemas.microsoft.com/office/drawing/2014/main" id="{EA6DDD70-D9D5-3A45-C9DF-1CDC1AF10C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1632"/>
                <a:ext cx="432" cy="38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5451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20" name="Rectangle 24">
              <a:extLst>
                <a:ext uri="{FF2B5EF4-FFF2-40B4-BE49-F238E27FC236}">
                  <a16:creationId xmlns:a16="http://schemas.microsoft.com/office/drawing/2014/main" id="{78B2EF46-196B-ED64-9C0B-28B037CB9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864"/>
              <a:ext cx="1104" cy="72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21" name="Group 25">
            <a:extLst>
              <a:ext uri="{FF2B5EF4-FFF2-40B4-BE49-F238E27FC236}">
                <a16:creationId xmlns:a16="http://schemas.microsoft.com/office/drawing/2014/main" id="{8F79F92A-C197-3953-CA4C-7D956833E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438400"/>
            <a:ext cx="4267200" cy="4191000"/>
            <a:chOff x="96" y="2016"/>
            <a:chExt cx="1872" cy="2112"/>
          </a:xfrm>
        </p:grpSpPr>
        <p:grpSp>
          <p:nvGrpSpPr>
            <p:cNvPr id="29722" name="Group 26">
              <a:extLst>
                <a:ext uri="{FF2B5EF4-FFF2-40B4-BE49-F238E27FC236}">
                  <a16:creationId xmlns:a16="http://schemas.microsoft.com/office/drawing/2014/main" id="{BC0B1DFA-18EF-3F4A-836F-6B298372A2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2016"/>
              <a:ext cx="1632" cy="2112"/>
              <a:chOff x="336" y="2016"/>
              <a:chExt cx="1632" cy="2112"/>
            </a:xfrm>
          </p:grpSpPr>
          <p:grpSp>
            <p:nvGrpSpPr>
              <p:cNvPr id="29723" name="Group 27">
                <a:extLst>
                  <a:ext uri="{FF2B5EF4-FFF2-40B4-BE49-F238E27FC236}">
                    <a16:creationId xmlns:a16="http://schemas.microsoft.com/office/drawing/2014/main" id="{283614B5-1A22-1098-4525-3508DC5F7B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2256"/>
                <a:ext cx="1632" cy="1872"/>
                <a:chOff x="336" y="2256"/>
                <a:chExt cx="1632" cy="1872"/>
              </a:xfrm>
            </p:grpSpPr>
            <p:sp>
              <p:nvSpPr>
                <p:cNvPr id="29724" name="Oval 28">
                  <a:extLst>
                    <a:ext uri="{FF2B5EF4-FFF2-40B4-BE49-F238E27FC236}">
                      <a16:creationId xmlns:a16="http://schemas.microsoft.com/office/drawing/2014/main" id="{15AD435F-CD45-00F4-723E-B1475AFA9E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" y="3387"/>
                  <a:ext cx="1632" cy="741"/>
                </a:xfrm>
                <a:prstGeom prst="ellips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DDDDDD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25" name="Line 29">
                  <a:extLst>
                    <a:ext uri="{FF2B5EF4-FFF2-40B4-BE49-F238E27FC236}">
                      <a16:creationId xmlns:a16="http://schemas.microsoft.com/office/drawing/2014/main" id="{66DA0E91-5310-07FB-58B5-135DD7C4B3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6" y="2352"/>
                  <a:ext cx="0" cy="1399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26" name="Line 30">
                  <a:extLst>
                    <a:ext uri="{FF2B5EF4-FFF2-40B4-BE49-F238E27FC236}">
                      <a16:creationId xmlns:a16="http://schemas.microsoft.com/office/drawing/2014/main" id="{C63E8157-5BE2-6747-B20B-DD77F00EC5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68" y="2352"/>
                  <a:ext cx="0" cy="1399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9727" name="Group 31">
                  <a:extLst>
                    <a:ext uri="{FF2B5EF4-FFF2-40B4-BE49-F238E27FC236}">
                      <a16:creationId xmlns:a16="http://schemas.microsoft.com/office/drawing/2014/main" id="{73187971-79B5-3FA8-643A-925B99D9242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0354700">
                  <a:off x="384" y="3312"/>
                  <a:ext cx="288" cy="240"/>
                  <a:chOff x="3408" y="1008"/>
                  <a:chExt cx="816" cy="576"/>
                </a:xfrm>
              </p:grpSpPr>
              <p:sp>
                <p:nvSpPr>
                  <p:cNvPr id="29728" name="Oval 32">
                    <a:extLst>
                      <a:ext uri="{FF2B5EF4-FFF2-40B4-BE49-F238E27FC236}">
                        <a16:creationId xmlns:a16="http://schemas.microsoft.com/office/drawing/2014/main" id="{82BD3A46-4340-B19D-B2A8-A23096A19C7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29" name="Oval 33">
                    <a:extLst>
                      <a:ext uri="{FF2B5EF4-FFF2-40B4-BE49-F238E27FC236}">
                        <a16:creationId xmlns:a16="http://schemas.microsoft.com/office/drawing/2014/main" id="{9C74E960-5048-7AA9-1B59-7B16815E95F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0" name="Oval 34">
                    <a:extLst>
                      <a:ext uri="{FF2B5EF4-FFF2-40B4-BE49-F238E27FC236}">
                        <a16:creationId xmlns:a16="http://schemas.microsoft.com/office/drawing/2014/main" id="{E17657E0-C678-1272-AC0B-90C9343361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31" name="Group 35">
                  <a:extLst>
                    <a:ext uri="{FF2B5EF4-FFF2-40B4-BE49-F238E27FC236}">
                      <a16:creationId xmlns:a16="http://schemas.microsoft.com/office/drawing/2014/main" id="{746398AE-D9C2-D4E4-F01A-A6137610B6B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384" y="3552"/>
                  <a:ext cx="288" cy="240"/>
                  <a:chOff x="3408" y="1008"/>
                  <a:chExt cx="816" cy="576"/>
                </a:xfrm>
              </p:grpSpPr>
              <p:sp>
                <p:nvSpPr>
                  <p:cNvPr id="29732" name="Oval 36">
                    <a:extLst>
                      <a:ext uri="{FF2B5EF4-FFF2-40B4-BE49-F238E27FC236}">
                        <a16:creationId xmlns:a16="http://schemas.microsoft.com/office/drawing/2014/main" id="{E93BF93A-50A0-ECC1-13B1-E76F0441C51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3" name="Oval 37">
                    <a:extLst>
                      <a:ext uri="{FF2B5EF4-FFF2-40B4-BE49-F238E27FC236}">
                        <a16:creationId xmlns:a16="http://schemas.microsoft.com/office/drawing/2014/main" id="{01F26D48-5E27-C1E9-F1B1-2CF757E86D8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4" name="Oval 38">
                    <a:extLst>
                      <a:ext uri="{FF2B5EF4-FFF2-40B4-BE49-F238E27FC236}">
                        <a16:creationId xmlns:a16="http://schemas.microsoft.com/office/drawing/2014/main" id="{56BCEFCC-4D2A-0BE3-F703-25B06DF57E1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35" name="Group 39">
                  <a:extLst>
                    <a:ext uri="{FF2B5EF4-FFF2-40B4-BE49-F238E27FC236}">
                      <a16:creationId xmlns:a16="http://schemas.microsoft.com/office/drawing/2014/main" id="{B98369E3-765B-32B8-5CBC-0441E532F3D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624" y="3264"/>
                  <a:ext cx="288" cy="240"/>
                  <a:chOff x="3408" y="1008"/>
                  <a:chExt cx="816" cy="576"/>
                </a:xfrm>
              </p:grpSpPr>
              <p:sp>
                <p:nvSpPr>
                  <p:cNvPr id="29736" name="Oval 40">
                    <a:extLst>
                      <a:ext uri="{FF2B5EF4-FFF2-40B4-BE49-F238E27FC236}">
                        <a16:creationId xmlns:a16="http://schemas.microsoft.com/office/drawing/2014/main" id="{0D429853-29C1-473F-27B2-BD2E0D21A31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7" name="Oval 41">
                    <a:extLst>
                      <a:ext uri="{FF2B5EF4-FFF2-40B4-BE49-F238E27FC236}">
                        <a16:creationId xmlns:a16="http://schemas.microsoft.com/office/drawing/2014/main" id="{22FAC295-015B-EE51-B1BD-2E4EFEF03DE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38" name="Oval 42">
                    <a:extLst>
                      <a:ext uri="{FF2B5EF4-FFF2-40B4-BE49-F238E27FC236}">
                        <a16:creationId xmlns:a16="http://schemas.microsoft.com/office/drawing/2014/main" id="{BA64715A-78A2-E55A-4F0D-24A078E1DC4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39" name="Group 43">
                  <a:extLst>
                    <a:ext uri="{FF2B5EF4-FFF2-40B4-BE49-F238E27FC236}">
                      <a16:creationId xmlns:a16="http://schemas.microsoft.com/office/drawing/2014/main" id="{D0B6EF3E-8E3E-072F-E271-BFB872C0602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336" y="3120"/>
                  <a:ext cx="288" cy="240"/>
                  <a:chOff x="3408" y="1008"/>
                  <a:chExt cx="816" cy="576"/>
                </a:xfrm>
              </p:grpSpPr>
              <p:sp>
                <p:nvSpPr>
                  <p:cNvPr id="29740" name="Oval 44">
                    <a:extLst>
                      <a:ext uri="{FF2B5EF4-FFF2-40B4-BE49-F238E27FC236}">
                        <a16:creationId xmlns:a16="http://schemas.microsoft.com/office/drawing/2014/main" id="{575AAA4A-990D-F280-9A0A-4FC90A1F159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1" name="Oval 45">
                    <a:extLst>
                      <a:ext uri="{FF2B5EF4-FFF2-40B4-BE49-F238E27FC236}">
                        <a16:creationId xmlns:a16="http://schemas.microsoft.com/office/drawing/2014/main" id="{D781E6B9-EEC7-BB7C-3400-36D8BD4B7C8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2" name="Oval 46">
                    <a:extLst>
                      <a:ext uri="{FF2B5EF4-FFF2-40B4-BE49-F238E27FC236}">
                        <a16:creationId xmlns:a16="http://schemas.microsoft.com/office/drawing/2014/main" id="{FE015BBE-91DA-2355-80F4-3B88E184875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43" name="Group 47">
                  <a:extLst>
                    <a:ext uri="{FF2B5EF4-FFF2-40B4-BE49-F238E27FC236}">
                      <a16:creationId xmlns:a16="http://schemas.microsoft.com/office/drawing/2014/main" id="{198BB9C0-0935-F613-BE01-55D9A2226C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480" y="3744"/>
                  <a:ext cx="288" cy="240"/>
                  <a:chOff x="3408" y="1008"/>
                  <a:chExt cx="816" cy="576"/>
                </a:xfrm>
              </p:grpSpPr>
              <p:sp>
                <p:nvSpPr>
                  <p:cNvPr id="29744" name="Oval 48">
                    <a:extLst>
                      <a:ext uri="{FF2B5EF4-FFF2-40B4-BE49-F238E27FC236}">
                        <a16:creationId xmlns:a16="http://schemas.microsoft.com/office/drawing/2014/main" id="{2E6C8C10-27D8-6B0F-0CDA-A13E110451D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5" name="Oval 49">
                    <a:extLst>
                      <a:ext uri="{FF2B5EF4-FFF2-40B4-BE49-F238E27FC236}">
                        <a16:creationId xmlns:a16="http://schemas.microsoft.com/office/drawing/2014/main" id="{4DEDECF3-218C-A001-878A-8DF932A1DBB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6" name="Oval 50">
                    <a:extLst>
                      <a:ext uri="{FF2B5EF4-FFF2-40B4-BE49-F238E27FC236}">
                        <a16:creationId xmlns:a16="http://schemas.microsoft.com/office/drawing/2014/main" id="{78C4A78D-6A5E-AC6A-7A0C-703F69F6779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47" name="Group 51">
                  <a:extLst>
                    <a:ext uri="{FF2B5EF4-FFF2-40B4-BE49-F238E27FC236}">
                      <a16:creationId xmlns:a16="http://schemas.microsoft.com/office/drawing/2014/main" id="{C95B5F33-F929-D1D6-66BD-0B050EAB6D5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0354700">
                  <a:off x="672" y="3504"/>
                  <a:ext cx="288" cy="240"/>
                  <a:chOff x="3408" y="1008"/>
                  <a:chExt cx="816" cy="576"/>
                </a:xfrm>
              </p:grpSpPr>
              <p:sp>
                <p:nvSpPr>
                  <p:cNvPr id="29748" name="Oval 52">
                    <a:extLst>
                      <a:ext uri="{FF2B5EF4-FFF2-40B4-BE49-F238E27FC236}">
                        <a16:creationId xmlns:a16="http://schemas.microsoft.com/office/drawing/2014/main" id="{7979B5ED-50A3-ED2F-5258-3C923BDB301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49" name="Oval 53">
                    <a:extLst>
                      <a:ext uri="{FF2B5EF4-FFF2-40B4-BE49-F238E27FC236}">
                        <a16:creationId xmlns:a16="http://schemas.microsoft.com/office/drawing/2014/main" id="{0C44B432-7605-879B-DCE2-81569C96DEA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0" name="Oval 54">
                    <a:extLst>
                      <a:ext uri="{FF2B5EF4-FFF2-40B4-BE49-F238E27FC236}">
                        <a16:creationId xmlns:a16="http://schemas.microsoft.com/office/drawing/2014/main" id="{C99AE5AC-044C-928F-7294-AE715F89B79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51" name="Group 55">
                  <a:extLst>
                    <a:ext uri="{FF2B5EF4-FFF2-40B4-BE49-F238E27FC236}">
                      <a16:creationId xmlns:a16="http://schemas.microsoft.com/office/drawing/2014/main" id="{58BE6F6E-466A-C275-3E9C-4F7D8D5431F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4535142">
                  <a:off x="768" y="3792"/>
                  <a:ext cx="288" cy="240"/>
                  <a:chOff x="3408" y="1008"/>
                  <a:chExt cx="816" cy="576"/>
                </a:xfrm>
              </p:grpSpPr>
              <p:sp>
                <p:nvSpPr>
                  <p:cNvPr id="29752" name="Oval 56">
                    <a:extLst>
                      <a:ext uri="{FF2B5EF4-FFF2-40B4-BE49-F238E27FC236}">
                        <a16:creationId xmlns:a16="http://schemas.microsoft.com/office/drawing/2014/main" id="{6BD9C778-279D-1C74-1826-F2507959FFA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3" name="Oval 57">
                    <a:extLst>
                      <a:ext uri="{FF2B5EF4-FFF2-40B4-BE49-F238E27FC236}">
                        <a16:creationId xmlns:a16="http://schemas.microsoft.com/office/drawing/2014/main" id="{294079FE-B97C-B510-97A5-78781F44F52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4" name="Oval 58">
                    <a:extLst>
                      <a:ext uri="{FF2B5EF4-FFF2-40B4-BE49-F238E27FC236}">
                        <a16:creationId xmlns:a16="http://schemas.microsoft.com/office/drawing/2014/main" id="{E517E89A-3855-3D8F-F261-3DC9C58FF52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55" name="Group 59">
                  <a:extLst>
                    <a:ext uri="{FF2B5EF4-FFF2-40B4-BE49-F238E27FC236}">
                      <a16:creationId xmlns:a16="http://schemas.microsoft.com/office/drawing/2014/main" id="{293CE924-BC71-7DC4-D5E6-7897219498D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0354700">
                  <a:off x="912" y="3312"/>
                  <a:ext cx="288" cy="240"/>
                  <a:chOff x="3408" y="1008"/>
                  <a:chExt cx="816" cy="576"/>
                </a:xfrm>
              </p:grpSpPr>
              <p:sp>
                <p:nvSpPr>
                  <p:cNvPr id="29756" name="Oval 60">
                    <a:extLst>
                      <a:ext uri="{FF2B5EF4-FFF2-40B4-BE49-F238E27FC236}">
                        <a16:creationId xmlns:a16="http://schemas.microsoft.com/office/drawing/2014/main" id="{42E6F1E0-2173-B26A-2C5B-22756EF55E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7" name="Oval 61">
                    <a:extLst>
                      <a:ext uri="{FF2B5EF4-FFF2-40B4-BE49-F238E27FC236}">
                        <a16:creationId xmlns:a16="http://schemas.microsoft.com/office/drawing/2014/main" id="{F00D7424-1386-AF45-2556-D9AC3727796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58" name="Oval 62">
                    <a:extLst>
                      <a:ext uri="{FF2B5EF4-FFF2-40B4-BE49-F238E27FC236}">
                        <a16:creationId xmlns:a16="http://schemas.microsoft.com/office/drawing/2014/main" id="{5CD91FEE-666C-EC34-9B34-7CAA49B782A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59" name="Group 63">
                  <a:extLst>
                    <a:ext uri="{FF2B5EF4-FFF2-40B4-BE49-F238E27FC236}">
                      <a16:creationId xmlns:a16="http://schemas.microsoft.com/office/drawing/2014/main" id="{167D37CB-4623-E8BE-CE5D-80FFB4A9431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114884">
                  <a:off x="912" y="3552"/>
                  <a:ext cx="288" cy="240"/>
                  <a:chOff x="3408" y="1008"/>
                  <a:chExt cx="816" cy="576"/>
                </a:xfrm>
              </p:grpSpPr>
              <p:sp>
                <p:nvSpPr>
                  <p:cNvPr id="29760" name="Oval 64">
                    <a:extLst>
                      <a:ext uri="{FF2B5EF4-FFF2-40B4-BE49-F238E27FC236}">
                        <a16:creationId xmlns:a16="http://schemas.microsoft.com/office/drawing/2014/main" id="{C6C75393-A683-3F88-D65B-05A81D4F418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61" name="Oval 65">
                    <a:extLst>
                      <a:ext uri="{FF2B5EF4-FFF2-40B4-BE49-F238E27FC236}">
                        <a16:creationId xmlns:a16="http://schemas.microsoft.com/office/drawing/2014/main" id="{876ED901-216B-CEE2-235F-8280F96DBF7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62" name="Oval 66">
                    <a:extLst>
                      <a:ext uri="{FF2B5EF4-FFF2-40B4-BE49-F238E27FC236}">
                        <a16:creationId xmlns:a16="http://schemas.microsoft.com/office/drawing/2014/main" id="{690C30A0-7575-DCAA-DD7B-5D7C5BFA9C9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63" name="Group 67">
                  <a:extLst>
                    <a:ext uri="{FF2B5EF4-FFF2-40B4-BE49-F238E27FC236}">
                      <a16:creationId xmlns:a16="http://schemas.microsoft.com/office/drawing/2014/main" id="{0BFBCAB1-BB9F-F941-47D5-73DBBB22F02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114884">
                  <a:off x="912" y="3552"/>
                  <a:ext cx="288" cy="240"/>
                  <a:chOff x="3408" y="1008"/>
                  <a:chExt cx="816" cy="576"/>
                </a:xfrm>
              </p:grpSpPr>
              <p:sp>
                <p:nvSpPr>
                  <p:cNvPr id="29764" name="Oval 68">
                    <a:extLst>
                      <a:ext uri="{FF2B5EF4-FFF2-40B4-BE49-F238E27FC236}">
                        <a16:creationId xmlns:a16="http://schemas.microsoft.com/office/drawing/2014/main" id="{695BB9A9-7C21-FF9B-515A-5517FF3FE14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65" name="Oval 69">
                    <a:extLst>
                      <a:ext uri="{FF2B5EF4-FFF2-40B4-BE49-F238E27FC236}">
                        <a16:creationId xmlns:a16="http://schemas.microsoft.com/office/drawing/2014/main" id="{4DB1838E-AE86-2F63-2576-C74D91964E3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66" name="Oval 70">
                    <a:extLst>
                      <a:ext uri="{FF2B5EF4-FFF2-40B4-BE49-F238E27FC236}">
                        <a16:creationId xmlns:a16="http://schemas.microsoft.com/office/drawing/2014/main" id="{2BDBCF90-C2A8-F7DA-CEBA-B30581ED19F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67" name="Group 71">
                  <a:extLst>
                    <a:ext uri="{FF2B5EF4-FFF2-40B4-BE49-F238E27FC236}">
                      <a16:creationId xmlns:a16="http://schemas.microsoft.com/office/drawing/2014/main" id="{ED769E6D-5E02-BB36-AA0A-8510419D349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816" y="3168"/>
                  <a:ext cx="288" cy="240"/>
                  <a:chOff x="3408" y="1008"/>
                  <a:chExt cx="816" cy="576"/>
                </a:xfrm>
              </p:grpSpPr>
              <p:sp>
                <p:nvSpPr>
                  <p:cNvPr id="29768" name="Oval 72">
                    <a:extLst>
                      <a:ext uri="{FF2B5EF4-FFF2-40B4-BE49-F238E27FC236}">
                        <a16:creationId xmlns:a16="http://schemas.microsoft.com/office/drawing/2014/main" id="{98E4A737-9037-80B0-ED3F-E00FDC25787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69" name="Oval 73">
                    <a:extLst>
                      <a:ext uri="{FF2B5EF4-FFF2-40B4-BE49-F238E27FC236}">
                        <a16:creationId xmlns:a16="http://schemas.microsoft.com/office/drawing/2014/main" id="{15F2A510-7EDC-AD5E-FADF-4A475EE3B42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70" name="Oval 74">
                    <a:extLst>
                      <a:ext uri="{FF2B5EF4-FFF2-40B4-BE49-F238E27FC236}">
                        <a16:creationId xmlns:a16="http://schemas.microsoft.com/office/drawing/2014/main" id="{A83D3854-DD41-C02C-E756-08EEE1BBA1C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71" name="Group 75">
                  <a:extLst>
                    <a:ext uri="{FF2B5EF4-FFF2-40B4-BE49-F238E27FC236}">
                      <a16:creationId xmlns:a16="http://schemas.microsoft.com/office/drawing/2014/main" id="{8F337D80-5877-7CAA-6F9A-2D11C39D2F1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960" y="3840"/>
                  <a:ext cx="288" cy="240"/>
                  <a:chOff x="3408" y="1008"/>
                  <a:chExt cx="816" cy="576"/>
                </a:xfrm>
              </p:grpSpPr>
              <p:sp>
                <p:nvSpPr>
                  <p:cNvPr id="29772" name="Oval 76">
                    <a:extLst>
                      <a:ext uri="{FF2B5EF4-FFF2-40B4-BE49-F238E27FC236}">
                        <a16:creationId xmlns:a16="http://schemas.microsoft.com/office/drawing/2014/main" id="{C7784ACB-16D3-8E87-C067-587C4B42841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73" name="Oval 77">
                    <a:extLst>
                      <a:ext uri="{FF2B5EF4-FFF2-40B4-BE49-F238E27FC236}">
                        <a16:creationId xmlns:a16="http://schemas.microsoft.com/office/drawing/2014/main" id="{3AC5C9F8-0E59-2D16-5508-EFBF3677E30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74" name="Oval 78">
                    <a:extLst>
                      <a:ext uri="{FF2B5EF4-FFF2-40B4-BE49-F238E27FC236}">
                        <a16:creationId xmlns:a16="http://schemas.microsoft.com/office/drawing/2014/main" id="{6DDB18E2-0BA8-C888-4CB6-98624E32CCB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75" name="Group 79">
                  <a:extLst>
                    <a:ext uri="{FF2B5EF4-FFF2-40B4-BE49-F238E27FC236}">
                      <a16:creationId xmlns:a16="http://schemas.microsoft.com/office/drawing/2014/main" id="{A4617DE3-3861-CBC0-356C-E8A22D9C550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114884">
                  <a:off x="1104" y="3552"/>
                  <a:ext cx="288" cy="240"/>
                  <a:chOff x="3408" y="1008"/>
                  <a:chExt cx="816" cy="576"/>
                </a:xfrm>
              </p:grpSpPr>
              <p:sp>
                <p:nvSpPr>
                  <p:cNvPr id="29776" name="Oval 80">
                    <a:extLst>
                      <a:ext uri="{FF2B5EF4-FFF2-40B4-BE49-F238E27FC236}">
                        <a16:creationId xmlns:a16="http://schemas.microsoft.com/office/drawing/2014/main" id="{3004C299-73AE-0413-07F6-92A1A8CFDAE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77" name="Oval 81">
                    <a:extLst>
                      <a:ext uri="{FF2B5EF4-FFF2-40B4-BE49-F238E27FC236}">
                        <a16:creationId xmlns:a16="http://schemas.microsoft.com/office/drawing/2014/main" id="{74B430ED-D628-E8B1-92E3-96686F1A43A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78" name="Oval 82">
                    <a:extLst>
                      <a:ext uri="{FF2B5EF4-FFF2-40B4-BE49-F238E27FC236}">
                        <a16:creationId xmlns:a16="http://schemas.microsoft.com/office/drawing/2014/main" id="{D865082B-7309-2CB2-F1E2-539C6B8F90B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79" name="Group 83">
                  <a:extLst>
                    <a:ext uri="{FF2B5EF4-FFF2-40B4-BE49-F238E27FC236}">
                      <a16:creationId xmlns:a16="http://schemas.microsoft.com/office/drawing/2014/main" id="{F83BAAF3-CA8B-2082-62BF-91421CD5149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0354700">
                  <a:off x="1152" y="3312"/>
                  <a:ext cx="288" cy="240"/>
                  <a:chOff x="3408" y="1008"/>
                  <a:chExt cx="816" cy="576"/>
                </a:xfrm>
              </p:grpSpPr>
              <p:sp>
                <p:nvSpPr>
                  <p:cNvPr id="29780" name="Oval 84">
                    <a:extLst>
                      <a:ext uri="{FF2B5EF4-FFF2-40B4-BE49-F238E27FC236}">
                        <a16:creationId xmlns:a16="http://schemas.microsoft.com/office/drawing/2014/main" id="{121C59E3-C1BD-1F5F-4E55-8C10D453346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1" name="Oval 85">
                    <a:extLst>
                      <a:ext uri="{FF2B5EF4-FFF2-40B4-BE49-F238E27FC236}">
                        <a16:creationId xmlns:a16="http://schemas.microsoft.com/office/drawing/2014/main" id="{A0B45C2B-BA57-7D13-2BEA-55B9048EC33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2" name="Oval 86">
                    <a:extLst>
                      <a:ext uri="{FF2B5EF4-FFF2-40B4-BE49-F238E27FC236}">
                        <a16:creationId xmlns:a16="http://schemas.microsoft.com/office/drawing/2014/main" id="{8D91301D-5C24-4E36-4597-5511B5953A1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83" name="Group 87">
                  <a:extLst>
                    <a:ext uri="{FF2B5EF4-FFF2-40B4-BE49-F238E27FC236}">
                      <a16:creationId xmlns:a16="http://schemas.microsoft.com/office/drawing/2014/main" id="{A962DC8D-47CC-C84A-FDF4-3C66337F7D2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1248" y="3696"/>
                  <a:ext cx="288" cy="240"/>
                  <a:chOff x="3408" y="1008"/>
                  <a:chExt cx="816" cy="576"/>
                </a:xfrm>
              </p:grpSpPr>
              <p:sp>
                <p:nvSpPr>
                  <p:cNvPr id="29784" name="Oval 88">
                    <a:extLst>
                      <a:ext uri="{FF2B5EF4-FFF2-40B4-BE49-F238E27FC236}">
                        <a16:creationId xmlns:a16="http://schemas.microsoft.com/office/drawing/2014/main" id="{1AC67055-7189-C5F0-E044-ADB2C0C79BC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5" name="Oval 89">
                    <a:extLst>
                      <a:ext uri="{FF2B5EF4-FFF2-40B4-BE49-F238E27FC236}">
                        <a16:creationId xmlns:a16="http://schemas.microsoft.com/office/drawing/2014/main" id="{E9CD6A2D-05E4-BFED-71BC-16097435C91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6" name="Oval 90">
                    <a:extLst>
                      <a:ext uri="{FF2B5EF4-FFF2-40B4-BE49-F238E27FC236}">
                        <a16:creationId xmlns:a16="http://schemas.microsoft.com/office/drawing/2014/main" id="{AA341749-2815-DAE1-1B86-968DD03DCA6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87" name="Group 91">
                  <a:extLst>
                    <a:ext uri="{FF2B5EF4-FFF2-40B4-BE49-F238E27FC236}">
                      <a16:creationId xmlns:a16="http://schemas.microsoft.com/office/drawing/2014/main" id="{CF00EC4B-E306-C822-CC18-7329B01821F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1200" y="3840"/>
                  <a:ext cx="288" cy="240"/>
                  <a:chOff x="3408" y="1008"/>
                  <a:chExt cx="816" cy="576"/>
                </a:xfrm>
              </p:grpSpPr>
              <p:sp>
                <p:nvSpPr>
                  <p:cNvPr id="29788" name="Oval 92">
                    <a:extLst>
                      <a:ext uri="{FF2B5EF4-FFF2-40B4-BE49-F238E27FC236}">
                        <a16:creationId xmlns:a16="http://schemas.microsoft.com/office/drawing/2014/main" id="{5011708C-93F9-73B1-67DB-136255E942C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89" name="Oval 93">
                    <a:extLst>
                      <a:ext uri="{FF2B5EF4-FFF2-40B4-BE49-F238E27FC236}">
                        <a16:creationId xmlns:a16="http://schemas.microsoft.com/office/drawing/2014/main" id="{6FC12959-55BF-3CFF-99A1-4F3C7E920BF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90" name="Oval 94">
                    <a:extLst>
                      <a:ext uri="{FF2B5EF4-FFF2-40B4-BE49-F238E27FC236}">
                        <a16:creationId xmlns:a16="http://schemas.microsoft.com/office/drawing/2014/main" id="{6E1545E1-4FA9-A5A6-0151-4CD773EFC6C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91" name="Group 95">
                  <a:extLst>
                    <a:ext uri="{FF2B5EF4-FFF2-40B4-BE49-F238E27FC236}">
                      <a16:creationId xmlns:a16="http://schemas.microsoft.com/office/drawing/2014/main" id="{3F8856A2-196C-B5EA-EF3D-C0A8A23992D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5225054">
                  <a:off x="1392" y="3408"/>
                  <a:ext cx="288" cy="240"/>
                  <a:chOff x="3408" y="1008"/>
                  <a:chExt cx="816" cy="576"/>
                </a:xfrm>
              </p:grpSpPr>
              <p:sp>
                <p:nvSpPr>
                  <p:cNvPr id="29792" name="Oval 96">
                    <a:extLst>
                      <a:ext uri="{FF2B5EF4-FFF2-40B4-BE49-F238E27FC236}">
                        <a16:creationId xmlns:a16="http://schemas.microsoft.com/office/drawing/2014/main" id="{B3E5CFF3-612D-F18C-B240-9F8BBA18374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93" name="Oval 97">
                    <a:extLst>
                      <a:ext uri="{FF2B5EF4-FFF2-40B4-BE49-F238E27FC236}">
                        <a16:creationId xmlns:a16="http://schemas.microsoft.com/office/drawing/2014/main" id="{369134B7-96F7-0841-9D39-4F0208131D4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94" name="Oval 98">
                    <a:extLst>
                      <a:ext uri="{FF2B5EF4-FFF2-40B4-BE49-F238E27FC236}">
                        <a16:creationId xmlns:a16="http://schemas.microsoft.com/office/drawing/2014/main" id="{8268A589-2C00-4E0E-E749-7C4E3F5F003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95" name="Group 99">
                  <a:extLst>
                    <a:ext uri="{FF2B5EF4-FFF2-40B4-BE49-F238E27FC236}">
                      <a16:creationId xmlns:a16="http://schemas.microsoft.com/office/drawing/2014/main" id="{C25CFCC2-F538-67AE-A79A-72A3EDE634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0354700">
                  <a:off x="1440" y="3168"/>
                  <a:ext cx="288" cy="240"/>
                  <a:chOff x="3408" y="1008"/>
                  <a:chExt cx="816" cy="576"/>
                </a:xfrm>
              </p:grpSpPr>
              <p:sp>
                <p:nvSpPr>
                  <p:cNvPr id="29796" name="Oval 100">
                    <a:extLst>
                      <a:ext uri="{FF2B5EF4-FFF2-40B4-BE49-F238E27FC236}">
                        <a16:creationId xmlns:a16="http://schemas.microsoft.com/office/drawing/2014/main" id="{ABDB120D-1472-016A-C7B6-DC96FF81290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97" name="Oval 101">
                    <a:extLst>
                      <a:ext uri="{FF2B5EF4-FFF2-40B4-BE49-F238E27FC236}">
                        <a16:creationId xmlns:a16="http://schemas.microsoft.com/office/drawing/2014/main" id="{CD9EAFB1-26CE-45E9-42FD-FD3979E9B67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798" name="Oval 102">
                    <a:extLst>
                      <a:ext uri="{FF2B5EF4-FFF2-40B4-BE49-F238E27FC236}">
                        <a16:creationId xmlns:a16="http://schemas.microsoft.com/office/drawing/2014/main" id="{753BDA31-9C19-9EDF-1ECD-225AB657431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99" name="Group 103">
                  <a:extLst>
                    <a:ext uri="{FF2B5EF4-FFF2-40B4-BE49-F238E27FC236}">
                      <a16:creationId xmlns:a16="http://schemas.microsoft.com/office/drawing/2014/main" id="{1021EA7A-332B-3E0F-F75A-5CC22C027AF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114884">
                  <a:off x="1488" y="3552"/>
                  <a:ext cx="288" cy="240"/>
                  <a:chOff x="3408" y="1008"/>
                  <a:chExt cx="816" cy="576"/>
                </a:xfrm>
              </p:grpSpPr>
              <p:sp>
                <p:nvSpPr>
                  <p:cNvPr id="29800" name="Oval 104">
                    <a:extLst>
                      <a:ext uri="{FF2B5EF4-FFF2-40B4-BE49-F238E27FC236}">
                        <a16:creationId xmlns:a16="http://schemas.microsoft.com/office/drawing/2014/main" id="{1CB79120-63A6-3B6D-F5A6-93EBC39FB79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01" name="Oval 105">
                    <a:extLst>
                      <a:ext uri="{FF2B5EF4-FFF2-40B4-BE49-F238E27FC236}">
                        <a16:creationId xmlns:a16="http://schemas.microsoft.com/office/drawing/2014/main" id="{F7D67313-026B-2F1F-1C63-7AFB8B67FE2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02" name="Oval 106">
                    <a:extLst>
                      <a:ext uri="{FF2B5EF4-FFF2-40B4-BE49-F238E27FC236}">
                        <a16:creationId xmlns:a16="http://schemas.microsoft.com/office/drawing/2014/main" id="{792288D1-BE4A-FF9B-E697-F2995C6C0AB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03" name="Group 107">
                  <a:extLst>
                    <a:ext uri="{FF2B5EF4-FFF2-40B4-BE49-F238E27FC236}">
                      <a16:creationId xmlns:a16="http://schemas.microsoft.com/office/drawing/2014/main" id="{6F595DBE-8C83-8066-B793-616013019AB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1488" y="3744"/>
                  <a:ext cx="288" cy="240"/>
                  <a:chOff x="3408" y="1008"/>
                  <a:chExt cx="816" cy="576"/>
                </a:xfrm>
              </p:grpSpPr>
              <p:sp>
                <p:nvSpPr>
                  <p:cNvPr id="29804" name="Oval 108">
                    <a:extLst>
                      <a:ext uri="{FF2B5EF4-FFF2-40B4-BE49-F238E27FC236}">
                        <a16:creationId xmlns:a16="http://schemas.microsoft.com/office/drawing/2014/main" id="{EB5BD86A-6E1D-DDF0-8D85-7CA3B369E60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05" name="Oval 109">
                    <a:extLst>
                      <a:ext uri="{FF2B5EF4-FFF2-40B4-BE49-F238E27FC236}">
                        <a16:creationId xmlns:a16="http://schemas.microsoft.com/office/drawing/2014/main" id="{AB79CED9-7B34-95C4-1962-B9EF91D6FE4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06" name="Oval 110">
                    <a:extLst>
                      <a:ext uri="{FF2B5EF4-FFF2-40B4-BE49-F238E27FC236}">
                        <a16:creationId xmlns:a16="http://schemas.microsoft.com/office/drawing/2014/main" id="{B7A25030-4B50-E635-D890-C5F4717090F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07" name="Group 111">
                  <a:extLst>
                    <a:ext uri="{FF2B5EF4-FFF2-40B4-BE49-F238E27FC236}">
                      <a16:creationId xmlns:a16="http://schemas.microsoft.com/office/drawing/2014/main" id="{7500723E-C6FE-5F23-D9E5-EC37F7C28D0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1632" y="3408"/>
                  <a:ext cx="288" cy="240"/>
                  <a:chOff x="3408" y="1008"/>
                  <a:chExt cx="816" cy="576"/>
                </a:xfrm>
              </p:grpSpPr>
              <p:sp>
                <p:nvSpPr>
                  <p:cNvPr id="29808" name="Oval 112">
                    <a:extLst>
                      <a:ext uri="{FF2B5EF4-FFF2-40B4-BE49-F238E27FC236}">
                        <a16:creationId xmlns:a16="http://schemas.microsoft.com/office/drawing/2014/main" id="{B118018A-5A6F-D4E7-6110-B29293E8B3F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09" name="Oval 113">
                    <a:extLst>
                      <a:ext uri="{FF2B5EF4-FFF2-40B4-BE49-F238E27FC236}">
                        <a16:creationId xmlns:a16="http://schemas.microsoft.com/office/drawing/2014/main" id="{6EF89C63-9F6B-5164-B697-74FC5BCF3FB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10" name="Oval 114">
                    <a:extLst>
                      <a:ext uri="{FF2B5EF4-FFF2-40B4-BE49-F238E27FC236}">
                        <a16:creationId xmlns:a16="http://schemas.microsoft.com/office/drawing/2014/main" id="{DD9E2117-21A6-8C7B-4964-BB4E7CDE039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11" name="Group 115">
                  <a:extLst>
                    <a:ext uri="{FF2B5EF4-FFF2-40B4-BE49-F238E27FC236}">
                      <a16:creationId xmlns:a16="http://schemas.microsoft.com/office/drawing/2014/main" id="{610625D7-BC14-698A-11A5-572EE38312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1632" y="3648"/>
                  <a:ext cx="288" cy="240"/>
                  <a:chOff x="3408" y="1008"/>
                  <a:chExt cx="816" cy="576"/>
                </a:xfrm>
              </p:grpSpPr>
              <p:sp>
                <p:nvSpPr>
                  <p:cNvPr id="29812" name="Oval 116">
                    <a:extLst>
                      <a:ext uri="{FF2B5EF4-FFF2-40B4-BE49-F238E27FC236}">
                        <a16:creationId xmlns:a16="http://schemas.microsoft.com/office/drawing/2014/main" id="{7CD6360C-5CF8-737E-42EF-2EC03C7B9E7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13" name="Oval 117">
                    <a:extLst>
                      <a:ext uri="{FF2B5EF4-FFF2-40B4-BE49-F238E27FC236}">
                        <a16:creationId xmlns:a16="http://schemas.microsoft.com/office/drawing/2014/main" id="{C1C84467-E83A-04F0-2142-81BD02C7BCF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14" name="Oval 118">
                    <a:extLst>
                      <a:ext uri="{FF2B5EF4-FFF2-40B4-BE49-F238E27FC236}">
                        <a16:creationId xmlns:a16="http://schemas.microsoft.com/office/drawing/2014/main" id="{C64BA43E-A12A-61DF-D281-7DE1C395900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15" name="Group 119">
                  <a:extLst>
                    <a:ext uri="{FF2B5EF4-FFF2-40B4-BE49-F238E27FC236}">
                      <a16:creationId xmlns:a16="http://schemas.microsoft.com/office/drawing/2014/main" id="{62E40F3C-FD8B-5F2C-9B6D-7C605807E08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1632" y="3216"/>
                  <a:ext cx="288" cy="240"/>
                  <a:chOff x="3408" y="1008"/>
                  <a:chExt cx="816" cy="576"/>
                </a:xfrm>
              </p:grpSpPr>
              <p:sp>
                <p:nvSpPr>
                  <p:cNvPr id="29816" name="Oval 120">
                    <a:extLst>
                      <a:ext uri="{FF2B5EF4-FFF2-40B4-BE49-F238E27FC236}">
                        <a16:creationId xmlns:a16="http://schemas.microsoft.com/office/drawing/2014/main" id="{9F8CFAD7-56AF-5D5B-DC87-8BF6535EA33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17" name="Oval 121">
                    <a:extLst>
                      <a:ext uri="{FF2B5EF4-FFF2-40B4-BE49-F238E27FC236}">
                        <a16:creationId xmlns:a16="http://schemas.microsoft.com/office/drawing/2014/main" id="{707B3873-FCB4-BDF3-8748-525926D9FEE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18" name="Oval 122">
                    <a:extLst>
                      <a:ext uri="{FF2B5EF4-FFF2-40B4-BE49-F238E27FC236}">
                        <a16:creationId xmlns:a16="http://schemas.microsoft.com/office/drawing/2014/main" id="{4DFF91DF-5C3D-BB03-5327-344CC34CA9D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19" name="Group 123">
                  <a:extLst>
                    <a:ext uri="{FF2B5EF4-FFF2-40B4-BE49-F238E27FC236}">
                      <a16:creationId xmlns:a16="http://schemas.microsoft.com/office/drawing/2014/main" id="{31AAF34F-F67E-2B43-5EC5-382D8BC2D4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1152" y="3168"/>
                  <a:ext cx="288" cy="240"/>
                  <a:chOff x="3408" y="1008"/>
                  <a:chExt cx="816" cy="576"/>
                </a:xfrm>
              </p:grpSpPr>
              <p:sp>
                <p:nvSpPr>
                  <p:cNvPr id="29820" name="Oval 124">
                    <a:extLst>
                      <a:ext uri="{FF2B5EF4-FFF2-40B4-BE49-F238E27FC236}">
                        <a16:creationId xmlns:a16="http://schemas.microsoft.com/office/drawing/2014/main" id="{87371924-95BC-BBD9-2938-E7E2A3891EA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21" name="Oval 125">
                    <a:extLst>
                      <a:ext uri="{FF2B5EF4-FFF2-40B4-BE49-F238E27FC236}">
                        <a16:creationId xmlns:a16="http://schemas.microsoft.com/office/drawing/2014/main" id="{623E6CD5-CA9A-2007-781E-0B047590715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22" name="Oval 126">
                    <a:extLst>
                      <a:ext uri="{FF2B5EF4-FFF2-40B4-BE49-F238E27FC236}">
                        <a16:creationId xmlns:a16="http://schemas.microsoft.com/office/drawing/2014/main" id="{B7F9B02F-500E-BB85-4A3E-77C4E614A3D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23" name="Group 127">
                  <a:extLst>
                    <a:ext uri="{FF2B5EF4-FFF2-40B4-BE49-F238E27FC236}">
                      <a16:creationId xmlns:a16="http://schemas.microsoft.com/office/drawing/2014/main" id="{EA3B311E-8F8D-8FE8-B837-9EB1A529B12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672" y="3072"/>
                  <a:ext cx="288" cy="240"/>
                  <a:chOff x="3408" y="1008"/>
                  <a:chExt cx="816" cy="576"/>
                </a:xfrm>
              </p:grpSpPr>
              <p:sp>
                <p:nvSpPr>
                  <p:cNvPr id="29824" name="Oval 128">
                    <a:extLst>
                      <a:ext uri="{FF2B5EF4-FFF2-40B4-BE49-F238E27FC236}">
                        <a16:creationId xmlns:a16="http://schemas.microsoft.com/office/drawing/2014/main" id="{966074FB-804C-21FB-60CD-874B5CDCEA2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25" name="Oval 129">
                    <a:extLst>
                      <a:ext uri="{FF2B5EF4-FFF2-40B4-BE49-F238E27FC236}">
                        <a16:creationId xmlns:a16="http://schemas.microsoft.com/office/drawing/2014/main" id="{4061D8BD-5381-9074-AAFF-982F91A5620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26" name="Oval 130">
                    <a:extLst>
                      <a:ext uri="{FF2B5EF4-FFF2-40B4-BE49-F238E27FC236}">
                        <a16:creationId xmlns:a16="http://schemas.microsoft.com/office/drawing/2014/main" id="{1A32F06F-9DAA-FA85-9355-A0EFFC1232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27" name="Group 131">
                  <a:extLst>
                    <a:ext uri="{FF2B5EF4-FFF2-40B4-BE49-F238E27FC236}">
                      <a16:creationId xmlns:a16="http://schemas.microsoft.com/office/drawing/2014/main" id="{F58572F5-BDE2-4D1A-6CE7-9648250AA33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1056" y="3024"/>
                  <a:ext cx="288" cy="240"/>
                  <a:chOff x="3408" y="1008"/>
                  <a:chExt cx="816" cy="576"/>
                </a:xfrm>
              </p:grpSpPr>
              <p:sp>
                <p:nvSpPr>
                  <p:cNvPr id="29828" name="Oval 132">
                    <a:extLst>
                      <a:ext uri="{FF2B5EF4-FFF2-40B4-BE49-F238E27FC236}">
                        <a16:creationId xmlns:a16="http://schemas.microsoft.com/office/drawing/2014/main" id="{D1C418AE-4293-0892-423E-7462ABB2A92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29" name="Oval 133">
                    <a:extLst>
                      <a:ext uri="{FF2B5EF4-FFF2-40B4-BE49-F238E27FC236}">
                        <a16:creationId xmlns:a16="http://schemas.microsoft.com/office/drawing/2014/main" id="{FF271610-0EBD-6CA9-CBB2-14436B82731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30" name="Oval 134">
                    <a:extLst>
                      <a:ext uri="{FF2B5EF4-FFF2-40B4-BE49-F238E27FC236}">
                        <a16:creationId xmlns:a16="http://schemas.microsoft.com/office/drawing/2014/main" id="{818BF655-EA25-5FFC-C389-0F3803344BB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31" name="Group 135">
                  <a:extLst>
                    <a:ext uri="{FF2B5EF4-FFF2-40B4-BE49-F238E27FC236}">
                      <a16:creationId xmlns:a16="http://schemas.microsoft.com/office/drawing/2014/main" id="{3EB29C0D-7BBB-63E9-A9EA-030ED8E914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480" y="3072"/>
                  <a:ext cx="288" cy="240"/>
                  <a:chOff x="3408" y="1008"/>
                  <a:chExt cx="816" cy="576"/>
                </a:xfrm>
              </p:grpSpPr>
              <p:sp>
                <p:nvSpPr>
                  <p:cNvPr id="29832" name="Oval 136">
                    <a:extLst>
                      <a:ext uri="{FF2B5EF4-FFF2-40B4-BE49-F238E27FC236}">
                        <a16:creationId xmlns:a16="http://schemas.microsoft.com/office/drawing/2014/main" id="{1E804B44-1D3E-C622-4E9B-9017A3DEF31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33" name="Oval 137">
                    <a:extLst>
                      <a:ext uri="{FF2B5EF4-FFF2-40B4-BE49-F238E27FC236}">
                        <a16:creationId xmlns:a16="http://schemas.microsoft.com/office/drawing/2014/main" id="{DC281A12-78FE-4D72-A94A-42206498D7F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34" name="Oval 138">
                    <a:extLst>
                      <a:ext uri="{FF2B5EF4-FFF2-40B4-BE49-F238E27FC236}">
                        <a16:creationId xmlns:a16="http://schemas.microsoft.com/office/drawing/2014/main" id="{52F8672E-E8F2-2510-71E0-60A31825973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35" name="Group 139">
                  <a:extLst>
                    <a:ext uri="{FF2B5EF4-FFF2-40B4-BE49-F238E27FC236}">
                      <a16:creationId xmlns:a16="http://schemas.microsoft.com/office/drawing/2014/main" id="{CF60FE3F-09F7-0245-89F1-848372B2C1B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432" y="2928"/>
                  <a:ext cx="288" cy="240"/>
                  <a:chOff x="3408" y="1008"/>
                  <a:chExt cx="816" cy="576"/>
                </a:xfrm>
              </p:grpSpPr>
              <p:sp>
                <p:nvSpPr>
                  <p:cNvPr id="29836" name="Oval 140">
                    <a:extLst>
                      <a:ext uri="{FF2B5EF4-FFF2-40B4-BE49-F238E27FC236}">
                        <a16:creationId xmlns:a16="http://schemas.microsoft.com/office/drawing/2014/main" id="{871DCCE9-61B8-D18E-5205-B56BEE11A99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37" name="Oval 141">
                    <a:extLst>
                      <a:ext uri="{FF2B5EF4-FFF2-40B4-BE49-F238E27FC236}">
                        <a16:creationId xmlns:a16="http://schemas.microsoft.com/office/drawing/2014/main" id="{63493218-F6AA-A80E-323C-82D5D3D516E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38" name="Oval 142">
                    <a:extLst>
                      <a:ext uri="{FF2B5EF4-FFF2-40B4-BE49-F238E27FC236}">
                        <a16:creationId xmlns:a16="http://schemas.microsoft.com/office/drawing/2014/main" id="{F7A95911-CD46-E41B-B9E0-58A3DD14B0E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39" name="Group 143">
                  <a:extLst>
                    <a:ext uri="{FF2B5EF4-FFF2-40B4-BE49-F238E27FC236}">
                      <a16:creationId xmlns:a16="http://schemas.microsoft.com/office/drawing/2014/main" id="{E9F600D0-0A6C-CA1B-3CC8-2DC626C3DE4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720" y="2928"/>
                  <a:ext cx="288" cy="240"/>
                  <a:chOff x="3408" y="1008"/>
                  <a:chExt cx="816" cy="576"/>
                </a:xfrm>
              </p:grpSpPr>
              <p:sp>
                <p:nvSpPr>
                  <p:cNvPr id="29840" name="Oval 144">
                    <a:extLst>
                      <a:ext uri="{FF2B5EF4-FFF2-40B4-BE49-F238E27FC236}">
                        <a16:creationId xmlns:a16="http://schemas.microsoft.com/office/drawing/2014/main" id="{A72B93B3-D947-5BF3-DD1F-B6EC23BF786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41" name="Oval 145">
                    <a:extLst>
                      <a:ext uri="{FF2B5EF4-FFF2-40B4-BE49-F238E27FC236}">
                        <a16:creationId xmlns:a16="http://schemas.microsoft.com/office/drawing/2014/main" id="{4085CCE1-E963-2E14-4F92-370A672397D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42" name="Oval 146">
                    <a:extLst>
                      <a:ext uri="{FF2B5EF4-FFF2-40B4-BE49-F238E27FC236}">
                        <a16:creationId xmlns:a16="http://schemas.microsoft.com/office/drawing/2014/main" id="{DA5A8051-F350-0F53-CFA0-098728C8986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43" name="Group 147">
                  <a:extLst>
                    <a:ext uri="{FF2B5EF4-FFF2-40B4-BE49-F238E27FC236}">
                      <a16:creationId xmlns:a16="http://schemas.microsoft.com/office/drawing/2014/main" id="{C5B081F7-0A20-3373-481C-8BEA697536C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1248" y="2976"/>
                  <a:ext cx="288" cy="240"/>
                  <a:chOff x="3408" y="1008"/>
                  <a:chExt cx="816" cy="576"/>
                </a:xfrm>
              </p:grpSpPr>
              <p:sp>
                <p:nvSpPr>
                  <p:cNvPr id="29844" name="Oval 148">
                    <a:extLst>
                      <a:ext uri="{FF2B5EF4-FFF2-40B4-BE49-F238E27FC236}">
                        <a16:creationId xmlns:a16="http://schemas.microsoft.com/office/drawing/2014/main" id="{FABCBB95-2D95-E02B-AE4A-726B05362E8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45" name="Oval 149">
                    <a:extLst>
                      <a:ext uri="{FF2B5EF4-FFF2-40B4-BE49-F238E27FC236}">
                        <a16:creationId xmlns:a16="http://schemas.microsoft.com/office/drawing/2014/main" id="{DC1B4073-5171-A19B-B809-73AFF8C3699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46" name="Oval 150">
                    <a:extLst>
                      <a:ext uri="{FF2B5EF4-FFF2-40B4-BE49-F238E27FC236}">
                        <a16:creationId xmlns:a16="http://schemas.microsoft.com/office/drawing/2014/main" id="{009B22BA-7228-AD8B-FF5D-AC8021162A1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47" name="Group 151">
                  <a:extLst>
                    <a:ext uri="{FF2B5EF4-FFF2-40B4-BE49-F238E27FC236}">
                      <a16:creationId xmlns:a16="http://schemas.microsoft.com/office/drawing/2014/main" id="{2BA17E07-89F4-A6E2-CE56-7358D7FE66B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1632" y="2976"/>
                  <a:ext cx="288" cy="240"/>
                  <a:chOff x="3408" y="1008"/>
                  <a:chExt cx="816" cy="576"/>
                </a:xfrm>
              </p:grpSpPr>
              <p:sp>
                <p:nvSpPr>
                  <p:cNvPr id="29848" name="Oval 152">
                    <a:extLst>
                      <a:ext uri="{FF2B5EF4-FFF2-40B4-BE49-F238E27FC236}">
                        <a16:creationId xmlns:a16="http://schemas.microsoft.com/office/drawing/2014/main" id="{4CE33065-674A-3F15-B62F-1009DC83C67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49" name="Oval 153">
                    <a:extLst>
                      <a:ext uri="{FF2B5EF4-FFF2-40B4-BE49-F238E27FC236}">
                        <a16:creationId xmlns:a16="http://schemas.microsoft.com/office/drawing/2014/main" id="{B37FD3EC-F650-3C3B-272F-BA606B4DE59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50" name="Oval 154">
                    <a:extLst>
                      <a:ext uri="{FF2B5EF4-FFF2-40B4-BE49-F238E27FC236}">
                        <a16:creationId xmlns:a16="http://schemas.microsoft.com/office/drawing/2014/main" id="{F9E8D4E3-9DE8-CB4D-A702-374DC966D7B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51" name="Group 155">
                  <a:extLst>
                    <a:ext uri="{FF2B5EF4-FFF2-40B4-BE49-F238E27FC236}">
                      <a16:creationId xmlns:a16="http://schemas.microsoft.com/office/drawing/2014/main" id="{0FB8FD57-7E79-2D81-7730-3134385A225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960" y="2832"/>
                  <a:ext cx="288" cy="240"/>
                  <a:chOff x="3408" y="1008"/>
                  <a:chExt cx="816" cy="576"/>
                </a:xfrm>
              </p:grpSpPr>
              <p:sp>
                <p:nvSpPr>
                  <p:cNvPr id="29852" name="Oval 156">
                    <a:extLst>
                      <a:ext uri="{FF2B5EF4-FFF2-40B4-BE49-F238E27FC236}">
                        <a16:creationId xmlns:a16="http://schemas.microsoft.com/office/drawing/2014/main" id="{85D76C19-CD4D-EB1F-6473-73DDB2DAAE9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53" name="Oval 157">
                    <a:extLst>
                      <a:ext uri="{FF2B5EF4-FFF2-40B4-BE49-F238E27FC236}">
                        <a16:creationId xmlns:a16="http://schemas.microsoft.com/office/drawing/2014/main" id="{590103BE-767B-BE0F-46AA-8369696B55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54" name="Oval 158">
                    <a:extLst>
                      <a:ext uri="{FF2B5EF4-FFF2-40B4-BE49-F238E27FC236}">
                        <a16:creationId xmlns:a16="http://schemas.microsoft.com/office/drawing/2014/main" id="{919C52A6-0C07-404F-D707-A53FD2E1E04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55" name="Group 159">
                  <a:extLst>
                    <a:ext uri="{FF2B5EF4-FFF2-40B4-BE49-F238E27FC236}">
                      <a16:creationId xmlns:a16="http://schemas.microsoft.com/office/drawing/2014/main" id="{85A4F25D-2E6E-5A09-E852-13E8D7B54B6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720" y="2736"/>
                  <a:ext cx="288" cy="240"/>
                  <a:chOff x="3408" y="1008"/>
                  <a:chExt cx="816" cy="576"/>
                </a:xfrm>
              </p:grpSpPr>
              <p:sp>
                <p:nvSpPr>
                  <p:cNvPr id="29856" name="Oval 160">
                    <a:extLst>
                      <a:ext uri="{FF2B5EF4-FFF2-40B4-BE49-F238E27FC236}">
                        <a16:creationId xmlns:a16="http://schemas.microsoft.com/office/drawing/2014/main" id="{17E5A9A4-21FE-90C6-2A06-1991EBDDEF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57" name="Oval 161">
                    <a:extLst>
                      <a:ext uri="{FF2B5EF4-FFF2-40B4-BE49-F238E27FC236}">
                        <a16:creationId xmlns:a16="http://schemas.microsoft.com/office/drawing/2014/main" id="{6044B893-57DC-ACDC-A79C-8D396097ACC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58" name="Oval 162">
                    <a:extLst>
                      <a:ext uri="{FF2B5EF4-FFF2-40B4-BE49-F238E27FC236}">
                        <a16:creationId xmlns:a16="http://schemas.microsoft.com/office/drawing/2014/main" id="{8CA13ECA-A25C-B215-79B8-5B58F1CB4C5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59" name="Group 163">
                  <a:extLst>
                    <a:ext uri="{FF2B5EF4-FFF2-40B4-BE49-F238E27FC236}">
                      <a16:creationId xmlns:a16="http://schemas.microsoft.com/office/drawing/2014/main" id="{809C4AD5-C772-67A1-05E9-5C84CA5A509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1200" y="3696"/>
                  <a:ext cx="288" cy="240"/>
                  <a:chOff x="3408" y="1008"/>
                  <a:chExt cx="816" cy="576"/>
                </a:xfrm>
              </p:grpSpPr>
              <p:sp>
                <p:nvSpPr>
                  <p:cNvPr id="29860" name="Oval 164">
                    <a:extLst>
                      <a:ext uri="{FF2B5EF4-FFF2-40B4-BE49-F238E27FC236}">
                        <a16:creationId xmlns:a16="http://schemas.microsoft.com/office/drawing/2014/main" id="{2000E00F-9586-ED5A-B5D4-7C236DE3874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61" name="Oval 165">
                    <a:extLst>
                      <a:ext uri="{FF2B5EF4-FFF2-40B4-BE49-F238E27FC236}">
                        <a16:creationId xmlns:a16="http://schemas.microsoft.com/office/drawing/2014/main" id="{ED5ABAFC-7C16-8A01-1D83-A8FF14D77C8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62" name="Oval 166">
                    <a:extLst>
                      <a:ext uri="{FF2B5EF4-FFF2-40B4-BE49-F238E27FC236}">
                        <a16:creationId xmlns:a16="http://schemas.microsoft.com/office/drawing/2014/main" id="{E539B2DB-E6E5-8FC7-DBBE-11F676C0AD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63" name="Group 167">
                  <a:extLst>
                    <a:ext uri="{FF2B5EF4-FFF2-40B4-BE49-F238E27FC236}">
                      <a16:creationId xmlns:a16="http://schemas.microsoft.com/office/drawing/2014/main" id="{07FA34E9-A711-7EF8-84BC-EE2C23D3F5A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624" y="3792"/>
                  <a:ext cx="288" cy="240"/>
                  <a:chOff x="3408" y="1008"/>
                  <a:chExt cx="816" cy="576"/>
                </a:xfrm>
              </p:grpSpPr>
              <p:sp>
                <p:nvSpPr>
                  <p:cNvPr id="29864" name="Oval 168">
                    <a:extLst>
                      <a:ext uri="{FF2B5EF4-FFF2-40B4-BE49-F238E27FC236}">
                        <a16:creationId xmlns:a16="http://schemas.microsoft.com/office/drawing/2014/main" id="{2D0B19B3-C8D9-FA46-0F7D-26C01DAD942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65" name="Oval 169">
                    <a:extLst>
                      <a:ext uri="{FF2B5EF4-FFF2-40B4-BE49-F238E27FC236}">
                        <a16:creationId xmlns:a16="http://schemas.microsoft.com/office/drawing/2014/main" id="{47698C87-D78F-B12B-10CA-29CF606B5FA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66" name="Oval 170">
                    <a:extLst>
                      <a:ext uri="{FF2B5EF4-FFF2-40B4-BE49-F238E27FC236}">
                        <a16:creationId xmlns:a16="http://schemas.microsoft.com/office/drawing/2014/main" id="{BA8511CB-0E2A-5596-1AFD-5147C42FE07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67" name="Group 171">
                  <a:extLst>
                    <a:ext uri="{FF2B5EF4-FFF2-40B4-BE49-F238E27FC236}">
                      <a16:creationId xmlns:a16="http://schemas.microsoft.com/office/drawing/2014/main" id="{C33A62BD-25AB-7B8A-8818-6FDAB409E3F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1536" y="2832"/>
                  <a:ext cx="288" cy="240"/>
                  <a:chOff x="3408" y="1008"/>
                  <a:chExt cx="816" cy="576"/>
                </a:xfrm>
              </p:grpSpPr>
              <p:sp>
                <p:nvSpPr>
                  <p:cNvPr id="29868" name="Oval 172">
                    <a:extLst>
                      <a:ext uri="{FF2B5EF4-FFF2-40B4-BE49-F238E27FC236}">
                        <a16:creationId xmlns:a16="http://schemas.microsoft.com/office/drawing/2014/main" id="{DFFE6C4C-F202-7170-3297-305B0B153C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69" name="Oval 173">
                    <a:extLst>
                      <a:ext uri="{FF2B5EF4-FFF2-40B4-BE49-F238E27FC236}">
                        <a16:creationId xmlns:a16="http://schemas.microsoft.com/office/drawing/2014/main" id="{C2E543FA-1361-38C3-D10C-9503BEC2A66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70" name="Oval 174">
                    <a:extLst>
                      <a:ext uri="{FF2B5EF4-FFF2-40B4-BE49-F238E27FC236}">
                        <a16:creationId xmlns:a16="http://schemas.microsoft.com/office/drawing/2014/main" id="{099960A3-355C-FE6A-EE3F-94522D618D8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71" name="Group 175">
                  <a:extLst>
                    <a:ext uri="{FF2B5EF4-FFF2-40B4-BE49-F238E27FC236}">
                      <a16:creationId xmlns:a16="http://schemas.microsoft.com/office/drawing/2014/main" id="{C2DF776B-4F70-9FFF-FF68-4FF24AF70F4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1248" y="2784"/>
                  <a:ext cx="288" cy="240"/>
                  <a:chOff x="3408" y="1008"/>
                  <a:chExt cx="816" cy="576"/>
                </a:xfrm>
              </p:grpSpPr>
              <p:sp>
                <p:nvSpPr>
                  <p:cNvPr id="29872" name="Oval 176">
                    <a:extLst>
                      <a:ext uri="{FF2B5EF4-FFF2-40B4-BE49-F238E27FC236}">
                        <a16:creationId xmlns:a16="http://schemas.microsoft.com/office/drawing/2014/main" id="{851C24B0-47BD-1C8B-5512-6037A8BC820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73" name="Oval 177">
                    <a:extLst>
                      <a:ext uri="{FF2B5EF4-FFF2-40B4-BE49-F238E27FC236}">
                        <a16:creationId xmlns:a16="http://schemas.microsoft.com/office/drawing/2014/main" id="{40F7DAEF-3BB8-8AC5-E419-3DC22F689F5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74" name="Oval 178">
                    <a:extLst>
                      <a:ext uri="{FF2B5EF4-FFF2-40B4-BE49-F238E27FC236}">
                        <a16:creationId xmlns:a16="http://schemas.microsoft.com/office/drawing/2014/main" id="{2FFDB9E6-9A46-461A-539C-09C734513BF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75" name="Group 179">
                  <a:extLst>
                    <a:ext uri="{FF2B5EF4-FFF2-40B4-BE49-F238E27FC236}">
                      <a16:creationId xmlns:a16="http://schemas.microsoft.com/office/drawing/2014/main" id="{AEA5BB49-936F-E5E0-B16F-1D60F42C8C4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1056" y="2736"/>
                  <a:ext cx="288" cy="240"/>
                  <a:chOff x="3408" y="1008"/>
                  <a:chExt cx="816" cy="576"/>
                </a:xfrm>
              </p:grpSpPr>
              <p:sp>
                <p:nvSpPr>
                  <p:cNvPr id="29876" name="Oval 180">
                    <a:extLst>
                      <a:ext uri="{FF2B5EF4-FFF2-40B4-BE49-F238E27FC236}">
                        <a16:creationId xmlns:a16="http://schemas.microsoft.com/office/drawing/2014/main" id="{58AA786E-39FB-3C8A-1F2D-B786AD6D72B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77" name="Oval 181">
                    <a:extLst>
                      <a:ext uri="{FF2B5EF4-FFF2-40B4-BE49-F238E27FC236}">
                        <a16:creationId xmlns:a16="http://schemas.microsoft.com/office/drawing/2014/main" id="{E445D5C6-53B8-D06C-5185-D7231D2AB06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78" name="Oval 182">
                    <a:extLst>
                      <a:ext uri="{FF2B5EF4-FFF2-40B4-BE49-F238E27FC236}">
                        <a16:creationId xmlns:a16="http://schemas.microsoft.com/office/drawing/2014/main" id="{4E5A80FD-C9EB-F4CE-2BC7-52A6A7F9C37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79" name="Group 183">
                  <a:extLst>
                    <a:ext uri="{FF2B5EF4-FFF2-40B4-BE49-F238E27FC236}">
                      <a16:creationId xmlns:a16="http://schemas.microsoft.com/office/drawing/2014/main" id="{8C010137-5038-8FF7-49E7-5D86C4C5434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576" y="2736"/>
                  <a:ext cx="288" cy="240"/>
                  <a:chOff x="3408" y="1008"/>
                  <a:chExt cx="816" cy="576"/>
                </a:xfrm>
              </p:grpSpPr>
              <p:sp>
                <p:nvSpPr>
                  <p:cNvPr id="29880" name="Oval 184">
                    <a:extLst>
                      <a:ext uri="{FF2B5EF4-FFF2-40B4-BE49-F238E27FC236}">
                        <a16:creationId xmlns:a16="http://schemas.microsoft.com/office/drawing/2014/main" id="{4C72EED5-6340-C7C7-3F30-7A95873C553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81" name="Oval 185">
                    <a:extLst>
                      <a:ext uri="{FF2B5EF4-FFF2-40B4-BE49-F238E27FC236}">
                        <a16:creationId xmlns:a16="http://schemas.microsoft.com/office/drawing/2014/main" id="{39F45CD4-5439-868F-5C0D-A847FD179EC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82" name="Oval 186">
                    <a:extLst>
                      <a:ext uri="{FF2B5EF4-FFF2-40B4-BE49-F238E27FC236}">
                        <a16:creationId xmlns:a16="http://schemas.microsoft.com/office/drawing/2014/main" id="{7921F894-58BA-2C65-4663-26BCBA7155F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83" name="Group 187">
                  <a:extLst>
                    <a:ext uri="{FF2B5EF4-FFF2-40B4-BE49-F238E27FC236}">
                      <a16:creationId xmlns:a16="http://schemas.microsoft.com/office/drawing/2014/main" id="{0C9D9AF5-F52D-98B1-B53C-A91A90A72EC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576" y="2784"/>
                  <a:ext cx="288" cy="240"/>
                  <a:chOff x="3408" y="1008"/>
                  <a:chExt cx="816" cy="576"/>
                </a:xfrm>
              </p:grpSpPr>
              <p:sp>
                <p:nvSpPr>
                  <p:cNvPr id="29884" name="Oval 188">
                    <a:extLst>
                      <a:ext uri="{FF2B5EF4-FFF2-40B4-BE49-F238E27FC236}">
                        <a16:creationId xmlns:a16="http://schemas.microsoft.com/office/drawing/2014/main" id="{2D7239C6-72AA-DA34-171A-0AA9E5A81F3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85" name="Oval 189">
                    <a:extLst>
                      <a:ext uri="{FF2B5EF4-FFF2-40B4-BE49-F238E27FC236}">
                        <a16:creationId xmlns:a16="http://schemas.microsoft.com/office/drawing/2014/main" id="{A1F23211-A451-A464-1D28-93BBD31EAB0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86" name="Oval 190">
                    <a:extLst>
                      <a:ext uri="{FF2B5EF4-FFF2-40B4-BE49-F238E27FC236}">
                        <a16:creationId xmlns:a16="http://schemas.microsoft.com/office/drawing/2014/main" id="{DF4829DA-EB21-1F8D-1B24-F1C1263C44C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87" name="Group 191">
                  <a:extLst>
                    <a:ext uri="{FF2B5EF4-FFF2-40B4-BE49-F238E27FC236}">
                      <a16:creationId xmlns:a16="http://schemas.microsoft.com/office/drawing/2014/main" id="{2D30CD62-EAE4-916B-F382-CD5E2C4980B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384" y="2880"/>
                  <a:ext cx="288" cy="240"/>
                  <a:chOff x="3408" y="1008"/>
                  <a:chExt cx="816" cy="576"/>
                </a:xfrm>
              </p:grpSpPr>
              <p:sp>
                <p:nvSpPr>
                  <p:cNvPr id="29888" name="Oval 192">
                    <a:extLst>
                      <a:ext uri="{FF2B5EF4-FFF2-40B4-BE49-F238E27FC236}">
                        <a16:creationId xmlns:a16="http://schemas.microsoft.com/office/drawing/2014/main" id="{001DAC6B-3954-40BB-6DA8-D3103A6049D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89" name="Oval 193">
                    <a:extLst>
                      <a:ext uri="{FF2B5EF4-FFF2-40B4-BE49-F238E27FC236}">
                        <a16:creationId xmlns:a16="http://schemas.microsoft.com/office/drawing/2014/main" id="{0B1A5350-FE15-604A-0C5B-F0B0D9946A2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90" name="Oval 194">
                    <a:extLst>
                      <a:ext uri="{FF2B5EF4-FFF2-40B4-BE49-F238E27FC236}">
                        <a16:creationId xmlns:a16="http://schemas.microsoft.com/office/drawing/2014/main" id="{C4629D85-7752-DBD7-B4AF-305672A9BCC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91" name="Group 195">
                  <a:extLst>
                    <a:ext uri="{FF2B5EF4-FFF2-40B4-BE49-F238E27FC236}">
                      <a16:creationId xmlns:a16="http://schemas.microsoft.com/office/drawing/2014/main" id="{2BBB93AD-080D-ACDF-ADD7-A92FA10A354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0354700">
                  <a:off x="1440" y="3024"/>
                  <a:ext cx="288" cy="240"/>
                  <a:chOff x="3408" y="1008"/>
                  <a:chExt cx="816" cy="576"/>
                </a:xfrm>
              </p:grpSpPr>
              <p:sp>
                <p:nvSpPr>
                  <p:cNvPr id="29892" name="Oval 196">
                    <a:extLst>
                      <a:ext uri="{FF2B5EF4-FFF2-40B4-BE49-F238E27FC236}">
                        <a16:creationId xmlns:a16="http://schemas.microsoft.com/office/drawing/2014/main" id="{34BB3F5A-EE4C-5A6E-906F-A1604A89CBE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93" name="Oval 197">
                    <a:extLst>
                      <a:ext uri="{FF2B5EF4-FFF2-40B4-BE49-F238E27FC236}">
                        <a16:creationId xmlns:a16="http://schemas.microsoft.com/office/drawing/2014/main" id="{A3986F12-FDA4-FE95-2D3A-021C480D0B4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94" name="Oval 198">
                    <a:extLst>
                      <a:ext uri="{FF2B5EF4-FFF2-40B4-BE49-F238E27FC236}">
                        <a16:creationId xmlns:a16="http://schemas.microsoft.com/office/drawing/2014/main" id="{70A7527D-B908-E866-676D-36DD8DB3A31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95" name="Group 199">
                  <a:extLst>
                    <a:ext uri="{FF2B5EF4-FFF2-40B4-BE49-F238E27FC236}">
                      <a16:creationId xmlns:a16="http://schemas.microsoft.com/office/drawing/2014/main" id="{74972223-0A02-B0B4-3C31-00EBAF63F96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912" y="2688"/>
                  <a:ext cx="288" cy="240"/>
                  <a:chOff x="3408" y="1008"/>
                  <a:chExt cx="816" cy="576"/>
                </a:xfrm>
              </p:grpSpPr>
              <p:sp>
                <p:nvSpPr>
                  <p:cNvPr id="29896" name="Oval 200">
                    <a:extLst>
                      <a:ext uri="{FF2B5EF4-FFF2-40B4-BE49-F238E27FC236}">
                        <a16:creationId xmlns:a16="http://schemas.microsoft.com/office/drawing/2014/main" id="{DB63C5DE-27EC-4C33-81A1-04FE73D9B44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97" name="Oval 201">
                    <a:extLst>
                      <a:ext uri="{FF2B5EF4-FFF2-40B4-BE49-F238E27FC236}">
                        <a16:creationId xmlns:a16="http://schemas.microsoft.com/office/drawing/2014/main" id="{91576EB2-768E-9177-1317-2F5FB50DBC5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898" name="Oval 202">
                    <a:extLst>
                      <a:ext uri="{FF2B5EF4-FFF2-40B4-BE49-F238E27FC236}">
                        <a16:creationId xmlns:a16="http://schemas.microsoft.com/office/drawing/2014/main" id="{8764D665-5C09-59EC-308D-07E9E77FE17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899" name="Group 203">
                  <a:extLst>
                    <a:ext uri="{FF2B5EF4-FFF2-40B4-BE49-F238E27FC236}">
                      <a16:creationId xmlns:a16="http://schemas.microsoft.com/office/drawing/2014/main" id="{222302C2-E08D-A24E-D59A-513F1DC20BD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1248" y="2736"/>
                  <a:ext cx="288" cy="240"/>
                  <a:chOff x="3408" y="1008"/>
                  <a:chExt cx="816" cy="576"/>
                </a:xfrm>
              </p:grpSpPr>
              <p:sp>
                <p:nvSpPr>
                  <p:cNvPr id="29900" name="Oval 204">
                    <a:extLst>
                      <a:ext uri="{FF2B5EF4-FFF2-40B4-BE49-F238E27FC236}">
                        <a16:creationId xmlns:a16="http://schemas.microsoft.com/office/drawing/2014/main" id="{60AD301E-63D3-0987-6352-5A2A4810572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01" name="Oval 205">
                    <a:extLst>
                      <a:ext uri="{FF2B5EF4-FFF2-40B4-BE49-F238E27FC236}">
                        <a16:creationId xmlns:a16="http://schemas.microsoft.com/office/drawing/2014/main" id="{89DC889C-BC40-AF7A-8E7C-AB87DBAD758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02" name="Oval 206">
                    <a:extLst>
                      <a:ext uri="{FF2B5EF4-FFF2-40B4-BE49-F238E27FC236}">
                        <a16:creationId xmlns:a16="http://schemas.microsoft.com/office/drawing/2014/main" id="{1CED24FC-4DD3-25AB-65E3-71B35A6A7EA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903" name="Group 207">
                  <a:extLst>
                    <a:ext uri="{FF2B5EF4-FFF2-40B4-BE49-F238E27FC236}">
                      <a16:creationId xmlns:a16="http://schemas.microsoft.com/office/drawing/2014/main" id="{C265A9DA-DC50-C73A-AB64-1AF1FD8C45C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1392" y="2784"/>
                  <a:ext cx="288" cy="240"/>
                  <a:chOff x="3408" y="1008"/>
                  <a:chExt cx="816" cy="576"/>
                </a:xfrm>
              </p:grpSpPr>
              <p:sp>
                <p:nvSpPr>
                  <p:cNvPr id="29904" name="Oval 208">
                    <a:extLst>
                      <a:ext uri="{FF2B5EF4-FFF2-40B4-BE49-F238E27FC236}">
                        <a16:creationId xmlns:a16="http://schemas.microsoft.com/office/drawing/2014/main" id="{253502E4-4247-D110-C5EB-E88B8A3C9E2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05" name="Oval 209">
                    <a:extLst>
                      <a:ext uri="{FF2B5EF4-FFF2-40B4-BE49-F238E27FC236}">
                        <a16:creationId xmlns:a16="http://schemas.microsoft.com/office/drawing/2014/main" id="{C04BF9EB-3926-2451-3DD6-2FEC5D39070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06" name="Oval 210">
                    <a:extLst>
                      <a:ext uri="{FF2B5EF4-FFF2-40B4-BE49-F238E27FC236}">
                        <a16:creationId xmlns:a16="http://schemas.microsoft.com/office/drawing/2014/main" id="{EDEF861D-AFAE-5EC9-DE86-30CE00CD2A5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907" name="Group 211">
                  <a:extLst>
                    <a:ext uri="{FF2B5EF4-FFF2-40B4-BE49-F238E27FC236}">
                      <a16:creationId xmlns:a16="http://schemas.microsoft.com/office/drawing/2014/main" id="{6C1DDB61-A9CC-AA9F-CA6B-EE15FB42A84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960" y="3120"/>
                  <a:ext cx="288" cy="240"/>
                  <a:chOff x="3408" y="1008"/>
                  <a:chExt cx="816" cy="576"/>
                </a:xfrm>
              </p:grpSpPr>
              <p:sp>
                <p:nvSpPr>
                  <p:cNvPr id="29908" name="Oval 212">
                    <a:extLst>
                      <a:ext uri="{FF2B5EF4-FFF2-40B4-BE49-F238E27FC236}">
                        <a16:creationId xmlns:a16="http://schemas.microsoft.com/office/drawing/2014/main" id="{04870F27-55A0-7945-2C2C-9C87DC18ADE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09" name="Oval 213">
                    <a:extLst>
                      <a:ext uri="{FF2B5EF4-FFF2-40B4-BE49-F238E27FC236}">
                        <a16:creationId xmlns:a16="http://schemas.microsoft.com/office/drawing/2014/main" id="{10BA31FE-1B30-6AC5-13B1-432B6E1AF01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10" name="Oval 214">
                    <a:extLst>
                      <a:ext uri="{FF2B5EF4-FFF2-40B4-BE49-F238E27FC236}">
                        <a16:creationId xmlns:a16="http://schemas.microsoft.com/office/drawing/2014/main" id="{7E4C91CB-283A-54F7-7BAE-D303BF0C380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911" name="Group 215">
                  <a:extLst>
                    <a:ext uri="{FF2B5EF4-FFF2-40B4-BE49-F238E27FC236}">
                      <a16:creationId xmlns:a16="http://schemas.microsoft.com/office/drawing/2014/main" id="{8FB25D27-E233-EF7D-515E-7B40D82720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336" y="2928"/>
                  <a:ext cx="288" cy="240"/>
                  <a:chOff x="3408" y="1008"/>
                  <a:chExt cx="816" cy="576"/>
                </a:xfrm>
              </p:grpSpPr>
              <p:sp>
                <p:nvSpPr>
                  <p:cNvPr id="29912" name="Oval 216">
                    <a:extLst>
                      <a:ext uri="{FF2B5EF4-FFF2-40B4-BE49-F238E27FC236}">
                        <a16:creationId xmlns:a16="http://schemas.microsoft.com/office/drawing/2014/main" id="{ECD50834-7F82-3C45-0A15-99BDDCFA917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13" name="Oval 217">
                    <a:extLst>
                      <a:ext uri="{FF2B5EF4-FFF2-40B4-BE49-F238E27FC236}">
                        <a16:creationId xmlns:a16="http://schemas.microsoft.com/office/drawing/2014/main" id="{FF4AF537-160A-EEB7-ED9F-EC5E5AC6D4F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14" name="Oval 218">
                    <a:extLst>
                      <a:ext uri="{FF2B5EF4-FFF2-40B4-BE49-F238E27FC236}">
                        <a16:creationId xmlns:a16="http://schemas.microsoft.com/office/drawing/2014/main" id="{748390DB-A085-ADF1-C4F1-538ABF27371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915" name="Group 219">
                  <a:extLst>
                    <a:ext uri="{FF2B5EF4-FFF2-40B4-BE49-F238E27FC236}">
                      <a16:creationId xmlns:a16="http://schemas.microsoft.com/office/drawing/2014/main" id="{B68F06BD-2167-A4DB-C9CD-CA69BBB4E22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672" y="3648"/>
                  <a:ext cx="288" cy="240"/>
                  <a:chOff x="3408" y="1008"/>
                  <a:chExt cx="816" cy="576"/>
                </a:xfrm>
              </p:grpSpPr>
              <p:sp>
                <p:nvSpPr>
                  <p:cNvPr id="29916" name="Oval 220">
                    <a:extLst>
                      <a:ext uri="{FF2B5EF4-FFF2-40B4-BE49-F238E27FC236}">
                        <a16:creationId xmlns:a16="http://schemas.microsoft.com/office/drawing/2014/main" id="{3D2DB020-744C-E2AC-F5B7-0E7D7F52C14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17" name="Oval 221">
                    <a:extLst>
                      <a:ext uri="{FF2B5EF4-FFF2-40B4-BE49-F238E27FC236}">
                        <a16:creationId xmlns:a16="http://schemas.microsoft.com/office/drawing/2014/main" id="{C8C06E02-1023-1880-CD6D-3D05D935F75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18" name="Oval 222">
                    <a:extLst>
                      <a:ext uri="{FF2B5EF4-FFF2-40B4-BE49-F238E27FC236}">
                        <a16:creationId xmlns:a16="http://schemas.microsoft.com/office/drawing/2014/main" id="{425471EF-1B4C-5D86-17D0-8E11EE539E7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919" name="Group 223">
                  <a:extLst>
                    <a:ext uri="{FF2B5EF4-FFF2-40B4-BE49-F238E27FC236}">
                      <a16:creationId xmlns:a16="http://schemas.microsoft.com/office/drawing/2014/main" id="{A929F9AB-BF23-76F8-944B-6FAD157B0F8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2113527">
                  <a:off x="1152" y="3504"/>
                  <a:ext cx="288" cy="240"/>
                  <a:chOff x="3408" y="1008"/>
                  <a:chExt cx="816" cy="576"/>
                </a:xfrm>
              </p:grpSpPr>
              <p:sp>
                <p:nvSpPr>
                  <p:cNvPr id="29920" name="Oval 224">
                    <a:extLst>
                      <a:ext uri="{FF2B5EF4-FFF2-40B4-BE49-F238E27FC236}">
                        <a16:creationId xmlns:a16="http://schemas.microsoft.com/office/drawing/2014/main" id="{1B8191B9-1AAF-16BC-19A4-964F9712C9F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21" name="Oval 225">
                    <a:extLst>
                      <a:ext uri="{FF2B5EF4-FFF2-40B4-BE49-F238E27FC236}">
                        <a16:creationId xmlns:a16="http://schemas.microsoft.com/office/drawing/2014/main" id="{D0FEEAD4-2FDB-8657-B338-13C889AA3C8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22" name="Oval 226">
                    <a:extLst>
                      <a:ext uri="{FF2B5EF4-FFF2-40B4-BE49-F238E27FC236}">
                        <a16:creationId xmlns:a16="http://schemas.microsoft.com/office/drawing/2014/main" id="{3EEF9538-4B17-3C47-6D20-49909D7F1C3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923" name="Group 227">
                  <a:extLst>
                    <a:ext uri="{FF2B5EF4-FFF2-40B4-BE49-F238E27FC236}">
                      <a16:creationId xmlns:a16="http://schemas.microsoft.com/office/drawing/2014/main" id="{19D3A8BF-97E0-5D54-DD66-F74C8EE12F6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912" y="3696"/>
                  <a:ext cx="288" cy="240"/>
                  <a:chOff x="3408" y="1008"/>
                  <a:chExt cx="816" cy="576"/>
                </a:xfrm>
              </p:grpSpPr>
              <p:sp>
                <p:nvSpPr>
                  <p:cNvPr id="29924" name="Oval 228">
                    <a:extLst>
                      <a:ext uri="{FF2B5EF4-FFF2-40B4-BE49-F238E27FC236}">
                        <a16:creationId xmlns:a16="http://schemas.microsoft.com/office/drawing/2014/main" id="{05D44CF0-2271-0BC3-CBFB-992AEFABAE8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25" name="Oval 229">
                    <a:extLst>
                      <a:ext uri="{FF2B5EF4-FFF2-40B4-BE49-F238E27FC236}">
                        <a16:creationId xmlns:a16="http://schemas.microsoft.com/office/drawing/2014/main" id="{E73DE053-4E44-C8F9-7BDE-7BE44747A2A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26" name="Oval 230">
                    <a:extLst>
                      <a:ext uri="{FF2B5EF4-FFF2-40B4-BE49-F238E27FC236}">
                        <a16:creationId xmlns:a16="http://schemas.microsoft.com/office/drawing/2014/main" id="{B59DB447-BB4A-E4D3-6B39-E69B556188E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927" name="Group 231">
                  <a:extLst>
                    <a:ext uri="{FF2B5EF4-FFF2-40B4-BE49-F238E27FC236}">
                      <a16:creationId xmlns:a16="http://schemas.microsoft.com/office/drawing/2014/main" id="{BA00AC8A-CEAC-0D49-A8AE-5F7975EFEF3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2503152">
                  <a:off x="384" y="3696"/>
                  <a:ext cx="288" cy="240"/>
                  <a:chOff x="3408" y="1008"/>
                  <a:chExt cx="816" cy="576"/>
                </a:xfrm>
              </p:grpSpPr>
              <p:sp>
                <p:nvSpPr>
                  <p:cNvPr id="29928" name="Oval 232">
                    <a:extLst>
                      <a:ext uri="{FF2B5EF4-FFF2-40B4-BE49-F238E27FC236}">
                        <a16:creationId xmlns:a16="http://schemas.microsoft.com/office/drawing/2014/main" id="{B6B75A95-68B4-A57D-C5F1-096821A2ABA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29" name="Oval 233">
                    <a:extLst>
                      <a:ext uri="{FF2B5EF4-FFF2-40B4-BE49-F238E27FC236}">
                        <a16:creationId xmlns:a16="http://schemas.microsoft.com/office/drawing/2014/main" id="{59D954F4-BF32-E850-6A3E-11B86351133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30" name="Oval 234">
                    <a:extLst>
                      <a:ext uri="{FF2B5EF4-FFF2-40B4-BE49-F238E27FC236}">
                        <a16:creationId xmlns:a16="http://schemas.microsoft.com/office/drawing/2014/main" id="{0A08370B-1D0E-91B7-9454-646432163C7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931" name="Group 235">
                  <a:extLst>
                    <a:ext uri="{FF2B5EF4-FFF2-40B4-BE49-F238E27FC236}">
                      <a16:creationId xmlns:a16="http://schemas.microsoft.com/office/drawing/2014/main" id="{D35463E1-43AF-6264-90C4-9C15511E10F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15225054">
                  <a:off x="360" y="3480"/>
                  <a:ext cx="288" cy="240"/>
                  <a:chOff x="3408" y="1008"/>
                  <a:chExt cx="816" cy="576"/>
                </a:xfrm>
              </p:grpSpPr>
              <p:sp>
                <p:nvSpPr>
                  <p:cNvPr id="29932" name="Oval 236">
                    <a:extLst>
                      <a:ext uri="{FF2B5EF4-FFF2-40B4-BE49-F238E27FC236}">
                        <a16:creationId xmlns:a16="http://schemas.microsoft.com/office/drawing/2014/main" id="{5158C726-6051-C5FE-7798-804D3D20C09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52" y="1104"/>
                    <a:ext cx="528" cy="48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33" name="Oval 237">
                    <a:extLst>
                      <a:ext uri="{FF2B5EF4-FFF2-40B4-BE49-F238E27FC236}">
                        <a16:creationId xmlns:a16="http://schemas.microsoft.com/office/drawing/2014/main" id="{C4F1DED8-2227-174B-5B7D-56659340CE2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934" name="Oval 238">
                    <a:extLst>
                      <a:ext uri="{FF2B5EF4-FFF2-40B4-BE49-F238E27FC236}">
                        <a16:creationId xmlns:a16="http://schemas.microsoft.com/office/drawing/2014/main" id="{1A51B673-31D8-16F7-9A14-0A6BA2A648D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008"/>
                    <a:ext cx="288" cy="288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53882" dir="135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9935" name="Oval 239">
                  <a:extLst>
                    <a:ext uri="{FF2B5EF4-FFF2-40B4-BE49-F238E27FC236}">
                      <a16:creationId xmlns:a16="http://schemas.microsoft.com/office/drawing/2014/main" id="{A8E82260-DFEF-6D4A-6DB5-4F0EA8D774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" y="2256"/>
                  <a:ext cx="1632" cy="288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36" name="Oval 240">
                  <a:extLst>
                    <a:ext uri="{FF2B5EF4-FFF2-40B4-BE49-F238E27FC236}">
                      <a16:creationId xmlns:a16="http://schemas.microsoft.com/office/drawing/2014/main" id="{50944C44-87DF-322E-CB77-B5FCF9ABD5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" y="2688"/>
                  <a:ext cx="1632" cy="740"/>
                </a:xfrm>
                <a:prstGeom prst="ellips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DDDDDD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9937" name="Text Box 241">
                <a:extLst>
                  <a:ext uri="{FF2B5EF4-FFF2-40B4-BE49-F238E27FC236}">
                    <a16:creationId xmlns:a16="http://schemas.microsoft.com/office/drawing/2014/main" id="{CEBB8E5B-B8D0-A113-A2EB-4B12562948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0" y="2016"/>
                <a:ext cx="1440" cy="2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en-US" altLang="en-US" b="1"/>
              </a:p>
            </p:txBody>
          </p:sp>
        </p:grpSp>
        <p:sp>
          <p:nvSpPr>
            <p:cNvPr id="29938" name="Text Box 242">
              <a:extLst>
                <a:ext uri="{FF2B5EF4-FFF2-40B4-BE49-F238E27FC236}">
                  <a16:creationId xmlns:a16="http://schemas.microsoft.com/office/drawing/2014/main" id="{605A97D8-E648-20B9-2381-D4D730095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016"/>
              <a:ext cx="76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rtl="0">
                <a:spcBef>
                  <a:spcPct val="50000"/>
                </a:spcBef>
              </a:pPr>
              <a:endParaRPr lang="en-US" altLang="en-US" b="1"/>
            </a:p>
          </p:txBody>
        </p:sp>
      </p:grpSp>
    </p:spTree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9EE8269-EF5F-5FAE-E6BF-6688F3518A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990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יכולת קישור - ערכיות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FB59C4AB-B7E4-BAD4-56AE-05FD8DD01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98" y="1371600"/>
            <a:ext cx="7982272" cy="98425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- מספר האלקטרונים שאטום “מנצל” ליצירת קשר ע”י “מסירה”, “קבלה” או “שיתוף”.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E75F5F04-C3B1-4ED0-C009-DFD7357E9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751" y="2488515"/>
            <a:ext cx="7982272" cy="1384995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לפי השערת לואיס - האטומים יתקשרו כך שיגיעו להערכות אלקטרונית של הגז האציל הקרוב אליהם. בקשרים ישתתפו אלקטרוני הערכיות.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3ED5FABE-9CF8-FA54-4CC9-730B74708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4437063"/>
            <a:ext cx="8183438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u="sng" dirty="0"/>
              <a:t>ענה:</a:t>
            </a:r>
            <a:endParaRPr lang="en-US" altLang="en-US" sz="2800" b="1" dirty="0"/>
          </a:p>
          <a:p>
            <a:pPr>
              <a:spcBef>
                <a:spcPct val="50000"/>
              </a:spcBef>
            </a:pPr>
            <a:r>
              <a:rPr lang="he-IL" altLang="en-US" sz="2800" b="1" dirty="0"/>
              <a:t>א. רשום את הערכיות של כל אחד מיסודות השורה </a:t>
            </a:r>
            <a:r>
              <a:rPr lang="he-IL" altLang="en-US" sz="2800" b="1" dirty="0" err="1"/>
              <a:t>השניה</a:t>
            </a:r>
            <a:r>
              <a:rPr lang="he-IL" altLang="en-US" sz="2800" b="1" dirty="0"/>
              <a:t>.</a:t>
            </a:r>
            <a:endParaRPr lang="en-US" altLang="en-US" sz="2800" b="1" dirty="0"/>
          </a:p>
          <a:p>
            <a:pPr>
              <a:spcBef>
                <a:spcPct val="50000"/>
              </a:spcBef>
            </a:pPr>
            <a:r>
              <a:rPr lang="he-IL" altLang="en-US" sz="2800" b="1" dirty="0"/>
              <a:t>ב. האם הערכיות היא תכונה מחזורית? נמק.</a:t>
            </a:r>
            <a:endParaRPr lang="en-US" altLang="en-US" sz="2800" b="1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 autoUpdateAnimBg="0"/>
      <p:bldP spid="17412" grpId="0" animBg="1" autoUpdateAnimBg="0"/>
      <p:bldP spid="1741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B77D8A5-2212-321D-7FCC-C3F41F3D99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171450"/>
            <a:ext cx="77724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נוסחאות ייצוג אלקטרוניות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pic>
        <p:nvPicPr>
          <p:cNvPr id="5124" name="Picture 4" descr="מבנה לואיס של אטומים">
            <a:extLst>
              <a:ext uri="{FF2B5EF4-FFF2-40B4-BE49-F238E27FC236}">
                <a16:creationId xmlns:a16="http://schemas.microsoft.com/office/drawing/2014/main" id="{7FE1ACF2-3853-4031-D7B9-EA931F758A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30000" contrast="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570163"/>
            <a:ext cx="3228975" cy="642937"/>
          </a:xfrm>
          <a:prstGeom prst="rect">
            <a:avLst/>
          </a:prstGeom>
          <a:solidFill>
            <a:srgbClr val="FFCC00"/>
          </a:solidFill>
        </p:spPr>
      </p:pic>
      <p:pic>
        <p:nvPicPr>
          <p:cNvPr id="5125" name="Picture 5" descr="מבנה לואיס של מולקולות">
            <a:extLst>
              <a:ext uri="{FF2B5EF4-FFF2-40B4-BE49-F238E27FC236}">
                <a16:creationId xmlns:a16="http://schemas.microsoft.com/office/drawing/2014/main" id="{BC2A50E5-E6B1-80BC-4E63-D6EA56F47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425825"/>
            <a:ext cx="3619500" cy="723900"/>
          </a:xfrm>
          <a:prstGeom prst="rect">
            <a:avLst/>
          </a:prstGeom>
          <a:solidFill>
            <a:srgbClr val="FFCC00"/>
          </a:solidFill>
        </p:spPr>
      </p:pic>
      <p:pic>
        <p:nvPicPr>
          <p:cNvPr id="5126" name="Picture 6" descr="ממבנה לואיס לנוסחת מבנה של אמוניה">
            <a:extLst>
              <a:ext uri="{FF2B5EF4-FFF2-40B4-BE49-F238E27FC236}">
                <a16:creationId xmlns:a16="http://schemas.microsoft.com/office/drawing/2014/main" id="{BBB0EA7E-E689-8569-E66A-3B915ACE7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343400"/>
            <a:ext cx="4657725" cy="1314450"/>
          </a:xfrm>
          <a:prstGeom prst="rect">
            <a:avLst/>
          </a:prstGeom>
          <a:solidFill>
            <a:srgbClr val="FFCC00"/>
          </a:solidFill>
        </p:spPr>
      </p:pic>
      <p:sp>
        <p:nvSpPr>
          <p:cNvPr id="5130" name="Text Box 10">
            <a:extLst>
              <a:ext uri="{FF2B5EF4-FFF2-40B4-BE49-F238E27FC236}">
                <a16:creationId xmlns:a16="http://schemas.microsoft.com/office/drawing/2014/main" id="{76E67438-34A4-6ADE-208F-D9D618136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782" y="3438386"/>
            <a:ext cx="26313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של מולקולה:</a:t>
            </a:r>
            <a:endParaRPr lang="en-US" altLang="en-US" sz="2800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ACD5F000-ED28-E1C2-ECA2-C7284B8BA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5791200"/>
            <a:ext cx="1728788" cy="720725"/>
          </a:xfrm>
          <a:prstGeom prst="rect">
            <a:avLst/>
          </a:prstGeom>
          <a:solidFill>
            <a:srgbClr val="FFFFE5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נוסחת מבנה מולקולרית</a:t>
            </a:r>
            <a:endParaRPr lang="en-US" altLang="en-US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132" name="Text Box 12">
            <a:extLst>
              <a:ext uri="{FF2B5EF4-FFF2-40B4-BE49-F238E27FC236}">
                <a16:creationId xmlns:a16="http://schemas.microsoft.com/office/drawing/2014/main" id="{2B34DDEE-6378-C141-3930-A2A55E1DD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5791200"/>
            <a:ext cx="1617662" cy="720725"/>
          </a:xfrm>
          <a:prstGeom prst="rect">
            <a:avLst/>
          </a:prstGeom>
          <a:solidFill>
            <a:srgbClr val="FFFFE5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נוסחת ייצוג אלקטרונית</a:t>
            </a:r>
            <a:endParaRPr lang="en-US" altLang="en-US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133" name="Line 13" descr="חץ">
            <a:extLst>
              <a:ext uri="{FF2B5EF4-FFF2-40B4-BE49-F238E27FC236}">
                <a16:creationId xmlns:a16="http://schemas.microsoft.com/office/drawing/2014/main" id="{EDEFB314-7B5D-1C93-5D59-069647E57E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60960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7CA1828A-B036-B7F1-AF7A-B5AA13938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836613"/>
            <a:ext cx="83058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/>
              <a:t>נוסחת ייצוג אלקטרונית היא נוסחה המייצגת אטומים ומולקולות עם אלקטרוני הערכיות שלהם (האלקטרונים הקושרים והלא קושרים). הנוסחה נבנית על פי השערת לואיס.</a:t>
            </a:r>
            <a:endParaRPr lang="en-US" altLang="en-US" sz="2800" b="1"/>
          </a:p>
        </p:txBody>
      </p:sp>
      <p:sp>
        <p:nvSpPr>
          <p:cNvPr id="5136" name="Text Box 16">
            <a:extLst>
              <a:ext uri="{FF2B5EF4-FFF2-40B4-BE49-F238E27FC236}">
                <a16:creationId xmlns:a16="http://schemas.microsoft.com/office/drawing/2014/main" id="{915037CB-FBAC-C02E-7980-5B4E90DB8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8156" y="2661571"/>
            <a:ext cx="2490044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של אטומים:</a:t>
            </a:r>
            <a:endParaRPr lang="en-US" altLang="en-US" sz="2800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utoUpdateAnimBg="0"/>
      <p:bldP spid="5131" grpId="0" animBg="1" autoUpdateAnimBg="0"/>
      <p:bldP spid="5132" grpId="0" animBg="1" autoUpdateAnimBg="0"/>
      <p:bldP spid="5135" grpId="0" autoUpdateAnimBg="0"/>
      <p:bldP spid="513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7812D509-8E9D-6188-E585-7EDD82E42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3768" y="899915"/>
            <a:ext cx="6324600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רשום נוסחת ייצוג אלקטרונית ונוסחה מולקולרית של התרכובות הבאות:</a:t>
            </a:r>
            <a:endParaRPr lang="en-US" altLang="en-US" sz="28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>
              <a:spcBef>
                <a:spcPct val="50000"/>
              </a:spcBef>
            </a:pPr>
            <a:r>
              <a:rPr lang="he-IL" altLang="en-US" sz="2800" b="1" dirty="0"/>
              <a:t>1. מימן כלורי </a:t>
            </a:r>
            <a:endParaRPr lang="en-US" altLang="en-US" sz="2800" b="1" dirty="0"/>
          </a:p>
          <a:p>
            <a:pPr>
              <a:spcBef>
                <a:spcPct val="50000"/>
              </a:spcBef>
            </a:pPr>
            <a:r>
              <a:rPr lang="he-IL" altLang="en-US" sz="2800" b="1" dirty="0"/>
              <a:t>2. בור מימני</a:t>
            </a:r>
            <a:endParaRPr lang="en-US" altLang="en-US" sz="2800" b="1" dirty="0"/>
          </a:p>
          <a:p>
            <a:pPr>
              <a:spcBef>
                <a:spcPct val="50000"/>
              </a:spcBef>
            </a:pPr>
            <a:r>
              <a:rPr lang="he-IL" altLang="en-US" sz="2800" b="1" dirty="0"/>
              <a:t>3. זרחן מימני </a:t>
            </a:r>
            <a:endParaRPr lang="en-US" altLang="en-US" sz="2800" b="1" dirty="0"/>
          </a:p>
          <a:p>
            <a:pPr>
              <a:spcBef>
                <a:spcPct val="50000"/>
              </a:spcBef>
            </a:pPr>
            <a:r>
              <a:rPr lang="he-IL" altLang="en-US" sz="2800" b="1" dirty="0"/>
              <a:t>4. פחמן כלורי</a:t>
            </a:r>
            <a:endParaRPr lang="en-US" altLang="en-US" sz="2800" b="1" dirty="0"/>
          </a:p>
          <a:p>
            <a:pPr>
              <a:spcBef>
                <a:spcPct val="50000"/>
              </a:spcBef>
            </a:pPr>
            <a:r>
              <a:rPr lang="he-IL" altLang="en-US" sz="2800" b="1" dirty="0"/>
              <a:t>5. חנקן כלורי</a:t>
            </a:r>
            <a:endParaRPr lang="en-US" altLang="en-US" sz="2800" b="1" dirty="0"/>
          </a:p>
        </p:txBody>
      </p:sp>
      <p:grpSp>
        <p:nvGrpSpPr>
          <p:cNvPr id="6151" name="Group 7">
            <a:extLst>
              <a:ext uri="{FF2B5EF4-FFF2-40B4-BE49-F238E27FC236}">
                <a16:creationId xmlns:a16="http://schemas.microsoft.com/office/drawing/2014/main" id="{C1E5FB8C-A3F6-B5BF-EF73-350DF2BF5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1752600"/>
            <a:ext cx="3200400" cy="4572000"/>
            <a:chOff x="384" y="768"/>
            <a:chExt cx="2016" cy="2880"/>
          </a:xfrm>
        </p:grpSpPr>
        <p:grpSp>
          <p:nvGrpSpPr>
            <p:cNvPr id="6147" name="Group 3">
              <a:extLst>
                <a:ext uri="{FF2B5EF4-FFF2-40B4-BE49-F238E27FC236}">
                  <a16:creationId xmlns:a16="http://schemas.microsoft.com/office/drawing/2014/main" id="{2B94271F-D35A-85DC-F917-114581295E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" y="768"/>
              <a:ext cx="1968" cy="2880"/>
              <a:chOff x="384" y="768"/>
              <a:chExt cx="1968" cy="2880"/>
            </a:xfrm>
          </p:grpSpPr>
          <p:graphicFrame>
            <p:nvGraphicFramePr>
              <p:cNvPr id="6148" name="Object 4">
                <a:extLst>
                  <a:ext uri="{FF2B5EF4-FFF2-40B4-BE49-F238E27FC236}">
                    <a16:creationId xmlns:a16="http://schemas.microsoft.com/office/drawing/2014/main" id="{167FDB54-E004-3917-721F-6C4F1671900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84" y="768"/>
              <a:ext cx="1532" cy="28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2" imgW="2127960" imgH="2287440" progId="MS_ClipArt_Gallery.2">
                      <p:embed/>
                    </p:oleObj>
                  </mc:Choice>
                  <mc:Fallback>
                    <p:oleObj name="Clip" r:id="rId2" imgW="2127960" imgH="2287440" progId="MS_ClipArt_Gallery.2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4" y="768"/>
                            <a:ext cx="1532" cy="28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pic>
            <p:nvPicPr>
              <p:cNvPr id="6149" name="Picture 5">
                <a:extLst>
                  <a:ext uri="{FF2B5EF4-FFF2-40B4-BE49-F238E27FC236}">
                    <a16:creationId xmlns:a16="http://schemas.microsoft.com/office/drawing/2014/main" id="{80BE3856-E642-2DC0-5D2C-89FAAFC6F06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72" y="1776"/>
                <a:ext cx="480" cy="4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6150" name="AutoShape 6">
              <a:extLst>
                <a:ext uri="{FF2B5EF4-FFF2-40B4-BE49-F238E27FC236}">
                  <a16:creationId xmlns:a16="http://schemas.microsoft.com/office/drawing/2014/main" id="{978A4DBC-6ED8-7921-9E5A-76F51218C7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776"/>
              <a:ext cx="480" cy="528"/>
            </a:xfrm>
            <a:prstGeom prst="wedgeEllipseCallout">
              <a:avLst>
                <a:gd name="adj1" fmla="val -64583"/>
                <a:gd name="adj2" fmla="val -4734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2E932CE4-CDF6-A4C9-B349-A607659F9C8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83768" y="275155"/>
            <a:ext cx="63246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he-IL" altLang="en-US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תרכובות מולקולריות:</a:t>
            </a:r>
            <a:endParaRPr lang="en-US" altLang="en-US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74D5DCEB-66E5-10C3-9E40-388C63F01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5661025"/>
            <a:ext cx="739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>
                <a:solidFill>
                  <a:schemeClr val="accent2"/>
                </a:solidFill>
              </a:rPr>
              <a:t>האם השערת לואיס מתקיימת בדוגמאות הנ"ל ?</a:t>
            </a:r>
            <a:endParaRPr lang="en-US" altLang="en-US" sz="28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עיצוב ברירת מחדל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Guttman Yad-Brush" panose="02010401010101010101" pitchFamily="2" charset="-79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Guttman Yad-Brush" panose="02010401010101010101" pitchFamily="2" charset="-79"/>
          </a:defRPr>
        </a:defPPr>
      </a:lstStyle>
    </a:lnDef>
  </a:objectDefaults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2160</TotalTime>
  <Words>1349</Words>
  <Application>Microsoft Office PowerPoint</Application>
  <PresentationFormat>On-screen Show (4:3)</PresentationFormat>
  <Paragraphs>178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David</vt:lpstr>
      <vt:lpstr>Guttman Yad-Brush</vt:lpstr>
      <vt:lpstr>Lucida Sans Unicode</vt:lpstr>
      <vt:lpstr>Symbol</vt:lpstr>
      <vt:lpstr>Times New Roman</vt:lpstr>
      <vt:lpstr>Wingdings</vt:lpstr>
      <vt:lpstr>עיצוב ברירת מחדל</vt:lpstr>
      <vt:lpstr>Clip</vt:lpstr>
      <vt:lpstr>חומרים עם קשר קוולנטי</vt:lpstr>
      <vt:lpstr>קשר קוולנטי (שיתופי)</vt:lpstr>
      <vt:lpstr>הכוחות הפועלים במולקולת מימן</vt:lpstr>
      <vt:lpstr>חומרים עם קשר קוולנטי </vt:lpstr>
      <vt:lpstr>חומרים מולקולרים</vt:lpstr>
      <vt:lpstr>מים- תרכובת מולקולרית</vt:lpstr>
      <vt:lpstr>יכולת קישור - ערכיות</vt:lpstr>
      <vt:lpstr>נוסחאות ייצוג אלקטרוניות</vt:lpstr>
      <vt:lpstr>תרכובות מולקולריות:</vt:lpstr>
      <vt:lpstr>קשרים כפולים ומשולשים</vt:lpstr>
      <vt:lpstr>תרגילים:</vt:lpstr>
      <vt:lpstr>התכונות של חומרים מולקולרים</vt:lpstr>
      <vt:lpstr>מצבי הצבירה השונים של ההלוגנים בטמפרטורת החדר</vt:lpstr>
      <vt:lpstr>קשרים קוולנטים קוטביים</vt:lpstr>
      <vt:lpstr>דוגמא לקשר קוטבי</vt:lpstr>
      <vt:lpstr>אנרגיית ואורך קשר</vt:lpstr>
      <vt:lpstr>הגורמים המשפיעים על חוזק הקשר הקוולנטי </vt:lpstr>
      <vt:lpstr>תרגיל- אנרגיית קשר</vt:lpstr>
      <vt:lpstr>תרגיל- אורך קשר</vt:lpstr>
      <vt:lpstr>מי קוולנטי מולקולרי ומי יוני ענק?</vt:lpstr>
      <vt:lpstr>תרגיל</vt:lpstr>
      <vt:lpstr>חומרים אטומרים מבני ענק </vt:lpstr>
      <vt:lpstr>צורות של פחמן</vt:lpstr>
      <vt:lpstr>תכונות של חומרים אטומרים קוולנטים</vt:lpstr>
      <vt:lpstr>מבנה במרחב של מולקולות- במצב הגזי</vt:lpstr>
      <vt:lpstr>תרגול</vt:lpstr>
      <vt:lpstr>קוטביות מולקולות</vt:lpstr>
    </vt:vector>
  </TitlesOfParts>
  <Company>mahad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ללא כותרת שקופית</dc:title>
  <dc:creator>mahad</dc:creator>
  <cp:lastModifiedBy>Shelly Livne</cp:lastModifiedBy>
  <cp:revision>106</cp:revision>
  <dcterms:created xsi:type="dcterms:W3CDTF">1999-12-12T09:47:25Z</dcterms:created>
  <dcterms:modified xsi:type="dcterms:W3CDTF">2025-05-29T09:48:09Z</dcterms:modified>
</cp:coreProperties>
</file>