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6" d="100"/>
          <a:sy n="76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16D4A-E3B4-4A9B-A0BD-ECCD2D7AD8AD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סגנון כותרת של תבנית בסיס</a:t>
            </a:r>
          </a:p>
        </p:txBody>
      </p:sp>
      <p:sp>
        <p:nvSpPr>
          <p:cNvPr id="4099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6D5CBE-507F-47B6-BA64-796BDA7B6EC3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כותרת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he-IL">
                <a:cs typeface="David" pitchFamily="2" charset="-79"/>
              </a:rPr>
              <a:t>אנרגיית הקשר ואורך הקשר הקשר -  מגמות  </a:t>
            </a:r>
          </a:p>
        </p:txBody>
      </p:sp>
      <p:sp>
        <p:nvSpPr>
          <p:cNvPr id="4" name="חץ למטה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7313" y="2708275"/>
            <a:ext cx="504825" cy="2592388"/>
          </a:xfrm>
          <a:prstGeom prst="downArrow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6" name="חץ למטה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27088" y="2636838"/>
            <a:ext cx="503237" cy="2592387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7" name="חץ למטה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9613" y="2708275"/>
            <a:ext cx="504825" cy="259238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4" name="חץ למטה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596188" y="2781300"/>
            <a:ext cx="504825" cy="2592388"/>
          </a:xfrm>
          <a:prstGeom prst="downArrow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5" name="חץ למטה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5963" y="2781300"/>
            <a:ext cx="504825" cy="25923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6" name="חץ למטה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948488" y="2781300"/>
            <a:ext cx="503237" cy="259238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9" name="חץ ימינה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0825" y="6308725"/>
            <a:ext cx="3816350" cy="358775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44042" name="TextBox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968" y="5960641"/>
            <a:ext cx="34559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e-IL" b="1" dirty="0"/>
              <a:t>    אנרגיית הקשר(חוזק הקשר) </a:t>
            </a:r>
          </a:p>
        </p:txBody>
      </p:sp>
      <p:sp>
        <p:nvSpPr>
          <p:cNvPr id="29" name="TextBox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flipH="1">
            <a:off x="3419872" y="1124744"/>
            <a:ext cx="1728192" cy="461665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sz="2400" b="1" dirty="0">
                <a:solidFill>
                  <a:srgbClr val="002060"/>
                </a:solidFill>
              </a:rPr>
              <a:t>סדר הקשר</a:t>
            </a:r>
          </a:p>
        </p:txBody>
      </p:sp>
      <p:sp>
        <p:nvSpPr>
          <p:cNvPr id="30" name="TextBox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7584" y="1124745"/>
            <a:ext cx="2232248" cy="46166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cs typeface="+mn-cs"/>
              </a:rPr>
              <a:t>E  </a:t>
            </a:r>
            <a:r>
              <a:rPr lang="he-IL" sz="2400" b="1" dirty="0">
                <a:solidFill>
                  <a:schemeClr val="bg1"/>
                </a:solidFill>
                <a:cs typeface="+mn-cs"/>
              </a:rPr>
              <a:t> מספר רמות</a:t>
            </a:r>
            <a:endParaRPr lang="he-IL" sz="24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508104" y="1124744"/>
            <a:ext cx="2016224" cy="461665"/>
          </a:xfrm>
          <a:prstGeom prst="rect">
            <a:avLst/>
          </a:prstGeom>
          <a:solidFill>
            <a:srgbClr val="FF3399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2400" b="1" dirty="0" err="1">
                <a:solidFill>
                  <a:schemeClr val="bg1"/>
                </a:solidFill>
                <a:cs typeface="+mn-cs"/>
              </a:rPr>
              <a:t>קטביות</a:t>
            </a:r>
            <a:r>
              <a:rPr lang="he-IL" sz="2400" b="1" dirty="0">
                <a:solidFill>
                  <a:schemeClr val="bg1"/>
                </a:solidFill>
                <a:cs typeface="+mn-cs"/>
              </a:rPr>
              <a:t> הקשר </a:t>
            </a:r>
            <a:endParaRPr lang="he-IL" sz="2400" b="1" dirty="0">
              <a:cs typeface="+mn-cs"/>
            </a:endParaRPr>
          </a:p>
        </p:txBody>
      </p:sp>
      <p:pic>
        <p:nvPicPr>
          <p:cNvPr id="44054" name="תמונה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516563"/>
            <a:ext cx="20891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53" name="TextBox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021388"/>
            <a:ext cx="2087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e-IL" b="1"/>
              <a:t>    אורך  הקשר</a:t>
            </a:r>
          </a:p>
        </p:txBody>
      </p:sp>
      <p:pic>
        <p:nvPicPr>
          <p:cNvPr id="2" name="Pictur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06862" y="5622925"/>
            <a:ext cx="1362075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חץ ימינה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80063" y="6308725"/>
            <a:ext cx="3205162" cy="358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pic>
        <p:nvPicPr>
          <p:cNvPr id="3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132762" y="5517232"/>
            <a:ext cx="1011238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4181</TotalTime>
  <Words>24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David</vt:lpstr>
      <vt:lpstr>ערכת נושא Office</vt:lpstr>
      <vt:lpstr>אנרגיית הקשר ואורך הקשר הקשר -  מגמות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קשר קוולנטי תשעה</dc:title>
  <dc:creator>Jedida</dc:creator>
  <dc:description>אנרגיית הקשר ואורך הקשר הקשר -  מגמות  </dc:description>
  <cp:lastModifiedBy>Shelly Livne</cp:lastModifiedBy>
  <cp:revision>295</cp:revision>
  <dcterms:created xsi:type="dcterms:W3CDTF">2007-11-01T04:28:55Z</dcterms:created>
  <dcterms:modified xsi:type="dcterms:W3CDTF">2025-05-29T09:09:09Z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קשר קוולנטי תשעה</vt:lpwstr>
  </property>
  <property fmtid="{D5CDD505-2E9C-101B-9397-08002B2CF9AE}" pid="3" name="SlideDescription">
    <vt:lpwstr>אנרגיית הקשר ואורך הקשר הקשר -  מגמות  </vt:lpwstr>
  </property>
</Properties>
</file>