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</p:sldMasterIdLst>
  <p:sldIdLst>
    <p:sldId id="269" r:id="rId4"/>
    <p:sldId id="267" r:id="rId5"/>
    <p:sldId id="257" r:id="rId6"/>
    <p:sldId id="258" r:id="rId7"/>
    <p:sldId id="259" r:id="rId8"/>
    <p:sldId id="260" r:id="rId9"/>
    <p:sldId id="264" r:id="rId10"/>
    <p:sldId id="266" r:id="rId11"/>
    <p:sldId id="265" r:id="rId12"/>
    <p:sldId id="261" r:id="rId1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993366"/>
    <a:srgbClr val="990099"/>
    <a:srgbClr val="FF00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4629" autoAdjust="0"/>
  </p:normalViewPr>
  <p:slideViewPr>
    <p:cSldViewPr snapToGrid="0">
      <p:cViewPr varScale="1">
        <p:scale>
          <a:sx n="68" d="100"/>
          <a:sy n="68" d="100"/>
        </p:scale>
        <p:origin x="96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0949F79-F491-46A9-B4E2-3FEAC285B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CA048BB-D6D8-4D01-BCF7-F7912B994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CEDE4C6-19BE-4114-8994-2A3F958F8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A61B-886C-4775-95E6-765447CCF3DA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3D939A3-B6A6-465E-A3BD-6C2CEF8C7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69CBBB7-F281-4C94-8B03-DE6007FD1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454E-3EB3-40C7-A939-34AE180C55F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332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86B5070-B754-4F18-8DE1-FBE93F7F0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3AE14F8A-9D58-4BAA-9C18-5FA57B81F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DB7516E-D5F8-49F1-A9C6-366F13BC9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A61B-886C-4775-95E6-765447CCF3DA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D6F04D5-58A2-4925-9670-747575DEC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6EA2672-ED82-4A10-939C-ED030110D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454E-3EB3-40C7-A939-34AE180C55F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878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6FBB3252-E490-473E-92F4-91BF8119B9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6806BFAE-8018-499E-B770-6F8C545A8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D0000D3-4B44-4ACF-A175-9E9B7ED5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A61B-886C-4775-95E6-765447CCF3DA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674532C-AD1C-4404-B90B-94A7716D2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EB3E231-AFA3-4D2E-B711-70039CD56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454E-3EB3-40C7-A939-34AE180C55F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7939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A61B-886C-4775-95E6-765447CCF3DA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454E-3EB3-40C7-A939-34AE180C55F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3947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A61B-886C-4775-95E6-765447CCF3DA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454E-3EB3-40C7-A939-34AE180C55F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0692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A61B-886C-4775-95E6-765447CCF3DA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454E-3EB3-40C7-A939-34AE180C55F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9557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A61B-886C-4775-95E6-765447CCF3DA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454E-3EB3-40C7-A939-34AE180C55F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4964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A61B-886C-4775-95E6-765447CCF3DA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454E-3EB3-40C7-A939-34AE180C55F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5743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A61B-886C-4775-95E6-765447CCF3DA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454E-3EB3-40C7-A939-34AE180C55F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8698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A61B-886C-4775-95E6-765447CCF3DA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454E-3EB3-40C7-A939-34AE180C55F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711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A61B-886C-4775-95E6-765447CCF3DA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454E-3EB3-40C7-A939-34AE180C55F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197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2C35186-E125-4CF2-B115-0DB20AD56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EEE4A05-3483-4A8E-BD3A-A8A2EFEDF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C8C4DD-F703-42E9-B5D9-92A7906FE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A61B-886C-4775-95E6-765447CCF3DA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AC6F84F-E857-4C91-93AE-8BD708245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61AD4CE-E97A-4667-B83C-E370240A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454E-3EB3-40C7-A939-34AE180C55F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5636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A61B-886C-4775-95E6-765447CCF3DA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454E-3EB3-40C7-A939-34AE180C55F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111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A61B-886C-4775-95E6-765447CCF3DA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454E-3EB3-40C7-A939-34AE180C55F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0017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A61B-886C-4775-95E6-765447CCF3DA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454E-3EB3-40C7-A939-34AE180C55F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8706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0B70-DD92-4191-866D-3B92C83C1934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A5C54-47B9-429D-9F0B-25810EDF1BA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3913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0B70-DD92-4191-866D-3B92C83C1934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A5C54-47B9-429D-9F0B-25810EDF1BA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13672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170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0B70-DD92-4191-866D-3B92C83C1934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A5C54-47B9-429D-9F0B-25810EDF1BA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38000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99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99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0B70-DD92-4191-866D-3B92C83C1934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A5C54-47B9-429D-9F0B-25810EDF1BA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54579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0" indent="0">
              <a:buNone/>
              <a:defRPr sz="1999" b="1"/>
            </a:lvl2pPr>
            <a:lvl3pPr marL="914338" indent="0">
              <a:buNone/>
              <a:defRPr sz="1801" b="1"/>
            </a:lvl3pPr>
            <a:lvl4pPr marL="1371508" indent="0">
              <a:buNone/>
              <a:defRPr sz="1600" b="1"/>
            </a:lvl4pPr>
            <a:lvl5pPr marL="1828678" indent="0">
              <a:buNone/>
              <a:defRPr sz="1600" b="1"/>
            </a:lvl5pPr>
            <a:lvl6pPr marL="2285847" indent="0">
              <a:buNone/>
              <a:defRPr sz="1600" b="1"/>
            </a:lvl6pPr>
            <a:lvl7pPr marL="2743017" indent="0">
              <a:buNone/>
              <a:defRPr sz="1600" b="1"/>
            </a:lvl7pPr>
            <a:lvl8pPr marL="3200187" indent="0">
              <a:buNone/>
              <a:defRPr sz="1600" b="1"/>
            </a:lvl8pPr>
            <a:lvl9pPr marL="365735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1999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0" indent="0">
              <a:buNone/>
              <a:defRPr sz="1999" b="1"/>
            </a:lvl2pPr>
            <a:lvl3pPr marL="914338" indent="0">
              <a:buNone/>
              <a:defRPr sz="1801" b="1"/>
            </a:lvl3pPr>
            <a:lvl4pPr marL="1371508" indent="0">
              <a:buNone/>
              <a:defRPr sz="1600" b="1"/>
            </a:lvl4pPr>
            <a:lvl5pPr marL="1828678" indent="0">
              <a:buNone/>
              <a:defRPr sz="1600" b="1"/>
            </a:lvl5pPr>
            <a:lvl6pPr marL="2285847" indent="0">
              <a:buNone/>
              <a:defRPr sz="1600" b="1"/>
            </a:lvl6pPr>
            <a:lvl7pPr marL="2743017" indent="0">
              <a:buNone/>
              <a:defRPr sz="1600" b="1"/>
            </a:lvl7pPr>
            <a:lvl8pPr marL="3200187" indent="0">
              <a:buNone/>
              <a:defRPr sz="1600" b="1"/>
            </a:lvl8pPr>
            <a:lvl9pPr marL="365735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1999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0B70-DD92-4191-866D-3B92C83C1934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A5C54-47B9-429D-9F0B-25810EDF1BA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79174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0B70-DD92-4191-866D-3B92C83C1934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A5C54-47B9-429D-9F0B-25810EDF1BA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69469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0B70-DD92-4191-866D-3B92C83C1934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A5C54-47B9-429D-9F0B-25810EDF1BA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1112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2EC6E30-82A4-46E3-A9DF-63B78209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9990E06-BB4F-4CB9-BA4F-705FB18D3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DD09FF2-3D0E-42DF-9962-DC450C3FF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A61B-886C-4775-95E6-765447CCF3DA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C785F3D-A60C-488C-989C-B23184E07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638D0E1-6633-406F-9EA3-B793130F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454E-3EB3-40C7-A939-34AE180C55F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4528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r">
              <a:defRPr sz="1999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4"/>
            <a:ext cx="6815668" cy="5853113"/>
          </a:xfrm>
        </p:spPr>
        <p:txBody>
          <a:bodyPr/>
          <a:lstStyle>
            <a:lvl1pPr>
              <a:defRPr sz="3201"/>
            </a:lvl1pPr>
            <a:lvl2pPr>
              <a:defRPr sz="2800"/>
            </a:lvl2pPr>
            <a:lvl3pPr>
              <a:defRPr sz="2400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0" indent="0">
              <a:buNone/>
              <a:defRPr sz="1200"/>
            </a:lvl2pPr>
            <a:lvl3pPr marL="914338" indent="0">
              <a:buNone/>
              <a:defRPr sz="1000"/>
            </a:lvl3pPr>
            <a:lvl4pPr marL="1371508" indent="0">
              <a:buNone/>
              <a:defRPr sz="900"/>
            </a:lvl4pPr>
            <a:lvl5pPr marL="1828678" indent="0">
              <a:buNone/>
              <a:defRPr sz="900"/>
            </a:lvl5pPr>
            <a:lvl6pPr marL="2285847" indent="0">
              <a:buNone/>
              <a:defRPr sz="900"/>
            </a:lvl6pPr>
            <a:lvl7pPr marL="2743017" indent="0">
              <a:buNone/>
              <a:defRPr sz="900"/>
            </a:lvl7pPr>
            <a:lvl8pPr marL="3200187" indent="0">
              <a:buNone/>
              <a:defRPr sz="900"/>
            </a:lvl8pPr>
            <a:lvl9pPr marL="365735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0B70-DD92-4191-866D-3B92C83C1934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A5C54-47B9-429D-9F0B-25810EDF1BA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87963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r">
              <a:defRPr sz="1999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1"/>
            </a:lvl1pPr>
            <a:lvl2pPr marL="457170" indent="0">
              <a:buNone/>
              <a:defRPr sz="2800"/>
            </a:lvl2pPr>
            <a:lvl3pPr marL="914338" indent="0">
              <a:buNone/>
              <a:defRPr sz="2400"/>
            </a:lvl3pPr>
            <a:lvl4pPr marL="1371508" indent="0">
              <a:buNone/>
              <a:defRPr sz="1999"/>
            </a:lvl4pPr>
            <a:lvl5pPr marL="1828678" indent="0">
              <a:buNone/>
              <a:defRPr sz="1999"/>
            </a:lvl5pPr>
            <a:lvl6pPr marL="2285847" indent="0">
              <a:buNone/>
              <a:defRPr sz="1999"/>
            </a:lvl6pPr>
            <a:lvl7pPr marL="2743017" indent="0">
              <a:buNone/>
              <a:defRPr sz="1999"/>
            </a:lvl7pPr>
            <a:lvl8pPr marL="3200187" indent="0">
              <a:buNone/>
              <a:defRPr sz="1999"/>
            </a:lvl8pPr>
            <a:lvl9pPr marL="3657355" indent="0">
              <a:buNone/>
              <a:defRPr sz="1999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0" indent="0">
              <a:buNone/>
              <a:defRPr sz="1200"/>
            </a:lvl2pPr>
            <a:lvl3pPr marL="914338" indent="0">
              <a:buNone/>
              <a:defRPr sz="1000"/>
            </a:lvl3pPr>
            <a:lvl4pPr marL="1371508" indent="0">
              <a:buNone/>
              <a:defRPr sz="900"/>
            </a:lvl4pPr>
            <a:lvl5pPr marL="1828678" indent="0">
              <a:buNone/>
              <a:defRPr sz="900"/>
            </a:lvl5pPr>
            <a:lvl6pPr marL="2285847" indent="0">
              <a:buNone/>
              <a:defRPr sz="900"/>
            </a:lvl6pPr>
            <a:lvl7pPr marL="2743017" indent="0">
              <a:buNone/>
              <a:defRPr sz="900"/>
            </a:lvl7pPr>
            <a:lvl8pPr marL="3200187" indent="0">
              <a:buNone/>
              <a:defRPr sz="900"/>
            </a:lvl8pPr>
            <a:lvl9pPr marL="365735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0B70-DD92-4191-866D-3B92C83C1934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A5C54-47B9-429D-9F0B-25810EDF1BA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47755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0B70-DD92-4191-866D-3B92C83C1934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A5C54-47B9-429D-9F0B-25810EDF1BA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65096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0B70-DD92-4191-866D-3B92C83C1934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A5C54-47B9-429D-9F0B-25810EDF1BA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908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CD87816-3FA5-4A24-A08B-6ED79AE23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D866D7B-53B8-46BC-BD6C-4891C6B08F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CBCE33D-ED6C-4374-81A1-C8CC26308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672DDAE-854C-4724-AAD6-AF07520AD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A61B-886C-4775-95E6-765447CCF3DA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F6A7413-BC20-48F4-AD3A-510B1E2EC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3A6BB8A-8CAB-4B7D-A346-777E0F460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454E-3EB3-40C7-A939-34AE180C55F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895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4E06FBE-530E-472A-9040-D2123325E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7407586-486F-4D0B-AA72-B91FA76E7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DFC26A8-4AD4-49B9-96A6-7188EE2FA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1294B584-1A69-44E7-B9CC-8F7819A757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5339B026-9A75-42C7-A8B7-D91477456F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C31C7A1E-A2D7-484C-BE33-F5646C7D6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A61B-886C-4775-95E6-765447CCF3DA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01E4EE5A-2E48-4451-8B3B-C92DEC39B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13569516-8ABD-4E7D-BC42-FFD3C08D9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454E-3EB3-40C7-A939-34AE180C55F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853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B8A53FF-2F2A-4BC8-A7F1-D16A8D6C5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77582A3E-F6F8-49AD-872C-DE7A8D9A1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A61B-886C-4775-95E6-765447CCF3DA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8C99BD05-4CB5-4DF0-A0BD-35D3E6C94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16BCE321-53C0-4D8E-B0F5-0267150E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454E-3EB3-40C7-A939-34AE180C55F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9849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9430A9F4-36EE-4929-937E-05BC0CC07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A61B-886C-4775-95E6-765447CCF3DA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24792139-B5FD-4A2C-90C2-D756221C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2538F56-EB81-43A6-89AE-0B3134F98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454E-3EB3-40C7-A939-34AE180C55F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910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0B0CD11-95CB-4B85-945C-FFAE0B246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4D72747-B030-4AA5-852F-8C75BE461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275A031-40E0-4DBC-AD93-85483865F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E8F8C6D-AE9D-43BD-9C18-C0A6DC120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A61B-886C-4775-95E6-765447CCF3DA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7EA81BC-56FC-44D9-AA15-923D569ED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BE485DC-B205-4AA5-B2FE-7B7E1FEDF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454E-3EB3-40C7-A939-34AE180C55F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6678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6A132C1-E8A6-4C21-BF75-C5A85A4E7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DB783EDC-1050-4EE7-9ED1-AB45874E5F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B75B27F-0AD1-409B-AF4F-D7A4639C0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B6F7593B-F9D7-4078-8F54-1CF8AF9E7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A61B-886C-4775-95E6-765447CCF3DA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306E4C4-FC5E-4FDD-A10F-D601FDB31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195465C-ED4D-4F83-931B-F7FA02B6E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454E-3EB3-40C7-A939-34AE180C55F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536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F77B868C-2898-405D-B9F2-64C9498C3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38C7F2D-8493-4F14-A4C5-C778D4A3D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F6A0963-4955-487B-A62D-E21C801B4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6A61B-886C-4775-95E6-765447CCF3DA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281A32A-FF29-428E-B78E-DED99A26D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48F0FB6-36ED-4FF7-8F7E-13CB6DFEE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A454E-3EB3-40C7-A939-34AE180C55F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053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6A61B-886C-4775-95E6-765447CCF3DA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A454E-3EB3-40C7-A939-34AE180C55F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700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F0B70-DD92-4191-866D-3B92C83C1934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A5C54-47B9-429D-9F0B-25810EDF1BA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07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338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7" indent="-342877" algn="r" defTabSz="914338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1" kern="1200">
          <a:solidFill>
            <a:schemeClr val="tx1"/>
          </a:solidFill>
          <a:latin typeface="+mn-lt"/>
          <a:ea typeface="+mn-ea"/>
          <a:cs typeface="+mn-cs"/>
        </a:defRPr>
      </a:lvl1pPr>
      <a:lvl2pPr marL="742901" indent="-285732" algn="r" defTabSz="914338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3" indent="-228585" algn="r" defTabSz="914338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3" indent="-228585" algn="r" defTabSz="914338" rtl="1" eaLnBrk="1" latinLnBrk="0" hangingPunct="1">
        <a:spcBef>
          <a:spcPct val="20000"/>
        </a:spcBef>
        <a:buFont typeface="Arial" panose="020B0604020202020204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63" indent="-228585" algn="r" defTabSz="914338" rtl="1" eaLnBrk="1" latinLnBrk="0" hangingPunct="1">
        <a:spcBef>
          <a:spcPct val="20000"/>
        </a:spcBef>
        <a:buFont typeface="Arial" panose="020B0604020202020204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2" indent="-228585" algn="r" defTabSz="914338" rtl="1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2" indent="-228585" algn="r" defTabSz="914338" rtl="1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2" indent="-228585" algn="r" defTabSz="914338" rtl="1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0" indent="-228585" algn="r" defTabSz="914338" rtl="1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338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r" defTabSz="914338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8" algn="r" defTabSz="914338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8" algn="r" defTabSz="914338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8" algn="r" defTabSz="914338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7" algn="r" defTabSz="914338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7" algn="r" defTabSz="914338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7" algn="r" defTabSz="914338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5" algn="r" defTabSz="914338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289D4-C4E2-F232-0CD0-00CFD99B03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-1143000"/>
            <a:ext cx="10972800" cy="1143000"/>
          </a:xfrm>
        </p:spPr>
        <p:txBody>
          <a:bodyPr vert="horz" lIns="91440" tIns="45720" rIns="91440" bIns="45720" rtlCol="1" anchor="b">
            <a:normAutofit/>
          </a:bodyPr>
          <a:lstStyle/>
          <a:p>
            <a:r>
              <a:rPr lang="he-IL" dirty="0"/>
              <a:t>מבנה החדר</a:t>
            </a:r>
            <a:endParaRPr lang="en-US" dirty="0"/>
          </a:p>
        </p:txBody>
      </p:sp>
      <p:sp>
        <p:nvSpPr>
          <p:cNvPr id="29" name="Flowchart: Terminator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47529" y="2708920"/>
            <a:ext cx="1625081" cy="576064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 err="1">
                <a:solidFill>
                  <a:prstClr val="black"/>
                </a:solidFill>
                <a:latin typeface="Calibri"/>
              </a:rPr>
              <a:t>WAtEr</a:t>
            </a:r>
            <a:endParaRPr lang="he-IL" sz="14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07" name="Flowchart: Terminator 10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8328" y="620688"/>
            <a:ext cx="1368152" cy="936104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צנצנת עם שוקולדים</a:t>
            </a:r>
          </a:p>
        </p:txBody>
      </p:sp>
      <p:sp>
        <p:nvSpPr>
          <p:cNvPr id="115" name="Flowchart: Process 1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32104" y="5445224"/>
            <a:ext cx="1656184" cy="1008112"/>
          </a:xfrm>
          <a:prstGeom prst="flowChartProces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ארון בתוכו אבקה ודיסק</a:t>
            </a:r>
          </a:p>
          <a:p>
            <a:pPr algn="ctr"/>
            <a:r>
              <a:rPr lang="he-IL" sz="1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הנותן את סדר הצבעים</a:t>
            </a:r>
          </a:p>
        </p:txBody>
      </p:sp>
      <p:sp>
        <p:nvSpPr>
          <p:cNvPr id="169" name="Flowchart: Process 1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48129" y="332656"/>
            <a:ext cx="1512168" cy="864096"/>
          </a:xfrm>
          <a:prstGeom prst="flowChartProces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מוביל פרפרים</a:t>
            </a:r>
          </a:p>
          <a:p>
            <a:pPr algn="ctr"/>
            <a:r>
              <a:rPr lang="he-IL" sz="1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שקוף, לבן, שחור עליהם מספרים</a:t>
            </a:r>
          </a:p>
        </p:txBody>
      </p:sp>
      <p:sp>
        <p:nvSpPr>
          <p:cNvPr id="172" name="Flowchart: Terminator 1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68008" y="1700809"/>
            <a:ext cx="1618206" cy="619547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b="1" u="sng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מנעול 1: </a:t>
            </a:r>
            <a:endParaRPr lang="he-IL" sz="1400" strike="sngStrike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algn="l" rtl="0"/>
            <a:r>
              <a:rPr lang="he-IL" sz="1400" dirty="0">
                <a:solidFill>
                  <a:srgbClr val="FF0000"/>
                </a:solidFill>
                <a:latin typeface="Calibri"/>
                <a:cs typeface="Arial" panose="020B0604020202020204" pitchFamily="34" charset="0"/>
                <a:sym typeface="Wingdings"/>
              </a:rPr>
              <a:t></a:t>
            </a:r>
            <a:r>
              <a:rPr lang="en-US" sz="1400" dirty="0">
                <a:solidFill>
                  <a:srgbClr val="FF0000"/>
                </a:solidFill>
                <a:latin typeface="Calibri"/>
                <a:sym typeface="Wingdings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432</a:t>
            </a:r>
            <a:r>
              <a:rPr lang="en-US" sz="1400" dirty="0">
                <a:solidFill>
                  <a:prstClr val="white"/>
                </a:solidFill>
                <a:latin typeface="Calibri"/>
              </a:rPr>
              <a:t>      </a:t>
            </a:r>
            <a:r>
              <a:rPr lang="he-IL" sz="1400" dirty="0">
                <a:solidFill>
                  <a:srgbClr val="FFCC00"/>
                </a:solidFill>
                <a:latin typeface="Calibri"/>
                <a:cs typeface="Arial" panose="020B0604020202020204" pitchFamily="34" charset="0"/>
                <a:sym typeface="Wingdings"/>
              </a:rPr>
              <a:t></a:t>
            </a:r>
            <a:r>
              <a:rPr lang="en-US" sz="1400" dirty="0">
                <a:solidFill>
                  <a:srgbClr val="FFFF00"/>
                </a:solidFill>
                <a:latin typeface="Calibri"/>
                <a:sym typeface="Wingdings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188 </a:t>
            </a:r>
            <a:endParaRPr lang="he-IL" sz="14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algn="l" rtl="0"/>
            <a:r>
              <a:rPr lang="he-IL" sz="1400" dirty="0">
                <a:solidFill>
                  <a:srgbClr val="00B050"/>
                </a:solidFill>
                <a:latin typeface="Calibri"/>
                <a:cs typeface="Arial" panose="020B0604020202020204" pitchFamily="34" charset="0"/>
                <a:sym typeface="Wingdings"/>
              </a:rPr>
              <a:t></a:t>
            </a:r>
            <a:r>
              <a:rPr lang="en-US" sz="1400" dirty="0">
                <a:solidFill>
                  <a:srgbClr val="00B050"/>
                </a:solidFill>
                <a:latin typeface="Calibri"/>
                <a:sym typeface="Wingdings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818 </a:t>
            </a:r>
            <a:r>
              <a:rPr lang="en-US" sz="1400" dirty="0">
                <a:solidFill>
                  <a:prstClr val="white"/>
                </a:solidFill>
                <a:latin typeface="Calibri"/>
              </a:rPr>
              <a:t>     </a:t>
            </a:r>
            <a:r>
              <a:rPr lang="he-IL" sz="1400" dirty="0">
                <a:solidFill>
                  <a:srgbClr val="002060"/>
                </a:solidFill>
                <a:latin typeface="Calibri"/>
                <a:cs typeface="Arial" panose="020B0604020202020204" pitchFamily="34" charset="0"/>
                <a:sym typeface="Wingdings"/>
              </a:rPr>
              <a:t></a:t>
            </a:r>
            <a:r>
              <a:rPr lang="en-US" sz="1400" dirty="0">
                <a:solidFill>
                  <a:srgbClr val="7030A0"/>
                </a:solidFill>
                <a:latin typeface="Calibri"/>
                <a:sym typeface="Wingdings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164</a:t>
            </a:r>
            <a:endParaRPr lang="he-IL" sz="14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10" name="Rectangle 20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3512" y="1700808"/>
            <a:ext cx="1800200" cy="5760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טבלה מחזורית</a:t>
            </a:r>
          </a:p>
          <a:p>
            <a:pPr algn="ctr"/>
            <a:r>
              <a:rPr lang="he-IL" sz="1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78,85,68</a:t>
            </a:r>
          </a:p>
        </p:txBody>
      </p:sp>
      <p:sp>
        <p:nvSpPr>
          <p:cNvPr id="232" name="Flowchart: Process 2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75520" y="3717032"/>
            <a:ext cx="2160240" cy="1224136"/>
          </a:xfrm>
          <a:prstGeom prst="flowChartProces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צנצנת עם כדורי ג'ל</a:t>
            </a:r>
          </a:p>
          <a:p>
            <a:pPr algn="ctr"/>
            <a:r>
              <a:rPr lang="he-IL" sz="1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(נא להוסיף : </a:t>
            </a:r>
          </a:p>
          <a:p>
            <a:pPr algn="ctr"/>
            <a:r>
              <a:rPr lang="he-IL" sz="1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- ניתן לראות את המספרים רק בעזרת הבלון האדום 78,85,68)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Flowchart: Process 7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51785" y="2780928"/>
            <a:ext cx="1789667" cy="829768"/>
          </a:xfrm>
          <a:prstGeom prst="flowChartProces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בלון אדום תלוי בחדר</a:t>
            </a:r>
          </a:p>
        </p:txBody>
      </p:sp>
      <p:cxnSp>
        <p:nvCxnSpPr>
          <p:cNvPr id="5" name="Straight Arrow Connecto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69" idx="2"/>
            <a:endCxn id="172" idx="0"/>
          </p:cNvCxnSpPr>
          <p:nvPr/>
        </p:nvCxnSpPr>
        <p:spPr>
          <a:xfrm flipH="1">
            <a:off x="6977111" y="1196752"/>
            <a:ext cx="102710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72" idx="2"/>
            <a:endCxn id="108" idx="0"/>
          </p:cNvCxnSpPr>
          <p:nvPr/>
        </p:nvCxnSpPr>
        <p:spPr>
          <a:xfrm>
            <a:off x="6977112" y="2320356"/>
            <a:ext cx="235013" cy="388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78" idx="2"/>
            <a:endCxn id="232" idx="3"/>
          </p:cNvCxnSpPr>
          <p:nvPr/>
        </p:nvCxnSpPr>
        <p:spPr>
          <a:xfrm flipH="1">
            <a:off x="3935760" y="3610696"/>
            <a:ext cx="1110858" cy="718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32" idx="2"/>
            <a:endCxn id="44" idx="0"/>
          </p:cNvCxnSpPr>
          <p:nvPr/>
        </p:nvCxnSpPr>
        <p:spPr>
          <a:xfrm>
            <a:off x="2855640" y="4941168"/>
            <a:ext cx="72008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Flowchart: Terminator 8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76321" y="4653137"/>
            <a:ext cx="1574461" cy="763563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שפיכת האבקות לבקבוקים וקבלת קוד משותף</a:t>
            </a:r>
          </a:p>
        </p:txBody>
      </p:sp>
      <p:sp>
        <p:nvSpPr>
          <p:cNvPr id="89" name="Flowchart: Process 8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3513" y="188640"/>
            <a:ext cx="1927153" cy="1008112"/>
          </a:xfrm>
          <a:prstGeom prst="flowChartProces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סיפור פתיחה</a:t>
            </a:r>
          </a:p>
          <a:p>
            <a:pPr algn="ctr"/>
            <a:r>
              <a:rPr lang="he-IL" sz="1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עטים מחיקים</a:t>
            </a:r>
          </a:p>
          <a:p>
            <a:pPr algn="ctr"/>
            <a:r>
              <a:rPr lang="he-IL" sz="1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רמז: קר לי</a:t>
            </a:r>
          </a:p>
        </p:txBody>
      </p:sp>
      <p:sp>
        <p:nvSpPr>
          <p:cNvPr id="108" name="Flowchart: Process 10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4032" y="2708920"/>
            <a:ext cx="1656184" cy="1080120"/>
          </a:xfrm>
          <a:prstGeom prst="flowChartProces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צנצנת/ קופסה בתוכה:מבחנה עם פנול אדום וקשית</a:t>
            </a:r>
          </a:p>
          <a:p>
            <a:pPr algn="ctr"/>
            <a:r>
              <a:rPr lang="he-IL" sz="1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(חסר לי </a:t>
            </a:r>
            <a:r>
              <a:rPr lang="he-IL" sz="1400" b="1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פד"ח</a:t>
            </a:r>
            <a:r>
              <a:rPr lang="he-IL" sz="1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4" name="Flowchart: Terminator 1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0017" y="4149080"/>
            <a:ext cx="1702443" cy="648072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b="1" u="sng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קוד </a:t>
            </a:r>
            <a:r>
              <a:rPr lang="en-US" sz="1400" b="1" u="sng" dirty="0">
                <a:solidFill>
                  <a:prstClr val="black"/>
                </a:solidFill>
                <a:latin typeface="Calibri"/>
              </a:rPr>
              <a:t>B</a:t>
            </a:r>
            <a:r>
              <a:rPr lang="he-IL" sz="1400" b="1" u="sng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:</a:t>
            </a:r>
          </a:p>
          <a:p>
            <a:pPr algn="l" rtl="0"/>
            <a:r>
              <a:rPr lang="he-IL" sz="1400" dirty="0">
                <a:solidFill>
                  <a:srgbClr val="FF0000"/>
                </a:solidFill>
                <a:latin typeface="Calibri"/>
                <a:cs typeface="Arial" panose="020B0604020202020204" pitchFamily="34" charset="0"/>
                <a:sym typeface="Wingdings"/>
              </a:rPr>
              <a:t></a:t>
            </a:r>
            <a:r>
              <a:rPr lang="en-US" sz="1400" dirty="0">
                <a:solidFill>
                  <a:srgbClr val="FF0000"/>
                </a:solidFill>
                <a:latin typeface="Calibri"/>
                <a:sym typeface="Wingdings"/>
              </a:rPr>
              <a:t> </a:t>
            </a:r>
            <a:r>
              <a:rPr lang="he-IL" sz="1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245</a:t>
            </a:r>
            <a:r>
              <a:rPr lang="en-US" sz="1400" dirty="0">
                <a:solidFill>
                  <a:prstClr val="white"/>
                </a:solidFill>
                <a:latin typeface="Calibri"/>
              </a:rPr>
              <a:t>      </a:t>
            </a:r>
            <a:r>
              <a:rPr lang="he-IL" sz="1400" dirty="0">
                <a:solidFill>
                  <a:srgbClr val="FFCC00"/>
                </a:solidFill>
                <a:latin typeface="Calibri"/>
                <a:cs typeface="Arial" panose="020B0604020202020204" pitchFamily="34" charset="0"/>
                <a:sym typeface="Wingdings"/>
              </a:rPr>
              <a:t></a:t>
            </a:r>
            <a:r>
              <a:rPr lang="en-US" sz="1400" dirty="0">
                <a:solidFill>
                  <a:srgbClr val="FFFF00"/>
                </a:solidFill>
                <a:latin typeface="Calibri"/>
                <a:sym typeface="Wingdings"/>
              </a:rPr>
              <a:t> </a:t>
            </a:r>
            <a:r>
              <a:rPr lang="he-IL" sz="1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112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  <a:endParaRPr lang="he-IL" sz="14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algn="l" rtl="0"/>
            <a:r>
              <a:rPr lang="he-IL" sz="1400" dirty="0">
                <a:solidFill>
                  <a:srgbClr val="00B050"/>
                </a:solidFill>
                <a:latin typeface="Calibri"/>
                <a:cs typeface="Arial" panose="020B0604020202020204" pitchFamily="34" charset="0"/>
                <a:sym typeface="Wingdings"/>
              </a:rPr>
              <a:t></a:t>
            </a:r>
            <a:r>
              <a:rPr lang="en-US" sz="1400" dirty="0">
                <a:solidFill>
                  <a:srgbClr val="00B050"/>
                </a:solidFill>
                <a:latin typeface="Calibri"/>
                <a:sym typeface="Wingdings"/>
              </a:rPr>
              <a:t> </a:t>
            </a:r>
            <a:r>
              <a:rPr lang="he-IL" sz="1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258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dirty="0">
                <a:solidFill>
                  <a:prstClr val="white"/>
                </a:solidFill>
                <a:latin typeface="Calibri"/>
              </a:rPr>
              <a:t>     </a:t>
            </a:r>
            <a:r>
              <a:rPr lang="he-IL" sz="1400" dirty="0">
                <a:solidFill>
                  <a:srgbClr val="002060"/>
                </a:solidFill>
                <a:latin typeface="Calibri"/>
                <a:cs typeface="Arial" panose="020B0604020202020204" pitchFamily="34" charset="0"/>
                <a:sym typeface="Wingdings"/>
              </a:rPr>
              <a:t></a:t>
            </a:r>
            <a:r>
              <a:rPr lang="en-US" sz="1400" dirty="0">
                <a:solidFill>
                  <a:srgbClr val="7030A0"/>
                </a:solidFill>
                <a:latin typeface="Calibri"/>
                <a:sym typeface="Wingdings"/>
              </a:rPr>
              <a:t> </a:t>
            </a:r>
            <a:r>
              <a:rPr lang="he-IL" sz="1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154</a:t>
            </a:r>
          </a:p>
        </p:txBody>
      </p:sp>
      <p:cxnSp>
        <p:nvCxnSpPr>
          <p:cNvPr id="155" name="Straight Arrow Connector 1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54" idx="2"/>
            <a:endCxn id="194" idx="0"/>
          </p:cNvCxnSpPr>
          <p:nvPr/>
        </p:nvCxnSpPr>
        <p:spPr>
          <a:xfrm flipH="1">
            <a:off x="5303912" y="4797152"/>
            <a:ext cx="178732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lowchart: Terminator 1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63552" y="5445224"/>
            <a:ext cx="1728192" cy="864096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b="1" u="sng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קוד </a:t>
            </a:r>
            <a:r>
              <a:rPr lang="en-US" sz="1400" b="1" u="sng" dirty="0">
                <a:solidFill>
                  <a:prstClr val="black"/>
                </a:solidFill>
                <a:latin typeface="Calibri"/>
              </a:rPr>
              <a:t>A</a:t>
            </a:r>
            <a:r>
              <a:rPr lang="he-IL" sz="1400" b="1" u="sng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: </a:t>
            </a:r>
            <a:endParaRPr lang="he-IL" sz="14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algn="l" rtl="0"/>
            <a:r>
              <a:rPr lang="he-IL" sz="1400" dirty="0">
                <a:solidFill>
                  <a:srgbClr val="FF0000"/>
                </a:solidFill>
                <a:latin typeface="Calibri"/>
                <a:cs typeface="Arial" panose="020B0604020202020204" pitchFamily="34" charset="0"/>
                <a:sym typeface="Wingdings"/>
              </a:rPr>
              <a:t></a:t>
            </a:r>
            <a:r>
              <a:rPr lang="en-US" sz="1400" dirty="0">
                <a:solidFill>
                  <a:srgbClr val="FF0000"/>
                </a:solidFill>
                <a:latin typeface="Calibri"/>
                <a:sym typeface="Wingdings"/>
              </a:rPr>
              <a:t> </a:t>
            </a:r>
            <a:r>
              <a:rPr lang="he-IL" sz="1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sym typeface="Wingdings"/>
              </a:rPr>
              <a:t>061</a:t>
            </a:r>
            <a:r>
              <a:rPr lang="en-US" sz="1400" dirty="0">
                <a:solidFill>
                  <a:prstClr val="white"/>
                </a:solidFill>
                <a:latin typeface="Calibri"/>
              </a:rPr>
              <a:t>      </a:t>
            </a:r>
            <a:r>
              <a:rPr lang="he-IL" sz="1400" dirty="0">
                <a:solidFill>
                  <a:srgbClr val="FFCC00"/>
                </a:solidFill>
                <a:latin typeface="Calibri"/>
                <a:cs typeface="Arial" panose="020B0604020202020204" pitchFamily="34" charset="0"/>
                <a:sym typeface="Wingdings"/>
              </a:rPr>
              <a:t></a:t>
            </a:r>
            <a:r>
              <a:rPr lang="en-US" sz="1400" dirty="0">
                <a:solidFill>
                  <a:srgbClr val="FFFF00"/>
                </a:solidFill>
                <a:latin typeface="Calibri"/>
                <a:sym typeface="Wingdings"/>
              </a:rPr>
              <a:t> </a:t>
            </a:r>
            <a:r>
              <a:rPr lang="he-IL" sz="1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172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  <a:endParaRPr lang="he-IL" sz="14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algn="l" rtl="0"/>
            <a:r>
              <a:rPr lang="he-IL" sz="1400" dirty="0">
                <a:solidFill>
                  <a:srgbClr val="00B050"/>
                </a:solidFill>
                <a:latin typeface="Calibri"/>
                <a:cs typeface="Arial" panose="020B0604020202020204" pitchFamily="34" charset="0"/>
                <a:sym typeface="Wingdings"/>
              </a:rPr>
              <a:t></a:t>
            </a:r>
            <a:r>
              <a:rPr lang="en-US" sz="1400" dirty="0">
                <a:solidFill>
                  <a:srgbClr val="00B050"/>
                </a:solidFill>
                <a:latin typeface="Calibri"/>
                <a:sym typeface="Wingdings"/>
              </a:rPr>
              <a:t> </a:t>
            </a:r>
            <a:r>
              <a:rPr lang="he-IL" sz="1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101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dirty="0">
                <a:solidFill>
                  <a:prstClr val="white"/>
                </a:solidFill>
                <a:latin typeface="Calibri"/>
              </a:rPr>
              <a:t>     </a:t>
            </a:r>
            <a:r>
              <a:rPr lang="he-IL" sz="1400" dirty="0">
                <a:solidFill>
                  <a:srgbClr val="002060"/>
                </a:solidFill>
                <a:latin typeface="Calibri"/>
                <a:cs typeface="Arial" panose="020B0604020202020204" pitchFamily="34" charset="0"/>
                <a:sym typeface="Wingdings"/>
              </a:rPr>
              <a:t></a:t>
            </a:r>
            <a:r>
              <a:rPr lang="en-US" sz="1400" dirty="0">
                <a:solidFill>
                  <a:srgbClr val="7030A0"/>
                </a:solidFill>
                <a:latin typeface="Calibri"/>
                <a:sym typeface="Wingdings"/>
              </a:rPr>
              <a:t> </a:t>
            </a:r>
            <a:r>
              <a:rPr lang="he-IL" sz="1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sym typeface="Wingdings"/>
              </a:rPr>
              <a:t>203</a:t>
            </a:r>
            <a:endParaRPr lang="he-IL" sz="14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5" name="Flowchart: Terminator 1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2224" y="1916832"/>
            <a:ext cx="2304256" cy="864096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algn="ctr"/>
            <a:endParaRPr lang="he-IL" sz="14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algn="ctr"/>
            <a:endParaRPr lang="he-IL" sz="14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algn="ctr"/>
            <a:r>
              <a:rPr lang="he-IL" sz="1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קוד למנעול 3 משותף:</a:t>
            </a:r>
            <a:r>
              <a:rPr lang="he-IL" sz="1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כל קבוצה נותנת ספרה אחת</a:t>
            </a:r>
          </a:p>
          <a:p>
            <a:pPr algn="l" rtl="0"/>
            <a:r>
              <a:rPr lang="he-IL" sz="1400" dirty="0">
                <a:solidFill>
                  <a:srgbClr val="FF0000"/>
                </a:solidFill>
                <a:latin typeface="Calibri"/>
                <a:cs typeface="Arial" panose="020B0604020202020204" pitchFamily="34" charset="0"/>
                <a:sym typeface="Wingdings"/>
              </a:rPr>
              <a:t></a:t>
            </a:r>
            <a:r>
              <a:rPr lang="en-US" sz="1400" dirty="0">
                <a:solidFill>
                  <a:srgbClr val="FF0000"/>
                </a:solidFill>
                <a:latin typeface="Calibri"/>
                <a:sym typeface="Wingdings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4   </a:t>
            </a:r>
            <a:r>
              <a:rPr lang="he-IL" sz="1400" dirty="0">
                <a:solidFill>
                  <a:srgbClr val="FFCC00"/>
                </a:solidFill>
                <a:latin typeface="Calibri"/>
                <a:cs typeface="Arial" panose="020B0604020202020204" pitchFamily="34" charset="0"/>
                <a:sym typeface="Wingdings"/>
              </a:rPr>
              <a:t></a:t>
            </a:r>
            <a:r>
              <a:rPr lang="en-US" sz="1400" dirty="0">
                <a:solidFill>
                  <a:srgbClr val="FFFF00"/>
                </a:solidFill>
                <a:latin typeface="Calibri"/>
                <a:sym typeface="Wingdings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2     </a:t>
            </a:r>
            <a:r>
              <a:rPr lang="he-IL" sz="1400" dirty="0">
                <a:solidFill>
                  <a:srgbClr val="00B050"/>
                </a:solidFill>
                <a:latin typeface="Calibri"/>
                <a:cs typeface="Arial" panose="020B0604020202020204" pitchFamily="34" charset="0"/>
                <a:sym typeface="Wingdings"/>
              </a:rPr>
              <a:t></a:t>
            </a:r>
            <a:r>
              <a:rPr lang="en-US" sz="1400" dirty="0">
                <a:solidFill>
                  <a:srgbClr val="00B050"/>
                </a:solidFill>
                <a:latin typeface="Calibri"/>
                <a:sym typeface="Wingdings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1400" dirty="0">
                <a:solidFill>
                  <a:prstClr val="white"/>
                </a:solidFill>
                <a:latin typeface="Calibri"/>
              </a:rPr>
              <a:t>    </a:t>
            </a:r>
            <a:r>
              <a:rPr lang="he-IL" sz="1400" dirty="0">
                <a:solidFill>
                  <a:srgbClr val="002060"/>
                </a:solidFill>
                <a:latin typeface="Calibri"/>
                <a:cs typeface="Arial" panose="020B0604020202020204" pitchFamily="34" charset="0"/>
                <a:sym typeface="Wingdings"/>
              </a:rPr>
              <a:t></a:t>
            </a:r>
            <a:r>
              <a:rPr lang="en-US" sz="1400" dirty="0">
                <a:solidFill>
                  <a:srgbClr val="7030A0"/>
                </a:solidFill>
                <a:latin typeface="Calibri"/>
                <a:sym typeface="Wingdings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8 </a:t>
            </a:r>
            <a:endParaRPr lang="he-IL" sz="14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endParaRPr lang="he-IL" sz="14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endParaRPr lang="he-IL" sz="14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endParaRPr lang="he-IL" sz="14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cxnSp>
        <p:nvCxnSpPr>
          <p:cNvPr id="124" name="Straight Arrow Connector 9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98" idx="0"/>
            <a:endCxn id="45" idx="2"/>
          </p:cNvCxnSpPr>
          <p:nvPr/>
        </p:nvCxnSpPr>
        <p:spPr>
          <a:xfrm flipH="1" flipV="1">
            <a:off x="9264352" y="2780928"/>
            <a:ext cx="252028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9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15" idx="0"/>
            <a:endCxn id="87" idx="1"/>
          </p:cNvCxnSpPr>
          <p:nvPr/>
        </p:nvCxnSpPr>
        <p:spPr>
          <a:xfrm flipV="1">
            <a:off x="7860196" y="5034918"/>
            <a:ext cx="1116124" cy="410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9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5" idx="0"/>
            <a:endCxn id="107" idx="2"/>
          </p:cNvCxnSpPr>
          <p:nvPr/>
        </p:nvCxnSpPr>
        <p:spPr>
          <a:xfrm flipV="1">
            <a:off x="9264352" y="1556792"/>
            <a:ext cx="468052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9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9" idx="2"/>
            <a:endCxn id="232" idx="0"/>
          </p:cNvCxnSpPr>
          <p:nvPr/>
        </p:nvCxnSpPr>
        <p:spPr>
          <a:xfrm>
            <a:off x="2660070" y="3284984"/>
            <a:ext cx="195571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9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10" idx="2"/>
            <a:endCxn id="29" idx="0"/>
          </p:cNvCxnSpPr>
          <p:nvPr/>
        </p:nvCxnSpPr>
        <p:spPr>
          <a:xfrm>
            <a:off x="2603613" y="2276872"/>
            <a:ext cx="56457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9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87" idx="0"/>
            <a:endCxn id="98" idx="2"/>
          </p:cNvCxnSpPr>
          <p:nvPr/>
        </p:nvCxnSpPr>
        <p:spPr>
          <a:xfrm flipH="1" flipV="1">
            <a:off x="9516381" y="4077072"/>
            <a:ext cx="247171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Flowchart: Terminator 1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9816" y="5301208"/>
            <a:ext cx="1728192" cy="1440160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he-IL" sz="14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r>
              <a:rPr lang="he-IL" sz="1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מנעול 2:</a:t>
            </a:r>
          </a:p>
          <a:p>
            <a:r>
              <a:rPr lang="he-IL" sz="1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קוד 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A+B</a:t>
            </a:r>
            <a:r>
              <a:rPr lang="he-IL" sz="1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:</a:t>
            </a:r>
          </a:p>
          <a:p>
            <a:pPr algn="l" rtl="0"/>
            <a:r>
              <a:rPr lang="he-IL" sz="1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he-IL" sz="1400" dirty="0">
                <a:solidFill>
                  <a:srgbClr val="FF0000"/>
                </a:solidFill>
                <a:latin typeface="Calibri"/>
                <a:cs typeface="Arial" panose="020B0604020202020204" pitchFamily="34" charset="0"/>
                <a:sym typeface="Wingdings"/>
              </a:rPr>
              <a:t> 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245+061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=306</a:t>
            </a:r>
            <a:r>
              <a:rPr lang="en-US" sz="1400" dirty="0">
                <a:solidFill>
                  <a:prstClr val="white"/>
                </a:solidFill>
                <a:latin typeface="Calibri"/>
              </a:rPr>
              <a:t>    </a:t>
            </a:r>
          </a:p>
          <a:p>
            <a:pPr marL="171450" indent="-171450" algn="l" rtl="0">
              <a:buFont typeface="Wingdings" panose="05000000000000000000" pitchFamily="2" charset="2"/>
              <a:buChar char="l"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he-IL" sz="1400" dirty="0">
                <a:solidFill>
                  <a:srgbClr val="FFCC00"/>
                </a:solidFill>
                <a:latin typeface="Calibri"/>
                <a:cs typeface="Arial" panose="020B0604020202020204" pitchFamily="34" charset="0"/>
                <a:sym typeface="Wingdings"/>
              </a:rPr>
              <a:t></a:t>
            </a:r>
            <a:r>
              <a:rPr lang="en-US" sz="1400" dirty="0">
                <a:solidFill>
                  <a:srgbClr val="FFFF00"/>
                </a:solidFill>
                <a:latin typeface="Calibri"/>
                <a:sym typeface="Wingdings"/>
              </a:rPr>
              <a:t> 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112+172=284</a:t>
            </a:r>
            <a:endParaRPr lang="he-IL" sz="14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algn="l" rtl="0"/>
            <a:r>
              <a:rPr lang="he-IL" sz="1400" dirty="0">
                <a:solidFill>
                  <a:srgbClr val="00B050"/>
                </a:solidFill>
                <a:latin typeface="Calibri"/>
                <a:cs typeface="Arial" panose="020B0604020202020204" pitchFamily="34" charset="0"/>
                <a:sym typeface="Wingdings"/>
              </a:rPr>
              <a:t> 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258+101=359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dirty="0">
                <a:solidFill>
                  <a:prstClr val="white"/>
                </a:solidFill>
                <a:latin typeface="Calibri"/>
              </a:rPr>
              <a:t>    </a:t>
            </a:r>
          </a:p>
          <a:p>
            <a:pPr marL="171450" indent="-171450" algn="l" rtl="0">
              <a:buFont typeface="Wingdings" panose="05000000000000000000" pitchFamily="2" charset="2"/>
              <a:buChar char="l"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he-IL" sz="1400" dirty="0">
                <a:solidFill>
                  <a:srgbClr val="002060"/>
                </a:solidFill>
                <a:latin typeface="Calibri"/>
                <a:cs typeface="Arial" panose="020B0604020202020204" pitchFamily="34" charset="0"/>
                <a:sym typeface="Wingdings"/>
              </a:rPr>
              <a:t></a:t>
            </a:r>
            <a:r>
              <a:rPr lang="en-US" sz="1400" dirty="0">
                <a:solidFill>
                  <a:srgbClr val="7030A0"/>
                </a:solidFill>
                <a:latin typeface="Calibri"/>
                <a:sym typeface="Wingdings"/>
              </a:rPr>
              <a:t> 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154+203=357</a:t>
            </a:r>
            <a:endParaRPr lang="he-IL" sz="14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endParaRPr lang="he-IL" sz="14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cxnSp>
        <p:nvCxnSpPr>
          <p:cNvPr id="204" name="Straight Arrow Connector 1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7" idx="2"/>
            <a:endCxn id="172" idx="0"/>
          </p:cNvCxnSpPr>
          <p:nvPr/>
        </p:nvCxnSpPr>
        <p:spPr>
          <a:xfrm>
            <a:off x="6248089" y="1196752"/>
            <a:ext cx="729023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9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94" idx="3"/>
            <a:endCxn id="115" idx="1"/>
          </p:cNvCxnSpPr>
          <p:nvPr/>
        </p:nvCxnSpPr>
        <p:spPr>
          <a:xfrm flipV="1">
            <a:off x="6168008" y="5949280"/>
            <a:ext cx="864096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Flowchart: Process 1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88288" y="3068960"/>
            <a:ext cx="1656184" cy="1008112"/>
          </a:xfrm>
          <a:prstGeom prst="flowChartProces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4 בקבוקים עם מי כרוב עליהם מדבקה עם סיפרה</a:t>
            </a:r>
          </a:p>
          <a:p>
            <a:pPr algn="ctr"/>
            <a:endParaRPr lang="he-IL" sz="14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1" name="Flowchart: Terminator 1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47728" y="476672"/>
            <a:ext cx="1080120" cy="576064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פלטת חימום</a:t>
            </a:r>
          </a:p>
        </p:txBody>
      </p:sp>
      <p:cxnSp>
        <p:nvCxnSpPr>
          <p:cNvPr id="141" name="Straight Arrow Connector 9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31" idx="1"/>
            <a:endCxn id="89" idx="3"/>
          </p:cNvCxnSpPr>
          <p:nvPr/>
        </p:nvCxnSpPr>
        <p:spPr>
          <a:xfrm flipH="1" flipV="1">
            <a:off x="3630666" y="692696"/>
            <a:ext cx="17063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08" idx="2"/>
            <a:endCxn id="154" idx="0"/>
          </p:cNvCxnSpPr>
          <p:nvPr/>
        </p:nvCxnSpPr>
        <p:spPr>
          <a:xfrm flipH="1">
            <a:off x="7091238" y="3789040"/>
            <a:ext cx="120886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Process 1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19937" y="332656"/>
            <a:ext cx="1456303" cy="864096"/>
          </a:xfrm>
          <a:prstGeom prst="flowChartProces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מעטפה בתוכה דף עם איורים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3" name="Straight Arrow Connector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4" idx="3"/>
          </p:cNvCxnSpPr>
          <p:nvPr/>
        </p:nvCxnSpPr>
        <p:spPr>
          <a:xfrm>
            <a:off x="3791744" y="5877272"/>
            <a:ext cx="792088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976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1B06D7-6BE7-F585-00AF-D80FB1829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1" anchor="b">
            <a:normAutofit/>
          </a:bodyPr>
          <a:lstStyle/>
          <a:p>
            <a:r>
              <a:rPr lang="he-IL" dirty="0"/>
              <a:t>מדבקות פרפרים להדפסה</a:t>
            </a:r>
            <a:endParaRPr lang="en-US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3F332D8-B08D-452A-9365-6D59F8EBB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7213650" y="-226636"/>
            <a:ext cx="3130997" cy="4180274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CA1630D0-AC8A-43C3-83E4-14ADC210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5729" y="3429000"/>
            <a:ext cx="4182218" cy="3133616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AD2C0F14-5CB6-4206-8201-2EB41C62E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0771" y="3429000"/>
            <a:ext cx="4182218" cy="3133616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241CC2E6-13B2-42B2-B49F-560A02BAC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4053" y="295384"/>
            <a:ext cx="4182218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0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8">
            <a:extLst>
              <a:ext uri="{FF2B5EF4-FFF2-40B4-BE49-F238E27FC236}">
                <a16:creationId xmlns:a16="http://schemas.microsoft.com/office/drawing/2014/main" id="{D6CF29CD-38B8-4924-BA11-6D6051748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Connector 20">
            <a:extLst>
              <a:ext uri="{FF2B5EF4-FFF2-40B4-BE49-F238E27FC236}">
                <a16:creationId xmlns:a16="http://schemas.microsoft.com/office/drawing/2014/main" id="{3D83F26F-C55B-4A92-9AFF-4894D14E2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060136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תמונה 5">
            <a:extLst>
              <a:ext uri="{FF2B5EF4-FFF2-40B4-BE49-F238E27FC236}">
                <a16:creationId xmlns:a16="http://schemas.microsoft.com/office/drawing/2014/main" id="{7C8D8326-742D-4909-80E1-56359841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72960" y="82720"/>
            <a:ext cx="4004091" cy="4160096"/>
          </a:xfrm>
          <a:prstGeom prst="rect">
            <a:avLst/>
          </a:prstGeo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1D8588D9-32AC-4057-98BE-30E5B3B33E4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5870" y="600991"/>
            <a:ext cx="5609220" cy="33759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993366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חדר</a:t>
            </a: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993366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993366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בריחה</a:t>
            </a: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993366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993366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בנושא</a:t>
            </a: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993366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993366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אור</a:t>
            </a:r>
            <a:r>
              <a:rPr kumimoji="0" lang="en-US" sz="8800" b="1" i="0" u="none" strike="noStrike" kern="0" cap="none" spc="0" normalizeH="0" baseline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993366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800" b="1" i="0" u="none" strike="noStrike" kern="0" cap="none" spc="0" normalizeH="0" baseline="0" noProof="0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993366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וצבע</a:t>
            </a:r>
            <a:endParaRPr kumimoji="0" lang="en-US" sz="8800" b="1" i="0" u="none" strike="noStrike" kern="0" cap="none" spc="0" normalizeH="0" baseline="0" noProof="0" dirty="0">
              <a:ln w="9525">
                <a:solidFill>
                  <a:prstClr val="black"/>
                </a:solidFill>
                <a:prstDash val="solid"/>
              </a:ln>
              <a:solidFill>
                <a:srgbClr val="993366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3BBE1B-3075-4EE1-B273-20DBFDF0083E}"/>
              </a:ext>
            </a:extLst>
          </p:cNvPr>
          <p:cNvSpPr txBox="1"/>
          <p:nvPr/>
        </p:nvSpPr>
        <p:spPr>
          <a:xfrm>
            <a:off x="1320799" y="4774627"/>
            <a:ext cx="9213025" cy="1551562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Wave1">
              <a:avLst/>
            </a:prstTxWarp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 err="1">
                <a:ln/>
                <a:solidFill>
                  <a:schemeClr val="bg1"/>
                </a:solidFill>
                <a:latin typeface="+mj-lt"/>
                <a:ea typeface="+mj-ea"/>
                <a:cs typeface="+mj-cs"/>
              </a:rPr>
              <a:t>החדר</a:t>
            </a:r>
            <a:r>
              <a:rPr lang="en-US" sz="6000" b="1" dirty="0">
                <a:ln/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dirty="0" err="1">
                <a:ln/>
                <a:solidFill>
                  <a:schemeClr val="bg1"/>
                </a:solidFill>
                <a:latin typeface="+mj-lt"/>
                <a:ea typeface="+mj-ea"/>
                <a:cs typeface="+mj-cs"/>
              </a:rPr>
              <a:t>הסגול</a:t>
            </a:r>
            <a:endParaRPr lang="en-US" sz="6000" b="1" dirty="0">
              <a:ln/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17109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9F74155-5360-47F5-A21F-82162E274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1814" y="2459164"/>
            <a:ext cx="5146221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rtl="0"/>
            <a:r>
              <a:rPr lang="en-US" sz="66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אין</a:t>
            </a:r>
            <a:r>
              <a:rPr lang="en-US" sz="6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לגעת</a:t>
            </a:r>
            <a:r>
              <a:rPr lang="en-US" sz="6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בבקבוקים</a:t>
            </a:r>
            <a:br>
              <a:rPr lang="en-US" sz="6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6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עד</a:t>
            </a:r>
            <a:r>
              <a:rPr lang="en-US" sz="6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למציאת</a:t>
            </a:r>
            <a:r>
              <a:rPr lang="en-US" sz="6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האבקה</a:t>
            </a:r>
            <a:r>
              <a:rPr lang="en-US" sz="6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המתאימה</a:t>
            </a:r>
            <a:r>
              <a:rPr lang="he-IL" sz="6600" b="1" dirty="0">
                <a:solidFill>
                  <a:schemeClr val="bg1"/>
                </a:solidFill>
              </a:rPr>
              <a:t>!</a:t>
            </a:r>
            <a:endParaRPr lang="en-US" sz="4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תמונה 2" descr="תמונה שמכילה שלט, עצור, שמים, חוץ&#10;&#10;התיאור נוצר באופן אוטומטי">
            <a:extLst>
              <a:ext uri="{FF2B5EF4-FFF2-40B4-BE49-F238E27FC236}">
                <a16:creationId xmlns:a16="http://schemas.microsoft.com/office/drawing/2014/main" id="{0B51842C-DBB8-468E-8470-86F52E24D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720993"/>
            <a:ext cx="4047843" cy="40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45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31D7B-2A34-8DF5-9A97-561FB6254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1" anchor="b">
            <a:normAutofit/>
          </a:bodyPr>
          <a:lstStyle/>
          <a:p>
            <a:r>
              <a:rPr lang="he-IL" dirty="0"/>
              <a:t>מדבקות להדפסה</a:t>
            </a:r>
            <a:endParaRPr lang="en-US" dirty="0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43F7CF37-441C-49B9-A61C-CFD0EEB93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05190" y="283851"/>
            <a:ext cx="4728233" cy="1687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4400" dirty="0">
                <a:latin typeface="Calibri" panose="020F0502020204030204" pitchFamily="34" charset="0"/>
                <a:ea typeface="Calibri" panose="020F0502020204030204" pitchFamily="34" charset="0"/>
              </a:rPr>
              <a:t>       </a:t>
            </a:r>
            <a:r>
              <a:rPr lang="he-IL" sz="4000" dirty="0">
                <a:latin typeface="Calibri" panose="020F0502020204030204" pitchFamily="34" charset="0"/>
                <a:ea typeface="Calibri" panose="020F0502020204030204" pitchFamily="34" charset="0"/>
              </a:rPr>
              <a:t>נא להוסיף: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he-IL" sz="4000" dirty="0">
                <a:solidFill>
                  <a:srgbClr val="C0504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he-IL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8</a:t>
            </a:r>
            <a:r>
              <a:rPr lang="he-IL" sz="4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r>
              <a:rPr lang="he-IL" sz="40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7</a:t>
            </a:r>
            <a:r>
              <a:rPr lang="he-IL" sz="4000" dirty="0">
                <a:solidFill>
                  <a:srgbClr val="4F622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he-IL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he-IL" sz="4000" dirty="0">
                <a:solidFill>
                  <a:srgbClr val="CC00CC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he-IL" sz="4000" dirty="0">
                <a:solidFill>
                  <a:srgbClr val="C0504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r>
              <a:rPr lang="he-IL" sz="4000" dirty="0">
                <a:solidFill>
                  <a:srgbClr val="4F622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8</a:t>
            </a:r>
            <a:r>
              <a:rPr lang="he-IL" sz="4000" dirty="0">
                <a:solidFill>
                  <a:srgbClr val="17365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r>
              <a:rPr lang="he-IL" sz="4000" dirty="0">
                <a:solidFill>
                  <a:srgbClr val="CC00CC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9</a:t>
            </a:r>
            <a:r>
              <a:rPr lang="he-IL" sz="4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7</a:t>
            </a:r>
            <a:r>
              <a:rPr lang="he-IL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he-IL" sz="4000" dirty="0">
                <a:solidFill>
                  <a:srgbClr val="4F622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r>
              <a:rPr lang="he-IL" sz="40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8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6CE1F42E-FDC0-464C-9267-6D5E55740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61788" y="2105705"/>
            <a:ext cx="5709920" cy="1236509"/>
            <a:chOff x="5516880" y="3774437"/>
            <a:chExt cx="5709920" cy="123650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B7FCF4-22B7-4A6A-8D6E-2691B415E6DF}"/>
                </a:ext>
              </a:extLst>
            </p:cNvPr>
            <p:cNvSpPr txBox="1"/>
            <p:nvPr/>
          </p:nvSpPr>
          <p:spPr>
            <a:xfrm>
              <a:off x="5516880" y="4114800"/>
              <a:ext cx="570992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רמזים:                           +    </a:t>
              </a:r>
            </a:p>
          </p:txBody>
        </p:sp>
        <p:grpSp>
          <p:nvGrpSpPr>
            <p:cNvPr id="10" name="קבוצה 9">
              <a:extLst>
                <a:ext uri="{FF2B5EF4-FFF2-40B4-BE49-F238E27FC236}">
                  <a16:creationId xmlns:a16="http://schemas.microsoft.com/office/drawing/2014/main" id="{4864902A-93F0-4081-BEB6-9D5D8D2CF9ED}"/>
                </a:ext>
              </a:extLst>
            </p:cNvPr>
            <p:cNvGrpSpPr/>
            <p:nvPr/>
          </p:nvGrpSpPr>
          <p:grpSpPr>
            <a:xfrm>
              <a:off x="7068673" y="3774437"/>
              <a:ext cx="3071007" cy="1236509"/>
              <a:chOff x="7068673" y="3774437"/>
              <a:chExt cx="3071007" cy="1236509"/>
            </a:xfrm>
          </p:grpSpPr>
          <p:pic>
            <p:nvPicPr>
              <p:cNvPr id="7" name="תמונה 6">
                <a:extLst>
                  <a:ext uri="{FF2B5EF4-FFF2-40B4-BE49-F238E27FC236}">
                    <a16:creationId xmlns:a16="http://schemas.microsoft.com/office/drawing/2014/main" id="{9F3FDB79-F49F-4290-B330-CF043D5410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903171" y="3774437"/>
                <a:ext cx="1236509" cy="1236509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00C910-485F-4120-9200-5957880B396C}"/>
                  </a:ext>
                </a:extLst>
              </p:cNvPr>
              <p:cNvSpPr txBox="1"/>
              <p:nvPr/>
            </p:nvSpPr>
            <p:spPr>
              <a:xfrm>
                <a:off x="9084545" y="3976300"/>
                <a:ext cx="87376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dirty="0"/>
                  <a:t>הסתכל     דרכי</a:t>
                </a:r>
              </a:p>
            </p:txBody>
          </p:sp>
          <p:pic>
            <p:nvPicPr>
              <p:cNvPr id="9" name="תמונה 8">
                <a:extLst>
                  <a:ext uri="{FF2B5EF4-FFF2-40B4-BE49-F238E27FC236}">
                    <a16:creationId xmlns:a16="http://schemas.microsoft.com/office/drawing/2014/main" id="{B7C2F7E0-3CF4-42CB-9678-7B7152B68B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068673" y="3831166"/>
                <a:ext cx="1407454" cy="936597"/>
              </a:xfrm>
              <a:prstGeom prst="rect">
                <a:avLst/>
              </a:prstGeom>
            </p:spPr>
          </p:pic>
        </p:grpSp>
      </p:grp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2A725FC2-DCA0-48AD-9609-73BED540D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927" y="152034"/>
            <a:ext cx="4974767" cy="1950889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DB924DE1-EFCC-4739-9FE2-1F4DF9ACC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93307" y="1971108"/>
            <a:ext cx="6005555" cy="1237595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104257ED-A8B0-4A40-843F-8187B50DE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38379" y="5337742"/>
            <a:ext cx="5755123" cy="1237595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680C995C-A291-45E6-8DCA-B3878A4F2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89116" y="5340584"/>
            <a:ext cx="5755123" cy="1237595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2DD7189B-E3FB-451E-A18C-D00680F7D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91107" y="3466089"/>
            <a:ext cx="4974767" cy="1956986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10DB6658-3831-4C4A-AAC3-CAA2FE5CE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12" y="3342214"/>
            <a:ext cx="4974767" cy="1956986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1C6B52A0-8EE1-4D97-9B86-0F53B9027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95624" y="583050"/>
            <a:ext cx="1619333" cy="876345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1ED31F74-5639-45E9-9A8F-F6490D0B0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1805" y="580717"/>
            <a:ext cx="1619333" cy="876345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8F5540C3-FD0F-4FA3-A131-3C092A0FC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5223" y="3882534"/>
            <a:ext cx="1619333" cy="876345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AE054DED-4CAD-4F38-861F-958499CD6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0610" y="3704849"/>
            <a:ext cx="1619333" cy="87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30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BBDB4-EFE5-C6EF-536D-6C38880FA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1" anchor="b">
            <a:normAutofit/>
          </a:bodyPr>
          <a:lstStyle/>
          <a:p>
            <a:r>
              <a:rPr lang="he-IL" dirty="0"/>
              <a:t>מדבקות   להדפסה</a:t>
            </a:r>
            <a:endParaRPr lang="en-US" dirty="0"/>
          </a:p>
        </p:txBody>
      </p:sp>
      <p:pic>
        <p:nvPicPr>
          <p:cNvPr id="4" name="תמונה 3" descr="מדבקה להדפסה">
            <a:extLst>
              <a:ext uri="{FF2B5EF4-FFF2-40B4-BE49-F238E27FC236}">
                <a16:creationId xmlns:a16="http://schemas.microsoft.com/office/drawing/2014/main" id="{B22AD52B-026E-41C4-A2A8-2F85DDFEE27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926" y="757866"/>
            <a:ext cx="3721896" cy="829393"/>
          </a:xfrm>
          <a:prstGeom prst="rect">
            <a:avLst/>
          </a:prstGeom>
          <a:noFill/>
        </p:spPr>
      </p:pic>
      <p:pic>
        <p:nvPicPr>
          <p:cNvPr id="6" name="תמונה 5" descr="מדבקה להדפסה">
            <a:extLst>
              <a:ext uri="{FF2B5EF4-FFF2-40B4-BE49-F238E27FC236}">
                <a16:creationId xmlns:a16="http://schemas.microsoft.com/office/drawing/2014/main" id="{07D94017-0355-47AC-B134-DDED07A4C6D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694" y="2285415"/>
            <a:ext cx="3721896" cy="829393"/>
          </a:xfrm>
          <a:prstGeom prst="rect">
            <a:avLst/>
          </a:prstGeom>
          <a:noFill/>
        </p:spPr>
      </p:pic>
      <p:pic>
        <p:nvPicPr>
          <p:cNvPr id="7" name="תמונה 6" descr="מדבקה להדפסה">
            <a:extLst>
              <a:ext uri="{FF2B5EF4-FFF2-40B4-BE49-F238E27FC236}">
                <a16:creationId xmlns:a16="http://schemas.microsoft.com/office/drawing/2014/main" id="{9972E2E6-DBA8-4CC5-8B1F-C1C1996E77D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694" y="3812965"/>
            <a:ext cx="3721896" cy="829393"/>
          </a:xfrm>
          <a:prstGeom prst="rect">
            <a:avLst/>
          </a:prstGeom>
          <a:noFill/>
        </p:spPr>
      </p:pic>
      <p:pic>
        <p:nvPicPr>
          <p:cNvPr id="8" name="תמונה 7" descr="מדבקה להדפסה">
            <a:extLst>
              <a:ext uri="{FF2B5EF4-FFF2-40B4-BE49-F238E27FC236}">
                <a16:creationId xmlns:a16="http://schemas.microsoft.com/office/drawing/2014/main" id="{53607C87-B476-48FF-9B46-E7D34CEC70B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694" y="5340515"/>
            <a:ext cx="3721896" cy="8293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9277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C035EFB-1283-43F9-8B19-F0B9B4FB1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560" y="0"/>
            <a:ext cx="3743960" cy="1325563"/>
          </a:xfrm>
        </p:spPr>
        <p:txBody>
          <a:bodyPr/>
          <a:lstStyle/>
          <a:p>
            <a:r>
              <a:rPr lang="he-IL" b="1" dirty="0">
                <a:solidFill>
                  <a:srgbClr val="002060"/>
                </a:solidFill>
              </a:rPr>
              <a:t>הקוד למנעול 1</a:t>
            </a:r>
            <a:r>
              <a:rPr lang="he-IL" dirty="0">
                <a:solidFill>
                  <a:srgbClr val="002060"/>
                </a:solidFill>
              </a:rPr>
              <a:t> </a:t>
            </a:r>
            <a:r>
              <a:rPr lang="he-IL" dirty="0"/>
              <a:t>: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C5B95D0-3440-40F7-8574-3D7A09A2E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79"/>
            <a:ext cx="10515600" cy="416528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he-IL" dirty="0"/>
              <a:t>    _______                           _______                         _______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1B7FDB3-6606-4DA0-9DEE-02AE7FD9E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7516" y="1200632"/>
            <a:ext cx="2632392" cy="4456736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BB19B669-3250-4BBC-9112-09FEC9B5E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59301" y="1002027"/>
            <a:ext cx="2471008" cy="329009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3913CB29-658D-4D15-9850-1AA1A8B08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8419" y="1200632"/>
            <a:ext cx="2510514" cy="343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80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C035EFB-1283-43F9-8B19-F0B9B4FB1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560" y="0"/>
            <a:ext cx="3743960" cy="1325563"/>
          </a:xfrm>
        </p:spPr>
        <p:txBody>
          <a:bodyPr/>
          <a:lstStyle/>
          <a:p>
            <a:r>
              <a:rPr lang="he-IL" b="1" dirty="0">
                <a:solidFill>
                  <a:srgbClr val="002060"/>
                </a:solidFill>
              </a:rPr>
              <a:t>הקוד למנעול 1 </a:t>
            </a:r>
            <a:r>
              <a:rPr lang="he-IL" dirty="0">
                <a:solidFill>
                  <a:srgbClr val="002060"/>
                </a:solidFill>
              </a:rPr>
              <a:t> </a:t>
            </a:r>
            <a:r>
              <a:rPr lang="he-IL" dirty="0"/>
              <a:t>: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C5B95D0-3440-40F7-8574-3D7A09A2E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79"/>
            <a:ext cx="10515600" cy="416528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he-IL" dirty="0"/>
              <a:t>    _______                           _______                         _______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1B7FDB3-6606-4DA0-9DEE-02AE7FD9E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7516" y="1200632"/>
            <a:ext cx="2632392" cy="4456736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BB19B669-3250-4BBC-9112-09FEC9B5E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59301" y="1002027"/>
            <a:ext cx="2471008" cy="329009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3913CB29-658D-4D15-9850-1AA1A8B08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8419" y="1200632"/>
            <a:ext cx="2510514" cy="343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9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C035EFB-1283-43F9-8B19-F0B9B4FB1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560" y="0"/>
            <a:ext cx="3743960" cy="1325563"/>
          </a:xfrm>
        </p:spPr>
        <p:txBody>
          <a:bodyPr/>
          <a:lstStyle/>
          <a:p>
            <a:r>
              <a:rPr lang="he-IL" b="1" dirty="0">
                <a:solidFill>
                  <a:srgbClr val="002060"/>
                </a:solidFill>
              </a:rPr>
              <a:t>הקוד למנעול  1</a:t>
            </a:r>
            <a:r>
              <a:rPr lang="he-IL" dirty="0">
                <a:solidFill>
                  <a:srgbClr val="002060"/>
                </a:solidFill>
              </a:rPr>
              <a:t> </a:t>
            </a:r>
            <a:r>
              <a:rPr lang="he-IL" dirty="0"/>
              <a:t>: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C5B95D0-3440-40F7-8574-3D7A09A2E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79"/>
            <a:ext cx="10515600" cy="416528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he-IL" dirty="0"/>
              <a:t>    _______                           _______                         _______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1B7FDB3-6606-4DA0-9DEE-02AE7FD9E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7516" y="1200632"/>
            <a:ext cx="2632392" cy="4456736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BB19B669-3250-4BBC-9112-09FEC9B5E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59301" y="1002027"/>
            <a:ext cx="2471008" cy="329009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3913CB29-658D-4D15-9850-1AA1A8B08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8419" y="1200632"/>
            <a:ext cx="2510514" cy="343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51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C035EFB-1283-43F9-8B19-F0B9B4FB1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560" y="0"/>
            <a:ext cx="3743960" cy="1325563"/>
          </a:xfrm>
        </p:spPr>
        <p:txBody>
          <a:bodyPr/>
          <a:lstStyle/>
          <a:p>
            <a:r>
              <a:rPr lang="he-IL" b="1" dirty="0">
                <a:solidFill>
                  <a:srgbClr val="002060"/>
                </a:solidFill>
              </a:rPr>
              <a:t> הקוד למנעול 1</a:t>
            </a:r>
            <a:r>
              <a:rPr lang="he-IL" dirty="0">
                <a:solidFill>
                  <a:srgbClr val="002060"/>
                </a:solidFill>
              </a:rPr>
              <a:t> </a:t>
            </a:r>
            <a:r>
              <a:rPr lang="he-IL" dirty="0"/>
              <a:t>: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C5B95D0-3440-40F7-8574-3D7A09A2E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79"/>
            <a:ext cx="10515600" cy="416528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he-IL" dirty="0"/>
              <a:t>    _______                           _______                         _______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1B7FDB3-6606-4DA0-9DEE-02AE7FD9E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7516" y="1200632"/>
            <a:ext cx="2632392" cy="4456736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BB19B669-3250-4BBC-9112-09FEC9B5E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59301" y="1002027"/>
            <a:ext cx="2471008" cy="329009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3913CB29-658D-4D15-9850-1AA1A8B08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8419" y="1200632"/>
            <a:ext cx="2510514" cy="343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2953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233</Words>
  <Application>Microsoft Office PowerPoint</Application>
  <PresentationFormat>Widescreen</PresentationFormat>
  <Paragraphs>92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ערכת נושא Office</vt:lpstr>
      <vt:lpstr>Office Theme</vt:lpstr>
      <vt:lpstr>1_Office Theme</vt:lpstr>
      <vt:lpstr>מבנה החדר</vt:lpstr>
      <vt:lpstr>חדר בריחה בנושא:  אור וצבע</vt:lpstr>
      <vt:lpstr>אין לגעת בבקבוקים  עד למציאת האבקה המתאימה!</vt:lpstr>
      <vt:lpstr>מדבקות להדפסה</vt:lpstr>
      <vt:lpstr>מדבקות   להדפסה</vt:lpstr>
      <vt:lpstr>הקוד למנעול 1 :</vt:lpstr>
      <vt:lpstr>הקוד למנעול 1  :</vt:lpstr>
      <vt:lpstr>הקוד למנעול  1 :</vt:lpstr>
      <vt:lpstr> הקוד למנעול 1 :</vt:lpstr>
      <vt:lpstr>מדבקות פרפרים להדפסה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ilan6b</dc:creator>
  <cp:lastModifiedBy>Shelly Livne</cp:lastModifiedBy>
  <cp:revision>16</cp:revision>
  <dcterms:created xsi:type="dcterms:W3CDTF">2018-06-15T07:35:49Z</dcterms:created>
  <dcterms:modified xsi:type="dcterms:W3CDTF">2025-12-23T12:34:33Z</dcterms:modified>
</cp:coreProperties>
</file>