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620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72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476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892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545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36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907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66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436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417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810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A680-1BA4-4375-A57A-9E6413C086E4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924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6B9E8-82B7-2410-A07F-F2DE0F45D2E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1" anchor="b">
            <a:normAutofit/>
          </a:bodyPr>
          <a:lstStyle/>
          <a:p>
            <a:r>
              <a:rPr lang="he-IL" dirty="0"/>
              <a:t>ציוד לאוכל מחוץ לבית</a:t>
            </a:r>
            <a:endParaRPr lang="en-US" dirty="0"/>
          </a:p>
        </p:txBody>
      </p:sp>
      <p:pic>
        <p:nvPicPr>
          <p:cNvPr id="1026" name="Picture 2" descr="מימיה צבאית ממתכ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48680"/>
            <a:ext cx="4113807" cy="3081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מסטינג צבאי ממתכת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1"/>
            <a:ext cx="4113805" cy="30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כלים חד פעמיים מפלסטיק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811" y="3933056"/>
            <a:ext cx="4115100" cy="2679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229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369FB-8870-BD90-B3DA-2A634BCA879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1" anchor="b">
            <a:normAutofit/>
          </a:bodyPr>
          <a:lstStyle/>
          <a:p>
            <a:r>
              <a:rPr lang="he-IL" dirty="0"/>
              <a:t>אריזות חלב</a:t>
            </a:r>
            <a:endParaRPr lang="en-US" dirty="0"/>
          </a:p>
        </p:txBody>
      </p:sp>
      <p:pic>
        <p:nvPicPr>
          <p:cNvPr id="2051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91011"/>
            <a:ext cx="3294856" cy="3279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628798"/>
            <a:ext cx="2958035" cy="19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739" y="535894"/>
            <a:ext cx="4208332" cy="462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81128"/>
            <a:ext cx="2979415" cy="198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895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ציוד לאוכל מחוץ לבית</vt:lpstr>
      <vt:lpstr>אריזות חלב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Shelly Livne</cp:lastModifiedBy>
  <cp:revision>2</cp:revision>
  <dcterms:created xsi:type="dcterms:W3CDTF">2012-12-26T20:59:48Z</dcterms:created>
  <dcterms:modified xsi:type="dcterms:W3CDTF">2025-12-31T12:49:21Z</dcterms:modified>
</cp:coreProperties>
</file>