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14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702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747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479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557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47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889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672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247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083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8296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2167C-7497-488D-B7FC-3DA760BE1ED0}" type="datetimeFigureOut">
              <a:rPr lang="he-IL" smtClean="0"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39979-FD14-462B-8A72-0394B8F2F5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184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tm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 txBox="1">
            <a:spLocks noGrp="1"/>
          </p:cNvSpPr>
          <p:nvPr>
            <p:ph type="title" idx="4294967295"/>
          </p:nvPr>
        </p:nvSpPr>
        <p:spPr>
          <a:xfrm>
            <a:off x="395536" y="417438"/>
            <a:ext cx="3842705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מסיסות במים</a:t>
            </a:r>
          </a:p>
        </p:txBody>
      </p: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908" y="5013176"/>
            <a:ext cx="8990588" cy="1790731"/>
            <a:chOff x="45908" y="5013176"/>
            <a:chExt cx="8990588" cy="1790731"/>
          </a:xfrm>
        </p:grpSpPr>
        <p:sp>
          <p:nvSpPr>
            <p:cNvPr id="9" name="TextBox 8"/>
            <p:cNvSpPr txBox="1"/>
            <p:nvPr/>
          </p:nvSpPr>
          <p:spPr>
            <a:xfrm>
              <a:off x="205793" y="6434575"/>
              <a:ext cx="849694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      0.0095 גרם בליטר				      5000 גרם בליטר</a:t>
              </a:r>
            </a:p>
          </p:txBody>
        </p:sp>
        <p:pic>
          <p:nvPicPr>
            <p:cNvPr id="10" name="Picture 9" descr="Screen Clippi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908" y="5073904"/>
              <a:ext cx="4104456" cy="1456887"/>
            </a:xfrm>
            <a:prstGeom prst="rect">
              <a:avLst/>
            </a:prstGeom>
          </p:spPr>
        </p:pic>
        <p:pic>
          <p:nvPicPr>
            <p:cNvPr id="13" name="Picture 12" descr="Screen Clippi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792608" y="5013176"/>
              <a:ext cx="3243888" cy="1388028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61850" y="411808"/>
            <a:ext cx="1777498" cy="1506921"/>
            <a:chOff x="7061850" y="411808"/>
            <a:chExt cx="1777498" cy="1506921"/>
          </a:xfrm>
        </p:grpSpPr>
        <p:pic>
          <p:nvPicPr>
            <p:cNvPr id="7" name="Picture 6" descr="Screen Clippi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01039" flipH="1">
              <a:off x="7061851" y="411808"/>
              <a:ext cx="1777497" cy="1176143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061850" y="1549397"/>
              <a:ext cx="177749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/>
                <a:t>מסיס בכל יחס </a:t>
              </a:r>
            </a:p>
          </p:txBody>
        </p:sp>
      </p:grpSp>
      <p:grpSp>
        <p:nvGrpSpPr>
          <p:cNvPr id="20" name="Group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3516" y="3573016"/>
            <a:ext cx="8496944" cy="1656184"/>
            <a:chOff x="473516" y="3573016"/>
            <a:chExt cx="8496944" cy="1656184"/>
          </a:xfrm>
        </p:grpSpPr>
        <p:pic>
          <p:nvPicPr>
            <p:cNvPr id="8" name="Picture 7" descr="Screen Clippi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801047" y="3573016"/>
              <a:ext cx="3579658" cy="129167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73516" y="4859868"/>
              <a:ext cx="849694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/>
                <a:t>      5.9 גרם בליטר</a:t>
              </a:r>
            </a:p>
          </p:txBody>
        </p:sp>
      </p:grp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64482" y="1916832"/>
            <a:ext cx="2634678" cy="1593468"/>
            <a:chOff x="5064482" y="1916832"/>
            <a:chExt cx="2634678" cy="1593468"/>
          </a:xfrm>
        </p:grpSpPr>
        <p:pic>
          <p:nvPicPr>
            <p:cNvPr id="6" name="Picture 5" descr="Screen Clippin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064482" y="1916832"/>
              <a:ext cx="2632446" cy="1271181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373297" y="3140968"/>
              <a:ext cx="232586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/>
                <a:t>     73 גרם בליטר</a:t>
              </a:r>
            </a:p>
          </p:txBody>
        </p:sp>
      </p:grpSp>
      <p:sp>
        <p:nvSpPr>
          <p:cNvPr id="22" name="TextBox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-10121" y="6619241"/>
            <a:ext cx="1125737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sz="1000" dirty="0">
                <a:solidFill>
                  <a:schemeClr val="bg1">
                    <a:lumMod val="65000"/>
                  </a:schemeClr>
                </a:solidFill>
              </a:rPr>
              <a:t>© ד"ר גיא אשכנזי</a:t>
            </a:r>
          </a:p>
        </p:txBody>
      </p:sp>
    </p:spTree>
    <p:extLst>
      <p:ext uri="{BB962C8B-B14F-4D97-AF65-F5344CB8AC3E}">
        <p14:creationId xmlns:p14="http://schemas.microsoft.com/office/powerpoint/2010/main" val="399813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שומנים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12776"/>
            <a:ext cx="5120885" cy="5069160"/>
          </a:xfrm>
        </p:spPr>
      </p:pic>
    </p:spTree>
    <p:extLst>
      <p:ext uri="{BB962C8B-B14F-4D97-AF65-F5344CB8AC3E}">
        <p14:creationId xmlns:p14="http://schemas.microsoft.com/office/powerpoint/2010/main" val="365494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חד-סוכרים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12775"/>
            <a:ext cx="5112568" cy="508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75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רב-סוכרים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26638"/>
            <a:ext cx="7173616" cy="474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186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חלבונים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299863"/>
            <a:ext cx="5225479" cy="522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20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פולימרים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71410"/>
            <a:ext cx="8150160" cy="488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96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34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מסיסות במים</vt:lpstr>
      <vt:lpstr>שומנים</vt:lpstr>
      <vt:lpstr>חד-סוכרים</vt:lpstr>
      <vt:lpstr>רב-סוכרים</vt:lpstr>
      <vt:lpstr>חלבונים</vt:lpstr>
      <vt:lpstr>פולימרים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Guy</dc:creator>
  <cp:lastModifiedBy>Shelly Livne</cp:lastModifiedBy>
  <cp:revision>13</cp:revision>
  <dcterms:created xsi:type="dcterms:W3CDTF">2012-11-20T04:43:14Z</dcterms:created>
  <dcterms:modified xsi:type="dcterms:W3CDTF">2025-12-31T12:28:55Z</dcterms:modified>
</cp:coreProperties>
</file>