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6" d="100"/>
          <a:sy n="76" d="100"/>
        </p:scale>
        <p:origin x="48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6306F6-6831-4584-B1FB-90B1E1C3662C}" type="datetimeFigureOut">
              <a:rPr lang="he-IL" smtClean="0"/>
              <a:pPr/>
              <a:t>ט"ז/אייר/תשפ"ה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403C4E-9EBF-47E2-B6F1-C1D1E092BC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378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המיקוקפסולות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בנויות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מממס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ושני מומסים. מתחת לטמפרטורת ההיתוך של הממס, המומסים נמצאים באינטראקציה, במגע. במצב כזה החומר צבעוני. מעל לטמפרטורת ההיתוך של הממס, כאשר הוא נוזל, המומסים נפרדים זה מזה- במצב כזה החומר חסר צבע.  לכן התהליך הפיך, בתנאי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שהמיקרוקפסולות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לא נפגעות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03C4E-9EBF-47E2-B6F1-C1D1E092BCA8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463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ט"ז/אייר/תשפ"ה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ט"ז/אייר/תשפ"ה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ט"ז/אייר/תשפ"ה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ט"ז/אייר/תשפ"ה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ט"ז/אייר/תשפ"ה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ט"ז/אייר/תשפ"ה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ט"ז/אייר/תשפ"ה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ט"ז/אייר/תשפ"ה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ט"ז/אייר/תשפ"ה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ט"ז/אייר/תשפ"ה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ט"ז/אייר/תשפ"ה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D64D-39B0-4DE5-B395-E1E7326B2F5F}" type="datetimeFigureOut">
              <a:rPr lang="he-IL" smtClean="0"/>
              <a:pPr/>
              <a:t>ט"ז/אייר/תשפ"ה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/>
          <a:lstStyle/>
          <a:p>
            <a:r>
              <a:rPr lang="he-IL" b="1" dirty="0">
                <a:solidFill>
                  <a:srgbClr val="FF0000"/>
                </a:solidFill>
                <a:cs typeface="+mn-cs"/>
              </a:rPr>
              <a:t>תעלומת תוצאות המעבדה האבודות</a:t>
            </a:r>
          </a:p>
        </p:txBody>
      </p:sp>
      <p:pic>
        <p:nvPicPr>
          <p:cNvPr id="1026" name="Picture 2" descr="http://susanecolasanti.files.wordpress.com/2011/09/firxion.jpg?w=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54541"/>
            <a:ext cx="3952880" cy="3731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מאפיינים של הדיו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>
            <a:normAutofit fontScale="92500"/>
          </a:bodyPr>
          <a:lstStyle/>
          <a:p>
            <a:pPr marL="365125" indent="-273050">
              <a:buClr>
                <a:srgbClr val="FF0000"/>
              </a:buClr>
              <a:buFont typeface="Wingdings" pitchFamily="2" charset="2"/>
              <a:buChar char=""/>
            </a:pPr>
            <a:r>
              <a:rPr lang="he-IL" dirty="0"/>
              <a:t>  בנוי ממיקרו-קפסולות (מספק מיקרונים) שבתוכם חומר שבתנאים מסוימים מאבד את צבעו.</a:t>
            </a:r>
          </a:p>
        </p:txBody>
      </p:sp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816" t="15908" r="32391" b="34601"/>
          <a:stretch>
            <a:fillRect/>
          </a:stretch>
        </p:blipFill>
        <p:spPr bwMode="auto">
          <a:xfrm>
            <a:off x="500034" y="3143248"/>
            <a:ext cx="3143272" cy="3259689"/>
          </a:xfrm>
          <a:prstGeom prst="rect">
            <a:avLst/>
          </a:prstGeom>
          <a:noFill/>
        </p:spPr>
      </p:pic>
      <p:pic>
        <p:nvPicPr>
          <p:cNvPr id="102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3640" t="5482" r="34217" b="46551"/>
          <a:stretch>
            <a:fillRect/>
          </a:stretch>
        </p:blipFill>
        <p:spPr bwMode="auto">
          <a:xfrm>
            <a:off x="5072066" y="3286124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חץ ימינה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9058" y="4572008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V="1">
            <a:off x="-45909" y="45908"/>
            <a:ext cx="1643050" cy="1551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מאפיינים של הדיו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1857364"/>
            <a:ext cx="8143932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he-IL" sz="2800" dirty="0"/>
              <a:t>העלאת הטמפרטורה של הדיו גורמת להיעלמותו. החימום יכול להתבצע ע"י:</a:t>
            </a:r>
          </a:p>
          <a:p>
            <a:pPr>
              <a:buClr>
                <a:srgbClr val="FF0000"/>
              </a:buClr>
            </a:pPr>
            <a:endParaRPr lang="he-IL" sz="2800" dirty="0"/>
          </a:p>
          <a:p>
            <a:pPr>
              <a:buClr>
                <a:srgbClr val="FF0000"/>
              </a:buClr>
              <a:buFont typeface="Wingdings" pitchFamily="2" charset="2"/>
              <a:buChar char="!"/>
            </a:pPr>
            <a:r>
              <a:rPr lang="he-IL" sz="2800" dirty="0"/>
              <a:t>חימום ישיר (מעל 60 מ"צ)</a:t>
            </a:r>
          </a:p>
          <a:p>
            <a:pPr>
              <a:buClr>
                <a:srgbClr val="FF0000"/>
              </a:buClr>
              <a:buFont typeface="Wingdings" pitchFamily="2" charset="2"/>
              <a:buChar char="!"/>
            </a:pPr>
            <a:r>
              <a:rPr lang="he-IL" sz="2800" dirty="0"/>
              <a:t>חיכוך ע"י מחיקה</a:t>
            </a:r>
          </a:p>
          <a:p>
            <a:pPr>
              <a:buClr>
                <a:srgbClr val="FF0000"/>
              </a:buClr>
              <a:buFont typeface="Wingdings" pitchFamily="2" charset="2"/>
              <a:buChar char="!"/>
            </a:pPr>
            <a:r>
              <a:rPr lang="he-IL" sz="2800" dirty="0"/>
              <a:t>תאורה חזקה</a:t>
            </a:r>
          </a:p>
          <a:p>
            <a:pPr>
              <a:buClr>
                <a:srgbClr val="FF0000"/>
              </a:buClr>
            </a:pPr>
            <a:endParaRPr lang="he-IL" sz="2800" dirty="0"/>
          </a:p>
          <a:p>
            <a:pPr>
              <a:buClr>
                <a:srgbClr val="FF0000"/>
              </a:buClr>
            </a:pPr>
            <a:r>
              <a:rPr lang="he-IL" sz="2800" dirty="0"/>
              <a:t>קירורו מחדש מחזיר את הצבע </a:t>
            </a:r>
            <a:r>
              <a:rPr lang="en-US" sz="2800" dirty="0"/>
              <a:t>(-20 </a:t>
            </a:r>
            <a:r>
              <a:rPr lang="en-US" sz="2800" baseline="30000" dirty="0"/>
              <a:t>0</a:t>
            </a:r>
            <a:r>
              <a:rPr lang="en-US" sz="2800" dirty="0"/>
              <a:t>C)</a:t>
            </a:r>
            <a:endParaRPr lang="he-IL" sz="2800" dirty="0"/>
          </a:p>
          <a:p>
            <a:pPr>
              <a:buClr>
                <a:srgbClr val="FF0000"/>
              </a:buClr>
            </a:pPr>
            <a:r>
              <a:rPr lang="he-IL" sz="2800" dirty="0"/>
              <a:t>התהליך הפיך אם המיקרו-קפסולות לא נפגעות</a:t>
            </a:r>
          </a:p>
        </p:txBody>
      </p:sp>
      <p:pic>
        <p:nvPicPr>
          <p:cNvPr id="4" name="Picture 2" descr="http://susanecolasanti.files.wordpress.com/2011/09/firxion.jpg?w=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45909" y="45908"/>
            <a:ext cx="1643050" cy="1551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cs typeface="+mn-cs"/>
              </a:rPr>
              <a:t>הצעה להסבר שינוי הצבע בהשפעת חימום/קירור</a:t>
            </a:r>
          </a:p>
        </p:txBody>
      </p:sp>
      <p:pic>
        <p:nvPicPr>
          <p:cNvPr id="2050" name="Picture 2" descr="הסבר לשינוי הצב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897" y="1285860"/>
            <a:ext cx="7950629" cy="550072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cs typeface="+mn-cs"/>
              </a:rPr>
              <a:t>הצעה להסבר שינוי הצבע בהשפעת חימום/קירור </a:t>
            </a:r>
          </a:p>
        </p:txBody>
      </p:sp>
      <p:pic>
        <p:nvPicPr>
          <p:cNvPr id="2051" name="Picture 3" descr="הסבר לשינוי המבנה של מיקרוקפסולו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8289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5655" y="5157192"/>
            <a:ext cx="68407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e-IL" sz="2000" dirty="0" err="1"/>
              <a:t>המיקוקפסולות</a:t>
            </a:r>
            <a:r>
              <a:rPr lang="he-IL" sz="2000" dirty="0"/>
              <a:t> בנויות </a:t>
            </a:r>
            <a:r>
              <a:rPr lang="he-IL" sz="2000" dirty="0" err="1"/>
              <a:t>מממס</a:t>
            </a:r>
            <a:r>
              <a:rPr lang="he-IL" sz="2000" dirty="0"/>
              <a:t> ושני מומסים (חומצה אורגנית וצבען).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000" dirty="0"/>
              <a:t>מתחת לטמפרטורת ההיתוך של הממס, המומסים נמצאים באינטראקציה, במגע. במצב כזה החומר צבעוני.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000" dirty="0"/>
              <a:t>מעל לטמפרטורת ההיתוך של הממס, כאשר הוא נוזל, המומסים נפרדים זה מזה- במצב כזה החומר חסר צבע.  </a:t>
            </a:r>
          </a:p>
        </p:txBody>
      </p:sp>
    </p:spTree>
    <p:extLst>
      <p:ext uri="{BB962C8B-B14F-4D97-AF65-F5344CB8AC3E}">
        <p14:creationId xmlns:p14="http://schemas.microsoft.com/office/powerpoint/2010/main" val="376993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מאפיינים </a:t>
            </a:r>
            <a:r>
              <a:rPr lang="he-IL" dirty="0" err="1"/>
              <a:t>תרמוכימיים</a:t>
            </a:r>
            <a:r>
              <a:rPr lang="he-IL"/>
              <a:t>: אנדו/אקסו</a:t>
            </a:r>
          </a:p>
        </p:txBody>
      </p:sp>
      <p:pic>
        <p:nvPicPr>
          <p:cNvPr id="4" name="Picture 2" descr="דיאגרמת אנרגיה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5297"/>
            <a:ext cx="7782393" cy="44942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מאפיינים נוספים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1714488"/>
            <a:ext cx="8215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מושפע משינויי </a:t>
            </a:r>
            <a:r>
              <a:rPr lang="en-US" sz="2400" dirty="0"/>
              <a:t>pH</a:t>
            </a:r>
            <a:r>
              <a:rPr lang="he-IL" sz="2400" dirty="0"/>
              <a:t> </a:t>
            </a:r>
          </a:p>
          <a:p>
            <a:r>
              <a:rPr lang="he-IL" sz="2400" dirty="0"/>
              <a:t>יתכן ומתרחשות התגובות ההפיכות הבאות:</a:t>
            </a:r>
          </a:p>
        </p:txBody>
      </p:sp>
      <p:pic>
        <p:nvPicPr>
          <p:cNvPr id="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45909" y="45908"/>
            <a:ext cx="1643050" cy="155123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3448422"/>
            <a:ext cx="875823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196</Words>
  <Application>Microsoft Office PowerPoint</Application>
  <PresentationFormat>On-screen Show (4:3)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ערכת נושא Office</vt:lpstr>
      <vt:lpstr>תעלומת תוצאות המעבדה האבודות</vt:lpstr>
      <vt:lpstr>מאפיינים של הדיו</vt:lpstr>
      <vt:lpstr>מאפיינים של הדיו </vt:lpstr>
      <vt:lpstr>הצעה להסבר שינוי הצבע בהשפעת חימום/קירור</vt:lpstr>
      <vt:lpstr>הצעה להסבר שינוי הצבע בהשפעת חימום/קירור </vt:lpstr>
      <vt:lpstr>מאפיינים תרמוכימיים: אנדו/אקסו</vt:lpstr>
      <vt:lpstr>מאפיינים נוספים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תעלומת תוצאות המעבדה האבודות</dc:title>
  <dc:creator>Dvora</dc:creator>
  <cp:lastModifiedBy>Shelly Livne</cp:lastModifiedBy>
  <cp:revision>15</cp:revision>
  <dcterms:created xsi:type="dcterms:W3CDTF">2013-07-23T21:36:24Z</dcterms:created>
  <dcterms:modified xsi:type="dcterms:W3CDTF">2025-05-14T12:18:03Z</dcterms:modified>
</cp:coreProperties>
</file>