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0" r:id="rId2"/>
    <p:sldId id="261" r:id="rId3"/>
    <p:sldId id="257" r:id="rId4"/>
    <p:sldId id="258" r:id="rId5"/>
    <p:sldId id="259" r:id="rId6"/>
  </p:sldIdLst>
  <p:sldSz cx="9144000" cy="6858000" type="screen4x3"/>
  <p:notesSz cx="6858000" cy="97742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he-IL"/>
    </a:defPPr>
    <a:lvl1pPr algn="l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1pPr>
    <a:lvl2pPr marL="457200" algn="l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2pPr>
    <a:lvl3pPr marL="914400" algn="l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3pPr>
    <a:lvl4pPr marL="1371600" algn="l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4pPr>
    <a:lvl5pPr marL="1828800" algn="l" rtl="1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279F"/>
    <a:srgbClr val="FAFD00"/>
    <a:srgbClr val="FE9B03"/>
    <a:srgbClr val="DADADA"/>
    <a:srgbClr val="00AE00"/>
    <a:srgbClr val="438E00"/>
    <a:srgbClr val="F95A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166" autoAdjust="0"/>
    <p:restoredTop sz="90929"/>
  </p:normalViewPr>
  <p:slideViewPr>
    <p:cSldViewPr snapToGrid="0">
      <p:cViewPr varScale="1">
        <p:scale>
          <a:sx n="81" d="100"/>
          <a:sy n="81" d="100"/>
        </p:scale>
        <p:origin x="269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57725"/>
            <a:ext cx="50292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854075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 (Hebrew)" pitchFamily="26" charset="0"/>
      </a:defRPr>
    </a:lvl1pPr>
    <a:lvl2pPr marL="457200" algn="l" defTabSz="762000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 (Hebrew)" pitchFamily="26" charset="0"/>
      </a:defRPr>
    </a:lvl2pPr>
    <a:lvl3pPr marL="914400" algn="l" defTabSz="762000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 (Hebrew)" pitchFamily="26" charset="0"/>
      </a:defRPr>
    </a:lvl3pPr>
    <a:lvl4pPr marL="1371600" algn="l" defTabSz="762000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 (Hebrew)" pitchFamily="26" charset="0"/>
      </a:defRPr>
    </a:lvl4pPr>
    <a:lvl5pPr marL="1828800" algn="l" defTabSz="762000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 (Hebrew)" pitchFamily="26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0158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49914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546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827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60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9868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019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9657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40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1070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946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 (Hebrew)" pitchFamily="26" charset="0"/>
        </a:defRPr>
      </a:lvl2pPr>
      <a:lvl3pPr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 (Hebrew)" pitchFamily="26" charset="0"/>
        </a:defRPr>
      </a:lvl3pPr>
      <a:lvl4pPr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 (Hebrew)" pitchFamily="26" charset="0"/>
        </a:defRPr>
      </a:lvl4pPr>
      <a:lvl5pPr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 (Hebrew)" pitchFamily="26" charset="0"/>
        </a:defRPr>
      </a:lvl5pPr>
      <a:lvl6pPr marL="457200"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 (Hebrew)" pitchFamily="26" charset="0"/>
        </a:defRPr>
      </a:lvl6pPr>
      <a:lvl7pPr marL="914400"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 (Hebrew)" pitchFamily="26" charset="0"/>
        </a:defRPr>
      </a:lvl7pPr>
      <a:lvl8pPr marL="1371600"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 (Hebrew)" pitchFamily="26" charset="0"/>
        </a:defRPr>
      </a:lvl8pPr>
      <a:lvl9pPr marL="1828800" algn="ctr" defTabSz="762000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 (Hebrew)" pitchFamily="26" charset="0"/>
        </a:defRPr>
      </a:lvl9pPr>
    </p:titleStyle>
    <p:bodyStyle>
      <a:lvl1pPr marL="342900" indent="-3429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defTabSz="762000" rtl="1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0713" y="24860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he-IL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haroni" pitchFamily="2" charset="-79"/>
              </a:rPr>
              <a:t>שקפים בנושא חומרים יוניים</a:t>
            </a:r>
          </a:p>
        </p:txBody>
      </p:sp>
      <p:sp>
        <p:nvSpPr>
          <p:cNvPr id="2052" name="Subtitle 2"/>
          <p:cNvSpPr>
            <a:spLocks noGrp="1"/>
          </p:cNvSpPr>
          <p:nvPr>
            <p:ph type="subTitle" idx="1"/>
          </p:nvPr>
        </p:nvSpPr>
        <p:spPr>
          <a:xfrm>
            <a:off x="895350" y="3886200"/>
            <a:ext cx="7421563" cy="1752600"/>
          </a:xfrm>
        </p:spPr>
        <p:txBody>
          <a:bodyPr/>
          <a:lstStyle/>
          <a:p>
            <a:r>
              <a:rPr lang="he-IL" altLang="en-US" b="1">
                <a:solidFill>
                  <a:srgbClr val="000080"/>
                </a:solidFill>
                <a:cs typeface="Arial" panose="020B0604020202020204" pitchFamily="34" charset="0"/>
              </a:rPr>
              <a:t>החומרים פותחו במסגרת קורס מורים מובילים תשנ"ה-תשנ"ו. </a:t>
            </a:r>
          </a:p>
          <a:p>
            <a:r>
              <a:rPr lang="he-IL" altLang="en-US" sz="1800" b="1">
                <a:solidFill>
                  <a:srgbClr val="000080"/>
                </a:solidFill>
                <a:cs typeface="Arial" panose="020B0604020202020204" pitchFamily="34" charset="0"/>
              </a:rPr>
              <a:t>מרכזת הסדנא: זיוה בר-דב </a:t>
            </a:r>
          </a:p>
          <a:p>
            <a:r>
              <a:rPr lang="he-IL" altLang="en-US" sz="1800" b="1">
                <a:solidFill>
                  <a:srgbClr val="000080"/>
                </a:solidFill>
                <a:cs typeface="Arial" panose="020B0604020202020204" pitchFamily="34" charset="0"/>
              </a:rPr>
              <a:t>משתתפי הקורס: נירה דינרי, נירית גלזר, בוריס טריגרמן, ציונה גולדנר, </a:t>
            </a:r>
          </a:p>
          <a:p>
            <a:r>
              <a:rPr lang="he-IL" altLang="en-US" sz="1800" b="1">
                <a:solidFill>
                  <a:srgbClr val="000080"/>
                </a:solidFill>
                <a:cs typeface="Arial" panose="020B0604020202020204" pitchFamily="34" charset="0"/>
              </a:rPr>
              <a:t>אביבה קלינמן, חאלד מסאלחה, ציפי שחראי, לילי שפרוך. </a:t>
            </a:r>
            <a:r>
              <a:rPr lang="he-IL" altLang="en-US" sz="1400" b="1">
                <a:solidFill>
                  <a:srgbClr val="000080"/>
                </a:solidFill>
                <a:cs typeface="Arial" panose="020B0604020202020204" pitchFamily="34" charset="0"/>
              </a:rPr>
              <a:t> </a:t>
            </a:r>
            <a:endParaRPr lang="en-US" altLang="en-US" sz="1800" b="1">
              <a:cs typeface="Arial" panose="020B0604020202020204" pitchFamily="34" charset="0"/>
            </a:endParaRPr>
          </a:p>
        </p:txBody>
      </p:sp>
      <p:pic>
        <p:nvPicPr>
          <p:cNvPr id="6" name="Picture 5" descr="משרד החינוך&#10;מינהלת מל&quot;מ&#10;המרכז הארצי למורי הכימיה&#10;המחלקה להוראת המדעים" title="לוגו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51" y="803275"/>
            <a:ext cx="8380428" cy="10443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54038" y="235744"/>
            <a:ext cx="7772400" cy="1143000"/>
          </a:xfrm>
        </p:spPr>
        <p:txBody>
          <a:bodyPr/>
          <a:lstStyle/>
          <a:p>
            <a:r>
              <a:rPr lang="en-US" altLang="en-US" b="1" dirty="0">
                <a:solidFill>
                  <a:srgbClr val="00279F"/>
                </a:solidFill>
              </a:rPr>
              <a:t>CuCl</a:t>
            </a:r>
            <a:r>
              <a:rPr lang="en-US" altLang="en-US" b="1" baseline="-25000" dirty="0">
                <a:solidFill>
                  <a:srgbClr val="00279F"/>
                </a:solidFill>
              </a:rPr>
              <a:t>2</a:t>
            </a:r>
            <a:r>
              <a:rPr lang="he-IL" altLang="en-US" b="1" dirty="0">
                <a:solidFill>
                  <a:srgbClr val="00279F"/>
                </a:solidFill>
              </a:rPr>
              <a:t> מותך</a:t>
            </a:r>
            <a:br>
              <a:rPr lang="en-US" altLang="en-US" baseline="-25000" dirty="0">
                <a:solidFill>
                  <a:srgbClr val="00279F"/>
                </a:solidFill>
              </a:rPr>
            </a:br>
            <a:endParaRPr lang="en-US" dirty="0"/>
          </a:p>
        </p:txBody>
      </p:sp>
      <p:grpSp>
        <p:nvGrpSpPr>
          <p:cNvPr id="2" name="Group 1" descr="איור של נחושת כלורית במצב מותך"/>
          <p:cNvGrpSpPr/>
          <p:nvPr/>
        </p:nvGrpSpPr>
        <p:grpSpPr>
          <a:xfrm>
            <a:off x="768350" y="1639888"/>
            <a:ext cx="7370763" cy="3951287"/>
            <a:chOff x="768350" y="1639888"/>
            <a:chExt cx="7370763" cy="3951287"/>
          </a:xfrm>
        </p:grpSpPr>
        <p:sp>
          <p:nvSpPr>
            <p:cNvPr id="3074" name="Oval 2"/>
            <p:cNvSpPr>
              <a:spLocks noChangeArrowheads="1"/>
            </p:cNvSpPr>
            <p:nvPr/>
          </p:nvSpPr>
          <p:spPr bwMode="auto">
            <a:xfrm>
              <a:off x="4440238" y="4154488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75" name="Oval 3"/>
            <p:cNvSpPr>
              <a:spLocks noChangeArrowheads="1"/>
            </p:cNvSpPr>
            <p:nvPr/>
          </p:nvSpPr>
          <p:spPr bwMode="auto">
            <a:xfrm>
              <a:off x="2687638" y="2630488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76" name="Oval 4"/>
            <p:cNvSpPr>
              <a:spLocks noChangeArrowheads="1"/>
            </p:cNvSpPr>
            <p:nvPr/>
          </p:nvSpPr>
          <p:spPr bwMode="auto">
            <a:xfrm>
              <a:off x="4683125" y="4583113"/>
              <a:ext cx="936625" cy="938212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3077" name="Oval 5"/>
            <p:cNvSpPr>
              <a:spLocks noChangeArrowheads="1"/>
            </p:cNvSpPr>
            <p:nvPr/>
          </p:nvSpPr>
          <p:spPr bwMode="auto">
            <a:xfrm>
              <a:off x="2619375" y="3873500"/>
              <a:ext cx="936625" cy="938213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3078" name="Oval 6"/>
            <p:cNvSpPr>
              <a:spLocks noChangeArrowheads="1"/>
            </p:cNvSpPr>
            <p:nvPr/>
          </p:nvSpPr>
          <p:spPr bwMode="auto">
            <a:xfrm>
              <a:off x="4143375" y="2654300"/>
              <a:ext cx="936625" cy="938213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3079" name="Oval 7"/>
            <p:cNvSpPr>
              <a:spLocks noChangeArrowheads="1"/>
            </p:cNvSpPr>
            <p:nvPr/>
          </p:nvSpPr>
          <p:spPr bwMode="auto">
            <a:xfrm>
              <a:off x="2078038" y="3621088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80" name="Oval 8"/>
            <p:cNvSpPr>
              <a:spLocks noChangeArrowheads="1"/>
            </p:cNvSpPr>
            <p:nvPr/>
          </p:nvSpPr>
          <p:spPr bwMode="auto">
            <a:xfrm>
              <a:off x="3678238" y="4916488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81" name="Oval 9"/>
            <p:cNvSpPr>
              <a:spLocks noChangeArrowheads="1"/>
            </p:cNvSpPr>
            <p:nvPr/>
          </p:nvSpPr>
          <p:spPr bwMode="auto">
            <a:xfrm>
              <a:off x="1552575" y="2044700"/>
              <a:ext cx="936625" cy="938213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3082" name="Oval 10"/>
            <p:cNvSpPr>
              <a:spLocks noChangeArrowheads="1"/>
            </p:cNvSpPr>
            <p:nvPr/>
          </p:nvSpPr>
          <p:spPr bwMode="auto">
            <a:xfrm>
              <a:off x="5116513" y="3792538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6269038" y="3468688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84" name="Oval 12"/>
            <p:cNvSpPr>
              <a:spLocks noChangeArrowheads="1"/>
            </p:cNvSpPr>
            <p:nvPr/>
          </p:nvSpPr>
          <p:spPr bwMode="auto">
            <a:xfrm>
              <a:off x="3373438" y="3316288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85" name="AutoShape 13"/>
            <p:cNvSpPr>
              <a:spLocks noChangeArrowheads="1"/>
            </p:cNvSpPr>
            <p:nvPr/>
          </p:nvSpPr>
          <p:spPr bwMode="auto">
            <a:xfrm rot="10800000" flipH="1" flipV="1">
              <a:off x="768350" y="1639888"/>
              <a:ext cx="7370763" cy="3951287"/>
            </a:xfrm>
            <a:custGeom>
              <a:avLst/>
              <a:gdLst>
                <a:gd name="T0" fmla="*/ 6449418 w 21600"/>
                <a:gd name="T1" fmla="*/ 1975644 h 21600"/>
                <a:gd name="T2" fmla="*/ 3685382 w 21600"/>
                <a:gd name="T3" fmla="*/ 3951287 h 21600"/>
                <a:gd name="T4" fmla="*/ 921345 w 21600"/>
                <a:gd name="T5" fmla="*/ 1975644 h 21600"/>
                <a:gd name="T6" fmla="*/ 3685382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6" name="Oval 14"/>
            <p:cNvSpPr>
              <a:spLocks noChangeArrowheads="1"/>
            </p:cNvSpPr>
            <p:nvPr/>
          </p:nvSpPr>
          <p:spPr bwMode="auto">
            <a:xfrm>
              <a:off x="6200775" y="1968500"/>
              <a:ext cx="936625" cy="938213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3087" name="Oval 15"/>
            <p:cNvSpPr>
              <a:spLocks noChangeArrowheads="1"/>
            </p:cNvSpPr>
            <p:nvPr/>
          </p:nvSpPr>
          <p:spPr bwMode="auto">
            <a:xfrm>
              <a:off x="5583238" y="2859088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88" name="Oval 16"/>
            <p:cNvSpPr>
              <a:spLocks noChangeArrowheads="1"/>
            </p:cNvSpPr>
            <p:nvPr/>
          </p:nvSpPr>
          <p:spPr bwMode="auto">
            <a:xfrm>
              <a:off x="4745038" y="2097088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90" name="Oval 21"/>
            <p:cNvSpPr>
              <a:spLocks noChangeArrowheads="1"/>
            </p:cNvSpPr>
            <p:nvPr/>
          </p:nvSpPr>
          <p:spPr bwMode="auto">
            <a:xfrm>
              <a:off x="3111500" y="1762125"/>
              <a:ext cx="936625" cy="938213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3091" name="Oval 22"/>
            <p:cNvSpPr>
              <a:spLocks noChangeArrowheads="1"/>
            </p:cNvSpPr>
            <p:nvPr/>
          </p:nvSpPr>
          <p:spPr bwMode="auto">
            <a:xfrm>
              <a:off x="2490788" y="1760538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92" name="Oval 23"/>
            <p:cNvSpPr>
              <a:spLocks noChangeArrowheads="1"/>
            </p:cNvSpPr>
            <p:nvPr/>
          </p:nvSpPr>
          <p:spPr bwMode="auto">
            <a:xfrm>
              <a:off x="5602288" y="4038600"/>
              <a:ext cx="936625" cy="938213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3093" name="Oval 24"/>
            <p:cNvSpPr>
              <a:spLocks noChangeArrowheads="1"/>
            </p:cNvSpPr>
            <p:nvPr/>
          </p:nvSpPr>
          <p:spPr bwMode="auto">
            <a:xfrm>
              <a:off x="2622550" y="4883150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94" name="Oval 25"/>
            <p:cNvSpPr>
              <a:spLocks noChangeArrowheads="1"/>
            </p:cNvSpPr>
            <p:nvPr/>
          </p:nvSpPr>
          <p:spPr bwMode="auto">
            <a:xfrm>
              <a:off x="3736975" y="3884613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95" name="Oval 26"/>
            <p:cNvSpPr>
              <a:spLocks noChangeArrowheads="1"/>
            </p:cNvSpPr>
            <p:nvPr/>
          </p:nvSpPr>
          <p:spPr bwMode="auto">
            <a:xfrm>
              <a:off x="5618163" y="1784350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3096" name="Oval 27"/>
            <p:cNvSpPr>
              <a:spLocks noChangeArrowheads="1"/>
            </p:cNvSpPr>
            <p:nvPr/>
          </p:nvSpPr>
          <p:spPr bwMode="auto">
            <a:xfrm>
              <a:off x="1068388" y="1776413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</p:grpSp>
      <p:sp>
        <p:nvSpPr>
          <p:cNvPr id="3097" name="Text Box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0" y="6299200"/>
            <a:ext cx="5381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sz="1000"/>
              <a:t>88</a:t>
            </a:r>
          </a:p>
        </p:txBody>
      </p:sp>
    </p:spTree>
    <p:extLst>
      <p:ext uri="{BB962C8B-B14F-4D97-AF65-F5344CB8AC3E}">
        <p14:creationId xmlns:p14="http://schemas.microsoft.com/office/powerpoint/2010/main" val="385046424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 descr="אלקטרוליזה של CuCl2 מותך&#10;"/>
          <p:cNvGrpSpPr/>
          <p:nvPr/>
        </p:nvGrpSpPr>
        <p:grpSpPr>
          <a:xfrm>
            <a:off x="200025" y="819150"/>
            <a:ext cx="7956550" cy="5894388"/>
            <a:chOff x="200025" y="819150"/>
            <a:chExt cx="7956550" cy="5894388"/>
          </a:xfrm>
        </p:grpSpPr>
        <p:sp>
          <p:nvSpPr>
            <p:cNvPr id="4098" name="Oval 2"/>
            <p:cNvSpPr>
              <a:spLocks noChangeArrowheads="1"/>
            </p:cNvSpPr>
            <p:nvPr/>
          </p:nvSpPr>
          <p:spPr bwMode="auto">
            <a:xfrm>
              <a:off x="3409950" y="5068888"/>
              <a:ext cx="520700" cy="520700"/>
            </a:xfrm>
            <a:prstGeom prst="ellipse">
              <a:avLst/>
            </a:prstGeom>
            <a:solidFill>
              <a:srgbClr val="7F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grpSp>
          <p:nvGrpSpPr>
            <p:cNvPr id="4099" name="Group 5"/>
            <p:cNvGrpSpPr>
              <a:grpSpLocks/>
            </p:cNvGrpSpPr>
            <p:nvPr/>
          </p:nvGrpSpPr>
          <p:grpSpPr bwMode="auto">
            <a:xfrm>
              <a:off x="2651125" y="1965325"/>
              <a:ext cx="3540125" cy="3162300"/>
              <a:chOff x="1670" y="1238"/>
              <a:chExt cx="2230" cy="1992"/>
            </a:xfrm>
          </p:grpSpPr>
          <p:sp>
            <p:nvSpPr>
              <p:cNvPr id="4164" name="Rectangle 3"/>
              <p:cNvSpPr>
                <a:spLocks noChangeArrowheads="1"/>
              </p:cNvSpPr>
              <p:nvPr/>
            </p:nvSpPr>
            <p:spPr bwMode="auto">
              <a:xfrm>
                <a:off x="3708" y="1238"/>
                <a:ext cx="192" cy="1992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4165" name="Rectangle 4"/>
              <p:cNvSpPr>
                <a:spLocks noChangeArrowheads="1"/>
              </p:cNvSpPr>
              <p:nvPr/>
            </p:nvSpPr>
            <p:spPr bwMode="auto">
              <a:xfrm>
                <a:off x="1670" y="1238"/>
                <a:ext cx="192" cy="1992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4100" name="Group 11"/>
            <p:cNvGrpSpPr>
              <a:grpSpLocks/>
            </p:cNvGrpSpPr>
            <p:nvPr/>
          </p:nvGrpSpPr>
          <p:grpSpPr bwMode="auto">
            <a:xfrm>
              <a:off x="4976813" y="2840038"/>
              <a:ext cx="1825625" cy="2360612"/>
              <a:chOff x="3135" y="1789"/>
              <a:chExt cx="1150" cy="1487"/>
            </a:xfrm>
          </p:grpSpPr>
          <p:sp>
            <p:nvSpPr>
              <p:cNvPr id="4159" name="Oval 6"/>
              <p:cNvSpPr>
                <a:spLocks noChangeArrowheads="1"/>
              </p:cNvSpPr>
              <p:nvPr/>
            </p:nvSpPr>
            <p:spPr bwMode="auto">
              <a:xfrm>
                <a:off x="3135" y="2221"/>
                <a:ext cx="478" cy="479"/>
              </a:xfrm>
              <a:prstGeom prst="ellipse">
                <a:avLst/>
              </a:prstGeom>
              <a:solidFill>
                <a:srgbClr val="114FF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4612" tIns="36512" rIns="74612" bIns="36512" anchor="ctr"/>
              <a:lstStyle>
                <a:lvl1pPr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 sz="2600"/>
                  <a:t>Cu</a:t>
                </a:r>
                <a:r>
                  <a:rPr lang="en-US" altLang="en-US" sz="2600" baseline="30000"/>
                  <a:t>2+</a:t>
                </a:r>
              </a:p>
            </p:txBody>
          </p:sp>
          <p:sp>
            <p:nvSpPr>
              <p:cNvPr id="4160" name="Oval 7"/>
              <p:cNvSpPr>
                <a:spLocks noChangeArrowheads="1"/>
              </p:cNvSpPr>
              <p:nvPr/>
            </p:nvSpPr>
            <p:spPr bwMode="auto">
              <a:xfrm>
                <a:off x="3279" y="2701"/>
                <a:ext cx="478" cy="479"/>
              </a:xfrm>
              <a:prstGeom prst="ellipse">
                <a:avLst/>
              </a:prstGeom>
              <a:solidFill>
                <a:srgbClr val="114FF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4612" tIns="36512" rIns="74612" bIns="36512" anchor="ctr"/>
              <a:lstStyle>
                <a:lvl1pPr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 sz="2600"/>
                  <a:t>Cu</a:t>
                </a:r>
                <a:r>
                  <a:rPr lang="en-US" altLang="en-US" sz="2600" baseline="30000"/>
                  <a:t>2+</a:t>
                </a:r>
              </a:p>
            </p:txBody>
          </p:sp>
          <p:sp>
            <p:nvSpPr>
              <p:cNvPr id="4161" name="Oval 8"/>
              <p:cNvSpPr>
                <a:spLocks noChangeArrowheads="1"/>
              </p:cNvSpPr>
              <p:nvPr/>
            </p:nvSpPr>
            <p:spPr bwMode="auto">
              <a:xfrm>
                <a:off x="3471" y="1789"/>
                <a:ext cx="478" cy="479"/>
              </a:xfrm>
              <a:prstGeom prst="ellipse">
                <a:avLst/>
              </a:prstGeom>
              <a:solidFill>
                <a:srgbClr val="114FF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4612" tIns="36512" rIns="74612" bIns="36512" anchor="ctr"/>
              <a:lstStyle>
                <a:lvl1pPr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 sz="2600"/>
                  <a:t>Cu</a:t>
                </a:r>
                <a:r>
                  <a:rPr lang="en-US" altLang="en-US" sz="2600" baseline="30000"/>
                  <a:t>2+</a:t>
                </a:r>
              </a:p>
            </p:txBody>
          </p:sp>
          <p:sp>
            <p:nvSpPr>
              <p:cNvPr id="4162" name="Oval 9"/>
              <p:cNvSpPr>
                <a:spLocks noChangeArrowheads="1"/>
              </p:cNvSpPr>
              <p:nvPr/>
            </p:nvSpPr>
            <p:spPr bwMode="auto">
              <a:xfrm>
                <a:off x="3711" y="2797"/>
                <a:ext cx="478" cy="479"/>
              </a:xfrm>
              <a:prstGeom prst="ellipse">
                <a:avLst/>
              </a:prstGeom>
              <a:solidFill>
                <a:srgbClr val="114FF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4612" tIns="36512" rIns="74612" bIns="36512" anchor="ctr"/>
              <a:lstStyle>
                <a:lvl1pPr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 sz="2600" dirty="0"/>
                  <a:t>Cu</a:t>
                </a:r>
                <a:r>
                  <a:rPr lang="en-US" altLang="en-US" sz="2600" baseline="30000" dirty="0"/>
                  <a:t>2+</a:t>
                </a:r>
              </a:p>
            </p:txBody>
          </p:sp>
          <p:sp>
            <p:nvSpPr>
              <p:cNvPr id="4163" name="Oval 10"/>
              <p:cNvSpPr>
                <a:spLocks noChangeArrowheads="1"/>
              </p:cNvSpPr>
              <p:nvPr/>
            </p:nvSpPr>
            <p:spPr bwMode="auto">
              <a:xfrm>
                <a:off x="3807" y="2269"/>
                <a:ext cx="478" cy="479"/>
              </a:xfrm>
              <a:prstGeom prst="ellipse">
                <a:avLst/>
              </a:prstGeom>
              <a:solidFill>
                <a:srgbClr val="114FF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4612" tIns="36512" rIns="74612" bIns="36512" anchor="ctr"/>
              <a:lstStyle>
                <a:lvl1pPr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50006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50006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 sz="2600"/>
                  <a:t>Cu</a:t>
                </a:r>
                <a:r>
                  <a:rPr lang="en-US" altLang="en-US" sz="2600" baseline="30000"/>
                  <a:t>2+</a:t>
                </a:r>
              </a:p>
            </p:txBody>
          </p:sp>
        </p:grpSp>
        <p:grpSp>
          <p:nvGrpSpPr>
            <p:cNvPr id="4101" name="Group 18"/>
            <p:cNvGrpSpPr>
              <a:grpSpLocks/>
            </p:cNvGrpSpPr>
            <p:nvPr/>
          </p:nvGrpSpPr>
          <p:grpSpPr bwMode="auto">
            <a:xfrm>
              <a:off x="2103438" y="2957513"/>
              <a:ext cx="1816100" cy="2578100"/>
              <a:chOff x="1325" y="1863"/>
              <a:chExt cx="1144" cy="1624"/>
            </a:xfrm>
          </p:grpSpPr>
          <p:sp>
            <p:nvSpPr>
              <p:cNvPr id="4153" name="Oval 12"/>
              <p:cNvSpPr>
                <a:spLocks noChangeArrowheads="1"/>
              </p:cNvSpPr>
              <p:nvPr/>
            </p:nvSpPr>
            <p:spPr bwMode="auto">
              <a:xfrm>
                <a:off x="1949" y="2439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-</a:t>
                </a:r>
              </a:p>
            </p:txBody>
          </p:sp>
          <p:sp>
            <p:nvSpPr>
              <p:cNvPr id="4154" name="Oval 13"/>
              <p:cNvSpPr>
                <a:spLocks noChangeArrowheads="1"/>
              </p:cNvSpPr>
              <p:nvPr/>
            </p:nvSpPr>
            <p:spPr bwMode="auto">
              <a:xfrm>
                <a:off x="1325" y="3159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-</a:t>
                </a:r>
              </a:p>
            </p:txBody>
          </p:sp>
          <p:sp>
            <p:nvSpPr>
              <p:cNvPr id="4155" name="Oval 14"/>
              <p:cNvSpPr>
                <a:spLocks noChangeArrowheads="1"/>
              </p:cNvSpPr>
              <p:nvPr/>
            </p:nvSpPr>
            <p:spPr bwMode="auto">
              <a:xfrm>
                <a:off x="1373" y="2583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-</a:t>
                </a:r>
              </a:p>
            </p:txBody>
          </p:sp>
          <p:sp>
            <p:nvSpPr>
              <p:cNvPr id="4156" name="Oval 15"/>
              <p:cNvSpPr>
                <a:spLocks noChangeArrowheads="1"/>
              </p:cNvSpPr>
              <p:nvPr/>
            </p:nvSpPr>
            <p:spPr bwMode="auto">
              <a:xfrm>
                <a:off x="2141" y="1911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-</a:t>
                </a:r>
              </a:p>
            </p:txBody>
          </p:sp>
          <p:sp>
            <p:nvSpPr>
              <p:cNvPr id="4157" name="Oval 16"/>
              <p:cNvSpPr>
                <a:spLocks noChangeArrowheads="1"/>
              </p:cNvSpPr>
              <p:nvPr/>
            </p:nvSpPr>
            <p:spPr bwMode="auto">
              <a:xfrm>
                <a:off x="1613" y="2823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-</a:t>
                </a:r>
              </a:p>
            </p:txBody>
          </p:sp>
          <p:sp>
            <p:nvSpPr>
              <p:cNvPr id="4158" name="Oval 17"/>
              <p:cNvSpPr>
                <a:spLocks noChangeArrowheads="1"/>
              </p:cNvSpPr>
              <p:nvPr/>
            </p:nvSpPr>
            <p:spPr bwMode="auto">
              <a:xfrm>
                <a:off x="1565" y="1863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-</a:t>
                </a:r>
              </a:p>
            </p:txBody>
          </p:sp>
        </p:grpSp>
        <p:sp>
          <p:nvSpPr>
            <p:cNvPr id="4103" name="Oval 24"/>
            <p:cNvSpPr>
              <a:spLocks noChangeArrowheads="1"/>
            </p:cNvSpPr>
            <p:nvPr/>
          </p:nvSpPr>
          <p:spPr bwMode="auto">
            <a:xfrm>
              <a:off x="4800600" y="5942013"/>
              <a:ext cx="758825" cy="760412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4612" tIns="36512" rIns="74612" bIns="36512" anchor="ctr"/>
            <a:lstStyle>
              <a:lvl1pPr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2600"/>
                <a:t>Cu</a:t>
              </a:r>
              <a:r>
                <a:rPr lang="en-US" altLang="en-US" sz="2600" baseline="30000"/>
                <a:t>2+</a:t>
              </a:r>
            </a:p>
          </p:txBody>
        </p:sp>
        <p:sp>
          <p:nvSpPr>
            <p:cNvPr id="4104" name="Oval 25"/>
            <p:cNvSpPr>
              <a:spLocks noChangeArrowheads="1"/>
            </p:cNvSpPr>
            <p:nvPr/>
          </p:nvSpPr>
          <p:spPr bwMode="auto">
            <a:xfrm>
              <a:off x="5562600" y="5942013"/>
              <a:ext cx="758825" cy="760412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4612" tIns="36512" rIns="74612" bIns="36512" anchor="ctr"/>
            <a:lstStyle>
              <a:lvl1pPr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2600"/>
                <a:t>Cu</a:t>
              </a:r>
              <a:r>
                <a:rPr lang="en-US" altLang="en-US" sz="2600" baseline="30000"/>
                <a:t>2+</a:t>
              </a:r>
            </a:p>
          </p:txBody>
        </p:sp>
        <p:sp>
          <p:nvSpPr>
            <p:cNvPr id="4105" name="Oval 26"/>
            <p:cNvSpPr>
              <a:spLocks noChangeArrowheads="1"/>
            </p:cNvSpPr>
            <p:nvPr/>
          </p:nvSpPr>
          <p:spPr bwMode="auto">
            <a:xfrm>
              <a:off x="4114800" y="5942013"/>
              <a:ext cx="758825" cy="760412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4612" tIns="36512" rIns="74612" bIns="36512" anchor="ctr"/>
            <a:lstStyle>
              <a:lvl1pPr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2600"/>
                <a:t>Cu</a:t>
              </a:r>
              <a:r>
                <a:rPr lang="en-US" altLang="en-US" sz="2600" baseline="30000"/>
                <a:t>2+</a:t>
              </a:r>
            </a:p>
          </p:txBody>
        </p:sp>
        <p:sp>
          <p:nvSpPr>
            <p:cNvPr id="4106" name="Oval 27"/>
            <p:cNvSpPr>
              <a:spLocks noChangeArrowheads="1"/>
            </p:cNvSpPr>
            <p:nvPr/>
          </p:nvSpPr>
          <p:spPr bwMode="auto">
            <a:xfrm>
              <a:off x="5181600" y="5332413"/>
              <a:ext cx="758825" cy="760412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4612" tIns="36512" rIns="74612" bIns="36512" anchor="ctr"/>
            <a:lstStyle>
              <a:lvl1pPr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2600"/>
                <a:t>Cu</a:t>
              </a:r>
              <a:r>
                <a:rPr lang="en-US" altLang="en-US" sz="2600" baseline="30000"/>
                <a:t>2+</a:t>
              </a:r>
            </a:p>
          </p:txBody>
        </p:sp>
        <p:sp>
          <p:nvSpPr>
            <p:cNvPr id="4107" name="Oval 28"/>
            <p:cNvSpPr>
              <a:spLocks noChangeArrowheads="1"/>
            </p:cNvSpPr>
            <p:nvPr/>
          </p:nvSpPr>
          <p:spPr bwMode="auto">
            <a:xfrm>
              <a:off x="4419600" y="5256213"/>
              <a:ext cx="758825" cy="760412"/>
            </a:xfrm>
            <a:prstGeom prst="ellipse">
              <a:avLst/>
            </a:prstGeom>
            <a:solidFill>
              <a:srgbClr val="114FF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4612" tIns="36512" rIns="74612" bIns="36512" anchor="ctr"/>
            <a:lstStyle>
              <a:lvl1pPr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50006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50006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2600"/>
                <a:t>Cu</a:t>
              </a:r>
              <a:r>
                <a:rPr lang="en-US" altLang="en-US" sz="2600" baseline="30000"/>
                <a:t>2+</a:t>
              </a:r>
            </a:p>
          </p:txBody>
        </p:sp>
        <p:sp>
          <p:nvSpPr>
            <p:cNvPr id="4108" name="Line 29"/>
            <p:cNvSpPr>
              <a:spLocks noChangeShapeType="1"/>
            </p:cNvSpPr>
            <p:nvPr/>
          </p:nvSpPr>
          <p:spPr bwMode="auto">
            <a:xfrm>
              <a:off x="5089525" y="5410200"/>
              <a:ext cx="182563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Line 30"/>
            <p:cNvSpPr>
              <a:spLocks noChangeShapeType="1"/>
            </p:cNvSpPr>
            <p:nvPr/>
          </p:nvSpPr>
          <p:spPr bwMode="auto">
            <a:xfrm>
              <a:off x="4327525" y="5867400"/>
              <a:ext cx="182563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Line 31"/>
            <p:cNvSpPr>
              <a:spLocks noChangeShapeType="1"/>
            </p:cNvSpPr>
            <p:nvPr/>
          </p:nvSpPr>
          <p:spPr bwMode="auto">
            <a:xfrm>
              <a:off x="5394325" y="6019800"/>
              <a:ext cx="182563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1" name="Line 32"/>
            <p:cNvSpPr>
              <a:spLocks noChangeShapeType="1"/>
            </p:cNvSpPr>
            <p:nvPr/>
          </p:nvSpPr>
          <p:spPr bwMode="auto">
            <a:xfrm>
              <a:off x="4784725" y="6096000"/>
              <a:ext cx="182563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Line 33"/>
            <p:cNvSpPr>
              <a:spLocks noChangeShapeType="1"/>
            </p:cNvSpPr>
            <p:nvPr/>
          </p:nvSpPr>
          <p:spPr bwMode="auto">
            <a:xfrm>
              <a:off x="4784725" y="6629400"/>
              <a:ext cx="182563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Line 34"/>
            <p:cNvSpPr>
              <a:spLocks noChangeShapeType="1"/>
            </p:cNvSpPr>
            <p:nvPr/>
          </p:nvSpPr>
          <p:spPr bwMode="auto">
            <a:xfrm>
              <a:off x="5470525" y="6553200"/>
              <a:ext cx="182563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Line 35"/>
            <p:cNvSpPr>
              <a:spLocks noChangeShapeType="1"/>
            </p:cNvSpPr>
            <p:nvPr/>
          </p:nvSpPr>
          <p:spPr bwMode="auto">
            <a:xfrm>
              <a:off x="6156325" y="6477000"/>
              <a:ext cx="182563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Line 36"/>
            <p:cNvSpPr>
              <a:spLocks noChangeShapeType="1"/>
            </p:cNvSpPr>
            <p:nvPr/>
          </p:nvSpPr>
          <p:spPr bwMode="auto">
            <a:xfrm>
              <a:off x="5013325" y="5791200"/>
              <a:ext cx="182563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Line 37"/>
            <p:cNvSpPr>
              <a:spLocks noChangeShapeType="1"/>
            </p:cNvSpPr>
            <p:nvPr/>
          </p:nvSpPr>
          <p:spPr bwMode="auto">
            <a:xfrm>
              <a:off x="6003925" y="5867400"/>
              <a:ext cx="182563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Line 38"/>
            <p:cNvSpPr>
              <a:spLocks noChangeShapeType="1"/>
            </p:cNvSpPr>
            <p:nvPr/>
          </p:nvSpPr>
          <p:spPr bwMode="auto">
            <a:xfrm>
              <a:off x="6232525" y="6172200"/>
              <a:ext cx="182563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8" name="Rectangle 39"/>
            <p:cNvSpPr>
              <a:spLocks noChangeArrowheads="1"/>
            </p:cNvSpPr>
            <p:nvPr/>
          </p:nvSpPr>
          <p:spPr bwMode="auto">
            <a:xfrm>
              <a:off x="6548438" y="6015038"/>
              <a:ext cx="1516062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>
                <a:spcBef>
                  <a:spcPct val="50000"/>
                </a:spcBef>
              </a:pPr>
              <a:r>
                <a:rPr lang="en-US" altLang="en-US" sz="4000" b="1">
                  <a:solidFill>
                    <a:schemeClr val="hlink"/>
                  </a:solidFill>
                </a:rPr>
                <a:t>Cu</a:t>
              </a:r>
              <a:r>
                <a:rPr lang="en-US" altLang="en-US" sz="4000" b="1" baseline="-25000">
                  <a:solidFill>
                    <a:schemeClr val="hlink"/>
                  </a:solidFill>
                </a:rPr>
                <a:t>(s)</a:t>
              </a:r>
            </a:p>
          </p:txBody>
        </p:sp>
        <p:grpSp>
          <p:nvGrpSpPr>
            <p:cNvPr id="4119" name="Group 42"/>
            <p:cNvGrpSpPr>
              <a:grpSpLocks/>
            </p:cNvGrpSpPr>
            <p:nvPr/>
          </p:nvGrpSpPr>
          <p:grpSpPr bwMode="auto">
            <a:xfrm>
              <a:off x="790575" y="819150"/>
              <a:ext cx="998538" cy="520700"/>
              <a:chOff x="498" y="516"/>
              <a:chExt cx="629" cy="328"/>
            </a:xfrm>
          </p:grpSpPr>
          <p:sp>
            <p:nvSpPr>
              <p:cNvPr id="4147" name="Oval 40"/>
              <p:cNvSpPr>
                <a:spLocks noChangeArrowheads="1"/>
              </p:cNvSpPr>
              <p:nvPr/>
            </p:nvSpPr>
            <p:spPr bwMode="auto">
              <a:xfrm>
                <a:off x="498" y="516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 </a:t>
                </a:r>
              </a:p>
            </p:txBody>
          </p:sp>
          <p:sp>
            <p:nvSpPr>
              <p:cNvPr id="4148" name="Oval 41"/>
              <p:cNvSpPr>
                <a:spLocks noChangeArrowheads="1"/>
              </p:cNvSpPr>
              <p:nvPr/>
            </p:nvSpPr>
            <p:spPr bwMode="auto">
              <a:xfrm>
                <a:off x="799" y="516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 </a:t>
                </a:r>
              </a:p>
            </p:txBody>
          </p:sp>
        </p:grpSp>
        <p:grpSp>
          <p:nvGrpSpPr>
            <p:cNvPr id="4120" name="Group 45"/>
            <p:cNvGrpSpPr>
              <a:grpSpLocks/>
            </p:cNvGrpSpPr>
            <p:nvPr/>
          </p:nvGrpSpPr>
          <p:grpSpPr bwMode="auto">
            <a:xfrm>
              <a:off x="1292225" y="3316288"/>
              <a:ext cx="998538" cy="520700"/>
              <a:chOff x="814" y="2089"/>
              <a:chExt cx="629" cy="328"/>
            </a:xfrm>
          </p:grpSpPr>
          <p:sp>
            <p:nvSpPr>
              <p:cNvPr id="4145" name="Oval 43"/>
              <p:cNvSpPr>
                <a:spLocks noChangeArrowheads="1"/>
              </p:cNvSpPr>
              <p:nvPr/>
            </p:nvSpPr>
            <p:spPr bwMode="auto">
              <a:xfrm>
                <a:off x="814" y="2089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 </a:t>
                </a:r>
              </a:p>
            </p:txBody>
          </p:sp>
          <p:sp>
            <p:nvSpPr>
              <p:cNvPr id="4146" name="Oval 44"/>
              <p:cNvSpPr>
                <a:spLocks noChangeArrowheads="1"/>
              </p:cNvSpPr>
              <p:nvPr/>
            </p:nvSpPr>
            <p:spPr bwMode="auto">
              <a:xfrm>
                <a:off x="1115" y="2089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 </a:t>
                </a:r>
              </a:p>
            </p:txBody>
          </p:sp>
        </p:grpSp>
        <p:grpSp>
          <p:nvGrpSpPr>
            <p:cNvPr id="4121" name="Group 48"/>
            <p:cNvGrpSpPr>
              <a:grpSpLocks/>
            </p:cNvGrpSpPr>
            <p:nvPr/>
          </p:nvGrpSpPr>
          <p:grpSpPr bwMode="auto">
            <a:xfrm>
              <a:off x="1536700" y="1355725"/>
              <a:ext cx="998538" cy="520700"/>
              <a:chOff x="968" y="854"/>
              <a:chExt cx="629" cy="328"/>
            </a:xfrm>
          </p:grpSpPr>
          <p:sp>
            <p:nvSpPr>
              <p:cNvPr id="4143" name="Oval 46"/>
              <p:cNvSpPr>
                <a:spLocks noChangeArrowheads="1"/>
              </p:cNvSpPr>
              <p:nvPr/>
            </p:nvSpPr>
            <p:spPr bwMode="auto">
              <a:xfrm>
                <a:off x="968" y="854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 </a:t>
                </a:r>
              </a:p>
            </p:txBody>
          </p:sp>
          <p:sp>
            <p:nvSpPr>
              <p:cNvPr id="4144" name="Oval 47"/>
              <p:cNvSpPr>
                <a:spLocks noChangeArrowheads="1"/>
              </p:cNvSpPr>
              <p:nvPr/>
            </p:nvSpPr>
            <p:spPr bwMode="auto">
              <a:xfrm>
                <a:off x="1269" y="854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 </a:t>
                </a:r>
              </a:p>
            </p:txBody>
          </p:sp>
        </p:grpSp>
        <p:grpSp>
          <p:nvGrpSpPr>
            <p:cNvPr id="4122" name="Group 51"/>
            <p:cNvGrpSpPr>
              <a:grpSpLocks/>
            </p:cNvGrpSpPr>
            <p:nvPr/>
          </p:nvGrpSpPr>
          <p:grpSpPr bwMode="auto">
            <a:xfrm>
              <a:off x="1063625" y="1993900"/>
              <a:ext cx="998538" cy="520700"/>
              <a:chOff x="670" y="1256"/>
              <a:chExt cx="629" cy="328"/>
            </a:xfrm>
          </p:grpSpPr>
          <p:sp>
            <p:nvSpPr>
              <p:cNvPr id="4141" name="Oval 49"/>
              <p:cNvSpPr>
                <a:spLocks noChangeArrowheads="1"/>
              </p:cNvSpPr>
              <p:nvPr/>
            </p:nvSpPr>
            <p:spPr bwMode="auto">
              <a:xfrm>
                <a:off x="670" y="1256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 </a:t>
                </a:r>
              </a:p>
            </p:txBody>
          </p:sp>
          <p:sp>
            <p:nvSpPr>
              <p:cNvPr id="4142" name="Oval 50"/>
              <p:cNvSpPr>
                <a:spLocks noChangeArrowheads="1"/>
              </p:cNvSpPr>
              <p:nvPr/>
            </p:nvSpPr>
            <p:spPr bwMode="auto">
              <a:xfrm>
                <a:off x="971" y="1256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 b="1"/>
                  <a:t>Cl</a:t>
                </a:r>
                <a:r>
                  <a:rPr lang="en-US" altLang="en-US" sz="3200" baseline="30000"/>
                  <a:t> </a:t>
                </a:r>
              </a:p>
            </p:txBody>
          </p:sp>
        </p:grpSp>
        <p:sp>
          <p:nvSpPr>
            <p:cNvPr id="4123" name="Rectangle 52"/>
            <p:cNvSpPr>
              <a:spLocks noChangeArrowheads="1"/>
            </p:cNvSpPr>
            <p:nvPr/>
          </p:nvSpPr>
          <p:spPr bwMode="auto">
            <a:xfrm>
              <a:off x="200025" y="1263650"/>
              <a:ext cx="1519238" cy="698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>
                <a:spcBef>
                  <a:spcPct val="50000"/>
                </a:spcBef>
              </a:pPr>
              <a:r>
                <a:rPr lang="en-US" altLang="en-US" sz="4000" b="1">
                  <a:solidFill>
                    <a:srgbClr val="438E00"/>
                  </a:solidFill>
                </a:rPr>
                <a:t>Cl</a:t>
              </a:r>
              <a:r>
                <a:rPr lang="en-US" altLang="en-US" sz="4000" b="1" baseline="-25000">
                  <a:solidFill>
                    <a:srgbClr val="438E00"/>
                  </a:solidFill>
                </a:rPr>
                <a:t>2(g)</a:t>
              </a:r>
            </a:p>
          </p:txBody>
        </p:sp>
        <p:sp>
          <p:nvSpPr>
            <p:cNvPr id="4124" name="Line 53"/>
            <p:cNvSpPr>
              <a:spLocks noChangeShapeType="1"/>
            </p:cNvSpPr>
            <p:nvPr/>
          </p:nvSpPr>
          <p:spPr bwMode="auto">
            <a:xfrm>
              <a:off x="5970588" y="4370388"/>
              <a:ext cx="182562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5" name="Line 54"/>
            <p:cNvSpPr>
              <a:spLocks noChangeShapeType="1"/>
            </p:cNvSpPr>
            <p:nvPr/>
          </p:nvSpPr>
          <p:spPr bwMode="auto">
            <a:xfrm>
              <a:off x="5964238" y="3713163"/>
              <a:ext cx="182562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6" name="AutoShape 55"/>
            <p:cNvSpPr>
              <a:spLocks noChangeArrowheads="1"/>
            </p:cNvSpPr>
            <p:nvPr/>
          </p:nvSpPr>
          <p:spPr bwMode="auto">
            <a:xfrm rot="10800000" flipH="1" flipV="1">
              <a:off x="798513" y="2767013"/>
              <a:ext cx="7358062" cy="3938587"/>
            </a:xfrm>
            <a:custGeom>
              <a:avLst/>
              <a:gdLst>
                <a:gd name="T0" fmla="*/ 6438304 w 21600"/>
                <a:gd name="T1" fmla="*/ 1969293 h 21600"/>
                <a:gd name="T2" fmla="*/ 3679031 w 21600"/>
                <a:gd name="T3" fmla="*/ 3938587 h 21600"/>
                <a:gd name="T4" fmla="*/ 919758 w 21600"/>
                <a:gd name="T5" fmla="*/ 1969293 h 21600"/>
                <a:gd name="T6" fmla="*/ 367903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399" y="21600"/>
                  </a:lnTo>
                  <a:lnTo>
                    <a:pt x="16201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7" name="Line 56"/>
            <p:cNvSpPr>
              <a:spLocks noChangeShapeType="1"/>
            </p:cNvSpPr>
            <p:nvPr/>
          </p:nvSpPr>
          <p:spPr bwMode="auto">
            <a:xfrm>
              <a:off x="2700338" y="2773363"/>
              <a:ext cx="182562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8" name="Line 57"/>
            <p:cNvSpPr>
              <a:spLocks noChangeShapeType="1"/>
            </p:cNvSpPr>
            <p:nvPr/>
          </p:nvSpPr>
          <p:spPr bwMode="auto">
            <a:xfrm>
              <a:off x="2713038" y="3971925"/>
              <a:ext cx="182562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129" name="Group 60"/>
            <p:cNvGrpSpPr>
              <a:grpSpLocks/>
            </p:cNvGrpSpPr>
            <p:nvPr/>
          </p:nvGrpSpPr>
          <p:grpSpPr bwMode="auto">
            <a:xfrm>
              <a:off x="957263" y="2633663"/>
              <a:ext cx="998537" cy="520700"/>
              <a:chOff x="603" y="1659"/>
              <a:chExt cx="629" cy="328"/>
            </a:xfrm>
          </p:grpSpPr>
          <p:sp>
            <p:nvSpPr>
              <p:cNvPr id="4139" name="Oval 58"/>
              <p:cNvSpPr>
                <a:spLocks noChangeArrowheads="1"/>
              </p:cNvSpPr>
              <p:nvPr/>
            </p:nvSpPr>
            <p:spPr bwMode="auto">
              <a:xfrm>
                <a:off x="603" y="1659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 </a:t>
                </a:r>
              </a:p>
            </p:txBody>
          </p:sp>
          <p:sp>
            <p:nvSpPr>
              <p:cNvPr id="4140" name="Oval 59"/>
              <p:cNvSpPr>
                <a:spLocks noChangeArrowheads="1"/>
              </p:cNvSpPr>
              <p:nvPr/>
            </p:nvSpPr>
            <p:spPr bwMode="auto">
              <a:xfrm>
                <a:off x="904" y="1659"/>
                <a:ext cx="328" cy="328"/>
              </a:xfrm>
              <a:prstGeom prst="ellipse">
                <a:avLst/>
              </a:prstGeom>
              <a:solidFill>
                <a:srgbClr val="7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/>
                <a:r>
                  <a:rPr lang="en-US" altLang="en-US"/>
                  <a:t>Cl</a:t>
                </a:r>
                <a:r>
                  <a:rPr lang="en-US" altLang="en-US" sz="3200" baseline="30000"/>
                  <a:t> </a:t>
                </a:r>
              </a:p>
            </p:txBody>
          </p:sp>
        </p:grpSp>
        <p:sp>
          <p:nvSpPr>
            <p:cNvPr id="4130" name="AutoShape 61"/>
            <p:cNvSpPr>
              <a:spLocks noChangeArrowheads="1"/>
            </p:cNvSpPr>
            <p:nvPr/>
          </p:nvSpPr>
          <p:spPr bwMode="auto">
            <a:xfrm>
              <a:off x="2844800" y="1304925"/>
              <a:ext cx="3179763" cy="1298575"/>
            </a:xfrm>
            <a:prstGeom prst="roundRect">
              <a:avLst>
                <a:gd name="adj" fmla="val 12495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endParaRPr lang="he-IL" altLang="en-US"/>
            </a:p>
          </p:txBody>
        </p:sp>
        <p:sp>
          <p:nvSpPr>
            <p:cNvPr id="4131" name="Line 62"/>
            <p:cNvSpPr>
              <a:spLocks noChangeShapeType="1"/>
            </p:cNvSpPr>
            <p:nvPr/>
          </p:nvSpPr>
          <p:spPr bwMode="auto">
            <a:xfrm>
              <a:off x="2697163" y="2166938"/>
              <a:ext cx="182562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2" name="Line 63"/>
            <p:cNvSpPr>
              <a:spLocks noChangeShapeType="1"/>
            </p:cNvSpPr>
            <p:nvPr/>
          </p:nvSpPr>
          <p:spPr bwMode="auto">
            <a:xfrm>
              <a:off x="5959475" y="2084388"/>
              <a:ext cx="182563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3" name="Rectangle 64"/>
            <p:cNvSpPr>
              <a:spLocks noChangeArrowheads="1"/>
            </p:cNvSpPr>
            <p:nvPr/>
          </p:nvSpPr>
          <p:spPr bwMode="auto">
            <a:xfrm>
              <a:off x="3852863" y="1058863"/>
              <a:ext cx="1114425" cy="465137"/>
            </a:xfrm>
            <a:prstGeom prst="rect">
              <a:avLst/>
            </a:prstGeom>
            <a:solidFill>
              <a:srgbClr val="F95AB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2800" b="1"/>
                <a:t>  </a:t>
              </a:r>
              <a:r>
                <a:rPr lang="he-IL" altLang="en-US" sz="2800" b="1"/>
                <a:t>ספק</a:t>
              </a:r>
              <a:r>
                <a:rPr lang="en-US" altLang="en-US" sz="2800" b="1"/>
                <a:t> </a:t>
              </a:r>
            </a:p>
          </p:txBody>
        </p:sp>
        <p:sp>
          <p:nvSpPr>
            <p:cNvPr id="4134" name="Line 65"/>
            <p:cNvSpPr>
              <a:spLocks noChangeShapeType="1"/>
            </p:cNvSpPr>
            <p:nvPr/>
          </p:nvSpPr>
          <p:spPr bwMode="auto">
            <a:xfrm>
              <a:off x="5951538" y="2514600"/>
              <a:ext cx="182562" cy="0"/>
            </a:xfrm>
            <a:prstGeom prst="line">
              <a:avLst/>
            </a:prstGeom>
            <a:noFill/>
            <a:ln w="50800">
              <a:solidFill>
                <a:srgbClr val="FE9B0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5" name="Rectangle 66"/>
            <p:cNvSpPr>
              <a:spLocks noChangeArrowheads="1"/>
            </p:cNvSpPr>
            <p:nvPr/>
          </p:nvSpPr>
          <p:spPr bwMode="auto">
            <a:xfrm>
              <a:off x="2968625" y="2476500"/>
              <a:ext cx="2905125" cy="1857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endParaRPr lang="he-IL" altLang="en-US"/>
            </a:p>
          </p:txBody>
        </p:sp>
        <p:sp>
          <p:nvSpPr>
            <p:cNvPr id="4136" name="Rectangle 67"/>
            <p:cNvSpPr>
              <a:spLocks noChangeArrowheads="1"/>
            </p:cNvSpPr>
            <p:nvPr/>
          </p:nvSpPr>
          <p:spPr bwMode="auto">
            <a:xfrm rot="16200000">
              <a:off x="4987925" y="1858963"/>
              <a:ext cx="1298575" cy="454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>
                <a:spcBef>
                  <a:spcPct val="50000"/>
                </a:spcBef>
              </a:pPr>
              <a:r>
                <a:rPr lang="he-IL" altLang="en-US" b="1"/>
                <a:t>קתודה</a:t>
              </a:r>
              <a:endParaRPr lang="en-US" altLang="en-US" b="1"/>
            </a:p>
          </p:txBody>
        </p:sp>
        <p:sp>
          <p:nvSpPr>
            <p:cNvPr id="4137" name="Rectangle 68"/>
            <p:cNvSpPr>
              <a:spLocks noChangeArrowheads="1"/>
            </p:cNvSpPr>
            <p:nvPr/>
          </p:nvSpPr>
          <p:spPr bwMode="auto">
            <a:xfrm rot="16200000">
              <a:off x="2655094" y="1940719"/>
              <a:ext cx="1147763" cy="454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>
                <a:spcBef>
                  <a:spcPct val="50000"/>
                </a:spcBef>
              </a:pPr>
              <a:r>
                <a:rPr lang="he-IL" altLang="en-US" b="1"/>
                <a:t>אנודה</a:t>
              </a:r>
              <a:endParaRPr lang="en-US" altLang="en-US" b="1"/>
            </a:p>
          </p:txBody>
        </p:sp>
        <p:sp>
          <p:nvSpPr>
            <p:cNvPr id="4138" name="Text Box 69"/>
            <p:cNvSpPr txBox="1">
              <a:spLocks noChangeArrowheads="1"/>
            </p:cNvSpPr>
            <p:nvPr/>
          </p:nvSpPr>
          <p:spPr bwMode="auto">
            <a:xfrm>
              <a:off x="1778000" y="6461125"/>
              <a:ext cx="538163" cy="244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altLang="en-US" sz="1000"/>
                <a:t>89</a:t>
              </a: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3497" y="104730"/>
            <a:ext cx="7772400" cy="1143000"/>
          </a:xfrm>
        </p:spPr>
        <p:txBody>
          <a:bodyPr/>
          <a:lstStyle/>
          <a:p>
            <a:r>
              <a:rPr lang="he-IL" altLang="en-US" b="1" dirty="0">
                <a:solidFill>
                  <a:srgbClr val="00279F"/>
                </a:solidFill>
              </a:rPr>
              <a:t>אלקטרוליזה של </a:t>
            </a:r>
            <a:r>
              <a:rPr lang="en-US" altLang="en-US" b="1" dirty="0">
                <a:solidFill>
                  <a:srgbClr val="00279F"/>
                </a:solidFill>
              </a:rPr>
              <a:t>CuCl</a:t>
            </a:r>
            <a:r>
              <a:rPr lang="en-US" altLang="en-US" b="1" baseline="-25000" dirty="0">
                <a:solidFill>
                  <a:srgbClr val="00279F"/>
                </a:solidFill>
              </a:rPr>
              <a:t>2</a:t>
            </a:r>
            <a:r>
              <a:rPr lang="he-IL" altLang="en-US" b="1" dirty="0">
                <a:solidFill>
                  <a:srgbClr val="00279F"/>
                </a:solidFill>
              </a:rPr>
              <a:t> מותך</a:t>
            </a:r>
            <a:br>
              <a:rPr lang="en-US" altLang="en-US" baseline="-25000" dirty="0">
                <a:solidFill>
                  <a:srgbClr val="00279F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6845" y="78254"/>
            <a:ext cx="7772400" cy="881455"/>
          </a:xfrm>
        </p:spPr>
        <p:txBody>
          <a:bodyPr/>
          <a:lstStyle/>
          <a:p>
            <a:r>
              <a:rPr lang="he-IL" altLang="en-US" b="1" dirty="0">
                <a:solidFill>
                  <a:srgbClr val="500093"/>
                </a:solidFill>
              </a:rPr>
              <a:t>המסת  חומר  יוני </a:t>
            </a:r>
            <a:r>
              <a:rPr lang="en-US" altLang="en-US" b="1" dirty="0">
                <a:solidFill>
                  <a:srgbClr val="500093"/>
                </a:solidFill>
              </a:rPr>
              <a:t> CuCl</a:t>
            </a:r>
            <a:r>
              <a:rPr lang="en-US" altLang="en-US" b="1" baseline="-25000" dirty="0">
                <a:solidFill>
                  <a:srgbClr val="500093"/>
                </a:solidFill>
              </a:rPr>
              <a:t>2(s)</a:t>
            </a:r>
            <a:r>
              <a:rPr lang="he-IL" altLang="en-US" b="1" dirty="0">
                <a:solidFill>
                  <a:srgbClr val="500093"/>
                </a:solidFill>
              </a:rPr>
              <a:t>במים</a:t>
            </a:r>
            <a:r>
              <a:rPr lang="en-US" altLang="en-US" b="1" dirty="0">
                <a:solidFill>
                  <a:srgbClr val="500093"/>
                </a:solidFill>
              </a:rPr>
              <a:t>  </a:t>
            </a:r>
            <a:endParaRPr lang="en-US" dirty="0"/>
          </a:p>
        </p:txBody>
      </p:sp>
      <p:sp>
        <p:nvSpPr>
          <p:cNvPr id="5123" name="Line 7" descr="חץ ימינה לציין תהליך המסה במים"/>
          <p:cNvSpPr>
            <a:spLocks noChangeShapeType="1"/>
          </p:cNvSpPr>
          <p:nvPr/>
        </p:nvSpPr>
        <p:spPr bwMode="auto">
          <a:xfrm>
            <a:off x="2616200" y="3200400"/>
            <a:ext cx="939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 descr="איור של נחושת כלורית במצב מוצק"/>
          <p:cNvGrpSpPr/>
          <p:nvPr/>
        </p:nvGrpSpPr>
        <p:grpSpPr>
          <a:xfrm>
            <a:off x="79375" y="1728788"/>
            <a:ext cx="2447925" cy="2297112"/>
            <a:chOff x="79375" y="1728788"/>
            <a:chExt cx="2447925" cy="2297112"/>
          </a:xfrm>
        </p:grpSpPr>
        <p:sp>
          <p:nvSpPr>
            <p:cNvPr id="5125" name="Oval 9"/>
            <p:cNvSpPr>
              <a:spLocks noChangeArrowheads="1"/>
            </p:cNvSpPr>
            <p:nvPr/>
          </p:nvSpPr>
          <p:spPr bwMode="auto">
            <a:xfrm>
              <a:off x="1214438" y="2238375"/>
              <a:ext cx="508000" cy="508000"/>
            </a:xfrm>
            <a:prstGeom prst="ellipse">
              <a:avLst/>
            </a:prstGeom>
            <a:solidFill>
              <a:srgbClr val="7FFF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5126" name="Oval 10"/>
            <p:cNvSpPr>
              <a:spLocks noChangeArrowheads="1"/>
            </p:cNvSpPr>
            <p:nvPr/>
          </p:nvSpPr>
          <p:spPr bwMode="auto">
            <a:xfrm>
              <a:off x="536575" y="1728788"/>
              <a:ext cx="923925" cy="925512"/>
            </a:xfrm>
            <a:prstGeom prst="ellipse">
              <a:avLst/>
            </a:prstGeom>
            <a:solidFill>
              <a:srgbClr val="114FFB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5127" name="Oval 11"/>
            <p:cNvSpPr>
              <a:spLocks noChangeArrowheads="1"/>
            </p:cNvSpPr>
            <p:nvPr/>
          </p:nvSpPr>
          <p:spPr bwMode="auto">
            <a:xfrm>
              <a:off x="833438" y="2543175"/>
              <a:ext cx="508000" cy="508000"/>
            </a:xfrm>
            <a:prstGeom prst="ellipse">
              <a:avLst/>
            </a:prstGeom>
            <a:solidFill>
              <a:srgbClr val="7FFF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5128" name="Oval 12"/>
            <p:cNvSpPr>
              <a:spLocks noChangeArrowheads="1"/>
            </p:cNvSpPr>
            <p:nvPr/>
          </p:nvSpPr>
          <p:spPr bwMode="auto">
            <a:xfrm>
              <a:off x="1222375" y="2566988"/>
              <a:ext cx="923925" cy="925512"/>
            </a:xfrm>
            <a:prstGeom prst="ellipse">
              <a:avLst/>
            </a:prstGeom>
            <a:solidFill>
              <a:srgbClr val="114FFB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5129" name="Oval 13"/>
            <p:cNvSpPr>
              <a:spLocks noChangeArrowheads="1"/>
            </p:cNvSpPr>
            <p:nvPr/>
          </p:nvSpPr>
          <p:spPr bwMode="auto">
            <a:xfrm>
              <a:off x="688975" y="3100388"/>
              <a:ext cx="923925" cy="925512"/>
            </a:xfrm>
            <a:prstGeom prst="ellipse">
              <a:avLst/>
            </a:prstGeom>
            <a:solidFill>
              <a:srgbClr val="114FFB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5130" name="Oval 14"/>
            <p:cNvSpPr>
              <a:spLocks noChangeArrowheads="1"/>
            </p:cNvSpPr>
            <p:nvPr/>
          </p:nvSpPr>
          <p:spPr bwMode="auto">
            <a:xfrm>
              <a:off x="1603375" y="1957388"/>
              <a:ext cx="923925" cy="925512"/>
            </a:xfrm>
            <a:prstGeom prst="ellipse">
              <a:avLst/>
            </a:prstGeom>
            <a:solidFill>
              <a:srgbClr val="114FFB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5131" name="Oval 15"/>
            <p:cNvSpPr>
              <a:spLocks noChangeArrowheads="1"/>
            </p:cNvSpPr>
            <p:nvPr/>
          </p:nvSpPr>
          <p:spPr bwMode="auto">
            <a:xfrm>
              <a:off x="300038" y="3381375"/>
              <a:ext cx="508000" cy="508000"/>
            </a:xfrm>
            <a:prstGeom prst="ellipse">
              <a:avLst/>
            </a:prstGeom>
            <a:solidFill>
              <a:srgbClr val="7FFF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5132" name="Oval 16"/>
            <p:cNvSpPr>
              <a:spLocks noChangeArrowheads="1"/>
            </p:cNvSpPr>
            <p:nvPr/>
          </p:nvSpPr>
          <p:spPr bwMode="auto">
            <a:xfrm>
              <a:off x="147638" y="2238375"/>
              <a:ext cx="508000" cy="508000"/>
            </a:xfrm>
            <a:prstGeom prst="ellipse">
              <a:avLst/>
            </a:prstGeom>
            <a:solidFill>
              <a:srgbClr val="7FFF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5133" name="Oval 17"/>
            <p:cNvSpPr>
              <a:spLocks noChangeArrowheads="1"/>
            </p:cNvSpPr>
            <p:nvPr/>
          </p:nvSpPr>
          <p:spPr bwMode="auto">
            <a:xfrm>
              <a:off x="79375" y="2643188"/>
              <a:ext cx="923925" cy="925512"/>
            </a:xfrm>
            <a:prstGeom prst="ellipse">
              <a:avLst/>
            </a:prstGeom>
            <a:solidFill>
              <a:srgbClr val="114FFB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sz="3200"/>
                <a:t>Cu</a:t>
              </a:r>
              <a:r>
                <a:rPr lang="en-US" altLang="en-US" sz="3200" baseline="30000"/>
                <a:t>2+</a:t>
              </a:r>
            </a:p>
          </p:txBody>
        </p:sp>
        <p:sp>
          <p:nvSpPr>
            <p:cNvPr id="5134" name="Oval 18"/>
            <p:cNvSpPr>
              <a:spLocks noChangeArrowheads="1"/>
            </p:cNvSpPr>
            <p:nvPr/>
          </p:nvSpPr>
          <p:spPr bwMode="auto">
            <a:xfrm>
              <a:off x="1366838" y="1857375"/>
              <a:ext cx="508000" cy="508000"/>
            </a:xfrm>
            <a:prstGeom prst="ellipse">
              <a:avLst/>
            </a:prstGeom>
            <a:solidFill>
              <a:srgbClr val="7FFF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 dirty="0"/>
                <a:t>Cl</a:t>
              </a:r>
              <a:r>
                <a:rPr lang="en-US" altLang="en-US" sz="3200" baseline="30000" dirty="0"/>
                <a:t>-</a:t>
              </a:r>
            </a:p>
          </p:txBody>
        </p:sp>
        <p:sp>
          <p:nvSpPr>
            <p:cNvPr id="5135" name="Oval 19"/>
            <p:cNvSpPr>
              <a:spLocks noChangeArrowheads="1"/>
            </p:cNvSpPr>
            <p:nvPr/>
          </p:nvSpPr>
          <p:spPr bwMode="auto">
            <a:xfrm>
              <a:off x="1900238" y="2543175"/>
              <a:ext cx="508000" cy="508000"/>
            </a:xfrm>
            <a:prstGeom prst="ellipse">
              <a:avLst/>
            </a:prstGeom>
            <a:solidFill>
              <a:srgbClr val="7FFF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  <p:sp>
          <p:nvSpPr>
            <p:cNvPr id="5145" name="Oval 189"/>
            <p:cNvSpPr>
              <a:spLocks noChangeArrowheads="1"/>
            </p:cNvSpPr>
            <p:nvPr/>
          </p:nvSpPr>
          <p:spPr bwMode="auto">
            <a:xfrm>
              <a:off x="1587500" y="3230563"/>
              <a:ext cx="508000" cy="508000"/>
            </a:xfrm>
            <a:prstGeom prst="ellipse">
              <a:avLst/>
            </a:prstGeom>
            <a:solidFill>
              <a:srgbClr val="7FFF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rtl="0"/>
              <a:r>
                <a:rPr lang="en-US" altLang="en-US"/>
                <a:t>Cl</a:t>
              </a:r>
              <a:r>
                <a:rPr lang="en-US" altLang="en-US" sz="3200" baseline="30000"/>
                <a:t>-</a:t>
              </a:r>
            </a:p>
          </p:txBody>
        </p:sp>
      </p:grpSp>
      <p:sp>
        <p:nvSpPr>
          <p:cNvPr id="5124" name="Rectangle 8"/>
          <p:cNvSpPr>
            <a:spLocks noChangeArrowheads="1"/>
          </p:cNvSpPr>
          <p:nvPr/>
        </p:nvSpPr>
        <p:spPr bwMode="auto">
          <a:xfrm>
            <a:off x="2695575" y="2716213"/>
            <a:ext cx="10763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rtl="0">
              <a:spcBef>
                <a:spcPct val="50000"/>
              </a:spcBef>
            </a:pPr>
            <a:r>
              <a:rPr lang="he-IL" altLang="en-US" sz="2800" b="1" dirty="0">
                <a:solidFill>
                  <a:srgbClr val="114FFB"/>
                </a:solidFill>
              </a:rPr>
              <a:t>מים</a:t>
            </a:r>
            <a:endParaRPr lang="en-US" altLang="en-US" sz="2800" b="1" dirty="0">
              <a:solidFill>
                <a:srgbClr val="114FFB"/>
              </a:solidFill>
            </a:endParaRPr>
          </a:p>
        </p:txBody>
      </p:sp>
      <p:grpSp>
        <p:nvGrpSpPr>
          <p:cNvPr id="3" name="Group 2" descr="איור של חושת כלורית מומסת במים"/>
          <p:cNvGrpSpPr/>
          <p:nvPr/>
        </p:nvGrpSpPr>
        <p:grpSpPr>
          <a:xfrm>
            <a:off x="3892550" y="952500"/>
            <a:ext cx="5251450" cy="4689475"/>
            <a:chOff x="3892550" y="952500"/>
            <a:chExt cx="5251450" cy="4689475"/>
          </a:xfrm>
        </p:grpSpPr>
        <p:grpSp>
          <p:nvGrpSpPr>
            <p:cNvPr id="5122" name="Group 2"/>
            <p:cNvGrpSpPr>
              <a:grpSpLocks/>
            </p:cNvGrpSpPr>
            <p:nvPr/>
          </p:nvGrpSpPr>
          <p:grpSpPr bwMode="auto">
            <a:xfrm>
              <a:off x="6257925" y="5145088"/>
              <a:ext cx="650875" cy="496887"/>
              <a:chOff x="3942" y="3241"/>
              <a:chExt cx="410" cy="313"/>
            </a:xfrm>
          </p:grpSpPr>
          <p:grpSp>
            <p:nvGrpSpPr>
              <p:cNvPr id="5307" name="Group 3"/>
              <p:cNvGrpSpPr>
                <a:grpSpLocks/>
              </p:cNvGrpSpPr>
              <p:nvPr/>
            </p:nvGrpSpPr>
            <p:grpSpPr bwMode="auto">
              <a:xfrm>
                <a:off x="4062" y="3241"/>
                <a:ext cx="290" cy="313"/>
                <a:chOff x="4062" y="3241"/>
                <a:chExt cx="290" cy="313"/>
              </a:xfrm>
            </p:grpSpPr>
            <p:sp>
              <p:nvSpPr>
                <p:cNvPr id="5309" name="Oval 4"/>
                <p:cNvSpPr>
                  <a:spLocks noChangeArrowheads="1"/>
                </p:cNvSpPr>
                <p:nvPr/>
              </p:nvSpPr>
              <p:spPr bwMode="auto">
                <a:xfrm rot="1800000">
                  <a:off x="4148" y="3241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310" name="Oval 5"/>
                <p:cNvSpPr>
                  <a:spLocks noChangeArrowheads="1"/>
                </p:cNvSpPr>
                <p:nvPr/>
              </p:nvSpPr>
              <p:spPr bwMode="auto">
                <a:xfrm rot="1800000">
                  <a:off x="4062" y="3331"/>
                  <a:ext cx="224" cy="223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5308" name="Oval 6"/>
              <p:cNvSpPr>
                <a:spLocks noChangeArrowheads="1"/>
              </p:cNvSpPr>
              <p:nvPr/>
            </p:nvSpPr>
            <p:spPr bwMode="auto">
              <a:xfrm rot="1800000">
                <a:off x="3942" y="3290"/>
                <a:ext cx="204" cy="204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5136" name="Group 20"/>
            <p:cNvGrpSpPr>
              <a:grpSpLocks/>
            </p:cNvGrpSpPr>
            <p:nvPr/>
          </p:nvGrpSpPr>
          <p:grpSpPr bwMode="auto">
            <a:xfrm>
              <a:off x="3892550" y="952500"/>
              <a:ext cx="5251450" cy="4487863"/>
              <a:chOff x="2289" y="600"/>
              <a:chExt cx="3308" cy="2827"/>
            </a:xfrm>
          </p:grpSpPr>
          <p:grpSp>
            <p:nvGrpSpPr>
              <p:cNvPr id="5147" name="Group 21"/>
              <p:cNvGrpSpPr>
                <a:grpSpLocks/>
              </p:cNvGrpSpPr>
              <p:nvPr/>
            </p:nvGrpSpPr>
            <p:grpSpPr bwMode="auto">
              <a:xfrm>
                <a:off x="4990" y="669"/>
                <a:ext cx="416" cy="298"/>
                <a:chOff x="4990" y="669"/>
                <a:chExt cx="416" cy="298"/>
              </a:xfrm>
            </p:grpSpPr>
            <p:grpSp>
              <p:nvGrpSpPr>
                <p:cNvPr id="5303" name="Group 22"/>
                <p:cNvGrpSpPr>
                  <a:grpSpLocks/>
                </p:cNvGrpSpPr>
                <p:nvPr/>
              </p:nvGrpSpPr>
              <p:grpSpPr bwMode="auto">
                <a:xfrm>
                  <a:off x="5093" y="679"/>
                  <a:ext cx="313" cy="288"/>
                  <a:chOff x="5093" y="679"/>
                  <a:chExt cx="313" cy="288"/>
                </a:xfrm>
              </p:grpSpPr>
              <p:sp>
                <p:nvSpPr>
                  <p:cNvPr id="5305" name="Oval 23"/>
                  <p:cNvSpPr>
                    <a:spLocks noChangeArrowheads="1"/>
                  </p:cNvSpPr>
                  <p:nvPr/>
                </p:nvSpPr>
                <p:spPr bwMode="auto">
                  <a:xfrm rot="2760000">
                    <a:off x="5202" y="679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306" name="Oval 24"/>
                  <p:cNvSpPr>
                    <a:spLocks noChangeArrowheads="1"/>
                  </p:cNvSpPr>
                  <p:nvPr/>
                </p:nvSpPr>
                <p:spPr bwMode="auto">
                  <a:xfrm rot="2760000">
                    <a:off x="5093" y="744"/>
                    <a:ext cx="223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sp>
              <p:nvSpPr>
                <p:cNvPr id="5304" name="Oval 25"/>
                <p:cNvSpPr>
                  <a:spLocks noChangeArrowheads="1"/>
                </p:cNvSpPr>
                <p:nvPr/>
              </p:nvSpPr>
              <p:spPr bwMode="auto">
                <a:xfrm rot="2760000">
                  <a:off x="4990" y="669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grpSp>
            <p:nvGrpSpPr>
              <p:cNvPr id="5148" name="Group 26"/>
              <p:cNvGrpSpPr>
                <a:grpSpLocks/>
              </p:cNvGrpSpPr>
              <p:nvPr/>
            </p:nvGrpSpPr>
            <p:grpSpPr bwMode="auto">
              <a:xfrm>
                <a:off x="4243" y="795"/>
                <a:ext cx="312" cy="408"/>
                <a:chOff x="4243" y="795"/>
                <a:chExt cx="312" cy="408"/>
              </a:xfrm>
            </p:grpSpPr>
            <p:sp>
              <p:nvSpPr>
                <p:cNvPr id="5300" name="Oval 27"/>
                <p:cNvSpPr>
                  <a:spLocks noChangeArrowheads="1"/>
                </p:cNvSpPr>
                <p:nvPr/>
              </p:nvSpPr>
              <p:spPr bwMode="auto">
                <a:xfrm rot="3600000" flipH="1">
                  <a:off x="4303" y="1000"/>
                  <a:ext cx="203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301" name="Oval 28"/>
                <p:cNvSpPr>
                  <a:spLocks noChangeArrowheads="1"/>
                </p:cNvSpPr>
                <p:nvPr/>
              </p:nvSpPr>
              <p:spPr bwMode="auto">
                <a:xfrm rot="3600000" flipH="1">
                  <a:off x="4244" y="860"/>
                  <a:ext cx="222" cy="223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302" name="Oval 29"/>
                <p:cNvSpPr>
                  <a:spLocks noChangeArrowheads="1"/>
                </p:cNvSpPr>
                <p:nvPr/>
              </p:nvSpPr>
              <p:spPr bwMode="auto">
                <a:xfrm rot="3600000" flipH="1">
                  <a:off x="4352" y="795"/>
                  <a:ext cx="203" cy="203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5149" name="Oval 30"/>
              <p:cNvSpPr>
                <a:spLocks noChangeArrowheads="1"/>
              </p:cNvSpPr>
              <p:nvPr/>
            </p:nvSpPr>
            <p:spPr bwMode="auto">
              <a:xfrm rot="2760000">
                <a:off x="4496" y="600"/>
                <a:ext cx="204" cy="204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5150" name="Oval 31"/>
              <p:cNvSpPr>
                <a:spLocks noChangeArrowheads="1"/>
              </p:cNvSpPr>
              <p:nvPr/>
            </p:nvSpPr>
            <p:spPr bwMode="auto">
              <a:xfrm rot="2760000">
                <a:off x="4597" y="675"/>
                <a:ext cx="224" cy="22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5151" name="Oval 32"/>
              <p:cNvSpPr>
                <a:spLocks noChangeArrowheads="1"/>
              </p:cNvSpPr>
              <p:nvPr/>
            </p:nvSpPr>
            <p:spPr bwMode="auto">
              <a:xfrm rot="2760000">
                <a:off x="4708" y="611"/>
                <a:ext cx="204" cy="204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grpSp>
            <p:nvGrpSpPr>
              <p:cNvPr id="5152" name="Group 33"/>
              <p:cNvGrpSpPr>
                <a:grpSpLocks/>
              </p:cNvGrpSpPr>
              <p:nvPr/>
            </p:nvGrpSpPr>
            <p:grpSpPr bwMode="auto">
              <a:xfrm>
                <a:off x="2614" y="828"/>
                <a:ext cx="396" cy="340"/>
                <a:chOff x="2614" y="828"/>
                <a:chExt cx="396" cy="340"/>
              </a:xfrm>
            </p:grpSpPr>
            <p:sp>
              <p:nvSpPr>
                <p:cNvPr id="5297" name="Oval 34"/>
                <p:cNvSpPr>
                  <a:spLocks noChangeArrowheads="1"/>
                </p:cNvSpPr>
                <p:nvPr/>
              </p:nvSpPr>
              <p:spPr bwMode="auto">
                <a:xfrm rot="19320000" flipH="1">
                  <a:off x="2614" y="886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298" name="Oval 35"/>
                <p:cNvSpPr>
                  <a:spLocks noChangeArrowheads="1"/>
                </p:cNvSpPr>
                <p:nvPr/>
              </p:nvSpPr>
              <p:spPr bwMode="auto">
                <a:xfrm rot="19320000" flipH="1">
                  <a:off x="2713" y="944"/>
                  <a:ext cx="223" cy="22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299" name="Oval 36"/>
                <p:cNvSpPr>
                  <a:spLocks noChangeArrowheads="1"/>
                </p:cNvSpPr>
                <p:nvPr/>
              </p:nvSpPr>
              <p:spPr bwMode="auto">
                <a:xfrm rot="19320000" flipH="1">
                  <a:off x="2806" y="828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5153" name="Oval 37"/>
              <p:cNvSpPr>
                <a:spLocks noChangeArrowheads="1"/>
              </p:cNvSpPr>
              <p:nvPr/>
            </p:nvSpPr>
            <p:spPr bwMode="auto">
              <a:xfrm rot="19320000" flipH="1">
                <a:off x="3555" y="752"/>
                <a:ext cx="204" cy="204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5154" name="Oval 38"/>
              <p:cNvSpPr>
                <a:spLocks noChangeArrowheads="1"/>
              </p:cNvSpPr>
              <p:nvPr/>
            </p:nvSpPr>
            <p:spPr bwMode="auto">
              <a:xfrm rot="19320000" flipH="1">
                <a:off x="3653" y="810"/>
                <a:ext cx="224" cy="22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5155" name="Oval 39"/>
              <p:cNvSpPr>
                <a:spLocks noChangeArrowheads="1"/>
              </p:cNvSpPr>
              <p:nvPr/>
            </p:nvSpPr>
            <p:spPr bwMode="auto">
              <a:xfrm rot="19320000" flipH="1">
                <a:off x="3747" y="694"/>
                <a:ext cx="204" cy="204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grpSp>
            <p:nvGrpSpPr>
              <p:cNvPr id="5156" name="Group 40"/>
              <p:cNvGrpSpPr>
                <a:grpSpLocks/>
              </p:cNvGrpSpPr>
              <p:nvPr/>
            </p:nvGrpSpPr>
            <p:grpSpPr bwMode="auto">
              <a:xfrm>
                <a:off x="2289" y="884"/>
                <a:ext cx="3308" cy="2543"/>
                <a:chOff x="2289" y="884"/>
                <a:chExt cx="3308" cy="2543"/>
              </a:xfrm>
            </p:grpSpPr>
            <p:grpSp>
              <p:nvGrpSpPr>
                <p:cNvPr id="5157" name="Group 41"/>
                <p:cNvGrpSpPr>
                  <a:grpSpLocks/>
                </p:cNvGrpSpPr>
                <p:nvPr/>
              </p:nvGrpSpPr>
              <p:grpSpPr bwMode="auto">
                <a:xfrm>
                  <a:off x="4796" y="884"/>
                  <a:ext cx="326" cy="401"/>
                  <a:chOff x="4796" y="884"/>
                  <a:chExt cx="326" cy="401"/>
                </a:xfrm>
              </p:grpSpPr>
              <p:sp>
                <p:nvSpPr>
                  <p:cNvPr id="5294" name="Oval 42"/>
                  <p:cNvSpPr>
                    <a:spLocks noChangeArrowheads="1"/>
                  </p:cNvSpPr>
                  <p:nvPr/>
                </p:nvSpPr>
                <p:spPr bwMode="auto">
                  <a:xfrm rot="14400000" flipH="1">
                    <a:off x="4826" y="1081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95" name="Oval 43"/>
                  <p:cNvSpPr>
                    <a:spLocks noChangeArrowheads="1"/>
                  </p:cNvSpPr>
                  <p:nvPr/>
                </p:nvSpPr>
                <p:spPr bwMode="auto">
                  <a:xfrm rot="14400000" flipH="1">
                    <a:off x="4899" y="975"/>
                    <a:ext cx="223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96" name="Oval 44"/>
                  <p:cNvSpPr>
                    <a:spLocks noChangeArrowheads="1"/>
                  </p:cNvSpPr>
                  <p:nvPr/>
                </p:nvSpPr>
                <p:spPr bwMode="auto">
                  <a:xfrm rot="14400000" flipH="1">
                    <a:off x="4796" y="884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58" name="Group 45"/>
                <p:cNvGrpSpPr>
                  <a:grpSpLocks/>
                </p:cNvGrpSpPr>
                <p:nvPr/>
              </p:nvGrpSpPr>
              <p:grpSpPr bwMode="auto">
                <a:xfrm>
                  <a:off x="5184" y="1136"/>
                  <a:ext cx="297" cy="415"/>
                  <a:chOff x="5184" y="1136"/>
                  <a:chExt cx="297" cy="415"/>
                </a:xfrm>
              </p:grpSpPr>
              <p:grpSp>
                <p:nvGrpSpPr>
                  <p:cNvPr id="5290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5195" y="1136"/>
                    <a:ext cx="286" cy="313"/>
                    <a:chOff x="5195" y="1136"/>
                    <a:chExt cx="286" cy="313"/>
                  </a:xfrm>
                </p:grpSpPr>
                <p:sp>
                  <p:nvSpPr>
                    <p:cNvPr id="5292" name="Oval 47"/>
                    <p:cNvSpPr>
                      <a:spLocks noChangeArrowheads="1"/>
                    </p:cNvSpPr>
                    <p:nvPr/>
                  </p:nvSpPr>
                  <p:spPr bwMode="auto">
                    <a:xfrm rot="-2640000">
                      <a:off x="5195" y="1136"/>
                      <a:ext cx="203" cy="204"/>
                    </a:xfrm>
                    <a:prstGeom prst="ellipse">
                      <a:avLst/>
                    </a:prstGeom>
                    <a:solidFill>
                      <a:srgbClr val="91919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5pPr>
                      <a:lvl6pPr marL="25146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6pPr>
                      <a:lvl7pPr marL="29718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7pPr>
                      <a:lvl8pPr marL="34290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8pPr>
                      <a:lvl9pPr marL="38862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9pPr>
                    </a:lstStyle>
                    <a:p>
                      <a:endParaRPr lang="he-IL" altLang="en-US"/>
                    </a:p>
                  </p:txBody>
                </p:sp>
                <p:sp>
                  <p:nvSpPr>
                    <p:cNvPr id="5293" name="Oval 48"/>
                    <p:cNvSpPr>
                      <a:spLocks noChangeArrowheads="1"/>
                    </p:cNvSpPr>
                    <p:nvPr/>
                  </p:nvSpPr>
                  <p:spPr bwMode="auto">
                    <a:xfrm rot="-2640000">
                      <a:off x="5259" y="1227"/>
                      <a:ext cx="222" cy="222"/>
                    </a:xfrm>
                    <a:prstGeom prst="ellipse">
                      <a:avLst/>
                    </a:prstGeom>
                    <a:solidFill>
                      <a:schemeClr val="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5pPr>
                      <a:lvl6pPr marL="25146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6pPr>
                      <a:lvl7pPr marL="29718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7pPr>
                      <a:lvl8pPr marL="34290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8pPr>
                      <a:lvl9pPr marL="38862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9pPr>
                    </a:lstStyle>
                    <a:p>
                      <a:endParaRPr lang="he-IL" altLang="en-US"/>
                    </a:p>
                  </p:txBody>
                </p:sp>
              </p:grpSp>
              <p:sp>
                <p:nvSpPr>
                  <p:cNvPr id="5291" name="Oval 49"/>
                  <p:cNvSpPr>
                    <a:spLocks noChangeArrowheads="1"/>
                  </p:cNvSpPr>
                  <p:nvPr/>
                </p:nvSpPr>
                <p:spPr bwMode="auto">
                  <a:xfrm rot="-2640000">
                    <a:off x="5184" y="1348"/>
                    <a:ext cx="203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59" name="Group 50"/>
                <p:cNvGrpSpPr>
                  <a:grpSpLocks/>
                </p:cNvGrpSpPr>
                <p:nvPr/>
              </p:nvGrpSpPr>
              <p:grpSpPr bwMode="auto">
                <a:xfrm>
                  <a:off x="4688" y="1345"/>
                  <a:ext cx="402" cy="327"/>
                  <a:chOff x="4688" y="1345"/>
                  <a:chExt cx="402" cy="327"/>
                </a:xfrm>
              </p:grpSpPr>
              <p:sp>
                <p:nvSpPr>
                  <p:cNvPr id="5287" name="Oval 51"/>
                  <p:cNvSpPr>
                    <a:spLocks noChangeArrowheads="1"/>
                  </p:cNvSpPr>
                  <p:nvPr/>
                </p:nvSpPr>
                <p:spPr bwMode="auto">
                  <a:xfrm rot="19800000" flipH="1">
                    <a:off x="4688" y="1376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88" name="Oval 52"/>
                  <p:cNvSpPr>
                    <a:spLocks noChangeArrowheads="1"/>
                  </p:cNvSpPr>
                  <p:nvPr/>
                </p:nvSpPr>
                <p:spPr bwMode="auto">
                  <a:xfrm rot="19800000" flipH="1">
                    <a:off x="4776" y="1448"/>
                    <a:ext cx="223" cy="224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89" name="Oval 53"/>
                  <p:cNvSpPr>
                    <a:spLocks noChangeArrowheads="1"/>
                  </p:cNvSpPr>
                  <p:nvPr/>
                </p:nvSpPr>
                <p:spPr bwMode="auto">
                  <a:xfrm rot="19800000" flipH="1">
                    <a:off x="4886" y="1345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60" name="Group 54"/>
                <p:cNvGrpSpPr>
                  <a:grpSpLocks/>
                </p:cNvGrpSpPr>
                <p:nvPr/>
              </p:nvGrpSpPr>
              <p:grpSpPr bwMode="auto">
                <a:xfrm>
                  <a:off x="3559" y="3100"/>
                  <a:ext cx="402" cy="327"/>
                  <a:chOff x="3559" y="3100"/>
                  <a:chExt cx="402" cy="327"/>
                </a:xfrm>
              </p:grpSpPr>
              <p:sp>
                <p:nvSpPr>
                  <p:cNvPr id="5284" name="Oval 55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3757" y="3130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85" name="Oval 56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3651" y="3204"/>
                    <a:ext cx="223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86" name="Oval 57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3559" y="3100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sp>
              <p:nvSpPr>
                <p:cNvPr id="5161" name="Oval 58"/>
                <p:cNvSpPr>
                  <a:spLocks noChangeArrowheads="1"/>
                </p:cNvSpPr>
                <p:nvPr/>
              </p:nvSpPr>
              <p:spPr bwMode="auto">
                <a:xfrm rot="9000000" flipH="1">
                  <a:off x="4481" y="1669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62" name="Oval 59"/>
                <p:cNvSpPr>
                  <a:spLocks noChangeArrowheads="1"/>
                </p:cNvSpPr>
                <p:nvPr/>
              </p:nvSpPr>
              <p:spPr bwMode="auto">
                <a:xfrm rot="9000000" flipH="1">
                  <a:off x="4603" y="1609"/>
                  <a:ext cx="223" cy="223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63" name="Oval 60"/>
                <p:cNvSpPr>
                  <a:spLocks noChangeArrowheads="1"/>
                </p:cNvSpPr>
                <p:nvPr/>
              </p:nvSpPr>
              <p:spPr bwMode="auto">
                <a:xfrm rot="9000000" flipH="1">
                  <a:off x="4688" y="1718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grpSp>
              <p:nvGrpSpPr>
                <p:cNvPr id="5164" name="Group 61"/>
                <p:cNvGrpSpPr>
                  <a:grpSpLocks/>
                </p:cNvGrpSpPr>
                <p:nvPr/>
              </p:nvGrpSpPr>
              <p:grpSpPr bwMode="auto">
                <a:xfrm>
                  <a:off x="5047" y="1667"/>
                  <a:ext cx="411" cy="312"/>
                  <a:chOff x="5047" y="1667"/>
                  <a:chExt cx="411" cy="312"/>
                </a:xfrm>
              </p:grpSpPr>
              <p:sp>
                <p:nvSpPr>
                  <p:cNvPr id="5281" name="Oval 62"/>
                  <p:cNvSpPr>
                    <a:spLocks noChangeArrowheads="1"/>
                  </p:cNvSpPr>
                  <p:nvPr/>
                </p:nvSpPr>
                <p:spPr bwMode="auto">
                  <a:xfrm rot="9000000" flipH="1">
                    <a:off x="5047" y="1727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82" name="Oval 63"/>
                  <p:cNvSpPr>
                    <a:spLocks noChangeArrowheads="1"/>
                  </p:cNvSpPr>
                  <p:nvPr/>
                </p:nvSpPr>
                <p:spPr bwMode="auto">
                  <a:xfrm rot="9000000" flipH="1">
                    <a:off x="5169" y="1667"/>
                    <a:ext cx="223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83" name="Oval 64"/>
                  <p:cNvSpPr>
                    <a:spLocks noChangeArrowheads="1"/>
                  </p:cNvSpPr>
                  <p:nvPr/>
                </p:nvSpPr>
                <p:spPr bwMode="auto">
                  <a:xfrm rot="9000000" flipH="1">
                    <a:off x="5254" y="1775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65" name="Group 65"/>
                <p:cNvGrpSpPr>
                  <a:grpSpLocks/>
                </p:cNvGrpSpPr>
                <p:nvPr/>
              </p:nvGrpSpPr>
              <p:grpSpPr bwMode="auto">
                <a:xfrm>
                  <a:off x="4228" y="1311"/>
                  <a:ext cx="415" cy="298"/>
                  <a:chOff x="4228" y="1311"/>
                  <a:chExt cx="415" cy="298"/>
                </a:xfrm>
              </p:grpSpPr>
              <p:sp>
                <p:nvSpPr>
                  <p:cNvPr id="5278" name="Oval 66"/>
                  <p:cNvSpPr>
                    <a:spLocks noChangeArrowheads="1"/>
                  </p:cNvSpPr>
                  <p:nvPr/>
                </p:nvSpPr>
                <p:spPr bwMode="auto">
                  <a:xfrm rot="18840000" flipH="1">
                    <a:off x="4439" y="1311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79" name="Oval 67"/>
                  <p:cNvSpPr>
                    <a:spLocks noChangeArrowheads="1"/>
                  </p:cNvSpPr>
                  <p:nvPr/>
                </p:nvSpPr>
                <p:spPr bwMode="auto">
                  <a:xfrm rot="18840000" flipH="1">
                    <a:off x="4318" y="1386"/>
                    <a:ext cx="223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80" name="Oval 68"/>
                  <p:cNvSpPr>
                    <a:spLocks noChangeArrowheads="1"/>
                  </p:cNvSpPr>
                  <p:nvPr/>
                </p:nvSpPr>
                <p:spPr bwMode="auto">
                  <a:xfrm rot="18840000" flipH="1">
                    <a:off x="4228" y="1321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66" name="Group 69"/>
                <p:cNvGrpSpPr>
                  <a:grpSpLocks/>
                </p:cNvGrpSpPr>
                <p:nvPr/>
              </p:nvGrpSpPr>
              <p:grpSpPr bwMode="auto">
                <a:xfrm>
                  <a:off x="5207" y="2521"/>
                  <a:ext cx="298" cy="416"/>
                  <a:chOff x="5207" y="2521"/>
                  <a:chExt cx="298" cy="416"/>
                </a:xfrm>
              </p:grpSpPr>
              <p:sp>
                <p:nvSpPr>
                  <p:cNvPr id="5275" name="Oval 70"/>
                  <p:cNvSpPr>
                    <a:spLocks noChangeArrowheads="1"/>
                  </p:cNvSpPr>
                  <p:nvPr/>
                </p:nvSpPr>
                <p:spPr bwMode="auto">
                  <a:xfrm rot="2640000" flipH="1">
                    <a:off x="5301" y="2734"/>
                    <a:ext cx="204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76" name="Oval 71"/>
                  <p:cNvSpPr>
                    <a:spLocks noChangeArrowheads="1"/>
                  </p:cNvSpPr>
                  <p:nvPr/>
                </p:nvSpPr>
                <p:spPr bwMode="auto">
                  <a:xfrm rot="2640000" flipH="1">
                    <a:off x="5207" y="2612"/>
                    <a:ext cx="222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77" name="Oval 72"/>
                  <p:cNvSpPr>
                    <a:spLocks noChangeArrowheads="1"/>
                  </p:cNvSpPr>
                  <p:nvPr/>
                </p:nvSpPr>
                <p:spPr bwMode="auto">
                  <a:xfrm rot="2640000" flipH="1">
                    <a:off x="5291" y="2521"/>
                    <a:ext cx="203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67" name="Group 73"/>
                <p:cNvGrpSpPr>
                  <a:grpSpLocks/>
                </p:cNvGrpSpPr>
                <p:nvPr/>
              </p:nvGrpSpPr>
              <p:grpSpPr bwMode="auto">
                <a:xfrm>
                  <a:off x="4402" y="2039"/>
                  <a:ext cx="403" cy="326"/>
                  <a:chOff x="4402" y="2039"/>
                  <a:chExt cx="403" cy="326"/>
                </a:xfrm>
              </p:grpSpPr>
              <p:sp>
                <p:nvSpPr>
                  <p:cNvPr id="5272" name="Oval 74"/>
                  <p:cNvSpPr>
                    <a:spLocks noChangeArrowheads="1"/>
                  </p:cNvSpPr>
                  <p:nvPr/>
                </p:nvSpPr>
                <p:spPr bwMode="auto">
                  <a:xfrm rot="19800000" flipH="1">
                    <a:off x="4402" y="2069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73" name="Oval 75"/>
                  <p:cNvSpPr>
                    <a:spLocks noChangeArrowheads="1"/>
                  </p:cNvSpPr>
                  <p:nvPr/>
                </p:nvSpPr>
                <p:spPr bwMode="auto">
                  <a:xfrm rot="19800000" flipH="1">
                    <a:off x="4490" y="2142"/>
                    <a:ext cx="223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74" name="Oval 76"/>
                  <p:cNvSpPr>
                    <a:spLocks noChangeArrowheads="1"/>
                  </p:cNvSpPr>
                  <p:nvPr/>
                </p:nvSpPr>
                <p:spPr bwMode="auto">
                  <a:xfrm rot="19800000" flipH="1">
                    <a:off x="4601" y="2039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68" name="Group 77"/>
                <p:cNvGrpSpPr>
                  <a:grpSpLocks/>
                </p:cNvGrpSpPr>
                <p:nvPr/>
              </p:nvGrpSpPr>
              <p:grpSpPr bwMode="auto">
                <a:xfrm>
                  <a:off x="4899" y="2214"/>
                  <a:ext cx="298" cy="416"/>
                  <a:chOff x="4899" y="2214"/>
                  <a:chExt cx="298" cy="416"/>
                </a:xfrm>
              </p:grpSpPr>
              <p:sp>
                <p:nvSpPr>
                  <p:cNvPr id="5269" name="Oval 78"/>
                  <p:cNvSpPr>
                    <a:spLocks noChangeArrowheads="1"/>
                  </p:cNvSpPr>
                  <p:nvPr/>
                </p:nvSpPr>
                <p:spPr bwMode="auto">
                  <a:xfrm rot="8160000">
                    <a:off x="4984" y="2427"/>
                    <a:ext cx="203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70" name="Oval 79"/>
                  <p:cNvSpPr>
                    <a:spLocks noChangeArrowheads="1"/>
                  </p:cNvSpPr>
                  <p:nvPr/>
                </p:nvSpPr>
                <p:spPr bwMode="auto">
                  <a:xfrm rot="8160000">
                    <a:off x="4899" y="2316"/>
                    <a:ext cx="222" cy="222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71" name="Oval 80"/>
                  <p:cNvSpPr>
                    <a:spLocks noChangeArrowheads="1"/>
                  </p:cNvSpPr>
                  <p:nvPr/>
                </p:nvSpPr>
                <p:spPr bwMode="auto">
                  <a:xfrm rot="8160000">
                    <a:off x="4994" y="2214"/>
                    <a:ext cx="203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69" name="Group 81"/>
                <p:cNvGrpSpPr>
                  <a:grpSpLocks/>
                </p:cNvGrpSpPr>
                <p:nvPr/>
              </p:nvGrpSpPr>
              <p:grpSpPr bwMode="auto">
                <a:xfrm>
                  <a:off x="4787" y="2863"/>
                  <a:ext cx="391" cy="334"/>
                  <a:chOff x="4787" y="2863"/>
                  <a:chExt cx="391" cy="334"/>
                </a:xfrm>
              </p:grpSpPr>
              <p:sp>
                <p:nvSpPr>
                  <p:cNvPr id="5266" name="Oval 82"/>
                  <p:cNvSpPr>
                    <a:spLocks noChangeArrowheads="1"/>
                  </p:cNvSpPr>
                  <p:nvPr/>
                </p:nvSpPr>
                <p:spPr bwMode="auto">
                  <a:xfrm>
                    <a:off x="4787" y="2994"/>
                    <a:ext cx="204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67" name="Oval 83"/>
                  <p:cNvSpPr>
                    <a:spLocks noChangeArrowheads="1"/>
                  </p:cNvSpPr>
                  <p:nvPr/>
                </p:nvSpPr>
                <p:spPr bwMode="auto">
                  <a:xfrm>
                    <a:off x="4821" y="2863"/>
                    <a:ext cx="223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68" name="Oval 84"/>
                  <p:cNvSpPr>
                    <a:spLocks noChangeArrowheads="1"/>
                  </p:cNvSpPr>
                  <p:nvPr/>
                </p:nvSpPr>
                <p:spPr bwMode="auto">
                  <a:xfrm>
                    <a:off x="4974" y="2920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70" name="Group 85"/>
                <p:cNvGrpSpPr>
                  <a:grpSpLocks/>
                </p:cNvGrpSpPr>
                <p:nvPr/>
              </p:nvGrpSpPr>
              <p:grpSpPr bwMode="auto">
                <a:xfrm>
                  <a:off x="5211" y="1999"/>
                  <a:ext cx="386" cy="350"/>
                  <a:chOff x="5211" y="1999"/>
                  <a:chExt cx="386" cy="350"/>
                </a:xfrm>
              </p:grpSpPr>
              <p:sp>
                <p:nvSpPr>
                  <p:cNvPr id="5263" name="Oval 86"/>
                  <p:cNvSpPr>
                    <a:spLocks noChangeArrowheads="1"/>
                  </p:cNvSpPr>
                  <p:nvPr/>
                </p:nvSpPr>
                <p:spPr bwMode="auto">
                  <a:xfrm rot="-8040000">
                    <a:off x="5211" y="2060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64" name="Oval 87"/>
                  <p:cNvSpPr>
                    <a:spLocks noChangeArrowheads="1"/>
                  </p:cNvSpPr>
                  <p:nvPr/>
                </p:nvSpPr>
                <p:spPr bwMode="auto">
                  <a:xfrm rot="-8040000">
                    <a:off x="5317" y="1999"/>
                    <a:ext cx="224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65" name="Oval 88"/>
                  <p:cNvSpPr>
                    <a:spLocks noChangeArrowheads="1"/>
                  </p:cNvSpPr>
                  <p:nvPr/>
                </p:nvSpPr>
                <p:spPr bwMode="auto">
                  <a:xfrm rot="-8040000">
                    <a:off x="5393" y="2145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sp>
              <p:nvSpPr>
                <p:cNvPr id="5171" name="Oval 89"/>
                <p:cNvSpPr>
                  <a:spLocks noChangeArrowheads="1"/>
                </p:cNvSpPr>
                <p:nvPr/>
              </p:nvSpPr>
              <p:spPr bwMode="auto">
                <a:xfrm rot="9000000" flipH="1">
                  <a:off x="4289" y="3039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72" name="Oval 90"/>
                <p:cNvSpPr>
                  <a:spLocks noChangeArrowheads="1"/>
                </p:cNvSpPr>
                <p:nvPr/>
              </p:nvSpPr>
              <p:spPr bwMode="auto">
                <a:xfrm rot="9000000" flipH="1">
                  <a:off x="4410" y="2978"/>
                  <a:ext cx="223" cy="223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73" name="Oval 91"/>
                <p:cNvSpPr>
                  <a:spLocks noChangeArrowheads="1"/>
                </p:cNvSpPr>
                <p:nvPr/>
              </p:nvSpPr>
              <p:spPr bwMode="auto">
                <a:xfrm rot="9000000" flipH="1">
                  <a:off x="4496" y="3087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grpSp>
              <p:nvGrpSpPr>
                <p:cNvPr id="5174" name="Group 92"/>
                <p:cNvGrpSpPr>
                  <a:grpSpLocks/>
                </p:cNvGrpSpPr>
                <p:nvPr/>
              </p:nvGrpSpPr>
              <p:grpSpPr bwMode="auto">
                <a:xfrm>
                  <a:off x="4029" y="2687"/>
                  <a:ext cx="401" cy="330"/>
                  <a:chOff x="4029" y="2687"/>
                  <a:chExt cx="401" cy="330"/>
                </a:xfrm>
              </p:grpSpPr>
              <p:sp>
                <p:nvSpPr>
                  <p:cNvPr id="5260" name="Oval 93"/>
                  <p:cNvSpPr>
                    <a:spLocks noChangeArrowheads="1"/>
                  </p:cNvSpPr>
                  <p:nvPr/>
                </p:nvSpPr>
                <p:spPr bwMode="auto">
                  <a:xfrm rot="-6900000">
                    <a:off x="4226" y="2813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61" name="Oval 94"/>
                  <p:cNvSpPr>
                    <a:spLocks noChangeArrowheads="1"/>
                  </p:cNvSpPr>
                  <p:nvPr/>
                </p:nvSpPr>
                <p:spPr bwMode="auto">
                  <a:xfrm rot="-6900000">
                    <a:off x="4139" y="2687"/>
                    <a:ext cx="223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62" name="Oval 95"/>
                  <p:cNvSpPr>
                    <a:spLocks noChangeArrowheads="1"/>
                  </p:cNvSpPr>
                  <p:nvPr/>
                </p:nvSpPr>
                <p:spPr bwMode="auto">
                  <a:xfrm rot="-6900000">
                    <a:off x="4029" y="2734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75" name="Group 96"/>
                <p:cNvGrpSpPr>
                  <a:grpSpLocks/>
                </p:cNvGrpSpPr>
                <p:nvPr/>
              </p:nvGrpSpPr>
              <p:grpSpPr bwMode="auto">
                <a:xfrm>
                  <a:off x="4077" y="2242"/>
                  <a:ext cx="341" cy="365"/>
                  <a:chOff x="4077" y="2242"/>
                  <a:chExt cx="341" cy="365"/>
                </a:xfrm>
              </p:grpSpPr>
              <p:sp>
                <p:nvSpPr>
                  <p:cNvPr id="5257" name="Oval 97"/>
                  <p:cNvSpPr>
                    <a:spLocks noChangeArrowheads="1"/>
                  </p:cNvSpPr>
                  <p:nvPr/>
                </p:nvSpPr>
                <p:spPr bwMode="auto">
                  <a:xfrm rot="16020000" flipH="1">
                    <a:off x="4215" y="2242"/>
                    <a:ext cx="203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58" name="Oval 98"/>
                  <p:cNvSpPr>
                    <a:spLocks noChangeArrowheads="1"/>
                  </p:cNvSpPr>
                  <p:nvPr/>
                </p:nvSpPr>
                <p:spPr bwMode="auto">
                  <a:xfrm rot="16020000" flipH="1">
                    <a:off x="4190" y="2372"/>
                    <a:ext cx="223" cy="222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59" name="Oval 99"/>
                  <p:cNvSpPr>
                    <a:spLocks noChangeArrowheads="1"/>
                  </p:cNvSpPr>
                  <p:nvPr/>
                </p:nvSpPr>
                <p:spPr bwMode="auto">
                  <a:xfrm rot="16020000" flipH="1">
                    <a:off x="4077" y="2404"/>
                    <a:ext cx="203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76" name="Group 100"/>
                <p:cNvGrpSpPr>
                  <a:grpSpLocks/>
                </p:cNvGrpSpPr>
                <p:nvPr/>
              </p:nvGrpSpPr>
              <p:grpSpPr bwMode="auto">
                <a:xfrm>
                  <a:off x="4248" y="1760"/>
                  <a:ext cx="410" cy="312"/>
                  <a:chOff x="4248" y="1760"/>
                  <a:chExt cx="410" cy="312"/>
                </a:xfrm>
              </p:grpSpPr>
              <p:sp>
                <p:nvSpPr>
                  <p:cNvPr id="5254" name="Oval 101"/>
                  <p:cNvSpPr>
                    <a:spLocks noChangeArrowheads="1"/>
                  </p:cNvSpPr>
                  <p:nvPr/>
                </p:nvSpPr>
                <p:spPr bwMode="auto">
                  <a:xfrm rot="9000000" flipH="1">
                    <a:off x="4248" y="1820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55" name="Oval 102"/>
                  <p:cNvSpPr>
                    <a:spLocks noChangeArrowheads="1"/>
                  </p:cNvSpPr>
                  <p:nvPr/>
                </p:nvSpPr>
                <p:spPr bwMode="auto">
                  <a:xfrm rot="9000000" flipH="1">
                    <a:off x="4369" y="1760"/>
                    <a:ext cx="223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56" name="Oval 103"/>
                  <p:cNvSpPr>
                    <a:spLocks noChangeArrowheads="1"/>
                  </p:cNvSpPr>
                  <p:nvPr/>
                </p:nvSpPr>
                <p:spPr bwMode="auto">
                  <a:xfrm rot="9000000" flipH="1">
                    <a:off x="4454" y="1868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77" name="Group 104"/>
                <p:cNvGrpSpPr>
                  <a:grpSpLocks/>
                </p:cNvGrpSpPr>
                <p:nvPr/>
              </p:nvGrpSpPr>
              <p:grpSpPr bwMode="auto">
                <a:xfrm>
                  <a:off x="3353" y="1253"/>
                  <a:ext cx="339" cy="396"/>
                  <a:chOff x="3353" y="1253"/>
                  <a:chExt cx="339" cy="396"/>
                </a:xfrm>
              </p:grpSpPr>
              <p:sp>
                <p:nvSpPr>
                  <p:cNvPr id="5251" name="Oval 105"/>
                  <p:cNvSpPr>
                    <a:spLocks noChangeArrowheads="1"/>
                  </p:cNvSpPr>
                  <p:nvPr/>
                </p:nvSpPr>
                <p:spPr bwMode="auto">
                  <a:xfrm rot="3120000" flipH="1">
                    <a:off x="3430" y="1253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52" name="Oval 106"/>
                  <p:cNvSpPr>
                    <a:spLocks noChangeArrowheads="1"/>
                  </p:cNvSpPr>
                  <p:nvPr/>
                </p:nvSpPr>
                <p:spPr bwMode="auto">
                  <a:xfrm rot="3120000" flipH="1">
                    <a:off x="3353" y="1352"/>
                    <a:ext cx="223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53" name="Oval 107"/>
                  <p:cNvSpPr>
                    <a:spLocks noChangeArrowheads="1"/>
                  </p:cNvSpPr>
                  <p:nvPr/>
                </p:nvSpPr>
                <p:spPr bwMode="auto">
                  <a:xfrm rot="3120000" flipH="1">
                    <a:off x="3488" y="1445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78" name="Group 108"/>
                <p:cNvGrpSpPr>
                  <a:grpSpLocks/>
                </p:cNvGrpSpPr>
                <p:nvPr/>
              </p:nvGrpSpPr>
              <p:grpSpPr bwMode="auto">
                <a:xfrm>
                  <a:off x="3200" y="935"/>
                  <a:ext cx="415" cy="301"/>
                  <a:chOff x="3200" y="935"/>
                  <a:chExt cx="415" cy="301"/>
                </a:xfrm>
              </p:grpSpPr>
              <p:grpSp>
                <p:nvGrpSpPr>
                  <p:cNvPr id="5247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3200" y="935"/>
                    <a:ext cx="302" cy="301"/>
                    <a:chOff x="3200" y="935"/>
                    <a:chExt cx="302" cy="301"/>
                  </a:xfrm>
                </p:grpSpPr>
                <p:sp>
                  <p:nvSpPr>
                    <p:cNvPr id="5249" name="Oval 110"/>
                    <p:cNvSpPr>
                      <a:spLocks noChangeArrowheads="1"/>
                    </p:cNvSpPr>
                    <p:nvPr/>
                  </p:nvSpPr>
                  <p:spPr bwMode="auto">
                    <a:xfrm rot="19320000" flipH="1">
                      <a:off x="3200" y="935"/>
                      <a:ext cx="204" cy="204"/>
                    </a:xfrm>
                    <a:prstGeom prst="ellipse">
                      <a:avLst/>
                    </a:prstGeom>
                    <a:solidFill>
                      <a:srgbClr val="91919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5pPr>
                      <a:lvl6pPr marL="25146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6pPr>
                      <a:lvl7pPr marL="29718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7pPr>
                      <a:lvl8pPr marL="34290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8pPr>
                      <a:lvl9pPr marL="38862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9pPr>
                    </a:lstStyle>
                    <a:p>
                      <a:endParaRPr lang="he-IL" altLang="en-US"/>
                    </a:p>
                  </p:txBody>
                </p:sp>
                <p:sp>
                  <p:nvSpPr>
                    <p:cNvPr id="5250" name="Oval 111"/>
                    <p:cNvSpPr>
                      <a:spLocks noChangeArrowheads="1"/>
                    </p:cNvSpPr>
                    <p:nvPr/>
                  </p:nvSpPr>
                  <p:spPr bwMode="auto">
                    <a:xfrm rot="19320000" flipH="1">
                      <a:off x="3279" y="1012"/>
                      <a:ext cx="223" cy="224"/>
                    </a:xfrm>
                    <a:prstGeom prst="ellipse">
                      <a:avLst/>
                    </a:prstGeom>
                    <a:solidFill>
                      <a:schemeClr val="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5pPr>
                      <a:lvl6pPr marL="25146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6pPr>
                      <a:lvl7pPr marL="29718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7pPr>
                      <a:lvl8pPr marL="34290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8pPr>
                      <a:lvl9pPr marL="38862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9pPr>
                    </a:lstStyle>
                    <a:p>
                      <a:endParaRPr lang="he-IL" altLang="en-US"/>
                    </a:p>
                  </p:txBody>
                </p:sp>
              </p:grpSp>
              <p:sp>
                <p:nvSpPr>
                  <p:cNvPr id="5248" name="Oval 112"/>
                  <p:cNvSpPr>
                    <a:spLocks noChangeArrowheads="1"/>
                  </p:cNvSpPr>
                  <p:nvPr/>
                </p:nvSpPr>
                <p:spPr bwMode="auto">
                  <a:xfrm rot="19320000" flipH="1">
                    <a:off x="3411" y="954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sp>
              <p:nvSpPr>
                <p:cNvPr id="5179" name="Oval 113"/>
                <p:cNvSpPr>
                  <a:spLocks noChangeArrowheads="1"/>
                </p:cNvSpPr>
                <p:nvPr/>
              </p:nvSpPr>
              <p:spPr bwMode="auto">
                <a:xfrm rot="8520000" flipH="1">
                  <a:off x="2595" y="1736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80" name="Oval 114"/>
                <p:cNvSpPr>
                  <a:spLocks noChangeArrowheads="1"/>
                </p:cNvSpPr>
                <p:nvPr/>
              </p:nvSpPr>
              <p:spPr bwMode="auto">
                <a:xfrm rot="8520000" flipH="1">
                  <a:off x="2708" y="1659"/>
                  <a:ext cx="223" cy="223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81" name="Oval 115"/>
                <p:cNvSpPr>
                  <a:spLocks noChangeArrowheads="1"/>
                </p:cNvSpPr>
                <p:nvPr/>
              </p:nvSpPr>
              <p:spPr bwMode="auto">
                <a:xfrm rot="8520000" flipH="1">
                  <a:off x="2806" y="1756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82" name="Oval 116"/>
                <p:cNvSpPr>
                  <a:spLocks noChangeArrowheads="1"/>
                </p:cNvSpPr>
                <p:nvPr/>
              </p:nvSpPr>
              <p:spPr bwMode="auto">
                <a:xfrm rot="8520000" flipH="1">
                  <a:off x="3075" y="1775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83" name="Oval 117"/>
                <p:cNvSpPr>
                  <a:spLocks noChangeArrowheads="1"/>
                </p:cNvSpPr>
                <p:nvPr/>
              </p:nvSpPr>
              <p:spPr bwMode="auto">
                <a:xfrm rot="8520000" flipH="1">
                  <a:off x="3188" y="1697"/>
                  <a:ext cx="223" cy="223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84" name="Oval 118"/>
                <p:cNvSpPr>
                  <a:spLocks noChangeArrowheads="1"/>
                </p:cNvSpPr>
                <p:nvPr/>
              </p:nvSpPr>
              <p:spPr bwMode="auto">
                <a:xfrm rot="8520000" flipH="1">
                  <a:off x="3286" y="1794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grpSp>
              <p:nvGrpSpPr>
                <p:cNvPr id="5185" name="Group 119"/>
                <p:cNvGrpSpPr>
                  <a:grpSpLocks/>
                </p:cNvGrpSpPr>
                <p:nvPr/>
              </p:nvGrpSpPr>
              <p:grpSpPr bwMode="auto">
                <a:xfrm>
                  <a:off x="2360" y="1446"/>
                  <a:ext cx="301" cy="415"/>
                  <a:chOff x="2360" y="1446"/>
                  <a:chExt cx="301" cy="415"/>
                </a:xfrm>
              </p:grpSpPr>
              <p:sp>
                <p:nvSpPr>
                  <p:cNvPr id="5244" name="Oval 120"/>
                  <p:cNvSpPr>
                    <a:spLocks noChangeArrowheads="1"/>
                  </p:cNvSpPr>
                  <p:nvPr/>
                </p:nvSpPr>
                <p:spPr bwMode="auto">
                  <a:xfrm rot="-3120000">
                    <a:off x="2379" y="1657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45" name="Oval 121"/>
                  <p:cNvSpPr>
                    <a:spLocks noChangeArrowheads="1"/>
                  </p:cNvSpPr>
                  <p:nvPr/>
                </p:nvSpPr>
                <p:spPr bwMode="auto">
                  <a:xfrm rot="-3120000">
                    <a:off x="2438" y="1526"/>
                    <a:ext cx="224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46" name="Oval 122"/>
                  <p:cNvSpPr>
                    <a:spLocks noChangeArrowheads="1"/>
                  </p:cNvSpPr>
                  <p:nvPr/>
                </p:nvSpPr>
                <p:spPr bwMode="auto">
                  <a:xfrm rot="-3120000">
                    <a:off x="2360" y="1446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86" name="Group 123"/>
                <p:cNvGrpSpPr>
                  <a:grpSpLocks/>
                </p:cNvGrpSpPr>
                <p:nvPr/>
              </p:nvGrpSpPr>
              <p:grpSpPr bwMode="auto">
                <a:xfrm>
                  <a:off x="2289" y="1034"/>
                  <a:ext cx="336" cy="390"/>
                  <a:chOff x="2289" y="1034"/>
                  <a:chExt cx="336" cy="390"/>
                </a:xfrm>
              </p:grpSpPr>
              <p:sp>
                <p:nvSpPr>
                  <p:cNvPr id="5241" name="Oval 124"/>
                  <p:cNvSpPr>
                    <a:spLocks noChangeArrowheads="1"/>
                  </p:cNvSpPr>
                  <p:nvPr/>
                </p:nvSpPr>
                <p:spPr bwMode="auto">
                  <a:xfrm rot="-1200000">
                    <a:off x="2289" y="1221"/>
                    <a:ext cx="204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42" name="Oval 125"/>
                  <p:cNvSpPr>
                    <a:spLocks noChangeArrowheads="1"/>
                  </p:cNvSpPr>
                  <p:nvPr/>
                </p:nvSpPr>
                <p:spPr bwMode="auto">
                  <a:xfrm rot="-1200000">
                    <a:off x="2403" y="1145"/>
                    <a:ext cx="222" cy="222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43" name="Oval 126"/>
                  <p:cNvSpPr>
                    <a:spLocks noChangeArrowheads="1"/>
                  </p:cNvSpPr>
                  <p:nvPr/>
                </p:nvSpPr>
                <p:spPr bwMode="auto">
                  <a:xfrm rot="-1200000">
                    <a:off x="2385" y="1034"/>
                    <a:ext cx="203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187" name="Group 127"/>
                <p:cNvGrpSpPr>
                  <a:grpSpLocks/>
                </p:cNvGrpSpPr>
                <p:nvPr/>
              </p:nvGrpSpPr>
              <p:grpSpPr bwMode="auto">
                <a:xfrm>
                  <a:off x="3584" y="2724"/>
                  <a:ext cx="396" cy="338"/>
                  <a:chOff x="3584" y="2724"/>
                  <a:chExt cx="396" cy="338"/>
                </a:xfrm>
              </p:grpSpPr>
              <p:sp>
                <p:nvSpPr>
                  <p:cNvPr id="5238" name="Oval 128"/>
                  <p:cNvSpPr>
                    <a:spLocks noChangeArrowheads="1"/>
                  </p:cNvSpPr>
                  <p:nvPr/>
                </p:nvSpPr>
                <p:spPr bwMode="auto">
                  <a:xfrm rot="-8520000">
                    <a:off x="3584" y="2801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39" name="Oval 129"/>
                  <p:cNvSpPr>
                    <a:spLocks noChangeArrowheads="1"/>
                  </p:cNvSpPr>
                  <p:nvPr/>
                </p:nvSpPr>
                <p:spPr bwMode="auto">
                  <a:xfrm rot="-8520000">
                    <a:off x="3684" y="2724"/>
                    <a:ext cx="223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40" name="Oval 130"/>
                  <p:cNvSpPr>
                    <a:spLocks noChangeArrowheads="1"/>
                  </p:cNvSpPr>
                  <p:nvPr/>
                </p:nvSpPr>
                <p:spPr bwMode="auto">
                  <a:xfrm rot="-8520000">
                    <a:off x="3776" y="2858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sp>
              <p:nvSpPr>
                <p:cNvPr id="5188" name="Oval 131"/>
                <p:cNvSpPr>
                  <a:spLocks noChangeArrowheads="1"/>
                </p:cNvSpPr>
                <p:nvPr/>
              </p:nvSpPr>
              <p:spPr bwMode="auto">
                <a:xfrm rot="-3120000">
                  <a:off x="3879" y="2598"/>
                  <a:ext cx="203" cy="203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89" name="Oval 132"/>
                <p:cNvSpPr>
                  <a:spLocks noChangeArrowheads="1"/>
                </p:cNvSpPr>
                <p:nvPr/>
              </p:nvSpPr>
              <p:spPr bwMode="auto">
                <a:xfrm rot="-3120000">
                  <a:off x="3937" y="2466"/>
                  <a:ext cx="223" cy="222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90" name="Oval 133"/>
                <p:cNvSpPr>
                  <a:spLocks noChangeArrowheads="1"/>
                </p:cNvSpPr>
                <p:nvPr/>
              </p:nvSpPr>
              <p:spPr bwMode="auto">
                <a:xfrm rot="-3120000">
                  <a:off x="3860" y="2387"/>
                  <a:ext cx="203" cy="203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91" name="Oval 134"/>
                <p:cNvSpPr>
                  <a:spLocks noChangeArrowheads="1"/>
                </p:cNvSpPr>
                <p:nvPr/>
              </p:nvSpPr>
              <p:spPr bwMode="auto">
                <a:xfrm rot="19320000" flipH="1">
                  <a:off x="2672" y="2326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92" name="Oval 135"/>
                <p:cNvSpPr>
                  <a:spLocks noChangeArrowheads="1"/>
                </p:cNvSpPr>
                <p:nvPr/>
              </p:nvSpPr>
              <p:spPr bwMode="auto">
                <a:xfrm rot="19320000" flipH="1">
                  <a:off x="2770" y="2384"/>
                  <a:ext cx="223" cy="22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93" name="Oval 136"/>
                <p:cNvSpPr>
                  <a:spLocks noChangeArrowheads="1"/>
                </p:cNvSpPr>
                <p:nvPr/>
              </p:nvSpPr>
              <p:spPr bwMode="auto">
                <a:xfrm rot="19320000" flipH="1">
                  <a:off x="2864" y="2268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94" name="Oval 137"/>
                <p:cNvSpPr>
                  <a:spLocks noChangeArrowheads="1"/>
                </p:cNvSpPr>
                <p:nvPr/>
              </p:nvSpPr>
              <p:spPr bwMode="auto">
                <a:xfrm rot="-8520000">
                  <a:off x="2921" y="2024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195" name="Oval 138"/>
                <p:cNvSpPr>
                  <a:spLocks noChangeArrowheads="1"/>
                </p:cNvSpPr>
                <p:nvPr/>
              </p:nvSpPr>
              <p:spPr bwMode="auto">
                <a:xfrm rot="-8520000">
                  <a:off x="3132" y="2005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grpSp>
              <p:nvGrpSpPr>
                <p:cNvPr id="5196" name="Group 139"/>
                <p:cNvGrpSpPr>
                  <a:grpSpLocks/>
                </p:cNvGrpSpPr>
                <p:nvPr/>
              </p:nvGrpSpPr>
              <p:grpSpPr bwMode="auto">
                <a:xfrm>
                  <a:off x="3093" y="2749"/>
                  <a:ext cx="415" cy="301"/>
                  <a:chOff x="3093" y="2749"/>
                  <a:chExt cx="415" cy="301"/>
                </a:xfrm>
              </p:grpSpPr>
              <p:grpSp>
                <p:nvGrpSpPr>
                  <p:cNvPr id="5234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3172" y="2768"/>
                    <a:ext cx="336" cy="282"/>
                    <a:chOff x="3172" y="2768"/>
                    <a:chExt cx="336" cy="282"/>
                  </a:xfrm>
                </p:grpSpPr>
                <p:sp>
                  <p:nvSpPr>
                    <p:cNvPr id="5236" name="Oval 141"/>
                    <p:cNvSpPr>
                      <a:spLocks noChangeArrowheads="1"/>
                    </p:cNvSpPr>
                    <p:nvPr/>
                  </p:nvSpPr>
                  <p:spPr bwMode="auto">
                    <a:xfrm rot="19320000" flipH="1">
                      <a:off x="3304" y="2768"/>
                      <a:ext cx="204" cy="204"/>
                    </a:xfrm>
                    <a:prstGeom prst="ellipse">
                      <a:avLst/>
                    </a:prstGeom>
                    <a:solidFill>
                      <a:srgbClr val="91919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5pPr>
                      <a:lvl6pPr marL="25146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6pPr>
                      <a:lvl7pPr marL="29718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7pPr>
                      <a:lvl8pPr marL="34290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8pPr>
                      <a:lvl9pPr marL="38862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9pPr>
                    </a:lstStyle>
                    <a:p>
                      <a:endParaRPr lang="he-IL" altLang="en-US"/>
                    </a:p>
                  </p:txBody>
                </p:sp>
                <p:sp>
                  <p:nvSpPr>
                    <p:cNvPr id="5237" name="Oval 142"/>
                    <p:cNvSpPr>
                      <a:spLocks noChangeArrowheads="1"/>
                    </p:cNvSpPr>
                    <p:nvPr/>
                  </p:nvSpPr>
                  <p:spPr bwMode="auto">
                    <a:xfrm rot="19320000" flipH="1">
                      <a:off x="3172" y="2827"/>
                      <a:ext cx="223" cy="223"/>
                    </a:xfrm>
                    <a:prstGeom prst="ellipse">
                      <a:avLst/>
                    </a:prstGeom>
                    <a:solidFill>
                      <a:schemeClr val="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5pPr>
                      <a:lvl6pPr marL="25146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6pPr>
                      <a:lvl7pPr marL="29718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7pPr>
                      <a:lvl8pPr marL="34290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8pPr>
                      <a:lvl9pPr marL="38862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9pPr>
                    </a:lstStyle>
                    <a:p>
                      <a:endParaRPr lang="he-IL" altLang="en-US"/>
                    </a:p>
                  </p:txBody>
                </p:sp>
              </p:grpSp>
              <p:sp>
                <p:nvSpPr>
                  <p:cNvPr id="5235" name="Oval 143"/>
                  <p:cNvSpPr>
                    <a:spLocks noChangeArrowheads="1"/>
                  </p:cNvSpPr>
                  <p:nvPr/>
                </p:nvSpPr>
                <p:spPr bwMode="auto">
                  <a:xfrm rot="19320000" flipH="1">
                    <a:off x="3093" y="2749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sp>
              <p:nvSpPr>
                <p:cNvPr id="5197" name="Oval 144"/>
                <p:cNvSpPr>
                  <a:spLocks noChangeArrowheads="1"/>
                </p:cNvSpPr>
                <p:nvPr/>
              </p:nvSpPr>
              <p:spPr bwMode="auto">
                <a:xfrm rot="-8520000">
                  <a:off x="3000" y="1928"/>
                  <a:ext cx="223" cy="223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grpSp>
              <p:nvGrpSpPr>
                <p:cNvPr id="5198" name="Group 145"/>
                <p:cNvGrpSpPr>
                  <a:grpSpLocks/>
                </p:cNvGrpSpPr>
                <p:nvPr/>
              </p:nvGrpSpPr>
              <p:grpSpPr bwMode="auto">
                <a:xfrm>
                  <a:off x="3385" y="2357"/>
                  <a:ext cx="330" cy="401"/>
                  <a:chOff x="3385" y="2357"/>
                  <a:chExt cx="330" cy="401"/>
                </a:xfrm>
              </p:grpSpPr>
              <p:grpSp>
                <p:nvGrpSpPr>
                  <p:cNvPr id="5230" name="Group 146"/>
                  <p:cNvGrpSpPr>
                    <a:grpSpLocks/>
                  </p:cNvGrpSpPr>
                  <p:nvPr/>
                </p:nvGrpSpPr>
                <p:grpSpPr bwMode="auto">
                  <a:xfrm>
                    <a:off x="3467" y="2357"/>
                    <a:ext cx="248" cy="334"/>
                    <a:chOff x="3467" y="2357"/>
                    <a:chExt cx="248" cy="334"/>
                  </a:xfrm>
                </p:grpSpPr>
                <p:sp>
                  <p:nvSpPr>
                    <p:cNvPr id="5232" name="Oval 147"/>
                    <p:cNvSpPr>
                      <a:spLocks noChangeArrowheads="1"/>
                    </p:cNvSpPr>
                    <p:nvPr/>
                  </p:nvSpPr>
                  <p:spPr bwMode="auto">
                    <a:xfrm rot="-1440000">
                      <a:off x="3467" y="2357"/>
                      <a:ext cx="203" cy="203"/>
                    </a:xfrm>
                    <a:prstGeom prst="ellipse">
                      <a:avLst/>
                    </a:prstGeom>
                    <a:solidFill>
                      <a:srgbClr val="91919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5pPr>
                      <a:lvl6pPr marL="25146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6pPr>
                      <a:lvl7pPr marL="29718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7pPr>
                      <a:lvl8pPr marL="34290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8pPr>
                      <a:lvl9pPr marL="38862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9pPr>
                    </a:lstStyle>
                    <a:p>
                      <a:endParaRPr lang="he-IL" altLang="en-US"/>
                    </a:p>
                  </p:txBody>
                </p:sp>
                <p:sp>
                  <p:nvSpPr>
                    <p:cNvPr id="5233" name="Oval 148"/>
                    <p:cNvSpPr>
                      <a:spLocks noChangeArrowheads="1"/>
                    </p:cNvSpPr>
                    <p:nvPr/>
                  </p:nvSpPr>
                  <p:spPr bwMode="auto">
                    <a:xfrm rot="-1440000">
                      <a:off x="3493" y="2468"/>
                      <a:ext cx="222" cy="223"/>
                    </a:xfrm>
                    <a:prstGeom prst="ellipse">
                      <a:avLst/>
                    </a:prstGeom>
                    <a:solidFill>
                      <a:schemeClr val="hlink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5pPr>
                      <a:lvl6pPr marL="25146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6pPr>
                      <a:lvl7pPr marL="29718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7pPr>
                      <a:lvl8pPr marL="34290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8pPr>
                      <a:lvl9pPr marL="3886200" indent="-228600" rtl="1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 (Hebrew)" pitchFamily="26" charset="0"/>
                        </a:defRPr>
                      </a:lvl9pPr>
                    </a:lstStyle>
                    <a:p>
                      <a:endParaRPr lang="he-IL" altLang="en-US"/>
                    </a:p>
                  </p:txBody>
                </p:sp>
              </p:grpSp>
              <p:sp>
                <p:nvSpPr>
                  <p:cNvPr id="5231" name="Oval 149"/>
                  <p:cNvSpPr>
                    <a:spLocks noChangeArrowheads="1"/>
                  </p:cNvSpPr>
                  <p:nvPr/>
                </p:nvSpPr>
                <p:spPr bwMode="auto">
                  <a:xfrm rot="-1440000">
                    <a:off x="3385" y="2555"/>
                    <a:ext cx="203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sp>
              <p:nvSpPr>
                <p:cNvPr id="5199" name="Oval 150"/>
                <p:cNvSpPr>
                  <a:spLocks noChangeArrowheads="1"/>
                </p:cNvSpPr>
                <p:nvPr/>
              </p:nvSpPr>
              <p:spPr bwMode="auto">
                <a:xfrm rot="19320000" flipH="1">
                  <a:off x="2710" y="2691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200" name="Oval 151"/>
                <p:cNvSpPr>
                  <a:spLocks noChangeArrowheads="1"/>
                </p:cNvSpPr>
                <p:nvPr/>
              </p:nvSpPr>
              <p:spPr bwMode="auto">
                <a:xfrm rot="19320000" flipH="1">
                  <a:off x="2809" y="2749"/>
                  <a:ext cx="223" cy="223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201" name="Oval 152"/>
                <p:cNvSpPr>
                  <a:spLocks noChangeArrowheads="1"/>
                </p:cNvSpPr>
                <p:nvPr/>
              </p:nvSpPr>
              <p:spPr bwMode="auto">
                <a:xfrm rot="19320000" flipH="1">
                  <a:off x="2902" y="2633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202" name="Oval 153"/>
                <p:cNvSpPr>
                  <a:spLocks noChangeArrowheads="1"/>
                </p:cNvSpPr>
                <p:nvPr/>
              </p:nvSpPr>
              <p:spPr bwMode="auto">
                <a:xfrm rot="-8520000">
                  <a:off x="3401" y="2120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grpSp>
              <p:nvGrpSpPr>
                <p:cNvPr id="5203" name="Group 154"/>
                <p:cNvGrpSpPr>
                  <a:grpSpLocks/>
                </p:cNvGrpSpPr>
                <p:nvPr/>
              </p:nvGrpSpPr>
              <p:grpSpPr bwMode="auto">
                <a:xfrm>
                  <a:off x="3617" y="1735"/>
                  <a:ext cx="415" cy="300"/>
                  <a:chOff x="3617" y="1735"/>
                  <a:chExt cx="415" cy="300"/>
                </a:xfrm>
              </p:grpSpPr>
              <p:sp>
                <p:nvSpPr>
                  <p:cNvPr id="5227" name="Oval 155"/>
                  <p:cNvSpPr>
                    <a:spLocks noChangeArrowheads="1"/>
                  </p:cNvSpPr>
                  <p:nvPr/>
                </p:nvSpPr>
                <p:spPr bwMode="auto">
                  <a:xfrm rot="-8520000">
                    <a:off x="3829" y="1812"/>
                    <a:ext cx="203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28" name="Oval 156"/>
                  <p:cNvSpPr>
                    <a:spLocks noChangeArrowheads="1"/>
                  </p:cNvSpPr>
                  <p:nvPr/>
                </p:nvSpPr>
                <p:spPr bwMode="auto">
                  <a:xfrm rot="-8520000">
                    <a:off x="3697" y="1735"/>
                    <a:ext cx="222" cy="222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29" name="Oval 157"/>
                  <p:cNvSpPr>
                    <a:spLocks noChangeArrowheads="1"/>
                  </p:cNvSpPr>
                  <p:nvPr/>
                </p:nvSpPr>
                <p:spPr bwMode="auto">
                  <a:xfrm rot="-8520000">
                    <a:off x="3617" y="1832"/>
                    <a:ext cx="204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sp>
              <p:nvSpPr>
                <p:cNvPr id="5204" name="Oval 158"/>
                <p:cNvSpPr>
                  <a:spLocks noChangeArrowheads="1"/>
                </p:cNvSpPr>
                <p:nvPr/>
              </p:nvSpPr>
              <p:spPr bwMode="auto">
                <a:xfrm rot="-8520000">
                  <a:off x="3500" y="2042"/>
                  <a:ext cx="223" cy="223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205" name="Oval 159"/>
                <p:cNvSpPr>
                  <a:spLocks noChangeArrowheads="1"/>
                </p:cNvSpPr>
                <p:nvPr/>
              </p:nvSpPr>
              <p:spPr bwMode="auto">
                <a:xfrm rot="-8520000">
                  <a:off x="3593" y="2177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206" name="Oval 160"/>
                <p:cNvSpPr>
                  <a:spLocks noChangeArrowheads="1"/>
                </p:cNvSpPr>
                <p:nvPr/>
              </p:nvSpPr>
              <p:spPr bwMode="auto">
                <a:xfrm rot="8520000" flipH="1">
                  <a:off x="2422" y="2082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207" name="Oval 161"/>
                <p:cNvSpPr>
                  <a:spLocks noChangeArrowheads="1"/>
                </p:cNvSpPr>
                <p:nvPr/>
              </p:nvSpPr>
              <p:spPr bwMode="auto">
                <a:xfrm rot="8520000" flipH="1">
                  <a:off x="2535" y="2004"/>
                  <a:ext cx="223" cy="22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5208" name="Oval 162"/>
                <p:cNvSpPr>
                  <a:spLocks noChangeArrowheads="1"/>
                </p:cNvSpPr>
                <p:nvPr/>
              </p:nvSpPr>
              <p:spPr bwMode="auto">
                <a:xfrm rot="8520000" flipH="1">
                  <a:off x="2633" y="2101"/>
                  <a:ext cx="204" cy="204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grpSp>
              <p:nvGrpSpPr>
                <p:cNvPr id="5209" name="Group 163"/>
                <p:cNvGrpSpPr>
                  <a:grpSpLocks/>
                </p:cNvGrpSpPr>
                <p:nvPr/>
              </p:nvGrpSpPr>
              <p:grpSpPr bwMode="auto">
                <a:xfrm>
                  <a:off x="3783" y="1091"/>
                  <a:ext cx="300" cy="414"/>
                  <a:chOff x="3783" y="1091"/>
                  <a:chExt cx="300" cy="414"/>
                </a:xfrm>
              </p:grpSpPr>
              <p:sp>
                <p:nvSpPr>
                  <p:cNvPr id="5224" name="Oval 164"/>
                  <p:cNvSpPr>
                    <a:spLocks noChangeArrowheads="1"/>
                  </p:cNvSpPr>
                  <p:nvPr/>
                </p:nvSpPr>
                <p:spPr bwMode="auto">
                  <a:xfrm rot="-3120000">
                    <a:off x="3802" y="1302"/>
                    <a:ext cx="203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25" name="Oval 165"/>
                  <p:cNvSpPr>
                    <a:spLocks noChangeArrowheads="1"/>
                  </p:cNvSpPr>
                  <p:nvPr/>
                </p:nvSpPr>
                <p:spPr bwMode="auto">
                  <a:xfrm rot="-3120000">
                    <a:off x="3861" y="1170"/>
                    <a:ext cx="222" cy="222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26" name="Oval 166"/>
                  <p:cNvSpPr>
                    <a:spLocks noChangeArrowheads="1"/>
                  </p:cNvSpPr>
                  <p:nvPr/>
                </p:nvSpPr>
                <p:spPr bwMode="auto">
                  <a:xfrm rot="-3120000">
                    <a:off x="3783" y="1091"/>
                    <a:ext cx="203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210" name="Group 167"/>
                <p:cNvGrpSpPr>
                  <a:grpSpLocks/>
                </p:cNvGrpSpPr>
                <p:nvPr/>
              </p:nvGrpSpPr>
              <p:grpSpPr bwMode="auto">
                <a:xfrm>
                  <a:off x="3843" y="2038"/>
                  <a:ext cx="396" cy="339"/>
                  <a:chOff x="3843" y="2038"/>
                  <a:chExt cx="396" cy="339"/>
                </a:xfrm>
              </p:grpSpPr>
              <p:sp>
                <p:nvSpPr>
                  <p:cNvPr id="5221" name="Oval 168"/>
                  <p:cNvSpPr>
                    <a:spLocks noChangeArrowheads="1"/>
                  </p:cNvSpPr>
                  <p:nvPr/>
                </p:nvSpPr>
                <p:spPr bwMode="auto">
                  <a:xfrm rot="2280000">
                    <a:off x="4035" y="2096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22" name="Oval 169"/>
                  <p:cNvSpPr>
                    <a:spLocks noChangeArrowheads="1"/>
                  </p:cNvSpPr>
                  <p:nvPr/>
                </p:nvSpPr>
                <p:spPr bwMode="auto">
                  <a:xfrm rot="2280000">
                    <a:off x="3917" y="2154"/>
                    <a:ext cx="224" cy="223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23" name="Oval 170"/>
                  <p:cNvSpPr>
                    <a:spLocks noChangeArrowheads="1"/>
                  </p:cNvSpPr>
                  <p:nvPr/>
                </p:nvSpPr>
                <p:spPr bwMode="auto">
                  <a:xfrm rot="2280000">
                    <a:off x="3843" y="2038"/>
                    <a:ext cx="204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grpSp>
              <p:nvGrpSpPr>
                <p:cNvPr id="5211" name="Group 171"/>
                <p:cNvGrpSpPr>
                  <a:grpSpLocks/>
                </p:cNvGrpSpPr>
                <p:nvPr/>
              </p:nvGrpSpPr>
              <p:grpSpPr bwMode="auto">
                <a:xfrm>
                  <a:off x="4017" y="1528"/>
                  <a:ext cx="300" cy="415"/>
                  <a:chOff x="4017" y="1528"/>
                  <a:chExt cx="300" cy="415"/>
                </a:xfrm>
              </p:grpSpPr>
              <p:sp>
                <p:nvSpPr>
                  <p:cNvPr id="5218" name="Oval 172"/>
                  <p:cNvSpPr>
                    <a:spLocks noChangeArrowheads="1"/>
                  </p:cNvSpPr>
                  <p:nvPr/>
                </p:nvSpPr>
                <p:spPr bwMode="auto">
                  <a:xfrm rot="-3120000">
                    <a:off x="4036" y="1740"/>
                    <a:ext cx="203" cy="203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19" name="Oval 173"/>
                  <p:cNvSpPr>
                    <a:spLocks noChangeArrowheads="1"/>
                  </p:cNvSpPr>
                  <p:nvPr/>
                </p:nvSpPr>
                <p:spPr bwMode="auto">
                  <a:xfrm rot="-3120000">
                    <a:off x="4094" y="1608"/>
                    <a:ext cx="223" cy="222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5220" name="Oval 174"/>
                  <p:cNvSpPr>
                    <a:spLocks noChangeArrowheads="1"/>
                  </p:cNvSpPr>
                  <p:nvPr/>
                </p:nvSpPr>
                <p:spPr bwMode="auto">
                  <a:xfrm rot="-3120000">
                    <a:off x="4017" y="1528"/>
                    <a:ext cx="203" cy="204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sp>
              <p:nvSpPr>
                <p:cNvPr id="5212" name="Oval 175"/>
                <p:cNvSpPr>
                  <a:spLocks noChangeArrowheads="1"/>
                </p:cNvSpPr>
                <p:nvPr/>
              </p:nvSpPr>
              <p:spPr bwMode="auto">
                <a:xfrm>
                  <a:off x="3933" y="2946"/>
                  <a:ext cx="320" cy="320"/>
                </a:xfrm>
                <a:prstGeom prst="ellipse">
                  <a:avLst/>
                </a:prstGeom>
                <a:solidFill>
                  <a:srgbClr val="7FFF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 anchor="ctr"/>
                <a:lstStyle>
                  <a:lvl1pPr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rtl="0"/>
                  <a:r>
                    <a:rPr lang="en-US" altLang="en-US"/>
                    <a:t>Cl</a:t>
                  </a:r>
                  <a:r>
                    <a:rPr lang="en-US" altLang="en-US" sz="3200" baseline="30000"/>
                    <a:t>-</a:t>
                  </a:r>
                </a:p>
              </p:txBody>
            </p:sp>
            <p:sp>
              <p:nvSpPr>
                <p:cNvPr id="5213" name="Oval 176"/>
                <p:cNvSpPr>
                  <a:spLocks noChangeArrowheads="1"/>
                </p:cNvSpPr>
                <p:nvPr/>
              </p:nvSpPr>
              <p:spPr bwMode="auto">
                <a:xfrm>
                  <a:off x="4845" y="1890"/>
                  <a:ext cx="320" cy="320"/>
                </a:xfrm>
                <a:prstGeom prst="ellipse">
                  <a:avLst/>
                </a:prstGeom>
                <a:solidFill>
                  <a:srgbClr val="7FFF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 anchor="ctr"/>
                <a:lstStyle>
                  <a:lvl1pPr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rtl="0"/>
                  <a:r>
                    <a:rPr lang="en-US" altLang="en-US"/>
                    <a:t>Cl</a:t>
                  </a:r>
                  <a:r>
                    <a:rPr lang="en-US" altLang="en-US" sz="3200" baseline="30000"/>
                    <a:t>-</a:t>
                  </a:r>
                </a:p>
              </p:txBody>
            </p:sp>
            <p:sp>
              <p:nvSpPr>
                <p:cNvPr id="5214" name="Oval 177"/>
                <p:cNvSpPr>
                  <a:spLocks noChangeArrowheads="1"/>
                </p:cNvSpPr>
                <p:nvPr/>
              </p:nvSpPr>
              <p:spPr bwMode="auto">
                <a:xfrm>
                  <a:off x="2738" y="1137"/>
                  <a:ext cx="582" cy="583"/>
                </a:xfrm>
                <a:prstGeom prst="ellipse">
                  <a:avLst/>
                </a:prstGeom>
                <a:solidFill>
                  <a:srgbClr val="114FFB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 anchor="ctr"/>
                <a:lstStyle>
                  <a:lvl1pPr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rtl="0"/>
                  <a:r>
                    <a:rPr lang="en-US" altLang="en-US" sz="3200"/>
                    <a:t>Cu</a:t>
                  </a:r>
                  <a:r>
                    <a:rPr lang="en-US" altLang="en-US" sz="3200" baseline="30000"/>
                    <a:t>2+</a:t>
                  </a:r>
                </a:p>
              </p:txBody>
            </p:sp>
            <p:sp>
              <p:nvSpPr>
                <p:cNvPr id="5215" name="Oval 178"/>
                <p:cNvSpPr>
                  <a:spLocks noChangeArrowheads="1"/>
                </p:cNvSpPr>
                <p:nvPr/>
              </p:nvSpPr>
              <p:spPr bwMode="auto">
                <a:xfrm>
                  <a:off x="4370" y="2385"/>
                  <a:ext cx="582" cy="583"/>
                </a:xfrm>
                <a:prstGeom prst="ellipse">
                  <a:avLst/>
                </a:prstGeom>
                <a:solidFill>
                  <a:srgbClr val="114FFB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 anchor="ctr"/>
                <a:lstStyle>
                  <a:lvl1pPr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rtl="0"/>
                  <a:r>
                    <a:rPr lang="en-US" altLang="en-US" sz="3200"/>
                    <a:t>Cu</a:t>
                  </a:r>
                  <a:r>
                    <a:rPr lang="en-US" altLang="en-US" sz="3200" baseline="30000"/>
                    <a:t>2+</a:t>
                  </a:r>
                </a:p>
              </p:txBody>
            </p:sp>
            <p:sp>
              <p:nvSpPr>
                <p:cNvPr id="5216" name="Oval 179"/>
                <p:cNvSpPr>
                  <a:spLocks noChangeArrowheads="1"/>
                </p:cNvSpPr>
                <p:nvPr/>
              </p:nvSpPr>
              <p:spPr bwMode="auto">
                <a:xfrm>
                  <a:off x="4509" y="1026"/>
                  <a:ext cx="320" cy="320"/>
                </a:xfrm>
                <a:prstGeom prst="ellipse">
                  <a:avLst/>
                </a:prstGeom>
                <a:solidFill>
                  <a:srgbClr val="7FFF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 anchor="ctr"/>
                <a:lstStyle>
                  <a:lvl1pPr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rtl="0"/>
                  <a:r>
                    <a:rPr lang="en-US" altLang="en-US"/>
                    <a:t>Cl</a:t>
                  </a:r>
                  <a:r>
                    <a:rPr lang="en-US" altLang="en-US" sz="3200" baseline="30000"/>
                    <a:t>-</a:t>
                  </a:r>
                </a:p>
              </p:txBody>
            </p:sp>
            <p:sp>
              <p:nvSpPr>
                <p:cNvPr id="5217" name="Oval 180"/>
                <p:cNvSpPr>
                  <a:spLocks noChangeArrowheads="1"/>
                </p:cNvSpPr>
                <p:nvPr/>
              </p:nvSpPr>
              <p:spPr bwMode="auto">
                <a:xfrm>
                  <a:off x="3069" y="2322"/>
                  <a:ext cx="320" cy="320"/>
                </a:xfrm>
                <a:prstGeom prst="ellipse">
                  <a:avLst/>
                </a:prstGeom>
                <a:solidFill>
                  <a:srgbClr val="7FFF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0488" tIns="44450" rIns="90488" bIns="44450" anchor="ctr"/>
                <a:lstStyle>
                  <a:lvl1pPr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rtl="0"/>
                  <a:r>
                    <a:rPr lang="en-US" altLang="en-US"/>
                    <a:t>Cl</a:t>
                  </a:r>
                  <a:r>
                    <a:rPr lang="en-US" altLang="en-US" baseline="30000"/>
                    <a:t>-</a:t>
                  </a:r>
                  <a:endParaRPr lang="en-US" altLang="en-US" sz="3200" baseline="30000"/>
                </a:p>
              </p:txBody>
            </p:sp>
          </p:grpSp>
        </p:grpSp>
      </p:grpSp>
      <p:sp>
        <p:nvSpPr>
          <p:cNvPr id="5140" name="Rectangle 184"/>
          <p:cNvSpPr>
            <a:spLocks noChangeArrowheads="1"/>
          </p:cNvSpPr>
          <p:nvPr/>
        </p:nvSpPr>
        <p:spPr bwMode="auto">
          <a:xfrm>
            <a:off x="106363" y="5840413"/>
            <a:ext cx="9037637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rtl="0">
              <a:spcBef>
                <a:spcPct val="50000"/>
              </a:spcBef>
            </a:pPr>
            <a:r>
              <a:rPr lang="en-US" altLang="en-US" sz="3600" b="1"/>
              <a:t>   CuCl</a:t>
            </a:r>
            <a:r>
              <a:rPr lang="en-US" altLang="en-US" sz="3600" b="1" baseline="-25000"/>
              <a:t>2(s)</a:t>
            </a:r>
            <a:r>
              <a:rPr lang="en-US" altLang="en-US" sz="3600" b="1"/>
              <a:t>                      Cu</a:t>
            </a:r>
            <a:r>
              <a:rPr lang="en-US" altLang="en-US" sz="3600" b="1" baseline="30000"/>
              <a:t>2+        </a:t>
            </a:r>
            <a:r>
              <a:rPr lang="en-US" altLang="en-US" sz="3600" b="1"/>
              <a:t>   +       2Cl</a:t>
            </a:r>
            <a:r>
              <a:rPr lang="en-US" altLang="en-US" sz="4400" b="1" baseline="30000"/>
              <a:t>-</a:t>
            </a:r>
          </a:p>
        </p:txBody>
      </p:sp>
      <p:sp>
        <p:nvSpPr>
          <p:cNvPr id="5141" name="Line 185" descr="חץ ימינה המציין תהליך המסה במים"/>
          <p:cNvSpPr>
            <a:spLocks noChangeShapeType="1"/>
          </p:cNvSpPr>
          <p:nvPr/>
        </p:nvSpPr>
        <p:spPr bwMode="auto">
          <a:xfrm>
            <a:off x="2616200" y="6303963"/>
            <a:ext cx="939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2" name="Rectangle 186"/>
          <p:cNvSpPr>
            <a:spLocks noChangeArrowheads="1"/>
          </p:cNvSpPr>
          <p:nvPr/>
        </p:nvSpPr>
        <p:spPr bwMode="auto">
          <a:xfrm>
            <a:off x="2695575" y="5818188"/>
            <a:ext cx="10763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rtl="0">
              <a:spcBef>
                <a:spcPct val="50000"/>
              </a:spcBef>
            </a:pPr>
            <a:r>
              <a:rPr lang="he-IL" altLang="en-US" sz="2800" b="1" dirty="0">
                <a:solidFill>
                  <a:srgbClr val="114FFB"/>
                </a:solidFill>
              </a:rPr>
              <a:t>מים</a:t>
            </a:r>
            <a:endParaRPr lang="en-US" altLang="en-US" sz="2800" b="1" dirty="0">
              <a:solidFill>
                <a:srgbClr val="114FFB"/>
              </a:solidFill>
            </a:endParaRPr>
          </a:p>
        </p:txBody>
      </p:sp>
      <p:sp>
        <p:nvSpPr>
          <p:cNvPr id="5143" name="Rectangle 187"/>
          <p:cNvSpPr>
            <a:spLocks noChangeArrowheads="1"/>
          </p:cNvSpPr>
          <p:nvPr/>
        </p:nvSpPr>
        <p:spPr bwMode="auto">
          <a:xfrm>
            <a:off x="4941888" y="5772150"/>
            <a:ext cx="116998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rtl="0">
              <a:spcBef>
                <a:spcPct val="50000"/>
              </a:spcBef>
            </a:pPr>
            <a:r>
              <a:rPr lang="en-US" altLang="en-US"/>
              <a:t>        (aq)</a:t>
            </a:r>
          </a:p>
        </p:txBody>
      </p:sp>
      <p:sp>
        <p:nvSpPr>
          <p:cNvPr id="5144" name="Rectangle 188"/>
          <p:cNvSpPr>
            <a:spLocks noChangeArrowheads="1"/>
          </p:cNvSpPr>
          <p:nvPr/>
        </p:nvSpPr>
        <p:spPr bwMode="auto">
          <a:xfrm>
            <a:off x="7966075" y="5772150"/>
            <a:ext cx="1169988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rtl="0">
              <a:spcBef>
                <a:spcPct val="50000"/>
              </a:spcBef>
            </a:pPr>
            <a:r>
              <a:rPr lang="en-US" altLang="en-US"/>
              <a:t>        (aq)</a:t>
            </a:r>
          </a:p>
        </p:txBody>
      </p:sp>
      <p:sp>
        <p:nvSpPr>
          <p:cNvPr id="5146" name="Text Box 190"/>
          <p:cNvSpPr txBox="1">
            <a:spLocks noChangeArrowheads="1"/>
          </p:cNvSpPr>
          <p:nvPr/>
        </p:nvSpPr>
        <p:spPr bwMode="auto">
          <a:xfrm>
            <a:off x="4070350" y="6462713"/>
            <a:ext cx="5381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sz="1000"/>
              <a:t>90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7" name="Group 3" descr="איור המתאר תגובת שיקוע"/>
          <p:cNvGrpSpPr>
            <a:grpSpLocks/>
          </p:cNvGrpSpPr>
          <p:nvPr/>
        </p:nvGrpSpPr>
        <p:grpSpPr bwMode="auto">
          <a:xfrm>
            <a:off x="1060450" y="-376238"/>
            <a:ext cx="8083550" cy="7234238"/>
            <a:chOff x="654" y="-136"/>
            <a:chExt cx="5092" cy="4557"/>
          </a:xfrm>
        </p:grpSpPr>
        <p:sp>
          <p:nvSpPr>
            <p:cNvPr id="6149" name="Freeform 4"/>
            <p:cNvSpPr>
              <a:spLocks/>
            </p:cNvSpPr>
            <p:nvPr/>
          </p:nvSpPr>
          <p:spPr bwMode="auto">
            <a:xfrm>
              <a:off x="654" y="225"/>
              <a:ext cx="1959" cy="1913"/>
            </a:xfrm>
            <a:custGeom>
              <a:avLst/>
              <a:gdLst>
                <a:gd name="T0" fmla="*/ 481 w 1959"/>
                <a:gd name="T1" fmla="*/ 1909 h 1913"/>
                <a:gd name="T2" fmla="*/ 444 w 1959"/>
                <a:gd name="T3" fmla="*/ 1877 h 1913"/>
                <a:gd name="T4" fmla="*/ 377 w 1959"/>
                <a:gd name="T5" fmla="*/ 1770 h 1913"/>
                <a:gd name="T6" fmla="*/ 314 w 1959"/>
                <a:gd name="T7" fmla="*/ 1654 h 1913"/>
                <a:gd name="T8" fmla="*/ 256 w 1959"/>
                <a:gd name="T9" fmla="*/ 1583 h 1913"/>
                <a:gd name="T10" fmla="*/ 203 w 1959"/>
                <a:gd name="T11" fmla="*/ 1489 h 1913"/>
                <a:gd name="T12" fmla="*/ 146 w 1959"/>
                <a:gd name="T13" fmla="*/ 1360 h 1913"/>
                <a:gd name="T14" fmla="*/ 89 w 1959"/>
                <a:gd name="T15" fmla="*/ 1202 h 1913"/>
                <a:gd name="T16" fmla="*/ 49 w 1959"/>
                <a:gd name="T17" fmla="*/ 1052 h 1913"/>
                <a:gd name="T18" fmla="*/ 21 w 1959"/>
                <a:gd name="T19" fmla="*/ 899 h 1913"/>
                <a:gd name="T20" fmla="*/ 6 w 1959"/>
                <a:gd name="T21" fmla="*/ 757 h 1913"/>
                <a:gd name="T22" fmla="*/ 0 w 1959"/>
                <a:gd name="T23" fmla="*/ 630 h 1913"/>
                <a:gd name="T24" fmla="*/ 5 w 1959"/>
                <a:gd name="T25" fmla="*/ 516 h 1913"/>
                <a:gd name="T26" fmla="*/ 23 w 1959"/>
                <a:gd name="T27" fmla="*/ 406 h 1913"/>
                <a:gd name="T28" fmla="*/ 56 w 1959"/>
                <a:gd name="T29" fmla="*/ 318 h 1913"/>
                <a:gd name="T30" fmla="*/ 104 w 1959"/>
                <a:gd name="T31" fmla="*/ 256 h 1913"/>
                <a:gd name="T32" fmla="*/ 160 w 1959"/>
                <a:gd name="T33" fmla="*/ 232 h 1913"/>
                <a:gd name="T34" fmla="*/ 226 w 1959"/>
                <a:gd name="T35" fmla="*/ 244 h 1913"/>
                <a:gd name="T36" fmla="*/ 284 w 1959"/>
                <a:gd name="T37" fmla="*/ 285 h 1913"/>
                <a:gd name="T38" fmla="*/ 1542 w 1959"/>
                <a:gd name="T39" fmla="*/ 3 h 1913"/>
                <a:gd name="T40" fmla="*/ 1611 w 1959"/>
                <a:gd name="T41" fmla="*/ 28 h 1913"/>
                <a:gd name="T42" fmla="*/ 1666 w 1959"/>
                <a:gd name="T43" fmla="*/ 79 h 1913"/>
                <a:gd name="T44" fmla="*/ 1709 w 1959"/>
                <a:gd name="T45" fmla="*/ 129 h 1913"/>
                <a:gd name="T46" fmla="*/ 1757 w 1959"/>
                <a:gd name="T47" fmla="*/ 205 h 1913"/>
                <a:gd name="T48" fmla="*/ 1802 w 1959"/>
                <a:gd name="T49" fmla="*/ 293 h 1913"/>
                <a:gd name="T50" fmla="*/ 1842 w 1959"/>
                <a:gd name="T51" fmla="*/ 383 h 1913"/>
                <a:gd name="T52" fmla="*/ 1876 w 1959"/>
                <a:gd name="T53" fmla="*/ 489 h 1913"/>
                <a:gd name="T54" fmla="*/ 1910 w 1959"/>
                <a:gd name="T55" fmla="*/ 607 h 1913"/>
                <a:gd name="T56" fmla="*/ 1939 w 1959"/>
                <a:gd name="T57" fmla="*/ 744 h 1913"/>
                <a:gd name="T58" fmla="*/ 1952 w 1959"/>
                <a:gd name="T59" fmla="*/ 842 h 1913"/>
                <a:gd name="T60" fmla="*/ 1956 w 1959"/>
                <a:gd name="T61" fmla="*/ 961 h 1913"/>
                <a:gd name="T62" fmla="*/ 1954 w 1959"/>
                <a:gd name="T63" fmla="*/ 1074 h 1913"/>
                <a:gd name="T64" fmla="*/ 1941 w 1959"/>
                <a:gd name="T65" fmla="*/ 1174 h 1913"/>
                <a:gd name="T66" fmla="*/ 1917 w 1959"/>
                <a:gd name="T67" fmla="*/ 1249 h 1913"/>
                <a:gd name="T68" fmla="*/ 1876 w 1959"/>
                <a:gd name="T69" fmla="*/ 1312 h 1913"/>
                <a:gd name="T70" fmla="*/ 1824 w 1959"/>
                <a:gd name="T71" fmla="*/ 1347 h 1913"/>
                <a:gd name="T72" fmla="*/ 849 w 1959"/>
                <a:gd name="T73" fmla="*/ 1578 h 1913"/>
                <a:gd name="T74" fmla="*/ 560 w 1959"/>
                <a:gd name="T75" fmla="*/ 1854 h 1913"/>
                <a:gd name="T76" fmla="*/ 541 w 1959"/>
                <a:gd name="T77" fmla="*/ 1889 h 1913"/>
                <a:gd name="T78" fmla="*/ 511 w 1959"/>
                <a:gd name="T79" fmla="*/ 1910 h 191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959" h="1913">
                  <a:moveTo>
                    <a:pt x="498" y="1912"/>
                  </a:moveTo>
                  <a:lnTo>
                    <a:pt x="481" y="1909"/>
                  </a:lnTo>
                  <a:lnTo>
                    <a:pt x="465" y="1897"/>
                  </a:lnTo>
                  <a:lnTo>
                    <a:pt x="444" y="1877"/>
                  </a:lnTo>
                  <a:lnTo>
                    <a:pt x="405" y="1816"/>
                  </a:lnTo>
                  <a:lnTo>
                    <a:pt x="377" y="1770"/>
                  </a:lnTo>
                  <a:lnTo>
                    <a:pt x="348" y="1716"/>
                  </a:lnTo>
                  <a:lnTo>
                    <a:pt x="314" y="1654"/>
                  </a:lnTo>
                  <a:lnTo>
                    <a:pt x="283" y="1621"/>
                  </a:lnTo>
                  <a:lnTo>
                    <a:pt x="256" y="1583"/>
                  </a:lnTo>
                  <a:lnTo>
                    <a:pt x="228" y="1535"/>
                  </a:lnTo>
                  <a:lnTo>
                    <a:pt x="203" y="1489"/>
                  </a:lnTo>
                  <a:lnTo>
                    <a:pt x="175" y="1429"/>
                  </a:lnTo>
                  <a:lnTo>
                    <a:pt x="146" y="1360"/>
                  </a:lnTo>
                  <a:lnTo>
                    <a:pt x="116" y="1284"/>
                  </a:lnTo>
                  <a:lnTo>
                    <a:pt x="89" y="1202"/>
                  </a:lnTo>
                  <a:lnTo>
                    <a:pt x="68" y="1127"/>
                  </a:lnTo>
                  <a:lnTo>
                    <a:pt x="49" y="1052"/>
                  </a:lnTo>
                  <a:lnTo>
                    <a:pt x="34" y="980"/>
                  </a:lnTo>
                  <a:lnTo>
                    <a:pt x="21" y="899"/>
                  </a:lnTo>
                  <a:lnTo>
                    <a:pt x="11" y="822"/>
                  </a:lnTo>
                  <a:lnTo>
                    <a:pt x="6" y="757"/>
                  </a:lnTo>
                  <a:lnTo>
                    <a:pt x="2" y="694"/>
                  </a:lnTo>
                  <a:lnTo>
                    <a:pt x="0" y="630"/>
                  </a:lnTo>
                  <a:lnTo>
                    <a:pt x="2" y="567"/>
                  </a:lnTo>
                  <a:lnTo>
                    <a:pt x="5" y="516"/>
                  </a:lnTo>
                  <a:lnTo>
                    <a:pt x="12" y="460"/>
                  </a:lnTo>
                  <a:lnTo>
                    <a:pt x="23" y="406"/>
                  </a:lnTo>
                  <a:lnTo>
                    <a:pt x="37" y="365"/>
                  </a:lnTo>
                  <a:lnTo>
                    <a:pt x="56" y="318"/>
                  </a:lnTo>
                  <a:lnTo>
                    <a:pt x="79" y="281"/>
                  </a:lnTo>
                  <a:lnTo>
                    <a:pt x="104" y="256"/>
                  </a:lnTo>
                  <a:lnTo>
                    <a:pt x="133" y="238"/>
                  </a:lnTo>
                  <a:lnTo>
                    <a:pt x="160" y="232"/>
                  </a:lnTo>
                  <a:lnTo>
                    <a:pt x="192" y="235"/>
                  </a:lnTo>
                  <a:lnTo>
                    <a:pt x="226" y="244"/>
                  </a:lnTo>
                  <a:lnTo>
                    <a:pt x="259" y="265"/>
                  </a:lnTo>
                  <a:lnTo>
                    <a:pt x="284" y="285"/>
                  </a:lnTo>
                  <a:lnTo>
                    <a:pt x="1515" y="0"/>
                  </a:lnTo>
                  <a:lnTo>
                    <a:pt x="1542" y="3"/>
                  </a:lnTo>
                  <a:lnTo>
                    <a:pt x="1576" y="13"/>
                  </a:lnTo>
                  <a:lnTo>
                    <a:pt x="1611" y="28"/>
                  </a:lnTo>
                  <a:lnTo>
                    <a:pt x="1641" y="50"/>
                  </a:lnTo>
                  <a:lnTo>
                    <a:pt x="1666" y="79"/>
                  </a:lnTo>
                  <a:lnTo>
                    <a:pt x="1686" y="101"/>
                  </a:lnTo>
                  <a:lnTo>
                    <a:pt x="1709" y="129"/>
                  </a:lnTo>
                  <a:lnTo>
                    <a:pt x="1733" y="165"/>
                  </a:lnTo>
                  <a:lnTo>
                    <a:pt x="1757" y="205"/>
                  </a:lnTo>
                  <a:lnTo>
                    <a:pt x="1783" y="252"/>
                  </a:lnTo>
                  <a:lnTo>
                    <a:pt x="1802" y="293"/>
                  </a:lnTo>
                  <a:lnTo>
                    <a:pt x="1822" y="337"/>
                  </a:lnTo>
                  <a:lnTo>
                    <a:pt x="1842" y="383"/>
                  </a:lnTo>
                  <a:lnTo>
                    <a:pt x="1862" y="442"/>
                  </a:lnTo>
                  <a:lnTo>
                    <a:pt x="1876" y="489"/>
                  </a:lnTo>
                  <a:lnTo>
                    <a:pt x="1898" y="554"/>
                  </a:lnTo>
                  <a:lnTo>
                    <a:pt x="1910" y="607"/>
                  </a:lnTo>
                  <a:lnTo>
                    <a:pt x="1925" y="672"/>
                  </a:lnTo>
                  <a:lnTo>
                    <a:pt x="1939" y="744"/>
                  </a:lnTo>
                  <a:lnTo>
                    <a:pt x="1945" y="787"/>
                  </a:lnTo>
                  <a:lnTo>
                    <a:pt x="1952" y="842"/>
                  </a:lnTo>
                  <a:lnTo>
                    <a:pt x="1953" y="895"/>
                  </a:lnTo>
                  <a:lnTo>
                    <a:pt x="1956" y="961"/>
                  </a:lnTo>
                  <a:lnTo>
                    <a:pt x="1958" y="1009"/>
                  </a:lnTo>
                  <a:lnTo>
                    <a:pt x="1954" y="1074"/>
                  </a:lnTo>
                  <a:lnTo>
                    <a:pt x="1950" y="1127"/>
                  </a:lnTo>
                  <a:lnTo>
                    <a:pt x="1941" y="1174"/>
                  </a:lnTo>
                  <a:lnTo>
                    <a:pt x="1927" y="1215"/>
                  </a:lnTo>
                  <a:lnTo>
                    <a:pt x="1917" y="1249"/>
                  </a:lnTo>
                  <a:lnTo>
                    <a:pt x="1900" y="1286"/>
                  </a:lnTo>
                  <a:lnTo>
                    <a:pt x="1876" y="1312"/>
                  </a:lnTo>
                  <a:lnTo>
                    <a:pt x="1847" y="1335"/>
                  </a:lnTo>
                  <a:lnTo>
                    <a:pt x="1824" y="1347"/>
                  </a:lnTo>
                  <a:lnTo>
                    <a:pt x="1801" y="1358"/>
                  </a:lnTo>
                  <a:lnTo>
                    <a:pt x="849" y="1578"/>
                  </a:lnTo>
                  <a:lnTo>
                    <a:pt x="592" y="1794"/>
                  </a:lnTo>
                  <a:lnTo>
                    <a:pt x="560" y="1854"/>
                  </a:lnTo>
                  <a:lnTo>
                    <a:pt x="550" y="1872"/>
                  </a:lnTo>
                  <a:lnTo>
                    <a:pt x="541" y="1889"/>
                  </a:lnTo>
                  <a:lnTo>
                    <a:pt x="525" y="1903"/>
                  </a:lnTo>
                  <a:lnTo>
                    <a:pt x="511" y="1910"/>
                  </a:lnTo>
                  <a:lnTo>
                    <a:pt x="498" y="1912"/>
                  </a:lnTo>
                </a:path>
              </a:pathLst>
            </a:custGeom>
            <a:solidFill>
              <a:srgbClr val="DADAD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" name="Freeform 5"/>
            <p:cNvSpPr>
              <a:spLocks/>
            </p:cNvSpPr>
            <p:nvPr/>
          </p:nvSpPr>
          <p:spPr bwMode="auto">
            <a:xfrm>
              <a:off x="977" y="321"/>
              <a:ext cx="1571" cy="1692"/>
            </a:xfrm>
            <a:custGeom>
              <a:avLst/>
              <a:gdLst>
                <a:gd name="T0" fmla="*/ 214 w 1571"/>
                <a:gd name="T1" fmla="*/ 1691 h 1692"/>
                <a:gd name="T2" fmla="*/ 468 w 1571"/>
                <a:gd name="T3" fmla="*/ 1466 h 1692"/>
                <a:gd name="T4" fmla="*/ 1442 w 1571"/>
                <a:gd name="T5" fmla="*/ 1242 h 1692"/>
                <a:gd name="T6" fmla="*/ 1480 w 1571"/>
                <a:gd name="T7" fmla="*/ 1223 h 1692"/>
                <a:gd name="T8" fmla="*/ 1499 w 1571"/>
                <a:gd name="T9" fmla="*/ 1207 h 1692"/>
                <a:gd name="T10" fmla="*/ 1520 w 1571"/>
                <a:gd name="T11" fmla="*/ 1187 h 1692"/>
                <a:gd name="T12" fmla="*/ 1527 w 1571"/>
                <a:gd name="T13" fmla="*/ 1165 h 1692"/>
                <a:gd name="T14" fmla="*/ 1543 w 1571"/>
                <a:gd name="T15" fmla="*/ 1132 h 1692"/>
                <a:gd name="T16" fmla="*/ 1552 w 1571"/>
                <a:gd name="T17" fmla="*/ 1099 h 1692"/>
                <a:gd name="T18" fmla="*/ 1559 w 1571"/>
                <a:gd name="T19" fmla="*/ 1062 h 1692"/>
                <a:gd name="T20" fmla="*/ 1563 w 1571"/>
                <a:gd name="T21" fmla="*/ 1015 h 1692"/>
                <a:gd name="T22" fmla="*/ 1569 w 1571"/>
                <a:gd name="T23" fmla="*/ 969 h 1692"/>
                <a:gd name="T24" fmla="*/ 1570 w 1571"/>
                <a:gd name="T25" fmla="*/ 926 h 1692"/>
                <a:gd name="T26" fmla="*/ 1570 w 1571"/>
                <a:gd name="T27" fmla="*/ 873 h 1692"/>
                <a:gd name="T28" fmla="*/ 1567 w 1571"/>
                <a:gd name="T29" fmla="*/ 822 h 1692"/>
                <a:gd name="T30" fmla="*/ 1563 w 1571"/>
                <a:gd name="T31" fmla="*/ 773 h 1692"/>
                <a:gd name="T32" fmla="*/ 1559 w 1571"/>
                <a:gd name="T33" fmla="*/ 728 h 1692"/>
                <a:gd name="T34" fmla="*/ 1551 w 1571"/>
                <a:gd name="T35" fmla="*/ 676 h 1692"/>
                <a:gd name="T36" fmla="*/ 1541 w 1571"/>
                <a:gd name="T37" fmla="*/ 619 h 1692"/>
                <a:gd name="T38" fmla="*/ 1527 w 1571"/>
                <a:gd name="T39" fmla="*/ 556 h 1692"/>
                <a:gd name="T40" fmla="*/ 1507 w 1571"/>
                <a:gd name="T41" fmla="*/ 492 h 1692"/>
                <a:gd name="T42" fmla="*/ 1491 w 1571"/>
                <a:gd name="T43" fmla="*/ 433 h 1692"/>
                <a:gd name="T44" fmla="*/ 1471 w 1571"/>
                <a:gd name="T45" fmla="*/ 377 h 1692"/>
                <a:gd name="T46" fmla="*/ 1450 w 1571"/>
                <a:gd name="T47" fmla="*/ 320 h 1692"/>
                <a:gd name="T48" fmla="*/ 1432 w 1571"/>
                <a:gd name="T49" fmla="*/ 278 h 1692"/>
                <a:gd name="T50" fmla="*/ 1408 w 1571"/>
                <a:gd name="T51" fmla="*/ 228 h 1692"/>
                <a:gd name="T52" fmla="*/ 1385 w 1571"/>
                <a:gd name="T53" fmla="*/ 188 h 1692"/>
                <a:gd name="T54" fmla="*/ 1364 w 1571"/>
                <a:gd name="T55" fmla="*/ 151 h 1692"/>
                <a:gd name="T56" fmla="*/ 1340 w 1571"/>
                <a:gd name="T57" fmla="*/ 114 h 1692"/>
                <a:gd name="T58" fmla="*/ 1318 w 1571"/>
                <a:gd name="T59" fmla="*/ 81 h 1692"/>
                <a:gd name="T60" fmla="*/ 1295 w 1571"/>
                <a:gd name="T61" fmla="*/ 58 h 1692"/>
                <a:gd name="T62" fmla="*/ 1268 w 1571"/>
                <a:gd name="T63" fmla="*/ 37 h 1692"/>
                <a:gd name="T64" fmla="*/ 1247 w 1571"/>
                <a:gd name="T65" fmla="*/ 22 h 1692"/>
                <a:gd name="T66" fmla="*/ 1227 w 1571"/>
                <a:gd name="T67" fmla="*/ 9 h 1692"/>
                <a:gd name="T68" fmla="*/ 1194 w 1571"/>
                <a:gd name="T69" fmla="*/ 0 h 1692"/>
                <a:gd name="T70" fmla="*/ 1162 w 1571"/>
                <a:gd name="T71" fmla="*/ 3 h 1692"/>
                <a:gd name="T72" fmla="*/ 0 w 1571"/>
                <a:gd name="T73" fmla="*/ 271 h 1692"/>
                <a:gd name="T74" fmla="*/ 36 w 1571"/>
                <a:gd name="T75" fmla="*/ 316 h 1692"/>
                <a:gd name="T76" fmla="*/ 79 w 1571"/>
                <a:gd name="T77" fmla="*/ 382 h 1692"/>
                <a:gd name="T78" fmla="*/ 117 w 1571"/>
                <a:gd name="T79" fmla="*/ 454 h 1692"/>
                <a:gd name="T80" fmla="*/ 156 w 1571"/>
                <a:gd name="T81" fmla="*/ 534 h 1692"/>
                <a:gd name="T82" fmla="*/ 189 w 1571"/>
                <a:gd name="T83" fmla="*/ 616 h 1692"/>
                <a:gd name="T84" fmla="*/ 220 w 1571"/>
                <a:gd name="T85" fmla="*/ 707 h 1692"/>
                <a:gd name="T86" fmla="*/ 248 w 1571"/>
                <a:gd name="T87" fmla="*/ 802 h 1692"/>
                <a:gd name="T88" fmla="*/ 270 w 1571"/>
                <a:gd name="T89" fmla="*/ 900 h 1692"/>
                <a:gd name="T90" fmla="*/ 291 w 1571"/>
                <a:gd name="T91" fmla="*/ 1006 h 1692"/>
                <a:gd name="T92" fmla="*/ 300 w 1571"/>
                <a:gd name="T93" fmla="*/ 1106 h 1692"/>
                <a:gd name="T94" fmla="*/ 308 w 1571"/>
                <a:gd name="T95" fmla="*/ 1213 h 1692"/>
                <a:gd name="T96" fmla="*/ 306 w 1571"/>
                <a:gd name="T97" fmla="*/ 1314 h 1692"/>
                <a:gd name="T98" fmla="*/ 300 w 1571"/>
                <a:gd name="T99" fmla="*/ 1397 h 1692"/>
                <a:gd name="T100" fmla="*/ 291 w 1571"/>
                <a:gd name="T101" fmla="*/ 1445 h 1692"/>
                <a:gd name="T102" fmla="*/ 278 w 1571"/>
                <a:gd name="T103" fmla="*/ 1485 h 1692"/>
                <a:gd name="T104" fmla="*/ 265 w 1571"/>
                <a:gd name="T105" fmla="*/ 1514 h 1692"/>
                <a:gd name="T106" fmla="*/ 245 w 1571"/>
                <a:gd name="T107" fmla="*/ 1539 h 1692"/>
                <a:gd name="T108" fmla="*/ 239 w 1571"/>
                <a:gd name="T109" fmla="*/ 1554 h 1692"/>
                <a:gd name="T110" fmla="*/ 231 w 1571"/>
                <a:gd name="T111" fmla="*/ 1577 h 1692"/>
                <a:gd name="T112" fmla="*/ 226 w 1571"/>
                <a:gd name="T113" fmla="*/ 1595 h 1692"/>
                <a:gd name="T114" fmla="*/ 221 w 1571"/>
                <a:gd name="T115" fmla="*/ 1616 h 1692"/>
                <a:gd name="T116" fmla="*/ 216 w 1571"/>
                <a:gd name="T117" fmla="*/ 1638 h 1692"/>
                <a:gd name="T118" fmla="*/ 216 w 1571"/>
                <a:gd name="T119" fmla="*/ 1662 h 1692"/>
                <a:gd name="T120" fmla="*/ 214 w 1571"/>
                <a:gd name="T121" fmla="*/ 1691 h 169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571" h="1692">
                  <a:moveTo>
                    <a:pt x="214" y="1691"/>
                  </a:moveTo>
                  <a:lnTo>
                    <a:pt x="468" y="1466"/>
                  </a:lnTo>
                  <a:lnTo>
                    <a:pt x="1442" y="1242"/>
                  </a:lnTo>
                  <a:lnTo>
                    <a:pt x="1480" y="1223"/>
                  </a:lnTo>
                  <a:lnTo>
                    <a:pt x="1499" y="1207"/>
                  </a:lnTo>
                  <a:lnTo>
                    <a:pt x="1520" y="1187"/>
                  </a:lnTo>
                  <a:lnTo>
                    <a:pt x="1527" y="1165"/>
                  </a:lnTo>
                  <a:lnTo>
                    <a:pt x="1543" y="1132"/>
                  </a:lnTo>
                  <a:lnTo>
                    <a:pt x="1552" y="1099"/>
                  </a:lnTo>
                  <a:lnTo>
                    <a:pt x="1559" y="1062"/>
                  </a:lnTo>
                  <a:lnTo>
                    <a:pt x="1563" y="1015"/>
                  </a:lnTo>
                  <a:lnTo>
                    <a:pt x="1569" y="969"/>
                  </a:lnTo>
                  <a:lnTo>
                    <a:pt x="1570" y="926"/>
                  </a:lnTo>
                  <a:lnTo>
                    <a:pt x="1570" y="873"/>
                  </a:lnTo>
                  <a:lnTo>
                    <a:pt x="1567" y="822"/>
                  </a:lnTo>
                  <a:lnTo>
                    <a:pt x="1563" y="773"/>
                  </a:lnTo>
                  <a:lnTo>
                    <a:pt x="1559" y="728"/>
                  </a:lnTo>
                  <a:lnTo>
                    <a:pt x="1551" y="676"/>
                  </a:lnTo>
                  <a:lnTo>
                    <a:pt x="1541" y="619"/>
                  </a:lnTo>
                  <a:lnTo>
                    <a:pt x="1527" y="556"/>
                  </a:lnTo>
                  <a:lnTo>
                    <a:pt x="1507" y="492"/>
                  </a:lnTo>
                  <a:lnTo>
                    <a:pt x="1491" y="433"/>
                  </a:lnTo>
                  <a:lnTo>
                    <a:pt x="1471" y="377"/>
                  </a:lnTo>
                  <a:lnTo>
                    <a:pt x="1450" y="320"/>
                  </a:lnTo>
                  <a:lnTo>
                    <a:pt x="1432" y="278"/>
                  </a:lnTo>
                  <a:lnTo>
                    <a:pt x="1408" y="228"/>
                  </a:lnTo>
                  <a:lnTo>
                    <a:pt x="1385" y="188"/>
                  </a:lnTo>
                  <a:lnTo>
                    <a:pt x="1364" y="151"/>
                  </a:lnTo>
                  <a:lnTo>
                    <a:pt x="1340" y="114"/>
                  </a:lnTo>
                  <a:lnTo>
                    <a:pt x="1318" y="81"/>
                  </a:lnTo>
                  <a:lnTo>
                    <a:pt x="1295" y="58"/>
                  </a:lnTo>
                  <a:lnTo>
                    <a:pt x="1268" y="37"/>
                  </a:lnTo>
                  <a:lnTo>
                    <a:pt x="1247" y="22"/>
                  </a:lnTo>
                  <a:lnTo>
                    <a:pt x="1227" y="9"/>
                  </a:lnTo>
                  <a:lnTo>
                    <a:pt x="1194" y="0"/>
                  </a:lnTo>
                  <a:lnTo>
                    <a:pt x="1162" y="3"/>
                  </a:lnTo>
                  <a:lnTo>
                    <a:pt x="0" y="271"/>
                  </a:lnTo>
                  <a:lnTo>
                    <a:pt x="36" y="316"/>
                  </a:lnTo>
                  <a:lnTo>
                    <a:pt x="79" y="382"/>
                  </a:lnTo>
                  <a:lnTo>
                    <a:pt x="117" y="454"/>
                  </a:lnTo>
                  <a:lnTo>
                    <a:pt x="156" y="534"/>
                  </a:lnTo>
                  <a:lnTo>
                    <a:pt x="189" y="616"/>
                  </a:lnTo>
                  <a:lnTo>
                    <a:pt x="220" y="707"/>
                  </a:lnTo>
                  <a:lnTo>
                    <a:pt x="248" y="802"/>
                  </a:lnTo>
                  <a:lnTo>
                    <a:pt x="270" y="900"/>
                  </a:lnTo>
                  <a:lnTo>
                    <a:pt x="291" y="1006"/>
                  </a:lnTo>
                  <a:lnTo>
                    <a:pt x="300" y="1106"/>
                  </a:lnTo>
                  <a:lnTo>
                    <a:pt x="308" y="1213"/>
                  </a:lnTo>
                  <a:lnTo>
                    <a:pt x="306" y="1314"/>
                  </a:lnTo>
                  <a:lnTo>
                    <a:pt x="300" y="1397"/>
                  </a:lnTo>
                  <a:lnTo>
                    <a:pt x="291" y="1445"/>
                  </a:lnTo>
                  <a:lnTo>
                    <a:pt x="278" y="1485"/>
                  </a:lnTo>
                  <a:lnTo>
                    <a:pt x="265" y="1514"/>
                  </a:lnTo>
                  <a:lnTo>
                    <a:pt x="245" y="1539"/>
                  </a:lnTo>
                  <a:lnTo>
                    <a:pt x="239" y="1554"/>
                  </a:lnTo>
                  <a:lnTo>
                    <a:pt x="231" y="1577"/>
                  </a:lnTo>
                  <a:lnTo>
                    <a:pt x="226" y="1595"/>
                  </a:lnTo>
                  <a:lnTo>
                    <a:pt x="221" y="1616"/>
                  </a:lnTo>
                  <a:lnTo>
                    <a:pt x="216" y="1638"/>
                  </a:lnTo>
                  <a:lnTo>
                    <a:pt x="216" y="1662"/>
                  </a:lnTo>
                  <a:lnTo>
                    <a:pt x="214" y="1691"/>
                  </a:lnTo>
                </a:path>
              </a:pathLst>
            </a:custGeom>
            <a:solidFill>
              <a:srgbClr val="CECEC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1" name="Freeform 6"/>
            <p:cNvSpPr>
              <a:spLocks/>
            </p:cNvSpPr>
            <p:nvPr/>
          </p:nvSpPr>
          <p:spPr bwMode="auto">
            <a:xfrm>
              <a:off x="683" y="539"/>
              <a:ext cx="547" cy="1538"/>
            </a:xfrm>
            <a:custGeom>
              <a:avLst/>
              <a:gdLst>
                <a:gd name="T0" fmla="*/ 441 w 547"/>
                <a:gd name="T1" fmla="*/ 1526 h 1538"/>
                <a:gd name="T2" fmla="*/ 410 w 547"/>
                <a:gd name="T3" fmla="*/ 1481 h 1538"/>
                <a:gd name="T4" fmla="*/ 356 w 547"/>
                <a:gd name="T5" fmla="*/ 1383 h 1538"/>
                <a:gd name="T6" fmla="*/ 319 w 547"/>
                <a:gd name="T7" fmla="*/ 1306 h 1538"/>
                <a:gd name="T8" fmla="*/ 267 w 547"/>
                <a:gd name="T9" fmla="*/ 1260 h 1538"/>
                <a:gd name="T10" fmla="*/ 225 w 547"/>
                <a:gd name="T11" fmla="*/ 1199 h 1538"/>
                <a:gd name="T12" fmla="*/ 186 w 547"/>
                <a:gd name="T13" fmla="*/ 1127 h 1538"/>
                <a:gd name="T14" fmla="*/ 148 w 547"/>
                <a:gd name="T15" fmla="*/ 1048 h 1538"/>
                <a:gd name="T16" fmla="*/ 112 w 547"/>
                <a:gd name="T17" fmla="*/ 946 h 1538"/>
                <a:gd name="T18" fmla="*/ 64 w 547"/>
                <a:gd name="T19" fmla="*/ 794 h 1538"/>
                <a:gd name="T20" fmla="*/ 28 w 547"/>
                <a:gd name="T21" fmla="*/ 615 h 1538"/>
                <a:gd name="T22" fmla="*/ 5 w 547"/>
                <a:gd name="T23" fmla="*/ 438 h 1538"/>
                <a:gd name="T24" fmla="*/ 3 w 547"/>
                <a:gd name="T25" fmla="*/ 289 h 1538"/>
                <a:gd name="T26" fmla="*/ 15 w 547"/>
                <a:gd name="T27" fmla="*/ 160 h 1538"/>
                <a:gd name="T28" fmla="*/ 48 w 547"/>
                <a:gd name="T29" fmla="*/ 67 h 1538"/>
                <a:gd name="T30" fmla="*/ 89 w 547"/>
                <a:gd name="T31" fmla="*/ 17 h 1538"/>
                <a:gd name="T32" fmla="*/ 133 w 547"/>
                <a:gd name="T33" fmla="*/ 0 h 1538"/>
                <a:gd name="T34" fmla="*/ 178 w 547"/>
                <a:gd name="T35" fmla="*/ 11 h 1538"/>
                <a:gd name="T36" fmla="*/ 223 w 547"/>
                <a:gd name="T37" fmla="*/ 40 h 1538"/>
                <a:gd name="T38" fmla="*/ 270 w 547"/>
                <a:gd name="T39" fmla="*/ 85 h 1538"/>
                <a:gd name="T40" fmla="*/ 320 w 547"/>
                <a:gd name="T41" fmla="*/ 158 h 1538"/>
                <a:gd name="T42" fmla="*/ 377 w 547"/>
                <a:gd name="T43" fmla="*/ 262 h 1538"/>
                <a:gd name="T44" fmla="*/ 426 w 547"/>
                <a:gd name="T45" fmla="*/ 383 h 1538"/>
                <a:gd name="T46" fmla="*/ 471 w 547"/>
                <a:gd name="T47" fmla="*/ 524 h 1538"/>
                <a:gd name="T48" fmla="*/ 508 w 547"/>
                <a:gd name="T49" fmla="*/ 659 h 1538"/>
                <a:gd name="T50" fmla="*/ 528 w 547"/>
                <a:gd name="T51" fmla="*/ 778 h 1538"/>
                <a:gd name="T52" fmla="*/ 538 w 547"/>
                <a:gd name="T53" fmla="*/ 897 h 1538"/>
                <a:gd name="T54" fmla="*/ 546 w 547"/>
                <a:gd name="T55" fmla="*/ 994 h 1538"/>
                <a:gd name="T56" fmla="*/ 543 w 547"/>
                <a:gd name="T57" fmla="*/ 1080 h 1538"/>
                <a:gd name="T58" fmla="*/ 533 w 547"/>
                <a:gd name="T59" fmla="*/ 1153 h 1538"/>
                <a:gd name="T60" fmla="*/ 521 w 547"/>
                <a:gd name="T61" fmla="*/ 1216 h 1538"/>
                <a:gd name="T62" fmla="*/ 496 w 547"/>
                <a:gd name="T63" fmla="*/ 1262 h 1538"/>
                <a:gd name="T64" fmla="*/ 473 w 547"/>
                <a:gd name="T65" fmla="*/ 1314 h 1538"/>
                <a:gd name="T66" fmla="*/ 465 w 547"/>
                <a:gd name="T67" fmla="*/ 1381 h 1538"/>
                <a:gd name="T68" fmla="*/ 460 w 547"/>
                <a:gd name="T69" fmla="*/ 1461 h 1538"/>
                <a:gd name="T70" fmla="*/ 458 w 547"/>
                <a:gd name="T71" fmla="*/ 1518 h 1538"/>
                <a:gd name="T72" fmla="*/ 449 w 547"/>
                <a:gd name="T73" fmla="*/ 1537 h 153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547" h="1538">
                  <a:moveTo>
                    <a:pt x="449" y="1537"/>
                  </a:moveTo>
                  <a:lnTo>
                    <a:pt x="441" y="1526"/>
                  </a:lnTo>
                  <a:lnTo>
                    <a:pt x="428" y="1510"/>
                  </a:lnTo>
                  <a:lnTo>
                    <a:pt x="410" y="1481"/>
                  </a:lnTo>
                  <a:lnTo>
                    <a:pt x="381" y="1427"/>
                  </a:lnTo>
                  <a:lnTo>
                    <a:pt x="356" y="1383"/>
                  </a:lnTo>
                  <a:lnTo>
                    <a:pt x="336" y="1341"/>
                  </a:lnTo>
                  <a:lnTo>
                    <a:pt x="319" y="1306"/>
                  </a:lnTo>
                  <a:lnTo>
                    <a:pt x="293" y="1286"/>
                  </a:lnTo>
                  <a:lnTo>
                    <a:pt x="267" y="1260"/>
                  </a:lnTo>
                  <a:lnTo>
                    <a:pt x="247" y="1231"/>
                  </a:lnTo>
                  <a:lnTo>
                    <a:pt x="225" y="1199"/>
                  </a:lnTo>
                  <a:lnTo>
                    <a:pt x="205" y="1163"/>
                  </a:lnTo>
                  <a:lnTo>
                    <a:pt x="186" y="1127"/>
                  </a:lnTo>
                  <a:lnTo>
                    <a:pt x="166" y="1088"/>
                  </a:lnTo>
                  <a:lnTo>
                    <a:pt x="148" y="1048"/>
                  </a:lnTo>
                  <a:lnTo>
                    <a:pt x="129" y="1000"/>
                  </a:lnTo>
                  <a:lnTo>
                    <a:pt x="112" y="946"/>
                  </a:lnTo>
                  <a:lnTo>
                    <a:pt x="89" y="878"/>
                  </a:lnTo>
                  <a:lnTo>
                    <a:pt x="64" y="794"/>
                  </a:lnTo>
                  <a:lnTo>
                    <a:pt x="43" y="702"/>
                  </a:lnTo>
                  <a:lnTo>
                    <a:pt x="28" y="615"/>
                  </a:lnTo>
                  <a:lnTo>
                    <a:pt x="13" y="517"/>
                  </a:lnTo>
                  <a:lnTo>
                    <a:pt x="5" y="438"/>
                  </a:lnTo>
                  <a:lnTo>
                    <a:pt x="0" y="360"/>
                  </a:lnTo>
                  <a:lnTo>
                    <a:pt x="3" y="289"/>
                  </a:lnTo>
                  <a:lnTo>
                    <a:pt x="6" y="218"/>
                  </a:lnTo>
                  <a:lnTo>
                    <a:pt x="15" y="160"/>
                  </a:lnTo>
                  <a:lnTo>
                    <a:pt x="30" y="108"/>
                  </a:lnTo>
                  <a:lnTo>
                    <a:pt x="48" y="67"/>
                  </a:lnTo>
                  <a:lnTo>
                    <a:pt x="65" y="39"/>
                  </a:lnTo>
                  <a:lnTo>
                    <a:pt x="89" y="17"/>
                  </a:lnTo>
                  <a:lnTo>
                    <a:pt x="112" y="5"/>
                  </a:lnTo>
                  <a:lnTo>
                    <a:pt x="133" y="0"/>
                  </a:lnTo>
                  <a:lnTo>
                    <a:pt x="155" y="2"/>
                  </a:lnTo>
                  <a:lnTo>
                    <a:pt x="178" y="11"/>
                  </a:lnTo>
                  <a:lnTo>
                    <a:pt x="201" y="23"/>
                  </a:lnTo>
                  <a:lnTo>
                    <a:pt x="223" y="40"/>
                  </a:lnTo>
                  <a:lnTo>
                    <a:pt x="247" y="62"/>
                  </a:lnTo>
                  <a:lnTo>
                    <a:pt x="270" y="85"/>
                  </a:lnTo>
                  <a:lnTo>
                    <a:pt x="293" y="120"/>
                  </a:lnTo>
                  <a:lnTo>
                    <a:pt x="320" y="158"/>
                  </a:lnTo>
                  <a:lnTo>
                    <a:pt x="350" y="209"/>
                  </a:lnTo>
                  <a:lnTo>
                    <a:pt x="377" y="262"/>
                  </a:lnTo>
                  <a:lnTo>
                    <a:pt x="405" y="329"/>
                  </a:lnTo>
                  <a:lnTo>
                    <a:pt x="426" y="383"/>
                  </a:lnTo>
                  <a:lnTo>
                    <a:pt x="450" y="451"/>
                  </a:lnTo>
                  <a:lnTo>
                    <a:pt x="471" y="524"/>
                  </a:lnTo>
                  <a:lnTo>
                    <a:pt x="492" y="598"/>
                  </a:lnTo>
                  <a:lnTo>
                    <a:pt x="508" y="659"/>
                  </a:lnTo>
                  <a:lnTo>
                    <a:pt x="517" y="720"/>
                  </a:lnTo>
                  <a:lnTo>
                    <a:pt x="528" y="778"/>
                  </a:lnTo>
                  <a:lnTo>
                    <a:pt x="535" y="839"/>
                  </a:lnTo>
                  <a:lnTo>
                    <a:pt x="538" y="897"/>
                  </a:lnTo>
                  <a:lnTo>
                    <a:pt x="543" y="942"/>
                  </a:lnTo>
                  <a:lnTo>
                    <a:pt x="546" y="994"/>
                  </a:lnTo>
                  <a:lnTo>
                    <a:pt x="544" y="1039"/>
                  </a:lnTo>
                  <a:lnTo>
                    <a:pt x="543" y="1080"/>
                  </a:lnTo>
                  <a:lnTo>
                    <a:pt x="538" y="1117"/>
                  </a:lnTo>
                  <a:lnTo>
                    <a:pt x="533" y="1153"/>
                  </a:lnTo>
                  <a:lnTo>
                    <a:pt x="529" y="1188"/>
                  </a:lnTo>
                  <a:lnTo>
                    <a:pt x="521" y="1216"/>
                  </a:lnTo>
                  <a:lnTo>
                    <a:pt x="508" y="1244"/>
                  </a:lnTo>
                  <a:lnTo>
                    <a:pt x="496" y="1262"/>
                  </a:lnTo>
                  <a:lnTo>
                    <a:pt x="482" y="1282"/>
                  </a:lnTo>
                  <a:lnTo>
                    <a:pt x="473" y="1314"/>
                  </a:lnTo>
                  <a:lnTo>
                    <a:pt x="469" y="1344"/>
                  </a:lnTo>
                  <a:lnTo>
                    <a:pt x="465" y="1381"/>
                  </a:lnTo>
                  <a:lnTo>
                    <a:pt x="462" y="1420"/>
                  </a:lnTo>
                  <a:lnTo>
                    <a:pt x="460" y="1461"/>
                  </a:lnTo>
                  <a:lnTo>
                    <a:pt x="459" y="1486"/>
                  </a:lnTo>
                  <a:lnTo>
                    <a:pt x="458" y="1518"/>
                  </a:lnTo>
                  <a:lnTo>
                    <a:pt x="456" y="1536"/>
                  </a:lnTo>
                  <a:lnTo>
                    <a:pt x="449" y="1537"/>
                  </a:lnTo>
                </a:path>
              </a:pathLst>
            </a:custGeom>
            <a:solidFill>
              <a:srgbClr val="CECEC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2" name="Freeform 7"/>
            <p:cNvSpPr>
              <a:spLocks/>
            </p:cNvSpPr>
            <p:nvPr/>
          </p:nvSpPr>
          <p:spPr bwMode="auto">
            <a:xfrm>
              <a:off x="1470" y="295"/>
              <a:ext cx="1087" cy="1397"/>
            </a:xfrm>
            <a:custGeom>
              <a:avLst/>
              <a:gdLst>
                <a:gd name="T0" fmla="*/ 287 w 1087"/>
                <a:gd name="T1" fmla="*/ 1396 h 1397"/>
                <a:gd name="T2" fmla="*/ 959 w 1087"/>
                <a:gd name="T3" fmla="*/ 1241 h 1397"/>
                <a:gd name="T4" fmla="*/ 993 w 1087"/>
                <a:gd name="T5" fmla="*/ 1223 h 1397"/>
                <a:gd name="T6" fmla="*/ 1014 w 1087"/>
                <a:gd name="T7" fmla="*/ 1206 h 1397"/>
                <a:gd name="T8" fmla="*/ 1033 w 1087"/>
                <a:gd name="T9" fmla="*/ 1186 h 1397"/>
                <a:gd name="T10" fmla="*/ 1045 w 1087"/>
                <a:gd name="T11" fmla="*/ 1159 h 1397"/>
                <a:gd name="T12" fmla="*/ 1059 w 1087"/>
                <a:gd name="T13" fmla="*/ 1127 h 1397"/>
                <a:gd name="T14" fmla="*/ 1067 w 1087"/>
                <a:gd name="T15" fmla="*/ 1094 h 1397"/>
                <a:gd name="T16" fmla="*/ 1074 w 1087"/>
                <a:gd name="T17" fmla="*/ 1056 h 1397"/>
                <a:gd name="T18" fmla="*/ 1080 w 1087"/>
                <a:gd name="T19" fmla="*/ 1010 h 1397"/>
                <a:gd name="T20" fmla="*/ 1085 w 1087"/>
                <a:gd name="T21" fmla="*/ 964 h 1397"/>
                <a:gd name="T22" fmla="*/ 1086 w 1087"/>
                <a:gd name="T23" fmla="*/ 922 h 1397"/>
                <a:gd name="T24" fmla="*/ 1085 w 1087"/>
                <a:gd name="T25" fmla="*/ 868 h 1397"/>
                <a:gd name="T26" fmla="*/ 1083 w 1087"/>
                <a:gd name="T27" fmla="*/ 817 h 1397"/>
                <a:gd name="T28" fmla="*/ 1078 w 1087"/>
                <a:gd name="T29" fmla="*/ 771 h 1397"/>
                <a:gd name="T30" fmla="*/ 1073 w 1087"/>
                <a:gd name="T31" fmla="*/ 724 h 1397"/>
                <a:gd name="T32" fmla="*/ 1065 w 1087"/>
                <a:gd name="T33" fmla="*/ 673 h 1397"/>
                <a:gd name="T34" fmla="*/ 1055 w 1087"/>
                <a:gd name="T35" fmla="*/ 616 h 1397"/>
                <a:gd name="T36" fmla="*/ 1040 w 1087"/>
                <a:gd name="T37" fmla="*/ 551 h 1397"/>
                <a:gd name="T38" fmla="*/ 1022 w 1087"/>
                <a:gd name="T39" fmla="*/ 488 h 1397"/>
                <a:gd name="T40" fmla="*/ 1006 w 1087"/>
                <a:gd name="T41" fmla="*/ 430 h 1397"/>
                <a:gd name="T42" fmla="*/ 987 w 1087"/>
                <a:gd name="T43" fmla="*/ 372 h 1397"/>
                <a:gd name="T44" fmla="*/ 965 w 1087"/>
                <a:gd name="T45" fmla="*/ 316 h 1397"/>
                <a:gd name="T46" fmla="*/ 946 w 1087"/>
                <a:gd name="T47" fmla="*/ 276 h 1397"/>
                <a:gd name="T48" fmla="*/ 920 w 1087"/>
                <a:gd name="T49" fmla="*/ 225 h 1397"/>
                <a:gd name="T50" fmla="*/ 898 w 1087"/>
                <a:gd name="T51" fmla="*/ 187 h 1397"/>
                <a:gd name="T52" fmla="*/ 878 w 1087"/>
                <a:gd name="T53" fmla="*/ 149 h 1397"/>
                <a:gd name="T54" fmla="*/ 855 w 1087"/>
                <a:gd name="T55" fmla="*/ 113 h 1397"/>
                <a:gd name="T56" fmla="*/ 829 w 1087"/>
                <a:gd name="T57" fmla="*/ 79 h 1397"/>
                <a:gd name="T58" fmla="*/ 808 w 1087"/>
                <a:gd name="T59" fmla="*/ 57 h 1397"/>
                <a:gd name="T60" fmla="*/ 781 w 1087"/>
                <a:gd name="T61" fmla="*/ 37 h 1397"/>
                <a:gd name="T62" fmla="*/ 762 w 1087"/>
                <a:gd name="T63" fmla="*/ 21 h 1397"/>
                <a:gd name="T64" fmla="*/ 741 w 1087"/>
                <a:gd name="T65" fmla="*/ 10 h 1397"/>
                <a:gd name="T66" fmla="*/ 712 w 1087"/>
                <a:gd name="T67" fmla="*/ 0 h 1397"/>
                <a:gd name="T68" fmla="*/ 679 w 1087"/>
                <a:gd name="T69" fmla="*/ 2 h 1397"/>
                <a:gd name="T70" fmla="*/ 0 w 1087"/>
                <a:gd name="T71" fmla="*/ 157 h 1397"/>
                <a:gd name="T72" fmla="*/ 287 w 1087"/>
                <a:gd name="T73" fmla="*/ 1396 h 139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7" h="1397">
                  <a:moveTo>
                    <a:pt x="287" y="1396"/>
                  </a:moveTo>
                  <a:lnTo>
                    <a:pt x="959" y="1241"/>
                  </a:lnTo>
                  <a:lnTo>
                    <a:pt x="993" y="1223"/>
                  </a:lnTo>
                  <a:lnTo>
                    <a:pt x="1014" y="1206"/>
                  </a:lnTo>
                  <a:lnTo>
                    <a:pt x="1033" y="1186"/>
                  </a:lnTo>
                  <a:lnTo>
                    <a:pt x="1045" y="1159"/>
                  </a:lnTo>
                  <a:lnTo>
                    <a:pt x="1059" y="1127"/>
                  </a:lnTo>
                  <a:lnTo>
                    <a:pt x="1067" y="1094"/>
                  </a:lnTo>
                  <a:lnTo>
                    <a:pt x="1074" y="1056"/>
                  </a:lnTo>
                  <a:lnTo>
                    <a:pt x="1080" y="1010"/>
                  </a:lnTo>
                  <a:lnTo>
                    <a:pt x="1085" y="964"/>
                  </a:lnTo>
                  <a:lnTo>
                    <a:pt x="1086" y="922"/>
                  </a:lnTo>
                  <a:lnTo>
                    <a:pt x="1085" y="868"/>
                  </a:lnTo>
                  <a:lnTo>
                    <a:pt x="1083" y="817"/>
                  </a:lnTo>
                  <a:lnTo>
                    <a:pt x="1078" y="771"/>
                  </a:lnTo>
                  <a:lnTo>
                    <a:pt x="1073" y="724"/>
                  </a:lnTo>
                  <a:lnTo>
                    <a:pt x="1065" y="673"/>
                  </a:lnTo>
                  <a:lnTo>
                    <a:pt x="1055" y="616"/>
                  </a:lnTo>
                  <a:lnTo>
                    <a:pt x="1040" y="551"/>
                  </a:lnTo>
                  <a:lnTo>
                    <a:pt x="1022" y="488"/>
                  </a:lnTo>
                  <a:lnTo>
                    <a:pt x="1006" y="430"/>
                  </a:lnTo>
                  <a:lnTo>
                    <a:pt x="987" y="372"/>
                  </a:lnTo>
                  <a:lnTo>
                    <a:pt x="965" y="316"/>
                  </a:lnTo>
                  <a:lnTo>
                    <a:pt x="946" y="276"/>
                  </a:lnTo>
                  <a:lnTo>
                    <a:pt x="920" y="225"/>
                  </a:lnTo>
                  <a:lnTo>
                    <a:pt x="898" y="187"/>
                  </a:lnTo>
                  <a:lnTo>
                    <a:pt x="878" y="149"/>
                  </a:lnTo>
                  <a:lnTo>
                    <a:pt x="855" y="113"/>
                  </a:lnTo>
                  <a:lnTo>
                    <a:pt x="829" y="79"/>
                  </a:lnTo>
                  <a:lnTo>
                    <a:pt x="808" y="57"/>
                  </a:lnTo>
                  <a:lnTo>
                    <a:pt x="781" y="37"/>
                  </a:lnTo>
                  <a:lnTo>
                    <a:pt x="762" y="21"/>
                  </a:lnTo>
                  <a:lnTo>
                    <a:pt x="741" y="10"/>
                  </a:lnTo>
                  <a:lnTo>
                    <a:pt x="712" y="0"/>
                  </a:lnTo>
                  <a:lnTo>
                    <a:pt x="679" y="2"/>
                  </a:lnTo>
                  <a:lnTo>
                    <a:pt x="0" y="157"/>
                  </a:lnTo>
                  <a:lnTo>
                    <a:pt x="287" y="1396"/>
                  </a:lnTo>
                </a:path>
              </a:pathLst>
            </a:custGeom>
            <a:solidFill>
              <a:srgbClr val="8CF4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Oval 8"/>
            <p:cNvSpPr>
              <a:spLocks noChangeArrowheads="1"/>
            </p:cNvSpPr>
            <p:nvPr/>
          </p:nvSpPr>
          <p:spPr bwMode="auto">
            <a:xfrm rot="15420000" flipH="1">
              <a:off x="965" y="851"/>
              <a:ext cx="1277" cy="440"/>
            </a:xfrm>
            <a:prstGeom prst="ellipse">
              <a:avLst/>
            </a:prstGeom>
            <a:solidFill>
              <a:srgbClr val="8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endParaRPr lang="he-IL" altLang="en-US"/>
            </a:p>
          </p:txBody>
        </p:sp>
        <p:sp>
          <p:nvSpPr>
            <p:cNvPr id="6154" name="Oval 9"/>
            <p:cNvSpPr>
              <a:spLocks noChangeArrowheads="1"/>
            </p:cNvSpPr>
            <p:nvPr/>
          </p:nvSpPr>
          <p:spPr bwMode="auto">
            <a:xfrm rot="15420000" flipH="1">
              <a:off x="1016" y="881"/>
              <a:ext cx="1180" cy="383"/>
            </a:xfrm>
            <a:prstGeom prst="ellipse">
              <a:avLst/>
            </a:pr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endParaRPr lang="he-IL" altLang="en-US"/>
            </a:p>
          </p:txBody>
        </p:sp>
        <p:grpSp>
          <p:nvGrpSpPr>
            <p:cNvPr id="6155" name="Group 10"/>
            <p:cNvGrpSpPr>
              <a:grpSpLocks/>
            </p:cNvGrpSpPr>
            <p:nvPr/>
          </p:nvGrpSpPr>
          <p:grpSpPr bwMode="auto">
            <a:xfrm>
              <a:off x="1809" y="1504"/>
              <a:ext cx="176" cy="126"/>
              <a:chOff x="1586" y="1277"/>
              <a:chExt cx="176" cy="126"/>
            </a:xfrm>
          </p:grpSpPr>
          <p:grpSp>
            <p:nvGrpSpPr>
              <p:cNvPr id="6672" name="Group 11"/>
              <p:cNvGrpSpPr>
                <a:grpSpLocks/>
              </p:cNvGrpSpPr>
              <p:nvPr/>
            </p:nvGrpSpPr>
            <p:grpSpPr bwMode="auto">
              <a:xfrm>
                <a:off x="1586" y="1277"/>
                <a:ext cx="133" cy="121"/>
                <a:chOff x="1586" y="1277"/>
                <a:chExt cx="133" cy="121"/>
              </a:xfrm>
            </p:grpSpPr>
            <p:sp>
              <p:nvSpPr>
                <p:cNvPr id="6674" name="Oval 12"/>
                <p:cNvSpPr>
                  <a:spLocks noChangeArrowheads="1"/>
                </p:cNvSpPr>
                <p:nvPr/>
              </p:nvSpPr>
              <p:spPr bwMode="auto">
                <a:xfrm rot="-8040000">
                  <a:off x="1586" y="1311"/>
                  <a:ext cx="87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675" name="Oval 13"/>
                <p:cNvSpPr>
                  <a:spLocks noChangeArrowheads="1"/>
                </p:cNvSpPr>
                <p:nvPr/>
              </p:nvSpPr>
              <p:spPr bwMode="auto">
                <a:xfrm rot="-8040000">
                  <a:off x="1625" y="1277"/>
                  <a:ext cx="94" cy="9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673" name="Oval 14"/>
              <p:cNvSpPr>
                <a:spLocks noChangeArrowheads="1"/>
              </p:cNvSpPr>
              <p:nvPr/>
            </p:nvSpPr>
            <p:spPr bwMode="auto">
              <a:xfrm rot="-8040000">
                <a:off x="1676" y="1316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56" name="Group 15"/>
            <p:cNvGrpSpPr>
              <a:grpSpLocks/>
            </p:cNvGrpSpPr>
            <p:nvPr/>
          </p:nvGrpSpPr>
          <p:grpSpPr bwMode="auto">
            <a:xfrm>
              <a:off x="2362" y="790"/>
              <a:ext cx="143" cy="166"/>
              <a:chOff x="2139" y="563"/>
              <a:chExt cx="143" cy="166"/>
            </a:xfrm>
          </p:grpSpPr>
          <p:sp>
            <p:nvSpPr>
              <p:cNvPr id="6669" name="Oval 16"/>
              <p:cNvSpPr>
                <a:spLocks noChangeArrowheads="1"/>
              </p:cNvSpPr>
              <p:nvPr/>
            </p:nvSpPr>
            <p:spPr bwMode="auto">
              <a:xfrm>
                <a:off x="2195" y="641"/>
                <a:ext cx="87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70" name="Oval 17"/>
              <p:cNvSpPr>
                <a:spLocks noChangeArrowheads="1"/>
              </p:cNvSpPr>
              <p:nvPr/>
            </p:nvSpPr>
            <p:spPr bwMode="auto">
              <a:xfrm>
                <a:off x="2139" y="619"/>
                <a:ext cx="94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71" name="Oval 18"/>
              <p:cNvSpPr>
                <a:spLocks noChangeArrowheads="1"/>
              </p:cNvSpPr>
              <p:nvPr/>
            </p:nvSpPr>
            <p:spPr bwMode="auto">
              <a:xfrm>
                <a:off x="2162" y="563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57" name="Group 19"/>
            <p:cNvGrpSpPr>
              <a:grpSpLocks/>
            </p:cNvGrpSpPr>
            <p:nvPr/>
          </p:nvGrpSpPr>
          <p:grpSpPr bwMode="auto">
            <a:xfrm>
              <a:off x="2399" y="1018"/>
              <a:ext cx="141" cy="170"/>
              <a:chOff x="2176" y="791"/>
              <a:chExt cx="141" cy="170"/>
            </a:xfrm>
          </p:grpSpPr>
          <p:sp>
            <p:nvSpPr>
              <p:cNvPr id="6666" name="Oval 20"/>
              <p:cNvSpPr>
                <a:spLocks noChangeArrowheads="1"/>
              </p:cNvSpPr>
              <p:nvPr/>
            </p:nvSpPr>
            <p:spPr bwMode="auto">
              <a:xfrm rot="7680000">
                <a:off x="2207" y="875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67" name="Oval 21"/>
              <p:cNvSpPr>
                <a:spLocks noChangeArrowheads="1"/>
              </p:cNvSpPr>
              <p:nvPr/>
            </p:nvSpPr>
            <p:spPr bwMode="auto">
              <a:xfrm rot="7680000">
                <a:off x="2175" y="825"/>
                <a:ext cx="95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68" name="Oval 22"/>
              <p:cNvSpPr>
                <a:spLocks noChangeArrowheads="1"/>
              </p:cNvSpPr>
              <p:nvPr/>
            </p:nvSpPr>
            <p:spPr bwMode="auto">
              <a:xfrm rot="7680000">
                <a:off x="2229" y="792"/>
                <a:ext cx="89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58" name="Group 23"/>
            <p:cNvGrpSpPr>
              <a:grpSpLocks/>
            </p:cNvGrpSpPr>
            <p:nvPr/>
          </p:nvGrpSpPr>
          <p:grpSpPr bwMode="auto">
            <a:xfrm>
              <a:off x="2373" y="1281"/>
              <a:ext cx="125" cy="176"/>
              <a:chOff x="2150" y="1054"/>
              <a:chExt cx="125" cy="176"/>
            </a:xfrm>
          </p:grpSpPr>
          <p:grpSp>
            <p:nvGrpSpPr>
              <p:cNvPr id="6662" name="Group 24"/>
              <p:cNvGrpSpPr>
                <a:grpSpLocks/>
              </p:cNvGrpSpPr>
              <p:nvPr/>
            </p:nvGrpSpPr>
            <p:grpSpPr bwMode="auto">
              <a:xfrm>
                <a:off x="2156" y="1054"/>
                <a:ext cx="119" cy="145"/>
                <a:chOff x="2156" y="1054"/>
                <a:chExt cx="119" cy="145"/>
              </a:xfrm>
            </p:grpSpPr>
            <p:sp>
              <p:nvSpPr>
                <p:cNvPr id="6664" name="Oval 25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2156" y="1054"/>
                  <a:ext cx="87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665" name="Oval 26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2180" y="1103"/>
                  <a:ext cx="96" cy="95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663" name="Oval 27"/>
              <p:cNvSpPr>
                <a:spLocks noChangeArrowheads="1"/>
              </p:cNvSpPr>
              <p:nvPr/>
            </p:nvSpPr>
            <p:spPr bwMode="auto">
              <a:xfrm rot="13920000" flipH="1">
                <a:off x="2148" y="1144"/>
                <a:ext cx="88" cy="84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59" name="Group 28"/>
            <p:cNvGrpSpPr>
              <a:grpSpLocks/>
            </p:cNvGrpSpPr>
            <p:nvPr/>
          </p:nvGrpSpPr>
          <p:grpSpPr bwMode="auto">
            <a:xfrm>
              <a:off x="1530" y="1107"/>
              <a:ext cx="131" cy="177"/>
              <a:chOff x="1307" y="880"/>
              <a:chExt cx="131" cy="177"/>
            </a:xfrm>
          </p:grpSpPr>
          <p:grpSp>
            <p:nvGrpSpPr>
              <p:cNvPr id="6658" name="Group 29"/>
              <p:cNvGrpSpPr>
                <a:grpSpLocks/>
              </p:cNvGrpSpPr>
              <p:nvPr/>
            </p:nvGrpSpPr>
            <p:grpSpPr bwMode="auto">
              <a:xfrm>
                <a:off x="1307" y="926"/>
                <a:ext cx="131" cy="131"/>
                <a:chOff x="1307" y="926"/>
                <a:chExt cx="131" cy="131"/>
              </a:xfrm>
            </p:grpSpPr>
            <p:sp>
              <p:nvSpPr>
                <p:cNvPr id="6660" name="Oval 30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307" y="969"/>
                  <a:ext cx="88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661" name="Oval 31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342" y="926"/>
                  <a:ext cx="96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659" name="Oval 32"/>
              <p:cNvSpPr>
                <a:spLocks noChangeArrowheads="1"/>
              </p:cNvSpPr>
              <p:nvPr/>
            </p:nvSpPr>
            <p:spPr bwMode="auto">
              <a:xfrm rot="13920000" flipH="1">
                <a:off x="1318" y="879"/>
                <a:ext cx="85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60" name="Group 33"/>
            <p:cNvGrpSpPr>
              <a:grpSpLocks/>
            </p:cNvGrpSpPr>
            <p:nvPr/>
          </p:nvGrpSpPr>
          <p:grpSpPr bwMode="auto">
            <a:xfrm>
              <a:off x="1397" y="774"/>
              <a:ext cx="175" cy="132"/>
              <a:chOff x="1174" y="547"/>
              <a:chExt cx="175" cy="132"/>
            </a:xfrm>
          </p:grpSpPr>
          <p:sp>
            <p:nvSpPr>
              <p:cNvPr id="6655" name="Oval 34"/>
              <p:cNvSpPr>
                <a:spLocks noChangeArrowheads="1"/>
              </p:cNvSpPr>
              <p:nvPr/>
            </p:nvSpPr>
            <p:spPr bwMode="auto">
              <a:xfrm rot="19800000" flipH="1">
                <a:off x="1262" y="569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56" name="Oval 35"/>
              <p:cNvSpPr>
                <a:spLocks noChangeArrowheads="1"/>
              </p:cNvSpPr>
              <p:nvPr/>
            </p:nvSpPr>
            <p:spPr bwMode="auto">
              <a:xfrm rot="19800000" flipH="1">
                <a:off x="1202" y="585"/>
                <a:ext cx="94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57" name="Oval 36"/>
              <p:cNvSpPr>
                <a:spLocks noChangeArrowheads="1"/>
              </p:cNvSpPr>
              <p:nvPr/>
            </p:nvSpPr>
            <p:spPr bwMode="auto">
              <a:xfrm rot="19800000" flipH="1">
                <a:off x="1174" y="547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61" name="Group 37"/>
            <p:cNvGrpSpPr>
              <a:grpSpLocks/>
            </p:cNvGrpSpPr>
            <p:nvPr/>
          </p:nvGrpSpPr>
          <p:grpSpPr bwMode="auto">
            <a:xfrm>
              <a:off x="1497" y="1317"/>
              <a:ext cx="145" cy="168"/>
              <a:chOff x="1274" y="1090"/>
              <a:chExt cx="145" cy="168"/>
            </a:xfrm>
          </p:grpSpPr>
          <p:sp>
            <p:nvSpPr>
              <p:cNvPr id="6652" name="Oval 38"/>
              <p:cNvSpPr>
                <a:spLocks noChangeArrowheads="1"/>
              </p:cNvSpPr>
              <p:nvPr/>
            </p:nvSpPr>
            <p:spPr bwMode="auto">
              <a:xfrm rot="13920000" flipH="1">
                <a:off x="1299" y="1171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53" name="Oval 39"/>
              <p:cNvSpPr>
                <a:spLocks noChangeArrowheads="1"/>
              </p:cNvSpPr>
              <p:nvPr/>
            </p:nvSpPr>
            <p:spPr bwMode="auto">
              <a:xfrm rot="13920000" flipH="1">
                <a:off x="1323" y="1121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54" name="Oval 40"/>
              <p:cNvSpPr>
                <a:spLocks noChangeArrowheads="1"/>
              </p:cNvSpPr>
              <p:nvPr/>
            </p:nvSpPr>
            <p:spPr bwMode="auto">
              <a:xfrm rot="13920000" flipH="1">
                <a:off x="1275" y="1089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62" name="Group 41"/>
            <p:cNvGrpSpPr>
              <a:grpSpLocks/>
            </p:cNvGrpSpPr>
            <p:nvPr/>
          </p:nvGrpSpPr>
          <p:grpSpPr bwMode="auto">
            <a:xfrm>
              <a:off x="1450" y="962"/>
              <a:ext cx="145" cy="169"/>
              <a:chOff x="1227" y="735"/>
              <a:chExt cx="145" cy="169"/>
            </a:xfrm>
          </p:grpSpPr>
          <p:sp>
            <p:nvSpPr>
              <p:cNvPr id="6649" name="Oval 42"/>
              <p:cNvSpPr>
                <a:spLocks noChangeArrowheads="1"/>
              </p:cNvSpPr>
              <p:nvPr/>
            </p:nvSpPr>
            <p:spPr bwMode="auto">
              <a:xfrm rot="13920000" flipH="1">
                <a:off x="1253" y="816"/>
                <a:ext cx="88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50" name="Oval 43"/>
              <p:cNvSpPr>
                <a:spLocks noChangeArrowheads="1"/>
              </p:cNvSpPr>
              <p:nvPr/>
            </p:nvSpPr>
            <p:spPr bwMode="auto">
              <a:xfrm rot="13920000" flipH="1">
                <a:off x="1276" y="767"/>
                <a:ext cx="98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51" name="Oval 44"/>
              <p:cNvSpPr>
                <a:spLocks noChangeArrowheads="1"/>
              </p:cNvSpPr>
              <p:nvPr/>
            </p:nvSpPr>
            <p:spPr bwMode="auto">
              <a:xfrm rot="13920000" flipH="1">
                <a:off x="1227" y="735"/>
                <a:ext cx="88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63" name="Group 45"/>
            <p:cNvGrpSpPr>
              <a:grpSpLocks/>
            </p:cNvGrpSpPr>
            <p:nvPr/>
          </p:nvGrpSpPr>
          <p:grpSpPr bwMode="auto">
            <a:xfrm>
              <a:off x="1389" y="554"/>
              <a:ext cx="170" cy="140"/>
              <a:chOff x="1166" y="327"/>
              <a:chExt cx="170" cy="140"/>
            </a:xfrm>
          </p:grpSpPr>
          <p:sp>
            <p:nvSpPr>
              <p:cNvPr id="6646" name="Oval 46"/>
              <p:cNvSpPr>
                <a:spLocks noChangeArrowheads="1"/>
              </p:cNvSpPr>
              <p:nvPr/>
            </p:nvSpPr>
            <p:spPr bwMode="auto">
              <a:xfrm rot="9000000" flipH="1">
                <a:off x="1249" y="367"/>
                <a:ext cx="87" cy="89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47" name="Oval 47"/>
              <p:cNvSpPr>
                <a:spLocks noChangeArrowheads="1"/>
              </p:cNvSpPr>
              <p:nvPr/>
            </p:nvSpPr>
            <p:spPr bwMode="auto">
              <a:xfrm rot="9000000" flipH="1">
                <a:off x="1204" y="327"/>
                <a:ext cx="93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48" name="Oval 48"/>
              <p:cNvSpPr>
                <a:spLocks noChangeArrowheads="1"/>
              </p:cNvSpPr>
              <p:nvPr/>
            </p:nvSpPr>
            <p:spPr bwMode="auto">
              <a:xfrm rot="9000000" flipH="1">
                <a:off x="1166" y="381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64" name="Group 49"/>
            <p:cNvGrpSpPr>
              <a:grpSpLocks/>
            </p:cNvGrpSpPr>
            <p:nvPr/>
          </p:nvGrpSpPr>
          <p:grpSpPr bwMode="auto">
            <a:xfrm>
              <a:off x="2138" y="874"/>
              <a:ext cx="176" cy="129"/>
              <a:chOff x="1915" y="647"/>
              <a:chExt cx="176" cy="129"/>
            </a:xfrm>
          </p:grpSpPr>
          <p:sp>
            <p:nvSpPr>
              <p:cNvPr id="6643" name="Oval 50"/>
              <p:cNvSpPr>
                <a:spLocks noChangeArrowheads="1"/>
              </p:cNvSpPr>
              <p:nvPr/>
            </p:nvSpPr>
            <p:spPr bwMode="auto">
              <a:xfrm rot="-8520000">
                <a:off x="2006" y="680"/>
                <a:ext cx="85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44" name="Oval 51"/>
              <p:cNvSpPr>
                <a:spLocks noChangeArrowheads="1"/>
              </p:cNvSpPr>
              <p:nvPr/>
            </p:nvSpPr>
            <p:spPr bwMode="auto">
              <a:xfrm rot="-8520000">
                <a:off x="1947" y="647"/>
                <a:ext cx="96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45" name="Oval 52"/>
              <p:cNvSpPr>
                <a:spLocks noChangeArrowheads="1"/>
              </p:cNvSpPr>
              <p:nvPr/>
            </p:nvSpPr>
            <p:spPr bwMode="auto">
              <a:xfrm rot="-8520000">
                <a:off x="1915" y="690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65" name="Group 53"/>
            <p:cNvGrpSpPr>
              <a:grpSpLocks/>
            </p:cNvGrpSpPr>
            <p:nvPr/>
          </p:nvGrpSpPr>
          <p:grpSpPr bwMode="auto">
            <a:xfrm>
              <a:off x="2076" y="763"/>
              <a:ext cx="154" cy="145"/>
              <a:chOff x="1853" y="536"/>
              <a:chExt cx="154" cy="145"/>
            </a:xfrm>
          </p:grpSpPr>
          <p:sp>
            <p:nvSpPr>
              <p:cNvPr id="6640" name="Oval 54"/>
              <p:cNvSpPr>
                <a:spLocks noChangeArrowheads="1"/>
              </p:cNvSpPr>
              <p:nvPr/>
            </p:nvSpPr>
            <p:spPr bwMode="auto">
              <a:xfrm rot="10620000" flipH="1">
                <a:off x="1853" y="536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41" name="Oval 55"/>
              <p:cNvSpPr>
                <a:spLocks noChangeArrowheads="1"/>
              </p:cNvSpPr>
              <p:nvPr/>
            </p:nvSpPr>
            <p:spPr bwMode="auto">
              <a:xfrm rot="10620000" flipH="1">
                <a:off x="1908" y="541"/>
                <a:ext cx="95" cy="9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42" name="Oval 56"/>
              <p:cNvSpPr>
                <a:spLocks noChangeArrowheads="1"/>
              </p:cNvSpPr>
              <p:nvPr/>
            </p:nvSpPr>
            <p:spPr bwMode="auto">
              <a:xfrm rot="10620000" flipH="1">
                <a:off x="1921" y="596"/>
                <a:ext cx="86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66" name="Group 57"/>
            <p:cNvGrpSpPr>
              <a:grpSpLocks/>
            </p:cNvGrpSpPr>
            <p:nvPr/>
          </p:nvGrpSpPr>
          <p:grpSpPr bwMode="auto">
            <a:xfrm>
              <a:off x="1574" y="479"/>
              <a:ext cx="138" cy="171"/>
              <a:chOff x="1351" y="252"/>
              <a:chExt cx="138" cy="171"/>
            </a:xfrm>
          </p:grpSpPr>
          <p:sp>
            <p:nvSpPr>
              <p:cNvPr id="6637" name="Oval 58"/>
              <p:cNvSpPr>
                <a:spLocks noChangeArrowheads="1"/>
              </p:cNvSpPr>
              <p:nvPr/>
            </p:nvSpPr>
            <p:spPr bwMode="auto">
              <a:xfrm rot="7200000">
                <a:off x="1389" y="336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38" name="Oval 59"/>
              <p:cNvSpPr>
                <a:spLocks noChangeArrowheads="1"/>
              </p:cNvSpPr>
              <p:nvPr/>
            </p:nvSpPr>
            <p:spPr bwMode="auto">
              <a:xfrm rot="7200000">
                <a:off x="1350" y="291"/>
                <a:ext cx="97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39" name="Oval 60"/>
              <p:cNvSpPr>
                <a:spLocks noChangeArrowheads="1"/>
              </p:cNvSpPr>
              <p:nvPr/>
            </p:nvSpPr>
            <p:spPr bwMode="auto">
              <a:xfrm rot="7200000">
                <a:off x="1403" y="252"/>
                <a:ext cx="85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67" name="Group 61"/>
            <p:cNvGrpSpPr>
              <a:grpSpLocks/>
            </p:cNvGrpSpPr>
            <p:nvPr/>
          </p:nvGrpSpPr>
          <p:grpSpPr bwMode="auto">
            <a:xfrm>
              <a:off x="1595" y="705"/>
              <a:ext cx="129" cy="178"/>
              <a:chOff x="1372" y="478"/>
              <a:chExt cx="129" cy="178"/>
            </a:xfrm>
          </p:grpSpPr>
          <p:sp>
            <p:nvSpPr>
              <p:cNvPr id="6634" name="Oval 62"/>
              <p:cNvSpPr>
                <a:spLocks noChangeArrowheads="1"/>
              </p:cNvSpPr>
              <p:nvPr/>
            </p:nvSpPr>
            <p:spPr bwMode="auto">
              <a:xfrm rot="8160000">
                <a:off x="1414" y="478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35" name="Oval 63"/>
              <p:cNvSpPr>
                <a:spLocks noChangeArrowheads="1"/>
              </p:cNvSpPr>
              <p:nvPr/>
            </p:nvSpPr>
            <p:spPr bwMode="auto">
              <a:xfrm rot="8160000">
                <a:off x="1372" y="520"/>
                <a:ext cx="94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36" name="Oval 64"/>
              <p:cNvSpPr>
                <a:spLocks noChangeArrowheads="1"/>
              </p:cNvSpPr>
              <p:nvPr/>
            </p:nvSpPr>
            <p:spPr bwMode="auto">
              <a:xfrm rot="8160000">
                <a:off x="1408" y="568"/>
                <a:ext cx="87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68" name="Group 65"/>
            <p:cNvGrpSpPr>
              <a:grpSpLocks/>
            </p:cNvGrpSpPr>
            <p:nvPr/>
          </p:nvGrpSpPr>
          <p:grpSpPr bwMode="auto">
            <a:xfrm>
              <a:off x="1617" y="1501"/>
              <a:ext cx="168" cy="144"/>
              <a:chOff x="1394" y="1274"/>
              <a:chExt cx="168" cy="144"/>
            </a:xfrm>
          </p:grpSpPr>
          <p:sp>
            <p:nvSpPr>
              <p:cNvPr id="6631" name="Oval 66"/>
              <p:cNvSpPr>
                <a:spLocks noChangeArrowheads="1"/>
              </p:cNvSpPr>
              <p:nvPr/>
            </p:nvSpPr>
            <p:spPr bwMode="auto">
              <a:xfrm rot="-6600000">
                <a:off x="1476" y="1332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32" name="Oval 67"/>
              <p:cNvSpPr>
                <a:spLocks noChangeArrowheads="1"/>
              </p:cNvSpPr>
              <p:nvPr/>
            </p:nvSpPr>
            <p:spPr bwMode="auto">
              <a:xfrm rot="-6600000">
                <a:off x="1442" y="1275"/>
                <a:ext cx="96" cy="9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33" name="Oval 68"/>
              <p:cNvSpPr>
                <a:spLocks noChangeArrowheads="1"/>
              </p:cNvSpPr>
              <p:nvPr/>
            </p:nvSpPr>
            <p:spPr bwMode="auto">
              <a:xfrm rot="-6600000">
                <a:off x="1395" y="1291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69" name="Group 69"/>
            <p:cNvGrpSpPr>
              <a:grpSpLocks/>
            </p:cNvGrpSpPr>
            <p:nvPr/>
          </p:nvGrpSpPr>
          <p:grpSpPr bwMode="auto">
            <a:xfrm>
              <a:off x="1783" y="389"/>
              <a:ext cx="148" cy="165"/>
              <a:chOff x="1560" y="162"/>
              <a:chExt cx="148" cy="165"/>
            </a:xfrm>
          </p:grpSpPr>
          <p:sp>
            <p:nvSpPr>
              <p:cNvPr id="6628" name="Oval 70"/>
              <p:cNvSpPr>
                <a:spLocks noChangeArrowheads="1"/>
              </p:cNvSpPr>
              <p:nvPr/>
            </p:nvSpPr>
            <p:spPr bwMode="auto">
              <a:xfrm rot="8160000">
                <a:off x="1587" y="239"/>
                <a:ext cx="87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29" name="Oval 71"/>
              <p:cNvSpPr>
                <a:spLocks noChangeArrowheads="1"/>
              </p:cNvSpPr>
              <p:nvPr/>
            </p:nvSpPr>
            <p:spPr bwMode="auto">
              <a:xfrm rot="8160000">
                <a:off x="1560" y="187"/>
                <a:ext cx="94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30" name="Oval 72"/>
              <p:cNvSpPr>
                <a:spLocks noChangeArrowheads="1"/>
              </p:cNvSpPr>
              <p:nvPr/>
            </p:nvSpPr>
            <p:spPr bwMode="auto">
              <a:xfrm rot="8160000">
                <a:off x="1623" y="162"/>
                <a:ext cx="85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70" name="Group 73"/>
            <p:cNvGrpSpPr>
              <a:grpSpLocks/>
            </p:cNvGrpSpPr>
            <p:nvPr/>
          </p:nvGrpSpPr>
          <p:grpSpPr bwMode="auto">
            <a:xfrm>
              <a:off x="1656" y="1073"/>
              <a:ext cx="168" cy="146"/>
              <a:chOff x="1433" y="846"/>
              <a:chExt cx="168" cy="146"/>
            </a:xfrm>
          </p:grpSpPr>
          <p:sp>
            <p:nvSpPr>
              <p:cNvPr id="6625" name="Oval 74"/>
              <p:cNvSpPr>
                <a:spLocks noChangeArrowheads="1"/>
              </p:cNvSpPr>
              <p:nvPr/>
            </p:nvSpPr>
            <p:spPr bwMode="auto">
              <a:xfrm rot="19320000" flipH="1">
                <a:off x="1433" y="870"/>
                <a:ext cx="87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26" name="Oval 75"/>
              <p:cNvSpPr>
                <a:spLocks noChangeArrowheads="1"/>
              </p:cNvSpPr>
              <p:nvPr/>
            </p:nvSpPr>
            <p:spPr bwMode="auto">
              <a:xfrm rot="19320000" flipH="1">
                <a:off x="1475" y="897"/>
                <a:ext cx="95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27" name="Oval 76"/>
              <p:cNvSpPr>
                <a:spLocks noChangeArrowheads="1"/>
              </p:cNvSpPr>
              <p:nvPr/>
            </p:nvSpPr>
            <p:spPr bwMode="auto">
              <a:xfrm rot="19320000" flipH="1">
                <a:off x="1513" y="846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71" name="Group 77"/>
            <p:cNvGrpSpPr>
              <a:grpSpLocks/>
            </p:cNvGrpSpPr>
            <p:nvPr/>
          </p:nvGrpSpPr>
          <p:grpSpPr bwMode="auto">
            <a:xfrm>
              <a:off x="1860" y="930"/>
              <a:ext cx="128" cy="175"/>
              <a:chOff x="1637" y="703"/>
              <a:chExt cx="128" cy="175"/>
            </a:xfrm>
          </p:grpSpPr>
          <p:sp>
            <p:nvSpPr>
              <p:cNvPr id="6622" name="Oval 78"/>
              <p:cNvSpPr>
                <a:spLocks noChangeArrowheads="1"/>
              </p:cNvSpPr>
              <p:nvPr/>
            </p:nvSpPr>
            <p:spPr bwMode="auto">
              <a:xfrm rot="7680000">
                <a:off x="1670" y="702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23" name="Oval 79"/>
              <p:cNvSpPr>
                <a:spLocks noChangeArrowheads="1"/>
              </p:cNvSpPr>
              <p:nvPr/>
            </p:nvSpPr>
            <p:spPr bwMode="auto">
              <a:xfrm rot="7680000">
                <a:off x="1638" y="749"/>
                <a:ext cx="94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24" name="Oval 80"/>
              <p:cNvSpPr>
                <a:spLocks noChangeArrowheads="1"/>
              </p:cNvSpPr>
              <p:nvPr/>
            </p:nvSpPr>
            <p:spPr bwMode="auto">
              <a:xfrm rot="7680000">
                <a:off x="1678" y="791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72" name="Group 81"/>
            <p:cNvGrpSpPr>
              <a:grpSpLocks/>
            </p:cNvGrpSpPr>
            <p:nvPr/>
          </p:nvGrpSpPr>
          <p:grpSpPr bwMode="auto">
            <a:xfrm>
              <a:off x="1597" y="964"/>
              <a:ext cx="175" cy="128"/>
              <a:chOff x="1374" y="737"/>
              <a:chExt cx="175" cy="128"/>
            </a:xfrm>
          </p:grpSpPr>
          <p:sp>
            <p:nvSpPr>
              <p:cNvPr id="6619" name="Oval 82"/>
              <p:cNvSpPr>
                <a:spLocks noChangeArrowheads="1"/>
              </p:cNvSpPr>
              <p:nvPr/>
            </p:nvSpPr>
            <p:spPr bwMode="auto">
              <a:xfrm rot="-8520000">
                <a:off x="1464" y="770"/>
                <a:ext cx="85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20" name="Oval 83"/>
              <p:cNvSpPr>
                <a:spLocks noChangeArrowheads="1"/>
              </p:cNvSpPr>
              <p:nvPr/>
            </p:nvSpPr>
            <p:spPr bwMode="auto">
              <a:xfrm rot="-8520000">
                <a:off x="1407" y="737"/>
                <a:ext cx="94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21" name="Oval 84"/>
              <p:cNvSpPr>
                <a:spLocks noChangeArrowheads="1"/>
              </p:cNvSpPr>
              <p:nvPr/>
            </p:nvSpPr>
            <p:spPr bwMode="auto">
              <a:xfrm rot="-8520000">
                <a:off x="1374" y="780"/>
                <a:ext cx="86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73" name="Group 85"/>
            <p:cNvGrpSpPr>
              <a:grpSpLocks/>
            </p:cNvGrpSpPr>
            <p:nvPr/>
          </p:nvGrpSpPr>
          <p:grpSpPr bwMode="auto">
            <a:xfrm>
              <a:off x="1795" y="816"/>
              <a:ext cx="176" cy="130"/>
              <a:chOff x="1572" y="589"/>
              <a:chExt cx="176" cy="130"/>
            </a:xfrm>
          </p:grpSpPr>
          <p:sp>
            <p:nvSpPr>
              <p:cNvPr id="6616" name="Oval 86"/>
              <p:cNvSpPr>
                <a:spLocks noChangeArrowheads="1"/>
              </p:cNvSpPr>
              <p:nvPr/>
            </p:nvSpPr>
            <p:spPr bwMode="auto">
              <a:xfrm rot="19320000" flipH="1">
                <a:off x="1662" y="597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17" name="Oval 87"/>
              <p:cNvSpPr>
                <a:spLocks noChangeArrowheads="1"/>
              </p:cNvSpPr>
              <p:nvPr/>
            </p:nvSpPr>
            <p:spPr bwMode="auto">
              <a:xfrm rot="19320000" flipH="1">
                <a:off x="1606" y="624"/>
                <a:ext cx="95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18" name="Oval 88"/>
              <p:cNvSpPr>
                <a:spLocks noChangeArrowheads="1"/>
              </p:cNvSpPr>
              <p:nvPr/>
            </p:nvSpPr>
            <p:spPr bwMode="auto">
              <a:xfrm rot="19320000" flipH="1">
                <a:off x="1572" y="589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74" name="Group 89"/>
            <p:cNvGrpSpPr>
              <a:grpSpLocks/>
            </p:cNvGrpSpPr>
            <p:nvPr/>
          </p:nvGrpSpPr>
          <p:grpSpPr bwMode="auto">
            <a:xfrm>
              <a:off x="1990" y="1028"/>
              <a:ext cx="148" cy="171"/>
              <a:chOff x="1767" y="801"/>
              <a:chExt cx="148" cy="171"/>
            </a:xfrm>
          </p:grpSpPr>
          <p:sp>
            <p:nvSpPr>
              <p:cNvPr id="6613" name="Oval 90"/>
              <p:cNvSpPr>
                <a:spLocks noChangeArrowheads="1"/>
              </p:cNvSpPr>
              <p:nvPr/>
            </p:nvSpPr>
            <p:spPr bwMode="auto">
              <a:xfrm rot="7680000">
                <a:off x="1801" y="883"/>
                <a:ext cx="88" cy="89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14" name="Oval 91"/>
              <p:cNvSpPr>
                <a:spLocks noChangeArrowheads="1"/>
              </p:cNvSpPr>
              <p:nvPr/>
            </p:nvSpPr>
            <p:spPr bwMode="auto">
              <a:xfrm rot="7680000">
                <a:off x="1767" y="832"/>
                <a:ext cx="97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15" name="Oval 92"/>
              <p:cNvSpPr>
                <a:spLocks noChangeArrowheads="1"/>
              </p:cNvSpPr>
              <p:nvPr/>
            </p:nvSpPr>
            <p:spPr bwMode="auto">
              <a:xfrm rot="7680000">
                <a:off x="1827" y="801"/>
                <a:ext cx="87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75" name="Group 93"/>
            <p:cNvGrpSpPr>
              <a:grpSpLocks/>
            </p:cNvGrpSpPr>
            <p:nvPr/>
          </p:nvGrpSpPr>
          <p:grpSpPr bwMode="auto">
            <a:xfrm>
              <a:off x="2048" y="1377"/>
              <a:ext cx="178" cy="132"/>
              <a:chOff x="1825" y="1150"/>
              <a:chExt cx="178" cy="132"/>
            </a:xfrm>
          </p:grpSpPr>
          <p:sp>
            <p:nvSpPr>
              <p:cNvPr id="6610" name="Oval 94"/>
              <p:cNvSpPr>
                <a:spLocks noChangeArrowheads="1"/>
              </p:cNvSpPr>
              <p:nvPr/>
            </p:nvSpPr>
            <p:spPr bwMode="auto">
              <a:xfrm rot="19320000" flipH="1">
                <a:off x="1916" y="1161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11" name="Oval 95"/>
              <p:cNvSpPr>
                <a:spLocks noChangeArrowheads="1"/>
              </p:cNvSpPr>
              <p:nvPr/>
            </p:nvSpPr>
            <p:spPr bwMode="auto">
              <a:xfrm rot="19320000" flipH="1">
                <a:off x="1860" y="1185"/>
                <a:ext cx="95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12" name="Oval 96"/>
              <p:cNvSpPr>
                <a:spLocks noChangeArrowheads="1"/>
              </p:cNvSpPr>
              <p:nvPr/>
            </p:nvSpPr>
            <p:spPr bwMode="auto">
              <a:xfrm rot="19320000" flipH="1">
                <a:off x="1825" y="1150"/>
                <a:ext cx="89" cy="89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76" name="Group 97"/>
            <p:cNvGrpSpPr>
              <a:grpSpLocks/>
            </p:cNvGrpSpPr>
            <p:nvPr/>
          </p:nvGrpSpPr>
          <p:grpSpPr bwMode="auto">
            <a:xfrm>
              <a:off x="1903" y="575"/>
              <a:ext cx="140" cy="172"/>
              <a:chOff x="1680" y="348"/>
              <a:chExt cx="140" cy="172"/>
            </a:xfrm>
          </p:grpSpPr>
          <p:sp>
            <p:nvSpPr>
              <p:cNvPr id="6607" name="Oval 98"/>
              <p:cNvSpPr>
                <a:spLocks noChangeArrowheads="1"/>
              </p:cNvSpPr>
              <p:nvPr/>
            </p:nvSpPr>
            <p:spPr bwMode="auto">
              <a:xfrm rot="14400000" flipH="1">
                <a:off x="1693" y="432"/>
                <a:ext cx="88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08" name="Oval 99"/>
              <p:cNvSpPr>
                <a:spLocks noChangeArrowheads="1"/>
              </p:cNvSpPr>
              <p:nvPr/>
            </p:nvSpPr>
            <p:spPr bwMode="auto">
              <a:xfrm rot="14400000" flipH="1">
                <a:off x="1724" y="388"/>
                <a:ext cx="95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09" name="Oval 100"/>
              <p:cNvSpPr>
                <a:spLocks noChangeArrowheads="1"/>
              </p:cNvSpPr>
              <p:nvPr/>
            </p:nvSpPr>
            <p:spPr bwMode="auto">
              <a:xfrm rot="14400000" flipH="1">
                <a:off x="1679" y="349"/>
                <a:ext cx="89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77" name="Group 101"/>
            <p:cNvGrpSpPr>
              <a:grpSpLocks/>
            </p:cNvGrpSpPr>
            <p:nvPr/>
          </p:nvGrpSpPr>
          <p:grpSpPr bwMode="auto">
            <a:xfrm>
              <a:off x="1966" y="340"/>
              <a:ext cx="177" cy="128"/>
              <a:chOff x="1743" y="113"/>
              <a:chExt cx="177" cy="128"/>
            </a:xfrm>
          </p:grpSpPr>
          <p:sp>
            <p:nvSpPr>
              <p:cNvPr id="6604" name="Oval 102"/>
              <p:cNvSpPr>
                <a:spLocks noChangeArrowheads="1"/>
              </p:cNvSpPr>
              <p:nvPr/>
            </p:nvSpPr>
            <p:spPr bwMode="auto">
              <a:xfrm rot="2760000">
                <a:off x="1834" y="118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05" name="Oval 103"/>
              <p:cNvSpPr>
                <a:spLocks noChangeArrowheads="1"/>
              </p:cNvSpPr>
              <p:nvPr/>
            </p:nvSpPr>
            <p:spPr bwMode="auto">
              <a:xfrm rot="2760000">
                <a:off x="1787" y="148"/>
                <a:ext cx="93" cy="9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06" name="Oval 104"/>
              <p:cNvSpPr>
                <a:spLocks noChangeArrowheads="1"/>
              </p:cNvSpPr>
              <p:nvPr/>
            </p:nvSpPr>
            <p:spPr bwMode="auto">
              <a:xfrm rot="2760000">
                <a:off x="1743" y="113"/>
                <a:ext cx="88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78" name="Group 105"/>
            <p:cNvGrpSpPr>
              <a:grpSpLocks/>
            </p:cNvGrpSpPr>
            <p:nvPr/>
          </p:nvGrpSpPr>
          <p:grpSpPr bwMode="auto">
            <a:xfrm>
              <a:off x="2187" y="330"/>
              <a:ext cx="142" cy="166"/>
              <a:chOff x="1964" y="103"/>
              <a:chExt cx="142" cy="166"/>
            </a:xfrm>
          </p:grpSpPr>
          <p:sp>
            <p:nvSpPr>
              <p:cNvPr id="6601" name="Oval 106"/>
              <p:cNvSpPr>
                <a:spLocks noChangeArrowheads="1"/>
              </p:cNvSpPr>
              <p:nvPr/>
            </p:nvSpPr>
            <p:spPr bwMode="auto">
              <a:xfrm>
                <a:off x="2019" y="182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02" name="Oval 107"/>
              <p:cNvSpPr>
                <a:spLocks noChangeArrowheads="1"/>
              </p:cNvSpPr>
              <p:nvPr/>
            </p:nvSpPr>
            <p:spPr bwMode="auto">
              <a:xfrm>
                <a:off x="1964" y="159"/>
                <a:ext cx="93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03" name="Oval 108"/>
              <p:cNvSpPr>
                <a:spLocks noChangeArrowheads="1"/>
              </p:cNvSpPr>
              <p:nvPr/>
            </p:nvSpPr>
            <p:spPr bwMode="auto">
              <a:xfrm>
                <a:off x="1987" y="103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79" name="Group 109"/>
            <p:cNvGrpSpPr>
              <a:grpSpLocks/>
            </p:cNvGrpSpPr>
            <p:nvPr/>
          </p:nvGrpSpPr>
          <p:grpSpPr bwMode="auto">
            <a:xfrm>
              <a:off x="2279" y="644"/>
              <a:ext cx="139" cy="175"/>
              <a:chOff x="2056" y="417"/>
              <a:chExt cx="139" cy="175"/>
            </a:xfrm>
          </p:grpSpPr>
          <p:sp>
            <p:nvSpPr>
              <p:cNvPr id="6598" name="Oval 110"/>
              <p:cNvSpPr>
                <a:spLocks noChangeArrowheads="1"/>
              </p:cNvSpPr>
              <p:nvPr/>
            </p:nvSpPr>
            <p:spPr bwMode="auto">
              <a:xfrm rot="9300000">
                <a:off x="2109" y="417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99" name="Oval 111"/>
              <p:cNvSpPr>
                <a:spLocks noChangeArrowheads="1"/>
              </p:cNvSpPr>
              <p:nvPr/>
            </p:nvSpPr>
            <p:spPr bwMode="auto">
              <a:xfrm rot="9300000">
                <a:off x="2056" y="447"/>
                <a:ext cx="94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600" name="Oval 112"/>
              <p:cNvSpPr>
                <a:spLocks noChangeArrowheads="1"/>
              </p:cNvSpPr>
              <p:nvPr/>
            </p:nvSpPr>
            <p:spPr bwMode="auto">
              <a:xfrm rot="9300000">
                <a:off x="2075" y="505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80" name="Group 113"/>
            <p:cNvGrpSpPr>
              <a:grpSpLocks/>
            </p:cNvGrpSpPr>
            <p:nvPr/>
          </p:nvGrpSpPr>
          <p:grpSpPr bwMode="auto">
            <a:xfrm>
              <a:off x="1826" y="1135"/>
              <a:ext cx="126" cy="175"/>
              <a:chOff x="1603" y="908"/>
              <a:chExt cx="126" cy="175"/>
            </a:xfrm>
          </p:grpSpPr>
          <p:sp>
            <p:nvSpPr>
              <p:cNvPr id="6595" name="Oval 114"/>
              <p:cNvSpPr>
                <a:spLocks noChangeArrowheads="1"/>
              </p:cNvSpPr>
              <p:nvPr/>
            </p:nvSpPr>
            <p:spPr bwMode="auto">
              <a:xfrm rot="3120000" flipH="1">
                <a:off x="1636" y="997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96" name="Oval 115"/>
              <p:cNvSpPr>
                <a:spLocks noChangeArrowheads="1"/>
              </p:cNvSpPr>
              <p:nvPr/>
            </p:nvSpPr>
            <p:spPr bwMode="auto">
              <a:xfrm rot="3120000" flipH="1">
                <a:off x="1601" y="942"/>
                <a:ext cx="98" cy="9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97" name="Oval 116"/>
              <p:cNvSpPr>
                <a:spLocks noChangeArrowheads="1"/>
              </p:cNvSpPr>
              <p:nvPr/>
            </p:nvSpPr>
            <p:spPr bwMode="auto">
              <a:xfrm rot="3120000" flipH="1">
                <a:off x="1642" y="908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81" name="Group 117"/>
            <p:cNvGrpSpPr>
              <a:grpSpLocks/>
            </p:cNvGrpSpPr>
            <p:nvPr/>
          </p:nvGrpSpPr>
          <p:grpSpPr bwMode="auto">
            <a:xfrm>
              <a:off x="2280" y="949"/>
              <a:ext cx="145" cy="171"/>
              <a:chOff x="2057" y="722"/>
              <a:chExt cx="145" cy="171"/>
            </a:xfrm>
          </p:grpSpPr>
          <p:sp>
            <p:nvSpPr>
              <p:cNvPr id="6592" name="Oval 118"/>
              <p:cNvSpPr>
                <a:spLocks noChangeArrowheads="1"/>
              </p:cNvSpPr>
              <p:nvPr/>
            </p:nvSpPr>
            <p:spPr bwMode="auto">
              <a:xfrm rot="7680000">
                <a:off x="2091" y="806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93" name="Oval 119"/>
              <p:cNvSpPr>
                <a:spLocks noChangeArrowheads="1"/>
              </p:cNvSpPr>
              <p:nvPr/>
            </p:nvSpPr>
            <p:spPr bwMode="auto">
              <a:xfrm rot="7680000">
                <a:off x="2058" y="756"/>
                <a:ext cx="95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94" name="Oval 120"/>
              <p:cNvSpPr>
                <a:spLocks noChangeArrowheads="1"/>
              </p:cNvSpPr>
              <p:nvPr/>
            </p:nvSpPr>
            <p:spPr bwMode="auto">
              <a:xfrm rot="7680000">
                <a:off x="2114" y="722"/>
                <a:ext cx="88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82" name="Group 121"/>
            <p:cNvGrpSpPr>
              <a:grpSpLocks/>
            </p:cNvGrpSpPr>
            <p:nvPr/>
          </p:nvGrpSpPr>
          <p:grpSpPr bwMode="auto">
            <a:xfrm>
              <a:off x="1943" y="1226"/>
              <a:ext cx="128" cy="175"/>
              <a:chOff x="1720" y="999"/>
              <a:chExt cx="128" cy="175"/>
            </a:xfrm>
          </p:grpSpPr>
          <p:sp>
            <p:nvSpPr>
              <p:cNvPr id="6589" name="Oval 122"/>
              <p:cNvSpPr>
                <a:spLocks noChangeArrowheads="1"/>
              </p:cNvSpPr>
              <p:nvPr/>
            </p:nvSpPr>
            <p:spPr bwMode="auto">
              <a:xfrm rot="7680000">
                <a:off x="1761" y="1088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90" name="Oval 123"/>
              <p:cNvSpPr>
                <a:spLocks noChangeArrowheads="1"/>
              </p:cNvSpPr>
              <p:nvPr/>
            </p:nvSpPr>
            <p:spPr bwMode="auto">
              <a:xfrm rot="7680000">
                <a:off x="1719" y="1045"/>
                <a:ext cx="96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91" name="Oval 124"/>
              <p:cNvSpPr>
                <a:spLocks noChangeArrowheads="1"/>
              </p:cNvSpPr>
              <p:nvPr/>
            </p:nvSpPr>
            <p:spPr bwMode="auto">
              <a:xfrm rot="7680000">
                <a:off x="1752" y="999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83" name="Group 125"/>
            <p:cNvGrpSpPr>
              <a:grpSpLocks/>
            </p:cNvGrpSpPr>
            <p:nvPr/>
          </p:nvGrpSpPr>
          <p:grpSpPr bwMode="auto">
            <a:xfrm>
              <a:off x="2294" y="1151"/>
              <a:ext cx="127" cy="176"/>
              <a:chOff x="2071" y="924"/>
              <a:chExt cx="127" cy="176"/>
            </a:xfrm>
          </p:grpSpPr>
          <p:grpSp>
            <p:nvGrpSpPr>
              <p:cNvPr id="6585" name="Group 126"/>
              <p:cNvGrpSpPr>
                <a:grpSpLocks/>
              </p:cNvGrpSpPr>
              <p:nvPr/>
            </p:nvGrpSpPr>
            <p:grpSpPr bwMode="auto">
              <a:xfrm>
                <a:off x="2076" y="924"/>
                <a:ext cx="122" cy="145"/>
                <a:chOff x="2076" y="924"/>
                <a:chExt cx="122" cy="145"/>
              </a:xfrm>
            </p:grpSpPr>
            <p:sp>
              <p:nvSpPr>
                <p:cNvPr id="6587" name="Oval 127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2076" y="924"/>
                  <a:ext cx="87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588" name="Oval 128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2102" y="973"/>
                  <a:ext cx="95" cy="97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586" name="Oval 129"/>
              <p:cNvSpPr>
                <a:spLocks noChangeArrowheads="1"/>
              </p:cNvSpPr>
              <p:nvPr/>
            </p:nvSpPr>
            <p:spPr bwMode="auto">
              <a:xfrm rot="13920000" flipH="1">
                <a:off x="2070" y="1014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84" name="Group 130"/>
            <p:cNvGrpSpPr>
              <a:grpSpLocks/>
            </p:cNvGrpSpPr>
            <p:nvPr/>
          </p:nvGrpSpPr>
          <p:grpSpPr bwMode="auto">
            <a:xfrm>
              <a:off x="2125" y="1063"/>
              <a:ext cx="170" cy="142"/>
              <a:chOff x="1902" y="836"/>
              <a:chExt cx="170" cy="142"/>
            </a:xfrm>
          </p:grpSpPr>
          <p:grpSp>
            <p:nvGrpSpPr>
              <p:cNvPr id="6581" name="Group 131"/>
              <p:cNvGrpSpPr>
                <a:grpSpLocks/>
              </p:cNvGrpSpPr>
              <p:nvPr/>
            </p:nvGrpSpPr>
            <p:grpSpPr bwMode="auto">
              <a:xfrm>
                <a:off x="1902" y="836"/>
                <a:ext cx="142" cy="105"/>
                <a:chOff x="1902" y="836"/>
                <a:chExt cx="142" cy="105"/>
              </a:xfrm>
            </p:grpSpPr>
            <p:sp>
              <p:nvSpPr>
                <p:cNvPr id="6583" name="Oval 132"/>
                <p:cNvSpPr>
                  <a:spLocks noChangeArrowheads="1"/>
                </p:cNvSpPr>
                <p:nvPr/>
              </p:nvSpPr>
              <p:spPr bwMode="auto">
                <a:xfrm rot="-6840000">
                  <a:off x="1903" y="855"/>
                  <a:ext cx="85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584" name="Oval 133"/>
                <p:cNvSpPr>
                  <a:spLocks noChangeArrowheads="1"/>
                </p:cNvSpPr>
                <p:nvPr/>
              </p:nvSpPr>
              <p:spPr bwMode="auto">
                <a:xfrm rot="-6840000">
                  <a:off x="1948" y="835"/>
                  <a:ext cx="96" cy="97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582" name="Oval 134"/>
              <p:cNvSpPr>
                <a:spLocks noChangeArrowheads="1"/>
              </p:cNvSpPr>
              <p:nvPr/>
            </p:nvSpPr>
            <p:spPr bwMode="auto">
              <a:xfrm rot="-6840000">
                <a:off x="1986" y="892"/>
                <a:ext cx="87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85" name="Group 135"/>
            <p:cNvGrpSpPr>
              <a:grpSpLocks/>
            </p:cNvGrpSpPr>
            <p:nvPr/>
          </p:nvGrpSpPr>
          <p:grpSpPr bwMode="auto">
            <a:xfrm>
              <a:off x="2242" y="1323"/>
              <a:ext cx="144" cy="169"/>
              <a:chOff x="2019" y="1096"/>
              <a:chExt cx="144" cy="169"/>
            </a:xfrm>
          </p:grpSpPr>
          <p:sp>
            <p:nvSpPr>
              <p:cNvPr id="6578" name="Oval 136"/>
              <p:cNvSpPr>
                <a:spLocks noChangeArrowheads="1"/>
              </p:cNvSpPr>
              <p:nvPr/>
            </p:nvSpPr>
            <p:spPr bwMode="auto">
              <a:xfrm rot="13920000" flipH="1">
                <a:off x="2044" y="1177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79" name="Oval 137"/>
              <p:cNvSpPr>
                <a:spLocks noChangeArrowheads="1"/>
              </p:cNvSpPr>
              <p:nvPr/>
            </p:nvSpPr>
            <p:spPr bwMode="auto">
              <a:xfrm rot="13920000" flipH="1">
                <a:off x="2020" y="1095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80" name="Oval 138"/>
              <p:cNvSpPr>
                <a:spLocks noChangeArrowheads="1"/>
              </p:cNvSpPr>
              <p:nvPr/>
            </p:nvSpPr>
            <p:spPr bwMode="auto">
              <a:xfrm rot="13920000" flipH="1">
                <a:off x="2069" y="1128"/>
                <a:ext cx="95" cy="9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86" name="Group 139"/>
            <p:cNvGrpSpPr>
              <a:grpSpLocks/>
            </p:cNvGrpSpPr>
            <p:nvPr/>
          </p:nvGrpSpPr>
          <p:grpSpPr bwMode="auto">
            <a:xfrm>
              <a:off x="1989" y="840"/>
              <a:ext cx="145" cy="168"/>
              <a:chOff x="1766" y="613"/>
              <a:chExt cx="145" cy="168"/>
            </a:xfrm>
          </p:grpSpPr>
          <p:sp>
            <p:nvSpPr>
              <p:cNvPr id="6575" name="Oval 140"/>
              <p:cNvSpPr>
                <a:spLocks noChangeArrowheads="1"/>
              </p:cNvSpPr>
              <p:nvPr/>
            </p:nvSpPr>
            <p:spPr bwMode="auto">
              <a:xfrm rot="-3120000">
                <a:off x="1791" y="614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76" name="Oval 141"/>
              <p:cNvSpPr>
                <a:spLocks noChangeArrowheads="1"/>
              </p:cNvSpPr>
              <p:nvPr/>
            </p:nvSpPr>
            <p:spPr bwMode="auto">
              <a:xfrm rot="-3120000">
                <a:off x="1815" y="655"/>
                <a:ext cx="96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77" name="Oval 142"/>
              <p:cNvSpPr>
                <a:spLocks noChangeArrowheads="1"/>
              </p:cNvSpPr>
              <p:nvPr/>
            </p:nvSpPr>
            <p:spPr bwMode="auto">
              <a:xfrm rot="-3120000">
                <a:off x="1766" y="695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87" name="Group 143"/>
            <p:cNvGrpSpPr>
              <a:grpSpLocks/>
            </p:cNvGrpSpPr>
            <p:nvPr/>
          </p:nvGrpSpPr>
          <p:grpSpPr bwMode="auto">
            <a:xfrm>
              <a:off x="1829" y="1336"/>
              <a:ext cx="140" cy="169"/>
              <a:chOff x="1606" y="1109"/>
              <a:chExt cx="140" cy="169"/>
            </a:xfrm>
          </p:grpSpPr>
          <p:sp>
            <p:nvSpPr>
              <p:cNvPr id="6572" name="Oval 144"/>
              <p:cNvSpPr>
                <a:spLocks noChangeArrowheads="1"/>
              </p:cNvSpPr>
              <p:nvPr/>
            </p:nvSpPr>
            <p:spPr bwMode="auto">
              <a:xfrm rot="7680000">
                <a:off x="1636" y="1192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73" name="Oval 145"/>
              <p:cNvSpPr>
                <a:spLocks noChangeArrowheads="1"/>
              </p:cNvSpPr>
              <p:nvPr/>
            </p:nvSpPr>
            <p:spPr bwMode="auto">
              <a:xfrm rot="7680000">
                <a:off x="1605" y="1141"/>
                <a:ext cx="95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74" name="Oval 146"/>
              <p:cNvSpPr>
                <a:spLocks noChangeArrowheads="1"/>
              </p:cNvSpPr>
              <p:nvPr/>
            </p:nvSpPr>
            <p:spPr bwMode="auto">
              <a:xfrm rot="7680000">
                <a:off x="1659" y="1109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sp>
          <p:nvSpPr>
            <p:cNvPr id="6188" name="Oval 147"/>
            <p:cNvSpPr>
              <a:spLocks noChangeArrowheads="1"/>
            </p:cNvSpPr>
            <p:nvPr/>
          </p:nvSpPr>
          <p:spPr bwMode="auto">
            <a:xfrm rot="-5400000">
              <a:off x="1617" y="1195"/>
              <a:ext cx="280" cy="281"/>
            </a:xfrm>
            <a:prstGeom prst="ellipse">
              <a:avLst/>
            </a:prstGeom>
            <a:solidFill>
              <a:srgbClr val="E3BE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6200" tIns="38100" rIns="76200" bIns="38100" anchor="ctr"/>
            <a:lstStyle>
              <a:lvl1pPr defTabSz="5318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5318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5318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5318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5318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53181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53181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53181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53181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ctr" rtl="0"/>
              <a:r>
                <a:rPr lang="en-US" altLang="en-US" sz="2100" b="1"/>
                <a:t>Ag</a:t>
              </a:r>
              <a:r>
                <a:rPr lang="en-US" altLang="en-US" sz="2100" b="1" baseline="30000"/>
                <a:t>+</a:t>
              </a:r>
            </a:p>
          </p:txBody>
        </p:sp>
        <p:sp>
          <p:nvSpPr>
            <p:cNvPr id="6189" name="Oval 148"/>
            <p:cNvSpPr>
              <a:spLocks noChangeArrowheads="1"/>
            </p:cNvSpPr>
            <p:nvPr/>
          </p:nvSpPr>
          <p:spPr bwMode="auto">
            <a:xfrm rot="-5400000">
              <a:off x="2029" y="444"/>
              <a:ext cx="279" cy="281"/>
            </a:xfrm>
            <a:prstGeom prst="ellipse">
              <a:avLst/>
            </a:prstGeom>
            <a:solidFill>
              <a:srgbClr val="E3BE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6200" tIns="38100" rIns="76200" bIns="38100" anchor="ctr"/>
            <a:lstStyle>
              <a:lvl1pPr defTabSz="5318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5318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5318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5318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531813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53181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53181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53181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531813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ctr" rtl="0"/>
              <a:r>
                <a:rPr lang="en-US" altLang="en-US" sz="2100" b="1"/>
                <a:t>Ag</a:t>
              </a:r>
              <a:r>
                <a:rPr lang="en-US" altLang="en-US" sz="2100" b="1" baseline="30000"/>
                <a:t>+</a:t>
              </a:r>
            </a:p>
          </p:txBody>
        </p:sp>
        <p:grpSp>
          <p:nvGrpSpPr>
            <p:cNvPr id="6190" name="Group 149"/>
            <p:cNvGrpSpPr>
              <a:grpSpLocks/>
            </p:cNvGrpSpPr>
            <p:nvPr/>
          </p:nvGrpSpPr>
          <p:grpSpPr bwMode="auto">
            <a:xfrm>
              <a:off x="654" y="2508"/>
              <a:ext cx="1961" cy="1913"/>
              <a:chOff x="429" y="2283"/>
              <a:chExt cx="1961" cy="1913"/>
            </a:xfrm>
          </p:grpSpPr>
          <p:sp>
            <p:nvSpPr>
              <p:cNvPr id="6566" name="Freeform 150"/>
              <p:cNvSpPr>
                <a:spLocks/>
              </p:cNvSpPr>
              <p:nvPr/>
            </p:nvSpPr>
            <p:spPr bwMode="auto">
              <a:xfrm>
                <a:off x="429" y="2283"/>
                <a:ext cx="1961" cy="1913"/>
              </a:xfrm>
              <a:custGeom>
                <a:avLst/>
                <a:gdLst>
                  <a:gd name="T0" fmla="*/ 481 w 1961"/>
                  <a:gd name="T1" fmla="*/ 3 h 1913"/>
                  <a:gd name="T2" fmla="*/ 445 w 1961"/>
                  <a:gd name="T3" fmla="*/ 35 h 1913"/>
                  <a:gd name="T4" fmla="*/ 378 w 1961"/>
                  <a:gd name="T5" fmla="*/ 142 h 1913"/>
                  <a:gd name="T6" fmla="*/ 314 w 1961"/>
                  <a:gd name="T7" fmla="*/ 258 h 1913"/>
                  <a:gd name="T8" fmla="*/ 257 w 1961"/>
                  <a:gd name="T9" fmla="*/ 329 h 1913"/>
                  <a:gd name="T10" fmla="*/ 203 w 1961"/>
                  <a:gd name="T11" fmla="*/ 423 h 1913"/>
                  <a:gd name="T12" fmla="*/ 146 w 1961"/>
                  <a:gd name="T13" fmla="*/ 552 h 1913"/>
                  <a:gd name="T14" fmla="*/ 89 w 1961"/>
                  <a:gd name="T15" fmla="*/ 710 h 1913"/>
                  <a:gd name="T16" fmla="*/ 49 w 1961"/>
                  <a:gd name="T17" fmla="*/ 860 h 1913"/>
                  <a:gd name="T18" fmla="*/ 21 w 1961"/>
                  <a:gd name="T19" fmla="*/ 1013 h 1913"/>
                  <a:gd name="T20" fmla="*/ 6 w 1961"/>
                  <a:gd name="T21" fmla="*/ 1155 h 1913"/>
                  <a:gd name="T22" fmla="*/ 0 w 1961"/>
                  <a:gd name="T23" fmla="*/ 1282 h 1913"/>
                  <a:gd name="T24" fmla="*/ 5 w 1961"/>
                  <a:gd name="T25" fmla="*/ 1396 h 1913"/>
                  <a:gd name="T26" fmla="*/ 23 w 1961"/>
                  <a:gd name="T27" fmla="*/ 1506 h 1913"/>
                  <a:gd name="T28" fmla="*/ 56 w 1961"/>
                  <a:gd name="T29" fmla="*/ 1594 h 1913"/>
                  <a:gd name="T30" fmla="*/ 104 w 1961"/>
                  <a:gd name="T31" fmla="*/ 1656 h 1913"/>
                  <a:gd name="T32" fmla="*/ 160 w 1961"/>
                  <a:gd name="T33" fmla="*/ 1680 h 1913"/>
                  <a:gd name="T34" fmla="*/ 227 w 1961"/>
                  <a:gd name="T35" fmla="*/ 1668 h 1913"/>
                  <a:gd name="T36" fmla="*/ 284 w 1961"/>
                  <a:gd name="T37" fmla="*/ 1627 h 1913"/>
                  <a:gd name="T38" fmla="*/ 1544 w 1961"/>
                  <a:gd name="T39" fmla="*/ 1909 h 1913"/>
                  <a:gd name="T40" fmla="*/ 1612 w 1961"/>
                  <a:gd name="T41" fmla="*/ 1884 h 1913"/>
                  <a:gd name="T42" fmla="*/ 1667 w 1961"/>
                  <a:gd name="T43" fmla="*/ 1833 h 1913"/>
                  <a:gd name="T44" fmla="*/ 1711 w 1961"/>
                  <a:gd name="T45" fmla="*/ 1783 h 1913"/>
                  <a:gd name="T46" fmla="*/ 1759 w 1961"/>
                  <a:gd name="T47" fmla="*/ 1707 h 1913"/>
                  <a:gd name="T48" fmla="*/ 1804 w 1961"/>
                  <a:gd name="T49" fmla="*/ 1619 h 1913"/>
                  <a:gd name="T50" fmla="*/ 1844 w 1961"/>
                  <a:gd name="T51" fmla="*/ 1529 h 1913"/>
                  <a:gd name="T52" fmla="*/ 1878 w 1961"/>
                  <a:gd name="T53" fmla="*/ 1423 h 1913"/>
                  <a:gd name="T54" fmla="*/ 1912 w 1961"/>
                  <a:gd name="T55" fmla="*/ 1305 h 1913"/>
                  <a:gd name="T56" fmla="*/ 1941 w 1961"/>
                  <a:gd name="T57" fmla="*/ 1168 h 1913"/>
                  <a:gd name="T58" fmla="*/ 1954 w 1961"/>
                  <a:gd name="T59" fmla="*/ 1070 h 1913"/>
                  <a:gd name="T60" fmla="*/ 1958 w 1961"/>
                  <a:gd name="T61" fmla="*/ 951 h 1913"/>
                  <a:gd name="T62" fmla="*/ 1956 w 1961"/>
                  <a:gd name="T63" fmla="*/ 838 h 1913"/>
                  <a:gd name="T64" fmla="*/ 1943 w 1961"/>
                  <a:gd name="T65" fmla="*/ 738 h 1913"/>
                  <a:gd name="T66" fmla="*/ 1919 w 1961"/>
                  <a:gd name="T67" fmla="*/ 663 h 1913"/>
                  <a:gd name="T68" fmla="*/ 1878 w 1961"/>
                  <a:gd name="T69" fmla="*/ 600 h 1913"/>
                  <a:gd name="T70" fmla="*/ 1825 w 1961"/>
                  <a:gd name="T71" fmla="*/ 565 h 1913"/>
                  <a:gd name="T72" fmla="*/ 850 w 1961"/>
                  <a:gd name="T73" fmla="*/ 334 h 1913"/>
                  <a:gd name="T74" fmla="*/ 561 w 1961"/>
                  <a:gd name="T75" fmla="*/ 58 h 1913"/>
                  <a:gd name="T76" fmla="*/ 542 w 1961"/>
                  <a:gd name="T77" fmla="*/ 23 h 1913"/>
                  <a:gd name="T78" fmla="*/ 512 w 1961"/>
                  <a:gd name="T79" fmla="*/ 2 h 1913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961" h="1913">
                    <a:moveTo>
                      <a:pt x="499" y="0"/>
                    </a:moveTo>
                    <a:lnTo>
                      <a:pt x="481" y="3"/>
                    </a:lnTo>
                    <a:lnTo>
                      <a:pt x="466" y="15"/>
                    </a:lnTo>
                    <a:lnTo>
                      <a:pt x="445" y="35"/>
                    </a:lnTo>
                    <a:lnTo>
                      <a:pt x="405" y="96"/>
                    </a:lnTo>
                    <a:lnTo>
                      <a:pt x="378" y="142"/>
                    </a:lnTo>
                    <a:lnTo>
                      <a:pt x="349" y="196"/>
                    </a:lnTo>
                    <a:lnTo>
                      <a:pt x="314" y="258"/>
                    </a:lnTo>
                    <a:lnTo>
                      <a:pt x="283" y="291"/>
                    </a:lnTo>
                    <a:lnTo>
                      <a:pt x="257" y="329"/>
                    </a:lnTo>
                    <a:lnTo>
                      <a:pt x="228" y="377"/>
                    </a:lnTo>
                    <a:lnTo>
                      <a:pt x="203" y="423"/>
                    </a:lnTo>
                    <a:lnTo>
                      <a:pt x="175" y="483"/>
                    </a:lnTo>
                    <a:lnTo>
                      <a:pt x="146" y="552"/>
                    </a:lnTo>
                    <a:lnTo>
                      <a:pt x="116" y="628"/>
                    </a:lnTo>
                    <a:lnTo>
                      <a:pt x="89" y="710"/>
                    </a:lnTo>
                    <a:lnTo>
                      <a:pt x="68" y="785"/>
                    </a:lnTo>
                    <a:lnTo>
                      <a:pt x="49" y="860"/>
                    </a:lnTo>
                    <a:lnTo>
                      <a:pt x="34" y="932"/>
                    </a:lnTo>
                    <a:lnTo>
                      <a:pt x="21" y="1013"/>
                    </a:lnTo>
                    <a:lnTo>
                      <a:pt x="11" y="1090"/>
                    </a:lnTo>
                    <a:lnTo>
                      <a:pt x="6" y="1155"/>
                    </a:lnTo>
                    <a:lnTo>
                      <a:pt x="2" y="1218"/>
                    </a:lnTo>
                    <a:lnTo>
                      <a:pt x="0" y="1282"/>
                    </a:lnTo>
                    <a:lnTo>
                      <a:pt x="2" y="1345"/>
                    </a:lnTo>
                    <a:lnTo>
                      <a:pt x="5" y="1396"/>
                    </a:lnTo>
                    <a:lnTo>
                      <a:pt x="12" y="1452"/>
                    </a:lnTo>
                    <a:lnTo>
                      <a:pt x="23" y="1506"/>
                    </a:lnTo>
                    <a:lnTo>
                      <a:pt x="37" y="1547"/>
                    </a:lnTo>
                    <a:lnTo>
                      <a:pt x="56" y="1594"/>
                    </a:lnTo>
                    <a:lnTo>
                      <a:pt x="79" y="1631"/>
                    </a:lnTo>
                    <a:lnTo>
                      <a:pt x="104" y="1656"/>
                    </a:lnTo>
                    <a:lnTo>
                      <a:pt x="133" y="1674"/>
                    </a:lnTo>
                    <a:lnTo>
                      <a:pt x="160" y="1680"/>
                    </a:lnTo>
                    <a:lnTo>
                      <a:pt x="192" y="1677"/>
                    </a:lnTo>
                    <a:lnTo>
                      <a:pt x="227" y="1668"/>
                    </a:lnTo>
                    <a:lnTo>
                      <a:pt x="259" y="1647"/>
                    </a:lnTo>
                    <a:lnTo>
                      <a:pt x="284" y="1627"/>
                    </a:lnTo>
                    <a:lnTo>
                      <a:pt x="1516" y="1912"/>
                    </a:lnTo>
                    <a:lnTo>
                      <a:pt x="1544" y="1909"/>
                    </a:lnTo>
                    <a:lnTo>
                      <a:pt x="1578" y="1899"/>
                    </a:lnTo>
                    <a:lnTo>
                      <a:pt x="1612" y="1884"/>
                    </a:lnTo>
                    <a:lnTo>
                      <a:pt x="1642" y="1862"/>
                    </a:lnTo>
                    <a:lnTo>
                      <a:pt x="1667" y="1833"/>
                    </a:lnTo>
                    <a:lnTo>
                      <a:pt x="1688" y="1811"/>
                    </a:lnTo>
                    <a:lnTo>
                      <a:pt x="1711" y="1783"/>
                    </a:lnTo>
                    <a:lnTo>
                      <a:pt x="1734" y="1747"/>
                    </a:lnTo>
                    <a:lnTo>
                      <a:pt x="1759" y="1707"/>
                    </a:lnTo>
                    <a:lnTo>
                      <a:pt x="1784" y="1660"/>
                    </a:lnTo>
                    <a:lnTo>
                      <a:pt x="1804" y="1619"/>
                    </a:lnTo>
                    <a:lnTo>
                      <a:pt x="1824" y="1575"/>
                    </a:lnTo>
                    <a:lnTo>
                      <a:pt x="1844" y="1529"/>
                    </a:lnTo>
                    <a:lnTo>
                      <a:pt x="1864" y="1470"/>
                    </a:lnTo>
                    <a:lnTo>
                      <a:pt x="1878" y="1423"/>
                    </a:lnTo>
                    <a:lnTo>
                      <a:pt x="1900" y="1358"/>
                    </a:lnTo>
                    <a:lnTo>
                      <a:pt x="1912" y="1305"/>
                    </a:lnTo>
                    <a:lnTo>
                      <a:pt x="1927" y="1240"/>
                    </a:lnTo>
                    <a:lnTo>
                      <a:pt x="1941" y="1168"/>
                    </a:lnTo>
                    <a:lnTo>
                      <a:pt x="1947" y="1125"/>
                    </a:lnTo>
                    <a:lnTo>
                      <a:pt x="1954" y="1070"/>
                    </a:lnTo>
                    <a:lnTo>
                      <a:pt x="1955" y="1017"/>
                    </a:lnTo>
                    <a:lnTo>
                      <a:pt x="1958" y="951"/>
                    </a:lnTo>
                    <a:lnTo>
                      <a:pt x="1960" y="903"/>
                    </a:lnTo>
                    <a:lnTo>
                      <a:pt x="1956" y="838"/>
                    </a:lnTo>
                    <a:lnTo>
                      <a:pt x="1952" y="785"/>
                    </a:lnTo>
                    <a:lnTo>
                      <a:pt x="1943" y="738"/>
                    </a:lnTo>
                    <a:lnTo>
                      <a:pt x="1929" y="697"/>
                    </a:lnTo>
                    <a:lnTo>
                      <a:pt x="1919" y="663"/>
                    </a:lnTo>
                    <a:lnTo>
                      <a:pt x="1902" y="626"/>
                    </a:lnTo>
                    <a:lnTo>
                      <a:pt x="1878" y="600"/>
                    </a:lnTo>
                    <a:lnTo>
                      <a:pt x="1849" y="577"/>
                    </a:lnTo>
                    <a:lnTo>
                      <a:pt x="1825" y="565"/>
                    </a:lnTo>
                    <a:lnTo>
                      <a:pt x="1803" y="554"/>
                    </a:lnTo>
                    <a:lnTo>
                      <a:pt x="850" y="334"/>
                    </a:lnTo>
                    <a:lnTo>
                      <a:pt x="593" y="118"/>
                    </a:lnTo>
                    <a:lnTo>
                      <a:pt x="561" y="58"/>
                    </a:lnTo>
                    <a:lnTo>
                      <a:pt x="551" y="40"/>
                    </a:lnTo>
                    <a:lnTo>
                      <a:pt x="542" y="23"/>
                    </a:lnTo>
                    <a:lnTo>
                      <a:pt x="526" y="9"/>
                    </a:lnTo>
                    <a:lnTo>
                      <a:pt x="512" y="2"/>
                    </a:lnTo>
                    <a:lnTo>
                      <a:pt x="499" y="0"/>
                    </a:lnTo>
                  </a:path>
                </a:pathLst>
              </a:custGeom>
              <a:solidFill>
                <a:srgbClr val="DADADA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67" name="Freeform 151"/>
              <p:cNvSpPr>
                <a:spLocks/>
              </p:cNvSpPr>
              <p:nvPr/>
            </p:nvSpPr>
            <p:spPr bwMode="auto">
              <a:xfrm>
                <a:off x="754" y="2409"/>
                <a:ext cx="1572" cy="1692"/>
              </a:xfrm>
              <a:custGeom>
                <a:avLst/>
                <a:gdLst>
                  <a:gd name="T0" fmla="*/ 214 w 1572"/>
                  <a:gd name="T1" fmla="*/ 0 h 1692"/>
                  <a:gd name="T2" fmla="*/ 468 w 1572"/>
                  <a:gd name="T3" fmla="*/ 225 h 1692"/>
                  <a:gd name="T4" fmla="*/ 1443 w 1572"/>
                  <a:gd name="T5" fmla="*/ 449 h 1692"/>
                  <a:gd name="T6" fmla="*/ 1481 w 1572"/>
                  <a:gd name="T7" fmla="*/ 468 h 1692"/>
                  <a:gd name="T8" fmla="*/ 1500 w 1572"/>
                  <a:gd name="T9" fmla="*/ 484 h 1692"/>
                  <a:gd name="T10" fmla="*/ 1521 w 1572"/>
                  <a:gd name="T11" fmla="*/ 504 h 1692"/>
                  <a:gd name="T12" fmla="*/ 1528 w 1572"/>
                  <a:gd name="T13" fmla="*/ 526 h 1692"/>
                  <a:gd name="T14" fmla="*/ 1544 w 1572"/>
                  <a:gd name="T15" fmla="*/ 559 h 1692"/>
                  <a:gd name="T16" fmla="*/ 1553 w 1572"/>
                  <a:gd name="T17" fmla="*/ 592 h 1692"/>
                  <a:gd name="T18" fmla="*/ 1560 w 1572"/>
                  <a:gd name="T19" fmla="*/ 629 h 1692"/>
                  <a:gd name="T20" fmla="*/ 1564 w 1572"/>
                  <a:gd name="T21" fmla="*/ 676 h 1692"/>
                  <a:gd name="T22" fmla="*/ 1570 w 1572"/>
                  <a:gd name="T23" fmla="*/ 722 h 1692"/>
                  <a:gd name="T24" fmla="*/ 1571 w 1572"/>
                  <a:gd name="T25" fmla="*/ 765 h 1692"/>
                  <a:gd name="T26" fmla="*/ 1571 w 1572"/>
                  <a:gd name="T27" fmla="*/ 818 h 1692"/>
                  <a:gd name="T28" fmla="*/ 1568 w 1572"/>
                  <a:gd name="T29" fmla="*/ 869 h 1692"/>
                  <a:gd name="T30" fmla="*/ 1564 w 1572"/>
                  <a:gd name="T31" fmla="*/ 918 h 1692"/>
                  <a:gd name="T32" fmla="*/ 1560 w 1572"/>
                  <a:gd name="T33" fmla="*/ 963 h 1692"/>
                  <a:gd name="T34" fmla="*/ 1552 w 1572"/>
                  <a:gd name="T35" fmla="*/ 1015 h 1692"/>
                  <a:gd name="T36" fmla="*/ 1542 w 1572"/>
                  <a:gd name="T37" fmla="*/ 1072 h 1692"/>
                  <a:gd name="T38" fmla="*/ 1528 w 1572"/>
                  <a:gd name="T39" fmla="*/ 1135 h 1692"/>
                  <a:gd name="T40" fmla="*/ 1508 w 1572"/>
                  <a:gd name="T41" fmla="*/ 1199 h 1692"/>
                  <a:gd name="T42" fmla="*/ 1492 w 1572"/>
                  <a:gd name="T43" fmla="*/ 1258 h 1692"/>
                  <a:gd name="T44" fmla="*/ 1472 w 1572"/>
                  <a:gd name="T45" fmla="*/ 1314 h 1692"/>
                  <a:gd name="T46" fmla="*/ 1451 w 1572"/>
                  <a:gd name="T47" fmla="*/ 1371 h 1692"/>
                  <a:gd name="T48" fmla="*/ 1433 w 1572"/>
                  <a:gd name="T49" fmla="*/ 1413 h 1692"/>
                  <a:gd name="T50" fmla="*/ 1409 w 1572"/>
                  <a:gd name="T51" fmla="*/ 1463 h 1692"/>
                  <a:gd name="T52" fmla="*/ 1385 w 1572"/>
                  <a:gd name="T53" fmla="*/ 1503 h 1692"/>
                  <a:gd name="T54" fmla="*/ 1364 w 1572"/>
                  <a:gd name="T55" fmla="*/ 1540 h 1692"/>
                  <a:gd name="T56" fmla="*/ 1341 w 1572"/>
                  <a:gd name="T57" fmla="*/ 1577 h 1692"/>
                  <a:gd name="T58" fmla="*/ 1319 w 1572"/>
                  <a:gd name="T59" fmla="*/ 1610 h 1692"/>
                  <a:gd name="T60" fmla="*/ 1296 w 1572"/>
                  <a:gd name="T61" fmla="*/ 1633 h 1692"/>
                  <a:gd name="T62" fmla="*/ 1268 w 1572"/>
                  <a:gd name="T63" fmla="*/ 1654 h 1692"/>
                  <a:gd name="T64" fmla="*/ 1248 w 1572"/>
                  <a:gd name="T65" fmla="*/ 1669 h 1692"/>
                  <a:gd name="T66" fmla="*/ 1227 w 1572"/>
                  <a:gd name="T67" fmla="*/ 1682 h 1692"/>
                  <a:gd name="T68" fmla="*/ 1195 w 1572"/>
                  <a:gd name="T69" fmla="*/ 1691 h 1692"/>
                  <a:gd name="T70" fmla="*/ 1163 w 1572"/>
                  <a:gd name="T71" fmla="*/ 1688 h 1692"/>
                  <a:gd name="T72" fmla="*/ 0 w 1572"/>
                  <a:gd name="T73" fmla="*/ 1420 h 1692"/>
                  <a:gd name="T74" fmla="*/ 36 w 1572"/>
                  <a:gd name="T75" fmla="*/ 1375 h 1692"/>
                  <a:gd name="T76" fmla="*/ 79 w 1572"/>
                  <a:gd name="T77" fmla="*/ 1309 h 1692"/>
                  <a:gd name="T78" fmla="*/ 117 w 1572"/>
                  <a:gd name="T79" fmla="*/ 1237 h 1692"/>
                  <a:gd name="T80" fmla="*/ 156 w 1572"/>
                  <a:gd name="T81" fmla="*/ 1157 h 1692"/>
                  <a:gd name="T82" fmla="*/ 189 w 1572"/>
                  <a:gd name="T83" fmla="*/ 1075 h 1692"/>
                  <a:gd name="T84" fmla="*/ 220 w 1572"/>
                  <a:gd name="T85" fmla="*/ 984 h 1692"/>
                  <a:gd name="T86" fmla="*/ 248 w 1572"/>
                  <a:gd name="T87" fmla="*/ 889 h 1692"/>
                  <a:gd name="T88" fmla="*/ 270 w 1572"/>
                  <a:gd name="T89" fmla="*/ 791 h 1692"/>
                  <a:gd name="T90" fmla="*/ 291 w 1572"/>
                  <a:gd name="T91" fmla="*/ 685 h 1692"/>
                  <a:gd name="T92" fmla="*/ 300 w 1572"/>
                  <a:gd name="T93" fmla="*/ 585 h 1692"/>
                  <a:gd name="T94" fmla="*/ 309 w 1572"/>
                  <a:gd name="T95" fmla="*/ 478 h 1692"/>
                  <a:gd name="T96" fmla="*/ 306 w 1572"/>
                  <a:gd name="T97" fmla="*/ 377 h 1692"/>
                  <a:gd name="T98" fmla="*/ 300 w 1572"/>
                  <a:gd name="T99" fmla="*/ 294 h 1692"/>
                  <a:gd name="T100" fmla="*/ 291 w 1572"/>
                  <a:gd name="T101" fmla="*/ 246 h 1692"/>
                  <a:gd name="T102" fmla="*/ 278 w 1572"/>
                  <a:gd name="T103" fmla="*/ 206 h 1692"/>
                  <a:gd name="T104" fmla="*/ 265 w 1572"/>
                  <a:gd name="T105" fmla="*/ 177 h 1692"/>
                  <a:gd name="T106" fmla="*/ 245 w 1572"/>
                  <a:gd name="T107" fmla="*/ 152 h 1692"/>
                  <a:gd name="T108" fmla="*/ 239 w 1572"/>
                  <a:gd name="T109" fmla="*/ 137 h 1692"/>
                  <a:gd name="T110" fmla="*/ 232 w 1572"/>
                  <a:gd name="T111" fmla="*/ 114 h 1692"/>
                  <a:gd name="T112" fmla="*/ 226 w 1572"/>
                  <a:gd name="T113" fmla="*/ 96 h 1692"/>
                  <a:gd name="T114" fmla="*/ 221 w 1572"/>
                  <a:gd name="T115" fmla="*/ 75 h 1692"/>
                  <a:gd name="T116" fmla="*/ 217 w 1572"/>
                  <a:gd name="T117" fmla="*/ 53 h 1692"/>
                  <a:gd name="T118" fmla="*/ 216 w 1572"/>
                  <a:gd name="T119" fmla="*/ 29 h 1692"/>
                  <a:gd name="T120" fmla="*/ 214 w 1572"/>
                  <a:gd name="T121" fmla="*/ 0 h 1692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572" h="1692">
                    <a:moveTo>
                      <a:pt x="214" y="0"/>
                    </a:moveTo>
                    <a:lnTo>
                      <a:pt x="468" y="225"/>
                    </a:lnTo>
                    <a:lnTo>
                      <a:pt x="1443" y="449"/>
                    </a:lnTo>
                    <a:lnTo>
                      <a:pt x="1481" y="468"/>
                    </a:lnTo>
                    <a:lnTo>
                      <a:pt x="1500" y="484"/>
                    </a:lnTo>
                    <a:lnTo>
                      <a:pt x="1521" y="504"/>
                    </a:lnTo>
                    <a:lnTo>
                      <a:pt x="1528" y="526"/>
                    </a:lnTo>
                    <a:lnTo>
                      <a:pt x="1544" y="559"/>
                    </a:lnTo>
                    <a:lnTo>
                      <a:pt x="1553" y="592"/>
                    </a:lnTo>
                    <a:lnTo>
                      <a:pt x="1560" y="629"/>
                    </a:lnTo>
                    <a:lnTo>
                      <a:pt x="1564" y="676"/>
                    </a:lnTo>
                    <a:lnTo>
                      <a:pt x="1570" y="722"/>
                    </a:lnTo>
                    <a:lnTo>
                      <a:pt x="1571" y="765"/>
                    </a:lnTo>
                    <a:lnTo>
                      <a:pt x="1571" y="818"/>
                    </a:lnTo>
                    <a:lnTo>
                      <a:pt x="1568" y="869"/>
                    </a:lnTo>
                    <a:lnTo>
                      <a:pt x="1564" y="918"/>
                    </a:lnTo>
                    <a:lnTo>
                      <a:pt x="1560" y="963"/>
                    </a:lnTo>
                    <a:lnTo>
                      <a:pt x="1552" y="1015"/>
                    </a:lnTo>
                    <a:lnTo>
                      <a:pt x="1542" y="1072"/>
                    </a:lnTo>
                    <a:lnTo>
                      <a:pt x="1528" y="1135"/>
                    </a:lnTo>
                    <a:lnTo>
                      <a:pt x="1508" y="1199"/>
                    </a:lnTo>
                    <a:lnTo>
                      <a:pt x="1492" y="1258"/>
                    </a:lnTo>
                    <a:lnTo>
                      <a:pt x="1472" y="1314"/>
                    </a:lnTo>
                    <a:lnTo>
                      <a:pt x="1451" y="1371"/>
                    </a:lnTo>
                    <a:lnTo>
                      <a:pt x="1433" y="1413"/>
                    </a:lnTo>
                    <a:lnTo>
                      <a:pt x="1409" y="1463"/>
                    </a:lnTo>
                    <a:lnTo>
                      <a:pt x="1385" y="1503"/>
                    </a:lnTo>
                    <a:lnTo>
                      <a:pt x="1364" y="1540"/>
                    </a:lnTo>
                    <a:lnTo>
                      <a:pt x="1341" y="1577"/>
                    </a:lnTo>
                    <a:lnTo>
                      <a:pt x="1319" y="1610"/>
                    </a:lnTo>
                    <a:lnTo>
                      <a:pt x="1296" y="1633"/>
                    </a:lnTo>
                    <a:lnTo>
                      <a:pt x="1268" y="1654"/>
                    </a:lnTo>
                    <a:lnTo>
                      <a:pt x="1248" y="1669"/>
                    </a:lnTo>
                    <a:lnTo>
                      <a:pt x="1227" y="1682"/>
                    </a:lnTo>
                    <a:lnTo>
                      <a:pt x="1195" y="1691"/>
                    </a:lnTo>
                    <a:lnTo>
                      <a:pt x="1163" y="1688"/>
                    </a:lnTo>
                    <a:lnTo>
                      <a:pt x="0" y="1420"/>
                    </a:lnTo>
                    <a:lnTo>
                      <a:pt x="36" y="1375"/>
                    </a:lnTo>
                    <a:lnTo>
                      <a:pt x="79" y="1309"/>
                    </a:lnTo>
                    <a:lnTo>
                      <a:pt x="117" y="1237"/>
                    </a:lnTo>
                    <a:lnTo>
                      <a:pt x="156" y="1157"/>
                    </a:lnTo>
                    <a:lnTo>
                      <a:pt x="189" y="1075"/>
                    </a:lnTo>
                    <a:lnTo>
                      <a:pt x="220" y="984"/>
                    </a:lnTo>
                    <a:lnTo>
                      <a:pt x="248" y="889"/>
                    </a:lnTo>
                    <a:lnTo>
                      <a:pt x="270" y="791"/>
                    </a:lnTo>
                    <a:lnTo>
                      <a:pt x="291" y="685"/>
                    </a:lnTo>
                    <a:lnTo>
                      <a:pt x="300" y="585"/>
                    </a:lnTo>
                    <a:lnTo>
                      <a:pt x="309" y="478"/>
                    </a:lnTo>
                    <a:lnTo>
                      <a:pt x="306" y="377"/>
                    </a:lnTo>
                    <a:lnTo>
                      <a:pt x="300" y="294"/>
                    </a:lnTo>
                    <a:lnTo>
                      <a:pt x="291" y="246"/>
                    </a:lnTo>
                    <a:lnTo>
                      <a:pt x="278" y="206"/>
                    </a:lnTo>
                    <a:lnTo>
                      <a:pt x="265" y="177"/>
                    </a:lnTo>
                    <a:lnTo>
                      <a:pt x="245" y="152"/>
                    </a:lnTo>
                    <a:lnTo>
                      <a:pt x="239" y="137"/>
                    </a:lnTo>
                    <a:lnTo>
                      <a:pt x="232" y="114"/>
                    </a:lnTo>
                    <a:lnTo>
                      <a:pt x="226" y="96"/>
                    </a:lnTo>
                    <a:lnTo>
                      <a:pt x="221" y="75"/>
                    </a:lnTo>
                    <a:lnTo>
                      <a:pt x="217" y="53"/>
                    </a:lnTo>
                    <a:lnTo>
                      <a:pt x="216" y="29"/>
                    </a:lnTo>
                    <a:lnTo>
                      <a:pt x="214" y="0"/>
                    </a:lnTo>
                  </a:path>
                </a:pathLst>
              </a:custGeom>
              <a:solidFill>
                <a:srgbClr val="CECEC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68" name="Freeform 152"/>
              <p:cNvSpPr>
                <a:spLocks/>
              </p:cNvSpPr>
              <p:nvPr/>
            </p:nvSpPr>
            <p:spPr bwMode="auto">
              <a:xfrm>
                <a:off x="460" y="2345"/>
                <a:ext cx="547" cy="1538"/>
              </a:xfrm>
              <a:custGeom>
                <a:avLst/>
                <a:gdLst>
                  <a:gd name="T0" fmla="*/ 441 w 547"/>
                  <a:gd name="T1" fmla="*/ 11 h 1538"/>
                  <a:gd name="T2" fmla="*/ 410 w 547"/>
                  <a:gd name="T3" fmla="*/ 56 h 1538"/>
                  <a:gd name="T4" fmla="*/ 356 w 547"/>
                  <a:gd name="T5" fmla="*/ 154 h 1538"/>
                  <a:gd name="T6" fmla="*/ 319 w 547"/>
                  <a:gd name="T7" fmla="*/ 231 h 1538"/>
                  <a:gd name="T8" fmla="*/ 267 w 547"/>
                  <a:gd name="T9" fmla="*/ 277 h 1538"/>
                  <a:gd name="T10" fmla="*/ 225 w 547"/>
                  <a:gd name="T11" fmla="*/ 338 h 1538"/>
                  <a:gd name="T12" fmla="*/ 186 w 547"/>
                  <a:gd name="T13" fmla="*/ 410 h 1538"/>
                  <a:gd name="T14" fmla="*/ 148 w 547"/>
                  <a:gd name="T15" fmla="*/ 489 h 1538"/>
                  <a:gd name="T16" fmla="*/ 112 w 547"/>
                  <a:gd name="T17" fmla="*/ 591 h 1538"/>
                  <a:gd name="T18" fmla="*/ 64 w 547"/>
                  <a:gd name="T19" fmla="*/ 743 h 1538"/>
                  <a:gd name="T20" fmla="*/ 28 w 547"/>
                  <a:gd name="T21" fmla="*/ 922 h 1538"/>
                  <a:gd name="T22" fmla="*/ 5 w 547"/>
                  <a:gd name="T23" fmla="*/ 1099 h 1538"/>
                  <a:gd name="T24" fmla="*/ 3 w 547"/>
                  <a:gd name="T25" fmla="*/ 1248 h 1538"/>
                  <a:gd name="T26" fmla="*/ 15 w 547"/>
                  <a:gd name="T27" fmla="*/ 1377 h 1538"/>
                  <a:gd name="T28" fmla="*/ 48 w 547"/>
                  <a:gd name="T29" fmla="*/ 1470 h 1538"/>
                  <a:gd name="T30" fmla="*/ 89 w 547"/>
                  <a:gd name="T31" fmla="*/ 1520 h 1538"/>
                  <a:gd name="T32" fmla="*/ 133 w 547"/>
                  <a:gd name="T33" fmla="*/ 1537 h 1538"/>
                  <a:gd name="T34" fmla="*/ 178 w 547"/>
                  <a:gd name="T35" fmla="*/ 1526 h 1538"/>
                  <a:gd name="T36" fmla="*/ 223 w 547"/>
                  <a:gd name="T37" fmla="*/ 1497 h 1538"/>
                  <a:gd name="T38" fmla="*/ 270 w 547"/>
                  <a:gd name="T39" fmla="*/ 1452 h 1538"/>
                  <a:gd name="T40" fmla="*/ 320 w 547"/>
                  <a:gd name="T41" fmla="*/ 1379 h 1538"/>
                  <a:gd name="T42" fmla="*/ 377 w 547"/>
                  <a:gd name="T43" fmla="*/ 1275 h 1538"/>
                  <a:gd name="T44" fmla="*/ 426 w 547"/>
                  <a:gd name="T45" fmla="*/ 1154 h 1538"/>
                  <a:gd name="T46" fmla="*/ 471 w 547"/>
                  <a:gd name="T47" fmla="*/ 1013 h 1538"/>
                  <a:gd name="T48" fmla="*/ 508 w 547"/>
                  <a:gd name="T49" fmla="*/ 878 h 1538"/>
                  <a:gd name="T50" fmla="*/ 528 w 547"/>
                  <a:gd name="T51" fmla="*/ 759 h 1538"/>
                  <a:gd name="T52" fmla="*/ 538 w 547"/>
                  <a:gd name="T53" fmla="*/ 640 h 1538"/>
                  <a:gd name="T54" fmla="*/ 546 w 547"/>
                  <a:gd name="T55" fmla="*/ 543 h 1538"/>
                  <a:gd name="T56" fmla="*/ 543 w 547"/>
                  <a:gd name="T57" fmla="*/ 457 h 1538"/>
                  <a:gd name="T58" fmla="*/ 533 w 547"/>
                  <a:gd name="T59" fmla="*/ 384 h 1538"/>
                  <a:gd name="T60" fmla="*/ 521 w 547"/>
                  <a:gd name="T61" fmla="*/ 321 h 1538"/>
                  <a:gd name="T62" fmla="*/ 496 w 547"/>
                  <a:gd name="T63" fmla="*/ 275 h 1538"/>
                  <a:gd name="T64" fmla="*/ 473 w 547"/>
                  <a:gd name="T65" fmla="*/ 223 h 1538"/>
                  <a:gd name="T66" fmla="*/ 465 w 547"/>
                  <a:gd name="T67" fmla="*/ 156 h 1538"/>
                  <a:gd name="T68" fmla="*/ 460 w 547"/>
                  <a:gd name="T69" fmla="*/ 76 h 1538"/>
                  <a:gd name="T70" fmla="*/ 458 w 547"/>
                  <a:gd name="T71" fmla="*/ 19 h 1538"/>
                  <a:gd name="T72" fmla="*/ 449 w 547"/>
                  <a:gd name="T73" fmla="*/ 0 h 1538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547" h="1538">
                    <a:moveTo>
                      <a:pt x="449" y="0"/>
                    </a:moveTo>
                    <a:lnTo>
                      <a:pt x="441" y="11"/>
                    </a:lnTo>
                    <a:lnTo>
                      <a:pt x="428" y="27"/>
                    </a:lnTo>
                    <a:lnTo>
                      <a:pt x="410" y="56"/>
                    </a:lnTo>
                    <a:lnTo>
                      <a:pt x="381" y="110"/>
                    </a:lnTo>
                    <a:lnTo>
                      <a:pt x="356" y="154"/>
                    </a:lnTo>
                    <a:lnTo>
                      <a:pt x="336" y="196"/>
                    </a:lnTo>
                    <a:lnTo>
                      <a:pt x="319" y="231"/>
                    </a:lnTo>
                    <a:lnTo>
                      <a:pt x="293" y="251"/>
                    </a:lnTo>
                    <a:lnTo>
                      <a:pt x="267" y="277"/>
                    </a:lnTo>
                    <a:lnTo>
                      <a:pt x="247" y="306"/>
                    </a:lnTo>
                    <a:lnTo>
                      <a:pt x="225" y="338"/>
                    </a:lnTo>
                    <a:lnTo>
                      <a:pt x="205" y="374"/>
                    </a:lnTo>
                    <a:lnTo>
                      <a:pt x="186" y="410"/>
                    </a:lnTo>
                    <a:lnTo>
                      <a:pt x="166" y="449"/>
                    </a:lnTo>
                    <a:lnTo>
                      <a:pt x="148" y="489"/>
                    </a:lnTo>
                    <a:lnTo>
                      <a:pt x="129" y="537"/>
                    </a:lnTo>
                    <a:lnTo>
                      <a:pt x="112" y="591"/>
                    </a:lnTo>
                    <a:lnTo>
                      <a:pt x="89" y="659"/>
                    </a:lnTo>
                    <a:lnTo>
                      <a:pt x="64" y="743"/>
                    </a:lnTo>
                    <a:lnTo>
                      <a:pt x="43" y="835"/>
                    </a:lnTo>
                    <a:lnTo>
                      <a:pt x="28" y="922"/>
                    </a:lnTo>
                    <a:lnTo>
                      <a:pt x="13" y="1020"/>
                    </a:lnTo>
                    <a:lnTo>
                      <a:pt x="5" y="1099"/>
                    </a:lnTo>
                    <a:lnTo>
                      <a:pt x="0" y="1177"/>
                    </a:lnTo>
                    <a:lnTo>
                      <a:pt x="3" y="1248"/>
                    </a:lnTo>
                    <a:lnTo>
                      <a:pt x="6" y="1319"/>
                    </a:lnTo>
                    <a:lnTo>
                      <a:pt x="15" y="1377"/>
                    </a:lnTo>
                    <a:lnTo>
                      <a:pt x="30" y="1429"/>
                    </a:lnTo>
                    <a:lnTo>
                      <a:pt x="48" y="1470"/>
                    </a:lnTo>
                    <a:lnTo>
                      <a:pt x="65" y="1498"/>
                    </a:lnTo>
                    <a:lnTo>
                      <a:pt x="89" y="1520"/>
                    </a:lnTo>
                    <a:lnTo>
                      <a:pt x="112" y="1532"/>
                    </a:lnTo>
                    <a:lnTo>
                      <a:pt x="133" y="1537"/>
                    </a:lnTo>
                    <a:lnTo>
                      <a:pt x="155" y="1535"/>
                    </a:lnTo>
                    <a:lnTo>
                      <a:pt x="178" y="1526"/>
                    </a:lnTo>
                    <a:lnTo>
                      <a:pt x="201" y="1514"/>
                    </a:lnTo>
                    <a:lnTo>
                      <a:pt x="223" y="1497"/>
                    </a:lnTo>
                    <a:lnTo>
                      <a:pt x="247" y="1475"/>
                    </a:lnTo>
                    <a:lnTo>
                      <a:pt x="270" y="1452"/>
                    </a:lnTo>
                    <a:lnTo>
                      <a:pt x="293" y="1417"/>
                    </a:lnTo>
                    <a:lnTo>
                      <a:pt x="320" y="1379"/>
                    </a:lnTo>
                    <a:lnTo>
                      <a:pt x="350" y="1328"/>
                    </a:lnTo>
                    <a:lnTo>
                      <a:pt x="377" y="1275"/>
                    </a:lnTo>
                    <a:lnTo>
                      <a:pt x="405" y="1208"/>
                    </a:lnTo>
                    <a:lnTo>
                      <a:pt x="426" y="1154"/>
                    </a:lnTo>
                    <a:lnTo>
                      <a:pt x="450" y="1086"/>
                    </a:lnTo>
                    <a:lnTo>
                      <a:pt x="471" y="1013"/>
                    </a:lnTo>
                    <a:lnTo>
                      <a:pt x="492" y="939"/>
                    </a:lnTo>
                    <a:lnTo>
                      <a:pt x="508" y="878"/>
                    </a:lnTo>
                    <a:lnTo>
                      <a:pt x="517" y="817"/>
                    </a:lnTo>
                    <a:lnTo>
                      <a:pt x="528" y="759"/>
                    </a:lnTo>
                    <a:lnTo>
                      <a:pt x="535" y="698"/>
                    </a:lnTo>
                    <a:lnTo>
                      <a:pt x="538" y="640"/>
                    </a:lnTo>
                    <a:lnTo>
                      <a:pt x="543" y="595"/>
                    </a:lnTo>
                    <a:lnTo>
                      <a:pt x="546" y="543"/>
                    </a:lnTo>
                    <a:lnTo>
                      <a:pt x="544" y="498"/>
                    </a:lnTo>
                    <a:lnTo>
                      <a:pt x="543" y="457"/>
                    </a:lnTo>
                    <a:lnTo>
                      <a:pt x="538" y="420"/>
                    </a:lnTo>
                    <a:lnTo>
                      <a:pt x="533" y="384"/>
                    </a:lnTo>
                    <a:lnTo>
                      <a:pt x="529" y="349"/>
                    </a:lnTo>
                    <a:lnTo>
                      <a:pt x="521" y="321"/>
                    </a:lnTo>
                    <a:lnTo>
                      <a:pt x="508" y="293"/>
                    </a:lnTo>
                    <a:lnTo>
                      <a:pt x="496" y="275"/>
                    </a:lnTo>
                    <a:lnTo>
                      <a:pt x="482" y="255"/>
                    </a:lnTo>
                    <a:lnTo>
                      <a:pt x="473" y="223"/>
                    </a:lnTo>
                    <a:lnTo>
                      <a:pt x="469" y="193"/>
                    </a:lnTo>
                    <a:lnTo>
                      <a:pt x="465" y="156"/>
                    </a:lnTo>
                    <a:lnTo>
                      <a:pt x="462" y="117"/>
                    </a:lnTo>
                    <a:lnTo>
                      <a:pt x="460" y="76"/>
                    </a:lnTo>
                    <a:lnTo>
                      <a:pt x="459" y="51"/>
                    </a:lnTo>
                    <a:lnTo>
                      <a:pt x="458" y="19"/>
                    </a:lnTo>
                    <a:lnTo>
                      <a:pt x="456" y="1"/>
                    </a:lnTo>
                    <a:lnTo>
                      <a:pt x="449" y="0"/>
                    </a:lnTo>
                  </a:path>
                </a:pathLst>
              </a:custGeom>
              <a:solidFill>
                <a:srgbClr val="CECEC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69" name="Freeform 153"/>
              <p:cNvSpPr>
                <a:spLocks/>
              </p:cNvSpPr>
              <p:nvPr/>
            </p:nvSpPr>
            <p:spPr bwMode="auto">
              <a:xfrm>
                <a:off x="1246" y="2730"/>
                <a:ext cx="1088" cy="1397"/>
              </a:xfrm>
              <a:custGeom>
                <a:avLst/>
                <a:gdLst>
                  <a:gd name="T0" fmla="*/ 287 w 1088"/>
                  <a:gd name="T1" fmla="*/ 0 h 1397"/>
                  <a:gd name="T2" fmla="*/ 960 w 1088"/>
                  <a:gd name="T3" fmla="*/ 155 h 1397"/>
                  <a:gd name="T4" fmla="*/ 994 w 1088"/>
                  <a:gd name="T5" fmla="*/ 173 h 1397"/>
                  <a:gd name="T6" fmla="*/ 1015 w 1088"/>
                  <a:gd name="T7" fmla="*/ 190 h 1397"/>
                  <a:gd name="T8" fmla="*/ 1034 w 1088"/>
                  <a:gd name="T9" fmla="*/ 210 h 1397"/>
                  <a:gd name="T10" fmla="*/ 1046 w 1088"/>
                  <a:gd name="T11" fmla="*/ 237 h 1397"/>
                  <a:gd name="T12" fmla="*/ 1060 w 1088"/>
                  <a:gd name="T13" fmla="*/ 269 h 1397"/>
                  <a:gd name="T14" fmla="*/ 1068 w 1088"/>
                  <a:gd name="T15" fmla="*/ 302 h 1397"/>
                  <a:gd name="T16" fmla="*/ 1075 w 1088"/>
                  <a:gd name="T17" fmla="*/ 340 h 1397"/>
                  <a:gd name="T18" fmla="*/ 1081 w 1088"/>
                  <a:gd name="T19" fmla="*/ 386 h 1397"/>
                  <a:gd name="T20" fmla="*/ 1086 w 1088"/>
                  <a:gd name="T21" fmla="*/ 432 h 1397"/>
                  <a:gd name="T22" fmla="*/ 1087 w 1088"/>
                  <a:gd name="T23" fmla="*/ 474 h 1397"/>
                  <a:gd name="T24" fmla="*/ 1086 w 1088"/>
                  <a:gd name="T25" fmla="*/ 528 h 1397"/>
                  <a:gd name="T26" fmla="*/ 1084 w 1088"/>
                  <a:gd name="T27" fmla="*/ 579 h 1397"/>
                  <a:gd name="T28" fmla="*/ 1079 w 1088"/>
                  <a:gd name="T29" fmla="*/ 625 h 1397"/>
                  <a:gd name="T30" fmla="*/ 1074 w 1088"/>
                  <a:gd name="T31" fmla="*/ 672 h 1397"/>
                  <a:gd name="T32" fmla="*/ 1066 w 1088"/>
                  <a:gd name="T33" fmla="*/ 723 h 1397"/>
                  <a:gd name="T34" fmla="*/ 1056 w 1088"/>
                  <a:gd name="T35" fmla="*/ 780 h 1397"/>
                  <a:gd name="T36" fmla="*/ 1041 w 1088"/>
                  <a:gd name="T37" fmla="*/ 845 h 1397"/>
                  <a:gd name="T38" fmla="*/ 1023 w 1088"/>
                  <a:gd name="T39" fmla="*/ 908 h 1397"/>
                  <a:gd name="T40" fmla="*/ 1007 w 1088"/>
                  <a:gd name="T41" fmla="*/ 966 h 1397"/>
                  <a:gd name="T42" fmla="*/ 987 w 1088"/>
                  <a:gd name="T43" fmla="*/ 1024 h 1397"/>
                  <a:gd name="T44" fmla="*/ 966 w 1088"/>
                  <a:gd name="T45" fmla="*/ 1080 h 1397"/>
                  <a:gd name="T46" fmla="*/ 947 w 1088"/>
                  <a:gd name="T47" fmla="*/ 1120 h 1397"/>
                  <a:gd name="T48" fmla="*/ 921 w 1088"/>
                  <a:gd name="T49" fmla="*/ 1171 h 1397"/>
                  <a:gd name="T50" fmla="*/ 899 w 1088"/>
                  <a:gd name="T51" fmla="*/ 1209 h 1397"/>
                  <a:gd name="T52" fmla="*/ 879 w 1088"/>
                  <a:gd name="T53" fmla="*/ 1247 h 1397"/>
                  <a:gd name="T54" fmla="*/ 856 w 1088"/>
                  <a:gd name="T55" fmla="*/ 1283 h 1397"/>
                  <a:gd name="T56" fmla="*/ 830 w 1088"/>
                  <a:gd name="T57" fmla="*/ 1317 h 1397"/>
                  <a:gd name="T58" fmla="*/ 808 w 1088"/>
                  <a:gd name="T59" fmla="*/ 1339 h 1397"/>
                  <a:gd name="T60" fmla="*/ 782 w 1088"/>
                  <a:gd name="T61" fmla="*/ 1359 h 1397"/>
                  <a:gd name="T62" fmla="*/ 762 w 1088"/>
                  <a:gd name="T63" fmla="*/ 1375 h 1397"/>
                  <a:gd name="T64" fmla="*/ 741 w 1088"/>
                  <a:gd name="T65" fmla="*/ 1386 h 1397"/>
                  <a:gd name="T66" fmla="*/ 713 w 1088"/>
                  <a:gd name="T67" fmla="*/ 1396 h 1397"/>
                  <a:gd name="T68" fmla="*/ 679 w 1088"/>
                  <a:gd name="T69" fmla="*/ 1394 h 1397"/>
                  <a:gd name="T70" fmla="*/ 0 w 1088"/>
                  <a:gd name="T71" fmla="*/ 1239 h 1397"/>
                  <a:gd name="T72" fmla="*/ 287 w 1088"/>
                  <a:gd name="T73" fmla="*/ 0 h 139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1088" h="1397">
                    <a:moveTo>
                      <a:pt x="287" y="0"/>
                    </a:moveTo>
                    <a:lnTo>
                      <a:pt x="960" y="155"/>
                    </a:lnTo>
                    <a:lnTo>
                      <a:pt x="994" y="173"/>
                    </a:lnTo>
                    <a:lnTo>
                      <a:pt x="1015" y="190"/>
                    </a:lnTo>
                    <a:lnTo>
                      <a:pt x="1034" y="210"/>
                    </a:lnTo>
                    <a:lnTo>
                      <a:pt x="1046" y="237"/>
                    </a:lnTo>
                    <a:lnTo>
                      <a:pt x="1060" y="269"/>
                    </a:lnTo>
                    <a:lnTo>
                      <a:pt x="1068" y="302"/>
                    </a:lnTo>
                    <a:lnTo>
                      <a:pt x="1075" y="340"/>
                    </a:lnTo>
                    <a:lnTo>
                      <a:pt x="1081" y="386"/>
                    </a:lnTo>
                    <a:lnTo>
                      <a:pt x="1086" y="432"/>
                    </a:lnTo>
                    <a:lnTo>
                      <a:pt x="1087" y="474"/>
                    </a:lnTo>
                    <a:lnTo>
                      <a:pt x="1086" y="528"/>
                    </a:lnTo>
                    <a:lnTo>
                      <a:pt x="1084" y="579"/>
                    </a:lnTo>
                    <a:lnTo>
                      <a:pt x="1079" y="625"/>
                    </a:lnTo>
                    <a:lnTo>
                      <a:pt x="1074" y="672"/>
                    </a:lnTo>
                    <a:lnTo>
                      <a:pt x="1066" y="723"/>
                    </a:lnTo>
                    <a:lnTo>
                      <a:pt x="1056" y="780"/>
                    </a:lnTo>
                    <a:lnTo>
                      <a:pt x="1041" y="845"/>
                    </a:lnTo>
                    <a:lnTo>
                      <a:pt x="1023" y="908"/>
                    </a:lnTo>
                    <a:lnTo>
                      <a:pt x="1007" y="966"/>
                    </a:lnTo>
                    <a:lnTo>
                      <a:pt x="987" y="1024"/>
                    </a:lnTo>
                    <a:lnTo>
                      <a:pt x="966" y="1080"/>
                    </a:lnTo>
                    <a:lnTo>
                      <a:pt x="947" y="1120"/>
                    </a:lnTo>
                    <a:lnTo>
                      <a:pt x="921" y="1171"/>
                    </a:lnTo>
                    <a:lnTo>
                      <a:pt x="899" y="1209"/>
                    </a:lnTo>
                    <a:lnTo>
                      <a:pt x="879" y="1247"/>
                    </a:lnTo>
                    <a:lnTo>
                      <a:pt x="856" y="1283"/>
                    </a:lnTo>
                    <a:lnTo>
                      <a:pt x="830" y="1317"/>
                    </a:lnTo>
                    <a:lnTo>
                      <a:pt x="808" y="1339"/>
                    </a:lnTo>
                    <a:lnTo>
                      <a:pt x="782" y="1359"/>
                    </a:lnTo>
                    <a:lnTo>
                      <a:pt x="762" y="1375"/>
                    </a:lnTo>
                    <a:lnTo>
                      <a:pt x="741" y="1386"/>
                    </a:lnTo>
                    <a:lnTo>
                      <a:pt x="713" y="1396"/>
                    </a:lnTo>
                    <a:lnTo>
                      <a:pt x="679" y="1394"/>
                    </a:lnTo>
                    <a:lnTo>
                      <a:pt x="0" y="1239"/>
                    </a:lnTo>
                    <a:lnTo>
                      <a:pt x="287" y="0"/>
                    </a:lnTo>
                  </a:path>
                </a:pathLst>
              </a:custGeom>
              <a:solidFill>
                <a:srgbClr val="8CF4EA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70" name="Oval 154"/>
              <p:cNvSpPr>
                <a:spLocks noChangeArrowheads="1"/>
              </p:cNvSpPr>
              <p:nvPr/>
            </p:nvSpPr>
            <p:spPr bwMode="auto">
              <a:xfrm rot="-4620000">
                <a:off x="741" y="3132"/>
                <a:ext cx="1277" cy="439"/>
              </a:xfrm>
              <a:prstGeom prst="ellipse">
                <a:avLst/>
              </a:prstGeom>
              <a:solidFill>
                <a:srgbClr val="80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71" name="Oval 155"/>
              <p:cNvSpPr>
                <a:spLocks noChangeArrowheads="1"/>
              </p:cNvSpPr>
              <p:nvPr/>
            </p:nvSpPr>
            <p:spPr bwMode="auto">
              <a:xfrm rot="-4620000">
                <a:off x="793" y="3157"/>
                <a:ext cx="1180" cy="383"/>
              </a:xfrm>
              <a:prstGeom prst="ellipse">
                <a:avLst/>
              </a:prstGeom>
              <a:solidFill>
                <a:srgbClr val="C0FEF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91" name="Group 156"/>
            <p:cNvGrpSpPr>
              <a:grpSpLocks/>
            </p:cNvGrpSpPr>
            <p:nvPr/>
          </p:nvGrpSpPr>
          <p:grpSpPr bwMode="auto">
            <a:xfrm>
              <a:off x="2199" y="3607"/>
              <a:ext cx="176" cy="129"/>
              <a:chOff x="1975" y="3381"/>
              <a:chExt cx="176" cy="129"/>
            </a:xfrm>
          </p:grpSpPr>
          <p:sp>
            <p:nvSpPr>
              <p:cNvPr id="6563" name="Oval 157"/>
              <p:cNvSpPr>
                <a:spLocks noChangeArrowheads="1"/>
              </p:cNvSpPr>
              <p:nvPr/>
            </p:nvSpPr>
            <p:spPr bwMode="auto">
              <a:xfrm rot="19320000" flipH="1">
                <a:off x="2065" y="3390"/>
                <a:ext cx="86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64" name="Oval 158"/>
              <p:cNvSpPr>
                <a:spLocks noChangeArrowheads="1"/>
              </p:cNvSpPr>
              <p:nvPr/>
            </p:nvSpPr>
            <p:spPr bwMode="auto">
              <a:xfrm rot="19320000" flipH="1">
                <a:off x="2007" y="3415"/>
                <a:ext cx="96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65" name="Oval 159"/>
              <p:cNvSpPr>
                <a:spLocks noChangeArrowheads="1"/>
              </p:cNvSpPr>
              <p:nvPr/>
            </p:nvSpPr>
            <p:spPr bwMode="auto">
              <a:xfrm rot="19320000" flipH="1">
                <a:off x="1975" y="3381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92" name="Group 160"/>
            <p:cNvGrpSpPr>
              <a:grpSpLocks/>
            </p:cNvGrpSpPr>
            <p:nvPr/>
          </p:nvGrpSpPr>
          <p:grpSpPr bwMode="auto">
            <a:xfrm>
              <a:off x="2137" y="3701"/>
              <a:ext cx="156" cy="145"/>
              <a:chOff x="1913" y="3475"/>
              <a:chExt cx="156" cy="145"/>
            </a:xfrm>
          </p:grpSpPr>
          <p:sp>
            <p:nvSpPr>
              <p:cNvPr id="6560" name="Oval 161"/>
              <p:cNvSpPr>
                <a:spLocks noChangeArrowheads="1"/>
              </p:cNvSpPr>
              <p:nvPr/>
            </p:nvSpPr>
            <p:spPr bwMode="auto">
              <a:xfrm rot="180000">
                <a:off x="1913" y="3534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61" name="Oval 162"/>
              <p:cNvSpPr>
                <a:spLocks noChangeArrowheads="1"/>
              </p:cNvSpPr>
              <p:nvPr/>
            </p:nvSpPr>
            <p:spPr bwMode="auto">
              <a:xfrm rot="180000">
                <a:off x="1968" y="3523"/>
                <a:ext cx="95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62" name="Oval 163"/>
              <p:cNvSpPr>
                <a:spLocks noChangeArrowheads="1"/>
              </p:cNvSpPr>
              <p:nvPr/>
            </p:nvSpPr>
            <p:spPr bwMode="auto">
              <a:xfrm rot="180000">
                <a:off x="1981" y="3475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sp>
          <p:nvSpPr>
            <p:cNvPr id="6193" name="Oval 164"/>
            <p:cNvSpPr>
              <a:spLocks noChangeArrowheads="1"/>
            </p:cNvSpPr>
            <p:nvPr/>
          </p:nvSpPr>
          <p:spPr bwMode="auto">
            <a:xfrm rot="16200000" flipH="1">
              <a:off x="1868" y="3850"/>
              <a:ext cx="183" cy="185"/>
            </a:xfrm>
            <a:prstGeom prst="ellipse">
              <a:avLst/>
            </a:prstGeom>
            <a:solidFill>
              <a:srgbClr val="7FFF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5562" tIns="28575" rIns="55562" bIns="28575" anchor="ctr"/>
            <a:lstStyle>
              <a:lvl1pPr defTabSz="260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260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260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260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260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26035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26035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26035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26035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ctr" rtl="0"/>
              <a:r>
                <a:rPr lang="en-US" altLang="en-US" sz="1500" b="1"/>
                <a:t>Cl</a:t>
              </a:r>
              <a:r>
                <a:rPr lang="en-US" altLang="en-US" sz="2000" b="1" baseline="30000"/>
                <a:t>-</a:t>
              </a:r>
              <a:endParaRPr lang="en-US" altLang="en-US" sz="2000" baseline="30000"/>
            </a:p>
          </p:txBody>
        </p:sp>
        <p:sp>
          <p:nvSpPr>
            <p:cNvPr id="6194" name="Oval 165"/>
            <p:cNvSpPr>
              <a:spLocks noChangeArrowheads="1"/>
            </p:cNvSpPr>
            <p:nvPr/>
          </p:nvSpPr>
          <p:spPr bwMode="auto">
            <a:xfrm rot="16200000" flipH="1">
              <a:off x="2130" y="3223"/>
              <a:ext cx="184" cy="185"/>
            </a:xfrm>
            <a:prstGeom prst="ellipse">
              <a:avLst/>
            </a:prstGeom>
            <a:solidFill>
              <a:srgbClr val="7FFF0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55562" tIns="28575" rIns="55562" bIns="28575" anchor="ctr"/>
            <a:lstStyle>
              <a:lvl1pPr defTabSz="260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260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260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260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260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26035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26035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26035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26035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ctr" rtl="0"/>
              <a:r>
                <a:rPr lang="en-US" altLang="en-US" sz="1500" b="1"/>
                <a:t>Cl</a:t>
              </a:r>
              <a:r>
                <a:rPr lang="en-US" altLang="en-US" sz="2000" b="1" baseline="30000"/>
                <a:t>-</a:t>
              </a:r>
            </a:p>
          </p:txBody>
        </p:sp>
        <p:sp>
          <p:nvSpPr>
            <p:cNvPr id="6195" name="Oval 166"/>
            <p:cNvSpPr>
              <a:spLocks noChangeArrowheads="1"/>
            </p:cNvSpPr>
            <p:nvPr/>
          </p:nvSpPr>
          <p:spPr bwMode="auto">
            <a:xfrm rot="16200000" flipH="1">
              <a:off x="1760" y="3233"/>
              <a:ext cx="149" cy="150"/>
            </a:xfrm>
            <a:prstGeom prst="ellipse">
              <a:avLst/>
            </a:prstGeom>
            <a:solidFill>
              <a:srgbClr val="F95AB7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3338" tIns="19050" rIns="33338" bIns="19050" anchor="ctr"/>
            <a:lstStyle>
              <a:lvl1pPr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ctr" rtl="0"/>
              <a:r>
                <a:rPr lang="en-US" altLang="en-US" sz="1100" b="1"/>
                <a:t>Na</a:t>
              </a:r>
              <a:r>
                <a:rPr lang="en-US" altLang="en-US" sz="1100" b="1" baseline="30000"/>
                <a:t>+</a:t>
              </a:r>
            </a:p>
          </p:txBody>
        </p:sp>
        <p:sp>
          <p:nvSpPr>
            <p:cNvPr id="6196" name="Oval 167"/>
            <p:cNvSpPr>
              <a:spLocks noChangeArrowheads="1"/>
            </p:cNvSpPr>
            <p:nvPr/>
          </p:nvSpPr>
          <p:spPr bwMode="auto">
            <a:xfrm rot="16200000" flipH="1">
              <a:off x="2192" y="3852"/>
              <a:ext cx="147" cy="150"/>
            </a:xfrm>
            <a:prstGeom prst="ellipse">
              <a:avLst/>
            </a:prstGeom>
            <a:solidFill>
              <a:srgbClr val="F95AB7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3338" tIns="19050" rIns="33338" bIns="19050" anchor="ctr"/>
            <a:lstStyle>
              <a:lvl1pPr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ctr" rtl="0"/>
              <a:r>
                <a:rPr lang="en-US" altLang="en-US" sz="1100" b="1"/>
                <a:t>Na</a:t>
              </a:r>
              <a:r>
                <a:rPr lang="en-US" altLang="en-US" sz="1100" b="1" baseline="30000"/>
                <a:t>+</a:t>
              </a:r>
            </a:p>
          </p:txBody>
        </p:sp>
        <p:grpSp>
          <p:nvGrpSpPr>
            <p:cNvPr id="6197" name="Group 168"/>
            <p:cNvGrpSpPr>
              <a:grpSpLocks/>
            </p:cNvGrpSpPr>
            <p:nvPr/>
          </p:nvGrpSpPr>
          <p:grpSpPr bwMode="auto">
            <a:xfrm>
              <a:off x="1756" y="3960"/>
              <a:ext cx="142" cy="173"/>
              <a:chOff x="1532" y="3734"/>
              <a:chExt cx="142" cy="173"/>
            </a:xfrm>
          </p:grpSpPr>
          <p:sp>
            <p:nvSpPr>
              <p:cNvPr id="6557" name="Oval 169"/>
              <p:cNvSpPr>
                <a:spLocks noChangeArrowheads="1"/>
              </p:cNvSpPr>
              <p:nvPr/>
            </p:nvSpPr>
            <p:spPr bwMode="auto">
              <a:xfrm rot="3600000" flipH="1">
                <a:off x="1570" y="3734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58" name="Oval 170"/>
              <p:cNvSpPr>
                <a:spLocks noChangeArrowheads="1"/>
              </p:cNvSpPr>
              <p:nvPr/>
            </p:nvSpPr>
            <p:spPr bwMode="auto">
              <a:xfrm rot="3600000" flipH="1">
                <a:off x="1534" y="3771"/>
                <a:ext cx="94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59" name="Oval 171"/>
              <p:cNvSpPr>
                <a:spLocks noChangeArrowheads="1"/>
              </p:cNvSpPr>
              <p:nvPr/>
            </p:nvSpPr>
            <p:spPr bwMode="auto">
              <a:xfrm rot="3600000" flipH="1">
                <a:off x="1586" y="3820"/>
                <a:ext cx="87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98" name="Group 172"/>
            <p:cNvGrpSpPr>
              <a:grpSpLocks/>
            </p:cNvGrpSpPr>
            <p:nvPr/>
          </p:nvGrpSpPr>
          <p:grpSpPr bwMode="auto">
            <a:xfrm>
              <a:off x="1742" y="3765"/>
              <a:ext cx="128" cy="178"/>
              <a:chOff x="1518" y="3539"/>
              <a:chExt cx="128" cy="178"/>
            </a:xfrm>
          </p:grpSpPr>
          <p:sp>
            <p:nvSpPr>
              <p:cNvPr id="6554" name="Oval 173"/>
              <p:cNvSpPr>
                <a:spLocks noChangeArrowheads="1"/>
              </p:cNvSpPr>
              <p:nvPr/>
            </p:nvSpPr>
            <p:spPr bwMode="auto">
              <a:xfrm rot="2640000" flipH="1">
                <a:off x="1559" y="3630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55" name="Oval 174"/>
              <p:cNvSpPr>
                <a:spLocks noChangeArrowheads="1"/>
              </p:cNvSpPr>
              <p:nvPr/>
            </p:nvSpPr>
            <p:spPr bwMode="auto">
              <a:xfrm rot="2640000" flipH="1">
                <a:off x="1518" y="3577"/>
                <a:ext cx="94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56" name="Oval 175"/>
              <p:cNvSpPr>
                <a:spLocks noChangeArrowheads="1"/>
              </p:cNvSpPr>
              <p:nvPr/>
            </p:nvSpPr>
            <p:spPr bwMode="auto">
              <a:xfrm rot="2640000" flipH="1">
                <a:off x="1552" y="3539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199" name="Group 176"/>
            <p:cNvGrpSpPr>
              <a:grpSpLocks/>
            </p:cNvGrpSpPr>
            <p:nvPr/>
          </p:nvGrpSpPr>
          <p:grpSpPr bwMode="auto">
            <a:xfrm>
              <a:off x="1716" y="3099"/>
              <a:ext cx="167" cy="144"/>
              <a:chOff x="1492" y="2873"/>
              <a:chExt cx="167" cy="144"/>
            </a:xfrm>
          </p:grpSpPr>
          <p:sp>
            <p:nvSpPr>
              <p:cNvPr id="6551" name="Oval 177"/>
              <p:cNvSpPr>
                <a:spLocks noChangeArrowheads="1"/>
              </p:cNvSpPr>
              <p:nvPr/>
            </p:nvSpPr>
            <p:spPr bwMode="auto">
              <a:xfrm rot="17400000" flipH="1">
                <a:off x="1572" y="2874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52" name="Oval 178"/>
              <p:cNvSpPr>
                <a:spLocks noChangeArrowheads="1"/>
              </p:cNvSpPr>
              <p:nvPr/>
            </p:nvSpPr>
            <p:spPr bwMode="auto">
              <a:xfrm rot="17400000" flipH="1">
                <a:off x="1540" y="2924"/>
                <a:ext cx="94" cy="92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53" name="Oval 179"/>
              <p:cNvSpPr>
                <a:spLocks noChangeArrowheads="1"/>
              </p:cNvSpPr>
              <p:nvPr/>
            </p:nvSpPr>
            <p:spPr bwMode="auto">
              <a:xfrm rot="17400000" flipH="1">
                <a:off x="1493" y="2913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00" name="Group 180"/>
            <p:cNvGrpSpPr>
              <a:grpSpLocks/>
            </p:cNvGrpSpPr>
            <p:nvPr/>
          </p:nvGrpSpPr>
          <p:grpSpPr bwMode="auto">
            <a:xfrm>
              <a:off x="1557" y="3704"/>
              <a:ext cx="173" cy="131"/>
              <a:chOff x="1333" y="3478"/>
              <a:chExt cx="173" cy="131"/>
            </a:xfrm>
          </p:grpSpPr>
          <p:sp>
            <p:nvSpPr>
              <p:cNvPr id="6548" name="Oval 181"/>
              <p:cNvSpPr>
                <a:spLocks noChangeArrowheads="1"/>
              </p:cNvSpPr>
              <p:nvPr/>
            </p:nvSpPr>
            <p:spPr bwMode="auto">
              <a:xfrm rot="-9000000">
                <a:off x="1418" y="3502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49" name="Oval 182"/>
              <p:cNvSpPr>
                <a:spLocks noChangeArrowheads="1"/>
              </p:cNvSpPr>
              <p:nvPr/>
            </p:nvSpPr>
            <p:spPr bwMode="auto">
              <a:xfrm rot="-9000000">
                <a:off x="1360" y="3478"/>
                <a:ext cx="95" cy="9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50" name="Oval 183"/>
              <p:cNvSpPr>
                <a:spLocks noChangeArrowheads="1"/>
              </p:cNvSpPr>
              <p:nvPr/>
            </p:nvSpPr>
            <p:spPr bwMode="auto">
              <a:xfrm rot="-9000000">
                <a:off x="1333" y="3523"/>
                <a:ext cx="85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01" name="Group 184"/>
            <p:cNvGrpSpPr>
              <a:grpSpLocks/>
            </p:cNvGrpSpPr>
            <p:nvPr/>
          </p:nvGrpSpPr>
          <p:grpSpPr bwMode="auto">
            <a:xfrm>
              <a:off x="1619" y="3149"/>
              <a:ext cx="145" cy="169"/>
              <a:chOff x="1395" y="2923"/>
              <a:chExt cx="145" cy="169"/>
            </a:xfrm>
          </p:grpSpPr>
          <p:sp>
            <p:nvSpPr>
              <p:cNvPr id="6545" name="Oval 185"/>
              <p:cNvSpPr>
                <a:spLocks noChangeArrowheads="1"/>
              </p:cNvSpPr>
              <p:nvPr/>
            </p:nvSpPr>
            <p:spPr bwMode="auto">
              <a:xfrm rot="-3120000">
                <a:off x="1419" y="2924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46" name="Oval 186"/>
              <p:cNvSpPr>
                <a:spLocks noChangeArrowheads="1"/>
              </p:cNvSpPr>
              <p:nvPr/>
            </p:nvSpPr>
            <p:spPr bwMode="auto">
              <a:xfrm rot="-3120000">
                <a:off x="1445" y="2965"/>
                <a:ext cx="94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47" name="Oval 187"/>
              <p:cNvSpPr>
                <a:spLocks noChangeArrowheads="1"/>
              </p:cNvSpPr>
              <p:nvPr/>
            </p:nvSpPr>
            <p:spPr bwMode="auto">
              <a:xfrm rot="-3120000">
                <a:off x="1394" y="3005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02" name="Group 188"/>
            <p:cNvGrpSpPr>
              <a:grpSpLocks/>
            </p:cNvGrpSpPr>
            <p:nvPr/>
          </p:nvGrpSpPr>
          <p:grpSpPr bwMode="auto">
            <a:xfrm>
              <a:off x="1512" y="3480"/>
              <a:ext cx="146" cy="169"/>
              <a:chOff x="1288" y="3254"/>
              <a:chExt cx="146" cy="169"/>
            </a:xfrm>
          </p:grpSpPr>
          <p:sp>
            <p:nvSpPr>
              <p:cNvPr id="6542" name="Oval 189"/>
              <p:cNvSpPr>
                <a:spLocks noChangeArrowheads="1"/>
              </p:cNvSpPr>
              <p:nvPr/>
            </p:nvSpPr>
            <p:spPr bwMode="auto">
              <a:xfrm rot="-3120000">
                <a:off x="1313" y="3253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43" name="Oval 190"/>
              <p:cNvSpPr>
                <a:spLocks noChangeArrowheads="1"/>
              </p:cNvSpPr>
              <p:nvPr/>
            </p:nvSpPr>
            <p:spPr bwMode="auto">
              <a:xfrm rot="-3120000">
                <a:off x="1339" y="3295"/>
                <a:ext cx="95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44" name="Oval 191"/>
              <p:cNvSpPr>
                <a:spLocks noChangeArrowheads="1"/>
              </p:cNvSpPr>
              <p:nvPr/>
            </p:nvSpPr>
            <p:spPr bwMode="auto">
              <a:xfrm rot="-3120000">
                <a:off x="1288" y="3336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03" name="Group 192"/>
            <p:cNvGrpSpPr>
              <a:grpSpLocks/>
            </p:cNvGrpSpPr>
            <p:nvPr/>
          </p:nvGrpSpPr>
          <p:grpSpPr bwMode="auto">
            <a:xfrm>
              <a:off x="1560" y="3904"/>
              <a:ext cx="169" cy="138"/>
              <a:chOff x="1336" y="3678"/>
              <a:chExt cx="169" cy="138"/>
            </a:xfrm>
          </p:grpSpPr>
          <p:sp>
            <p:nvSpPr>
              <p:cNvPr id="6539" name="Oval 193"/>
              <p:cNvSpPr>
                <a:spLocks noChangeArrowheads="1"/>
              </p:cNvSpPr>
              <p:nvPr/>
            </p:nvSpPr>
            <p:spPr bwMode="auto">
              <a:xfrm rot="1800000">
                <a:off x="1419" y="3691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40" name="Oval 194"/>
              <p:cNvSpPr>
                <a:spLocks noChangeArrowheads="1"/>
              </p:cNvSpPr>
              <p:nvPr/>
            </p:nvSpPr>
            <p:spPr bwMode="auto">
              <a:xfrm rot="1800000">
                <a:off x="1373" y="3721"/>
                <a:ext cx="94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41" name="Oval 195"/>
              <p:cNvSpPr>
                <a:spLocks noChangeArrowheads="1"/>
              </p:cNvSpPr>
              <p:nvPr/>
            </p:nvSpPr>
            <p:spPr bwMode="auto">
              <a:xfrm rot="1800000">
                <a:off x="1336" y="3678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04" name="Group 196"/>
            <p:cNvGrpSpPr>
              <a:grpSpLocks/>
            </p:cNvGrpSpPr>
            <p:nvPr/>
          </p:nvGrpSpPr>
          <p:grpSpPr bwMode="auto">
            <a:xfrm>
              <a:off x="1596" y="4088"/>
              <a:ext cx="175" cy="126"/>
              <a:chOff x="1372" y="3862"/>
              <a:chExt cx="175" cy="126"/>
            </a:xfrm>
          </p:grpSpPr>
          <p:grpSp>
            <p:nvGrpSpPr>
              <p:cNvPr id="6535" name="Group 197"/>
              <p:cNvGrpSpPr>
                <a:grpSpLocks/>
              </p:cNvGrpSpPr>
              <p:nvPr/>
            </p:nvGrpSpPr>
            <p:grpSpPr bwMode="auto">
              <a:xfrm>
                <a:off x="1372" y="3866"/>
                <a:ext cx="132" cy="122"/>
                <a:chOff x="1372" y="3866"/>
                <a:chExt cx="132" cy="122"/>
              </a:xfrm>
            </p:grpSpPr>
            <p:sp>
              <p:nvSpPr>
                <p:cNvPr id="6537" name="Oval 198"/>
                <p:cNvSpPr>
                  <a:spLocks noChangeArrowheads="1"/>
                </p:cNvSpPr>
                <p:nvPr/>
              </p:nvSpPr>
              <p:spPr bwMode="auto">
                <a:xfrm rot="18840000" flipH="1">
                  <a:off x="1371" y="3867"/>
                  <a:ext cx="87" cy="86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538" name="Oval 199"/>
                <p:cNvSpPr>
                  <a:spLocks noChangeArrowheads="1"/>
                </p:cNvSpPr>
                <p:nvPr/>
              </p:nvSpPr>
              <p:spPr bwMode="auto">
                <a:xfrm rot="18840000" flipH="1">
                  <a:off x="1411" y="3895"/>
                  <a:ext cx="93" cy="93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536" name="Oval 200"/>
              <p:cNvSpPr>
                <a:spLocks noChangeArrowheads="1"/>
              </p:cNvSpPr>
              <p:nvPr/>
            </p:nvSpPr>
            <p:spPr bwMode="auto">
              <a:xfrm rot="18840000" flipH="1">
                <a:off x="1460" y="3863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05" name="Group 201"/>
            <p:cNvGrpSpPr>
              <a:grpSpLocks/>
            </p:cNvGrpSpPr>
            <p:nvPr/>
          </p:nvGrpSpPr>
          <p:grpSpPr bwMode="auto">
            <a:xfrm>
              <a:off x="1930" y="4056"/>
              <a:ext cx="148" cy="165"/>
              <a:chOff x="1706" y="3830"/>
              <a:chExt cx="148" cy="165"/>
            </a:xfrm>
          </p:grpSpPr>
          <p:sp>
            <p:nvSpPr>
              <p:cNvPr id="6532" name="Oval 202"/>
              <p:cNvSpPr>
                <a:spLocks noChangeArrowheads="1"/>
              </p:cNvSpPr>
              <p:nvPr/>
            </p:nvSpPr>
            <p:spPr bwMode="auto">
              <a:xfrm rot="2640000" flipH="1">
                <a:off x="1732" y="3830"/>
                <a:ext cx="85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33" name="Oval 203"/>
              <p:cNvSpPr>
                <a:spLocks noChangeArrowheads="1"/>
              </p:cNvSpPr>
              <p:nvPr/>
            </p:nvSpPr>
            <p:spPr bwMode="auto">
              <a:xfrm rot="2640000" flipH="1">
                <a:off x="1706" y="3874"/>
                <a:ext cx="95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34" name="Oval 204"/>
              <p:cNvSpPr>
                <a:spLocks noChangeArrowheads="1"/>
              </p:cNvSpPr>
              <p:nvPr/>
            </p:nvSpPr>
            <p:spPr bwMode="auto">
              <a:xfrm rot="2640000" flipH="1">
                <a:off x="1768" y="3908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06" name="Group 205"/>
            <p:cNvGrpSpPr>
              <a:grpSpLocks/>
            </p:cNvGrpSpPr>
            <p:nvPr/>
          </p:nvGrpSpPr>
          <p:grpSpPr bwMode="auto">
            <a:xfrm>
              <a:off x="1717" y="3390"/>
              <a:ext cx="168" cy="145"/>
              <a:chOff x="1493" y="3164"/>
              <a:chExt cx="168" cy="145"/>
            </a:xfrm>
          </p:grpSpPr>
          <p:sp>
            <p:nvSpPr>
              <p:cNvPr id="6529" name="Oval 206"/>
              <p:cNvSpPr>
                <a:spLocks noChangeArrowheads="1"/>
              </p:cNvSpPr>
              <p:nvPr/>
            </p:nvSpPr>
            <p:spPr bwMode="auto">
              <a:xfrm rot="-8520000">
                <a:off x="1493" y="3199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30" name="Oval 207"/>
              <p:cNvSpPr>
                <a:spLocks noChangeArrowheads="1"/>
              </p:cNvSpPr>
              <p:nvPr/>
            </p:nvSpPr>
            <p:spPr bwMode="auto">
              <a:xfrm rot="-8520000">
                <a:off x="1533" y="3164"/>
                <a:ext cx="96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31" name="Oval 208"/>
              <p:cNvSpPr>
                <a:spLocks noChangeArrowheads="1"/>
              </p:cNvSpPr>
              <p:nvPr/>
            </p:nvSpPr>
            <p:spPr bwMode="auto">
              <a:xfrm rot="-8520000">
                <a:off x="1573" y="3223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07" name="Group 209"/>
            <p:cNvGrpSpPr>
              <a:grpSpLocks/>
            </p:cNvGrpSpPr>
            <p:nvPr/>
          </p:nvGrpSpPr>
          <p:grpSpPr bwMode="auto">
            <a:xfrm>
              <a:off x="1580" y="3326"/>
              <a:ext cx="129" cy="178"/>
              <a:chOff x="1356" y="3100"/>
              <a:chExt cx="129" cy="178"/>
            </a:xfrm>
          </p:grpSpPr>
          <p:grpSp>
            <p:nvGrpSpPr>
              <p:cNvPr id="6525" name="Group 210"/>
              <p:cNvGrpSpPr>
                <a:grpSpLocks/>
              </p:cNvGrpSpPr>
              <p:nvPr/>
            </p:nvGrpSpPr>
            <p:grpSpPr bwMode="auto">
              <a:xfrm>
                <a:off x="1356" y="3100"/>
                <a:ext cx="129" cy="131"/>
                <a:chOff x="1356" y="3100"/>
                <a:chExt cx="129" cy="131"/>
              </a:xfrm>
            </p:grpSpPr>
            <p:sp>
              <p:nvSpPr>
                <p:cNvPr id="6527" name="Oval 211"/>
                <p:cNvSpPr>
                  <a:spLocks noChangeArrowheads="1"/>
                </p:cNvSpPr>
                <p:nvPr/>
              </p:nvSpPr>
              <p:spPr bwMode="auto">
                <a:xfrm rot="-3120000">
                  <a:off x="1356" y="3100"/>
                  <a:ext cx="88" cy="88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528" name="Oval 212"/>
                <p:cNvSpPr>
                  <a:spLocks noChangeArrowheads="1"/>
                </p:cNvSpPr>
                <p:nvPr/>
              </p:nvSpPr>
              <p:spPr bwMode="auto">
                <a:xfrm rot="-3120000">
                  <a:off x="1389" y="3136"/>
                  <a:ext cx="97" cy="9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526" name="Oval 213"/>
              <p:cNvSpPr>
                <a:spLocks noChangeArrowheads="1"/>
              </p:cNvSpPr>
              <p:nvPr/>
            </p:nvSpPr>
            <p:spPr bwMode="auto">
              <a:xfrm rot="-3120000">
                <a:off x="1365" y="3191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08" name="Group 214"/>
            <p:cNvGrpSpPr>
              <a:grpSpLocks/>
            </p:cNvGrpSpPr>
            <p:nvPr/>
          </p:nvGrpSpPr>
          <p:grpSpPr bwMode="auto">
            <a:xfrm>
              <a:off x="1923" y="3506"/>
              <a:ext cx="126" cy="175"/>
              <a:chOff x="1699" y="3280"/>
              <a:chExt cx="126" cy="175"/>
            </a:xfrm>
          </p:grpSpPr>
          <p:sp>
            <p:nvSpPr>
              <p:cNvPr id="6522" name="Oval 215"/>
              <p:cNvSpPr>
                <a:spLocks noChangeArrowheads="1"/>
              </p:cNvSpPr>
              <p:nvPr/>
            </p:nvSpPr>
            <p:spPr bwMode="auto">
              <a:xfrm rot="3120000" flipH="1">
                <a:off x="1730" y="3369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23" name="Oval 216"/>
              <p:cNvSpPr>
                <a:spLocks noChangeArrowheads="1"/>
              </p:cNvSpPr>
              <p:nvPr/>
            </p:nvSpPr>
            <p:spPr bwMode="auto">
              <a:xfrm rot="3120000" flipH="1">
                <a:off x="1699" y="3313"/>
                <a:ext cx="93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24" name="Oval 217"/>
              <p:cNvSpPr>
                <a:spLocks noChangeArrowheads="1"/>
              </p:cNvSpPr>
              <p:nvPr/>
            </p:nvSpPr>
            <p:spPr bwMode="auto">
              <a:xfrm rot="3120000" flipH="1">
                <a:off x="1739" y="3279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09" name="Group 218"/>
            <p:cNvGrpSpPr>
              <a:grpSpLocks/>
            </p:cNvGrpSpPr>
            <p:nvPr/>
          </p:nvGrpSpPr>
          <p:grpSpPr bwMode="auto">
            <a:xfrm>
              <a:off x="1658" y="3519"/>
              <a:ext cx="175" cy="127"/>
              <a:chOff x="1434" y="3293"/>
              <a:chExt cx="175" cy="127"/>
            </a:xfrm>
          </p:grpSpPr>
          <p:sp>
            <p:nvSpPr>
              <p:cNvPr id="6519" name="Oval 219"/>
              <p:cNvSpPr>
                <a:spLocks noChangeArrowheads="1"/>
              </p:cNvSpPr>
              <p:nvPr/>
            </p:nvSpPr>
            <p:spPr bwMode="auto">
              <a:xfrm rot="19320000" flipH="1">
                <a:off x="1523" y="3300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20" name="Oval 220"/>
              <p:cNvSpPr>
                <a:spLocks noChangeArrowheads="1"/>
              </p:cNvSpPr>
              <p:nvPr/>
            </p:nvSpPr>
            <p:spPr bwMode="auto">
              <a:xfrm rot="19320000" flipH="1">
                <a:off x="1468" y="3325"/>
                <a:ext cx="93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21" name="Oval 221"/>
              <p:cNvSpPr>
                <a:spLocks noChangeArrowheads="1"/>
              </p:cNvSpPr>
              <p:nvPr/>
            </p:nvSpPr>
            <p:spPr bwMode="auto">
              <a:xfrm rot="19320000" flipH="1">
                <a:off x="1434" y="3293"/>
                <a:ext cx="88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10" name="Group 222"/>
            <p:cNvGrpSpPr>
              <a:grpSpLocks/>
            </p:cNvGrpSpPr>
            <p:nvPr/>
          </p:nvGrpSpPr>
          <p:grpSpPr bwMode="auto">
            <a:xfrm>
              <a:off x="1856" y="3665"/>
              <a:ext cx="178" cy="128"/>
              <a:chOff x="1632" y="3439"/>
              <a:chExt cx="178" cy="128"/>
            </a:xfrm>
          </p:grpSpPr>
          <p:sp>
            <p:nvSpPr>
              <p:cNvPr id="6516" name="Oval 223"/>
              <p:cNvSpPr>
                <a:spLocks noChangeArrowheads="1"/>
              </p:cNvSpPr>
              <p:nvPr/>
            </p:nvSpPr>
            <p:spPr bwMode="auto">
              <a:xfrm rot="-8520000">
                <a:off x="1722" y="3473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17" name="Oval 224"/>
              <p:cNvSpPr>
                <a:spLocks noChangeArrowheads="1"/>
              </p:cNvSpPr>
              <p:nvPr/>
            </p:nvSpPr>
            <p:spPr bwMode="auto">
              <a:xfrm rot="-8520000">
                <a:off x="1665" y="3439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18" name="Oval 225"/>
              <p:cNvSpPr>
                <a:spLocks noChangeArrowheads="1"/>
              </p:cNvSpPr>
              <p:nvPr/>
            </p:nvSpPr>
            <p:spPr bwMode="auto">
              <a:xfrm rot="-8520000">
                <a:off x="1632" y="3481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11" name="Group 226"/>
            <p:cNvGrpSpPr>
              <a:grpSpLocks/>
            </p:cNvGrpSpPr>
            <p:nvPr/>
          </p:nvGrpSpPr>
          <p:grpSpPr bwMode="auto">
            <a:xfrm>
              <a:off x="2051" y="3413"/>
              <a:ext cx="146" cy="171"/>
              <a:chOff x="1827" y="3187"/>
              <a:chExt cx="146" cy="171"/>
            </a:xfrm>
          </p:grpSpPr>
          <p:sp>
            <p:nvSpPr>
              <p:cNvPr id="6513" name="Oval 227"/>
              <p:cNvSpPr>
                <a:spLocks noChangeArrowheads="1"/>
              </p:cNvSpPr>
              <p:nvPr/>
            </p:nvSpPr>
            <p:spPr bwMode="auto">
              <a:xfrm rot="3120000" flipH="1">
                <a:off x="1861" y="3187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14" name="Oval 228"/>
              <p:cNvSpPr>
                <a:spLocks noChangeArrowheads="1"/>
              </p:cNvSpPr>
              <p:nvPr/>
            </p:nvSpPr>
            <p:spPr bwMode="auto">
              <a:xfrm rot="3120000" flipH="1">
                <a:off x="1827" y="3230"/>
                <a:ext cx="96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15" name="Oval 229"/>
              <p:cNvSpPr>
                <a:spLocks noChangeArrowheads="1"/>
              </p:cNvSpPr>
              <p:nvPr/>
            </p:nvSpPr>
            <p:spPr bwMode="auto">
              <a:xfrm rot="3120000" flipH="1">
                <a:off x="1885" y="3269"/>
                <a:ext cx="90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12" name="Group 230"/>
            <p:cNvGrpSpPr>
              <a:grpSpLocks/>
            </p:cNvGrpSpPr>
            <p:nvPr/>
          </p:nvGrpSpPr>
          <p:grpSpPr bwMode="auto">
            <a:xfrm>
              <a:off x="2111" y="3102"/>
              <a:ext cx="175" cy="130"/>
              <a:chOff x="1887" y="2876"/>
              <a:chExt cx="175" cy="130"/>
            </a:xfrm>
          </p:grpSpPr>
          <p:sp>
            <p:nvSpPr>
              <p:cNvPr id="6510" name="Oval 231"/>
              <p:cNvSpPr>
                <a:spLocks noChangeArrowheads="1"/>
              </p:cNvSpPr>
              <p:nvPr/>
            </p:nvSpPr>
            <p:spPr bwMode="auto">
              <a:xfrm rot="-8520000">
                <a:off x="1976" y="2911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11" name="Oval 232"/>
              <p:cNvSpPr>
                <a:spLocks noChangeArrowheads="1"/>
              </p:cNvSpPr>
              <p:nvPr/>
            </p:nvSpPr>
            <p:spPr bwMode="auto">
              <a:xfrm rot="-8520000">
                <a:off x="1921" y="2876"/>
                <a:ext cx="95" cy="98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12" name="Oval 233"/>
              <p:cNvSpPr>
                <a:spLocks noChangeArrowheads="1"/>
              </p:cNvSpPr>
              <p:nvPr/>
            </p:nvSpPr>
            <p:spPr bwMode="auto">
              <a:xfrm rot="-8520000">
                <a:off x="1887" y="2918"/>
                <a:ext cx="87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13" name="Group 234"/>
            <p:cNvGrpSpPr>
              <a:grpSpLocks/>
            </p:cNvGrpSpPr>
            <p:nvPr/>
          </p:nvGrpSpPr>
          <p:grpSpPr bwMode="auto">
            <a:xfrm>
              <a:off x="2050" y="3838"/>
              <a:ext cx="138" cy="171"/>
              <a:chOff x="1826" y="3612"/>
              <a:chExt cx="138" cy="171"/>
            </a:xfrm>
          </p:grpSpPr>
          <p:sp>
            <p:nvSpPr>
              <p:cNvPr id="6507" name="Oval 235"/>
              <p:cNvSpPr>
                <a:spLocks noChangeArrowheads="1"/>
              </p:cNvSpPr>
              <p:nvPr/>
            </p:nvSpPr>
            <p:spPr bwMode="auto">
              <a:xfrm rot="-3600000">
                <a:off x="1839" y="3613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08" name="Oval 236"/>
              <p:cNvSpPr>
                <a:spLocks noChangeArrowheads="1"/>
              </p:cNvSpPr>
              <p:nvPr/>
            </p:nvSpPr>
            <p:spPr bwMode="auto">
              <a:xfrm rot="-3600000">
                <a:off x="1869" y="3650"/>
                <a:ext cx="96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09" name="Oval 237"/>
              <p:cNvSpPr>
                <a:spLocks noChangeArrowheads="1"/>
              </p:cNvSpPr>
              <p:nvPr/>
            </p:nvSpPr>
            <p:spPr bwMode="auto">
              <a:xfrm rot="-3600000">
                <a:off x="1827" y="3696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14" name="Group 238"/>
            <p:cNvGrpSpPr>
              <a:grpSpLocks/>
            </p:cNvGrpSpPr>
            <p:nvPr/>
          </p:nvGrpSpPr>
          <p:grpSpPr bwMode="auto">
            <a:xfrm>
              <a:off x="2125" y="4020"/>
              <a:ext cx="177" cy="125"/>
              <a:chOff x="1901" y="3794"/>
              <a:chExt cx="177" cy="125"/>
            </a:xfrm>
          </p:grpSpPr>
          <p:sp>
            <p:nvSpPr>
              <p:cNvPr id="6504" name="Oval 239"/>
              <p:cNvSpPr>
                <a:spLocks noChangeArrowheads="1"/>
              </p:cNvSpPr>
              <p:nvPr/>
            </p:nvSpPr>
            <p:spPr bwMode="auto">
              <a:xfrm rot="8040000" flipH="1">
                <a:off x="1992" y="3829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05" name="Oval 240"/>
              <p:cNvSpPr>
                <a:spLocks noChangeArrowheads="1"/>
              </p:cNvSpPr>
              <p:nvPr/>
            </p:nvSpPr>
            <p:spPr bwMode="auto">
              <a:xfrm rot="8040000" flipH="1">
                <a:off x="1946" y="3793"/>
                <a:ext cx="93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06" name="Oval 241"/>
              <p:cNvSpPr>
                <a:spLocks noChangeArrowheads="1"/>
              </p:cNvSpPr>
              <p:nvPr/>
            </p:nvSpPr>
            <p:spPr bwMode="auto">
              <a:xfrm rot="8040000" flipH="1">
                <a:off x="1901" y="3832"/>
                <a:ext cx="87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15" name="Group 242"/>
            <p:cNvGrpSpPr>
              <a:grpSpLocks/>
            </p:cNvGrpSpPr>
            <p:nvPr/>
          </p:nvGrpSpPr>
          <p:grpSpPr bwMode="auto">
            <a:xfrm>
              <a:off x="2308" y="3928"/>
              <a:ext cx="142" cy="167"/>
              <a:chOff x="2084" y="3702"/>
              <a:chExt cx="142" cy="167"/>
            </a:xfrm>
          </p:grpSpPr>
          <p:sp>
            <p:nvSpPr>
              <p:cNvPr id="6501" name="Oval 243"/>
              <p:cNvSpPr>
                <a:spLocks noChangeArrowheads="1"/>
              </p:cNvSpPr>
              <p:nvPr/>
            </p:nvSpPr>
            <p:spPr bwMode="auto">
              <a:xfrm>
                <a:off x="2140" y="3702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02" name="Oval 244"/>
              <p:cNvSpPr>
                <a:spLocks noChangeArrowheads="1"/>
              </p:cNvSpPr>
              <p:nvPr/>
            </p:nvSpPr>
            <p:spPr bwMode="auto">
              <a:xfrm>
                <a:off x="2084" y="3717"/>
                <a:ext cx="94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03" name="Oval 245"/>
              <p:cNvSpPr>
                <a:spLocks noChangeArrowheads="1"/>
              </p:cNvSpPr>
              <p:nvPr/>
            </p:nvSpPr>
            <p:spPr bwMode="auto">
              <a:xfrm>
                <a:off x="2108" y="3783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16" name="Group 246"/>
            <p:cNvGrpSpPr>
              <a:grpSpLocks/>
            </p:cNvGrpSpPr>
            <p:nvPr/>
          </p:nvGrpSpPr>
          <p:grpSpPr bwMode="auto">
            <a:xfrm>
              <a:off x="2316" y="3731"/>
              <a:ext cx="139" cy="172"/>
              <a:chOff x="2092" y="3505"/>
              <a:chExt cx="139" cy="172"/>
            </a:xfrm>
          </p:grpSpPr>
          <p:sp>
            <p:nvSpPr>
              <p:cNvPr id="6498" name="Oval 247"/>
              <p:cNvSpPr>
                <a:spLocks noChangeArrowheads="1"/>
              </p:cNvSpPr>
              <p:nvPr/>
            </p:nvSpPr>
            <p:spPr bwMode="auto">
              <a:xfrm rot="1500000" flipH="1">
                <a:off x="2145" y="3590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99" name="Oval 248"/>
              <p:cNvSpPr>
                <a:spLocks noChangeArrowheads="1"/>
              </p:cNvSpPr>
              <p:nvPr/>
            </p:nvSpPr>
            <p:spPr bwMode="auto">
              <a:xfrm rot="1500000" flipH="1">
                <a:off x="2092" y="3553"/>
                <a:ext cx="94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500" name="Oval 249"/>
              <p:cNvSpPr>
                <a:spLocks noChangeArrowheads="1"/>
              </p:cNvSpPr>
              <p:nvPr/>
            </p:nvSpPr>
            <p:spPr bwMode="auto">
              <a:xfrm rot="1500000" flipH="1">
                <a:off x="2112" y="3505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17" name="Group 250"/>
            <p:cNvGrpSpPr>
              <a:grpSpLocks/>
            </p:cNvGrpSpPr>
            <p:nvPr/>
          </p:nvGrpSpPr>
          <p:grpSpPr bwMode="auto">
            <a:xfrm>
              <a:off x="1886" y="3300"/>
              <a:ext cx="128" cy="175"/>
              <a:chOff x="1662" y="3074"/>
              <a:chExt cx="128" cy="175"/>
            </a:xfrm>
          </p:grpSpPr>
          <p:sp>
            <p:nvSpPr>
              <p:cNvPr id="6495" name="Oval 251"/>
              <p:cNvSpPr>
                <a:spLocks noChangeArrowheads="1"/>
              </p:cNvSpPr>
              <p:nvPr/>
            </p:nvSpPr>
            <p:spPr bwMode="auto">
              <a:xfrm rot="7680000">
                <a:off x="1697" y="3074"/>
                <a:ext cx="85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96" name="Oval 252"/>
              <p:cNvSpPr>
                <a:spLocks noChangeArrowheads="1"/>
              </p:cNvSpPr>
              <p:nvPr/>
            </p:nvSpPr>
            <p:spPr bwMode="auto">
              <a:xfrm rot="7680000">
                <a:off x="1663" y="3121"/>
                <a:ext cx="94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97" name="Oval 253"/>
              <p:cNvSpPr>
                <a:spLocks noChangeArrowheads="1"/>
              </p:cNvSpPr>
              <p:nvPr/>
            </p:nvSpPr>
            <p:spPr bwMode="auto">
              <a:xfrm rot="7680000">
                <a:off x="1703" y="3162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18" name="Group 254"/>
            <p:cNvGrpSpPr>
              <a:grpSpLocks/>
            </p:cNvGrpSpPr>
            <p:nvPr/>
          </p:nvGrpSpPr>
          <p:grpSpPr bwMode="auto">
            <a:xfrm>
              <a:off x="2342" y="3490"/>
              <a:ext cx="143" cy="170"/>
              <a:chOff x="2118" y="3264"/>
              <a:chExt cx="143" cy="170"/>
            </a:xfrm>
          </p:grpSpPr>
          <p:sp>
            <p:nvSpPr>
              <p:cNvPr id="6492" name="Oval 255"/>
              <p:cNvSpPr>
                <a:spLocks noChangeArrowheads="1"/>
              </p:cNvSpPr>
              <p:nvPr/>
            </p:nvSpPr>
            <p:spPr bwMode="auto">
              <a:xfrm rot="3120000" flipH="1">
                <a:off x="2150" y="3264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93" name="Oval 256"/>
              <p:cNvSpPr>
                <a:spLocks noChangeArrowheads="1"/>
              </p:cNvSpPr>
              <p:nvPr/>
            </p:nvSpPr>
            <p:spPr bwMode="auto">
              <a:xfrm rot="3120000" flipH="1">
                <a:off x="2118" y="330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94" name="Oval 257"/>
              <p:cNvSpPr>
                <a:spLocks noChangeArrowheads="1"/>
              </p:cNvSpPr>
              <p:nvPr/>
            </p:nvSpPr>
            <p:spPr bwMode="auto">
              <a:xfrm rot="3120000" flipH="1">
                <a:off x="2174" y="3346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19" name="Group 258"/>
            <p:cNvGrpSpPr>
              <a:grpSpLocks/>
            </p:cNvGrpSpPr>
            <p:nvPr/>
          </p:nvGrpSpPr>
          <p:grpSpPr bwMode="auto">
            <a:xfrm>
              <a:off x="2005" y="3207"/>
              <a:ext cx="127" cy="178"/>
              <a:chOff x="1781" y="2981"/>
              <a:chExt cx="127" cy="178"/>
            </a:xfrm>
          </p:grpSpPr>
          <p:sp>
            <p:nvSpPr>
              <p:cNvPr id="6489" name="Oval 259"/>
              <p:cNvSpPr>
                <a:spLocks noChangeArrowheads="1"/>
              </p:cNvSpPr>
              <p:nvPr/>
            </p:nvSpPr>
            <p:spPr bwMode="auto">
              <a:xfrm rot="3120000" flipH="1">
                <a:off x="1820" y="2982"/>
                <a:ext cx="89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90" name="Oval 260"/>
              <p:cNvSpPr>
                <a:spLocks noChangeArrowheads="1"/>
              </p:cNvSpPr>
              <p:nvPr/>
            </p:nvSpPr>
            <p:spPr bwMode="auto">
              <a:xfrm rot="3120000" flipH="1">
                <a:off x="1780" y="3018"/>
                <a:ext cx="95" cy="9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91" name="Oval 261"/>
              <p:cNvSpPr>
                <a:spLocks noChangeArrowheads="1"/>
              </p:cNvSpPr>
              <p:nvPr/>
            </p:nvSpPr>
            <p:spPr bwMode="auto">
              <a:xfrm rot="3120000" flipH="1">
                <a:off x="1812" y="3072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20" name="Group 262"/>
            <p:cNvGrpSpPr>
              <a:grpSpLocks/>
            </p:cNvGrpSpPr>
            <p:nvPr/>
          </p:nvGrpSpPr>
          <p:grpSpPr bwMode="auto">
            <a:xfrm>
              <a:off x="2353" y="3282"/>
              <a:ext cx="128" cy="176"/>
              <a:chOff x="2129" y="3056"/>
              <a:chExt cx="128" cy="176"/>
            </a:xfrm>
          </p:grpSpPr>
          <p:grpSp>
            <p:nvGrpSpPr>
              <p:cNvPr id="6485" name="Group 263"/>
              <p:cNvGrpSpPr>
                <a:grpSpLocks/>
              </p:cNvGrpSpPr>
              <p:nvPr/>
            </p:nvGrpSpPr>
            <p:grpSpPr bwMode="auto">
              <a:xfrm>
                <a:off x="2136" y="3089"/>
                <a:ext cx="121" cy="143"/>
                <a:chOff x="2136" y="3089"/>
                <a:chExt cx="121" cy="143"/>
              </a:xfrm>
            </p:grpSpPr>
            <p:sp>
              <p:nvSpPr>
                <p:cNvPr id="6487" name="Oval 264"/>
                <p:cNvSpPr>
                  <a:spLocks noChangeArrowheads="1"/>
                </p:cNvSpPr>
                <p:nvPr/>
              </p:nvSpPr>
              <p:spPr bwMode="auto">
                <a:xfrm rot="-3120000">
                  <a:off x="2137" y="3145"/>
                  <a:ext cx="86" cy="88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88" name="Oval 265"/>
                <p:cNvSpPr>
                  <a:spLocks noChangeArrowheads="1"/>
                </p:cNvSpPr>
                <p:nvPr/>
              </p:nvSpPr>
              <p:spPr bwMode="auto">
                <a:xfrm rot="-3120000">
                  <a:off x="2161" y="3088"/>
                  <a:ext cx="96" cy="97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486" name="Oval 266"/>
              <p:cNvSpPr>
                <a:spLocks noChangeArrowheads="1"/>
              </p:cNvSpPr>
              <p:nvPr/>
            </p:nvSpPr>
            <p:spPr bwMode="auto">
              <a:xfrm rot="-3120000">
                <a:off x="2128" y="3057"/>
                <a:ext cx="88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21" name="Group 267"/>
            <p:cNvGrpSpPr>
              <a:grpSpLocks/>
            </p:cNvGrpSpPr>
            <p:nvPr/>
          </p:nvGrpSpPr>
          <p:grpSpPr bwMode="auto">
            <a:xfrm>
              <a:off x="2187" y="3406"/>
              <a:ext cx="169" cy="140"/>
              <a:chOff x="1963" y="3180"/>
              <a:chExt cx="169" cy="140"/>
            </a:xfrm>
          </p:grpSpPr>
          <p:grpSp>
            <p:nvGrpSpPr>
              <p:cNvPr id="6481" name="Group 268"/>
              <p:cNvGrpSpPr>
                <a:grpSpLocks/>
              </p:cNvGrpSpPr>
              <p:nvPr/>
            </p:nvGrpSpPr>
            <p:grpSpPr bwMode="auto">
              <a:xfrm>
                <a:off x="1963" y="3215"/>
                <a:ext cx="141" cy="105"/>
                <a:chOff x="1963" y="3215"/>
                <a:chExt cx="141" cy="105"/>
              </a:xfrm>
            </p:grpSpPr>
            <p:sp>
              <p:nvSpPr>
                <p:cNvPr id="6483" name="Oval 269"/>
                <p:cNvSpPr>
                  <a:spLocks noChangeArrowheads="1"/>
                </p:cNvSpPr>
                <p:nvPr/>
              </p:nvSpPr>
              <p:spPr bwMode="auto">
                <a:xfrm rot="17640000" flipH="1">
                  <a:off x="1962" y="3216"/>
                  <a:ext cx="87" cy="85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84" name="Oval 270"/>
                <p:cNvSpPr>
                  <a:spLocks noChangeArrowheads="1"/>
                </p:cNvSpPr>
                <p:nvPr/>
              </p:nvSpPr>
              <p:spPr bwMode="auto">
                <a:xfrm rot="17640000" flipH="1">
                  <a:off x="2010" y="3227"/>
                  <a:ext cx="93" cy="9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482" name="Oval 271"/>
              <p:cNvSpPr>
                <a:spLocks noChangeArrowheads="1"/>
              </p:cNvSpPr>
              <p:nvPr/>
            </p:nvSpPr>
            <p:spPr bwMode="auto">
              <a:xfrm rot="17640000" flipH="1">
                <a:off x="2047" y="3180"/>
                <a:ext cx="85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22" name="Group 272"/>
            <p:cNvGrpSpPr>
              <a:grpSpLocks/>
            </p:cNvGrpSpPr>
            <p:nvPr/>
          </p:nvGrpSpPr>
          <p:grpSpPr bwMode="auto">
            <a:xfrm>
              <a:off x="2303" y="3119"/>
              <a:ext cx="146" cy="169"/>
              <a:chOff x="2079" y="2893"/>
              <a:chExt cx="146" cy="169"/>
            </a:xfrm>
          </p:grpSpPr>
          <p:sp>
            <p:nvSpPr>
              <p:cNvPr id="6478" name="Oval 273"/>
              <p:cNvSpPr>
                <a:spLocks noChangeArrowheads="1"/>
              </p:cNvSpPr>
              <p:nvPr/>
            </p:nvSpPr>
            <p:spPr bwMode="auto">
              <a:xfrm rot="-3120000">
                <a:off x="2104" y="2892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79" name="Oval 274"/>
              <p:cNvSpPr>
                <a:spLocks noChangeArrowheads="1"/>
              </p:cNvSpPr>
              <p:nvPr/>
            </p:nvSpPr>
            <p:spPr bwMode="auto">
              <a:xfrm rot="-3120000">
                <a:off x="2079" y="2975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80" name="Oval 275"/>
              <p:cNvSpPr>
                <a:spLocks noChangeArrowheads="1"/>
              </p:cNvSpPr>
              <p:nvPr/>
            </p:nvSpPr>
            <p:spPr bwMode="auto">
              <a:xfrm rot="-3120000">
                <a:off x="2130" y="2936"/>
                <a:ext cx="95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23" name="Group 276"/>
            <p:cNvGrpSpPr>
              <a:grpSpLocks/>
            </p:cNvGrpSpPr>
            <p:nvPr/>
          </p:nvGrpSpPr>
          <p:grpSpPr bwMode="auto">
            <a:xfrm>
              <a:off x="2049" y="3601"/>
              <a:ext cx="145" cy="169"/>
              <a:chOff x="1825" y="3375"/>
              <a:chExt cx="145" cy="169"/>
            </a:xfrm>
          </p:grpSpPr>
          <p:sp>
            <p:nvSpPr>
              <p:cNvPr id="6475" name="Oval 277"/>
              <p:cNvSpPr>
                <a:spLocks noChangeArrowheads="1"/>
              </p:cNvSpPr>
              <p:nvPr/>
            </p:nvSpPr>
            <p:spPr bwMode="auto">
              <a:xfrm rot="13920000" flipH="1">
                <a:off x="1851" y="3458"/>
                <a:ext cx="87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76" name="Oval 278"/>
              <p:cNvSpPr>
                <a:spLocks noChangeArrowheads="1"/>
              </p:cNvSpPr>
              <p:nvPr/>
            </p:nvSpPr>
            <p:spPr bwMode="auto">
              <a:xfrm rot="13920000" flipH="1">
                <a:off x="1875" y="3405"/>
                <a:ext cx="94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77" name="Oval 279"/>
              <p:cNvSpPr>
                <a:spLocks noChangeArrowheads="1"/>
              </p:cNvSpPr>
              <p:nvPr/>
            </p:nvSpPr>
            <p:spPr bwMode="auto">
              <a:xfrm rot="13920000" flipH="1">
                <a:off x="1825" y="3375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24" name="Group 280"/>
            <p:cNvGrpSpPr>
              <a:grpSpLocks/>
            </p:cNvGrpSpPr>
            <p:nvPr/>
          </p:nvGrpSpPr>
          <p:grpSpPr bwMode="auto">
            <a:xfrm>
              <a:off x="1888" y="3105"/>
              <a:ext cx="144" cy="168"/>
              <a:chOff x="1664" y="2879"/>
              <a:chExt cx="144" cy="168"/>
            </a:xfrm>
          </p:grpSpPr>
          <p:sp>
            <p:nvSpPr>
              <p:cNvPr id="6472" name="Oval 281"/>
              <p:cNvSpPr>
                <a:spLocks noChangeArrowheads="1"/>
              </p:cNvSpPr>
              <p:nvPr/>
            </p:nvSpPr>
            <p:spPr bwMode="auto">
              <a:xfrm rot="3120000" flipH="1">
                <a:off x="1696" y="2880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73" name="Oval 282"/>
              <p:cNvSpPr>
                <a:spLocks noChangeArrowheads="1"/>
              </p:cNvSpPr>
              <p:nvPr/>
            </p:nvSpPr>
            <p:spPr bwMode="auto">
              <a:xfrm rot="3120000" flipH="1">
                <a:off x="1664" y="2922"/>
                <a:ext cx="94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74" name="Oval 283"/>
              <p:cNvSpPr>
                <a:spLocks noChangeArrowheads="1"/>
              </p:cNvSpPr>
              <p:nvPr/>
            </p:nvSpPr>
            <p:spPr bwMode="auto">
              <a:xfrm rot="3120000" flipH="1">
                <a:off x="1721" y="2961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25" name="Group 284"/>
            <p:cNvGrpSpPr>
              <a:grpSpLocks/>
            </p:cNvGrpSpPr>
            <p:nvPr/>
          </p:nvGrpSpPr>
          <p:grpSpPr bwMode="auto">
            <a:xfrm>
              <a:off x="1368" y="3722"/>
              <a:ext cx="861" cy="616"/>
              <a:chOff x="1144" y="3496"/>
              <a:chExt cx="861" cy="616"/>
            </a:xfrm>
          </p:grpSpPr>
          <p:grpSp>
            <p:nvGrpSpPr>
              <p:cNvPr id="6460" name="Group 285"/>
              <p:cNvGrpSpPr>
                <a:grpSpLocks/>
              </p:cNvGrpSpPr>
              <p:nvPr/>
            </p:nvGrpSpPr>
            <p:grpSpPr bwMode="auto">
              <a:xfrm>
                <a:off x="1179" y="3728"/>
                <a:ext cx="142" cy="169"/>
                <a:chOff x="1179" y="3728"/>
                <a:chExt cx="142" cy="169"/>
              </a:xfrm>
            </p:grpSpPr>
            <p:sp>
              <p:nvSpPr>
                <p:cNvPr id="6469" name="Oval 286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201" y="3810"/>
                  <a:ext cx="88" cy="86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70" name="Oval 287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226" y="3760"/>
                  <a:ext cx="96" cy="95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71" name="Oval 288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178" y="3729"/>
                  <a:ext cx="87" cy="86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grpSp>
            <p:nvGrpSpPr>
              <p:cNvPr id="6461" name="Group 289"/>
              <p:cNvGrpSpPr>
                <a:grpSpLocks/>
              </p:cNvGrpSpPr>
              <p:nvPr/>
            </p:nvGrpSpPr>
            <p:grpSpPr bwMode="auto">
              <a:xfrm>
                <a:off x="1144" y="3496"/>
                <a:ext cx="145" cy="170"/>
                <a:chOff x="1144" y="3496"/>
                <a:chExt cx="145" cy="170"/>
              </a:xfrm>
            </p:grpSpPr>
            <p:sp>
              <p:nvSpPr>
                <p:cNvPr id="6466" name="Oval 290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169" y="3578"/>
                  <a:ext cx="88" cy="88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67" name="Oval 291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193" y="3528"/>
                  <a:ext cx="97" cy="95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68" name="Oval 292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145" y="3495"/>
                  <a:ext cx="86" cy="88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grpSp>
            <p:nvGrpSpPr>
              <p:cNvPr id="6462" name="Group 293"/>
              <p:cNvGrpSpPr>
                <a:grpSpLocks/>
              </p:cNvGrpSpPr>
              <p:nvPr/>
            </p:nvGrpSpPr>
            <p:grpSpPr bwMode="auto">
              <a:xfrm>
                <a:off x="1867" y="3940"/>
                <a:ext cx="138" cy="172"/>
                <a:chOff x="1867" y="3940"/>
                <a:chExt cx="138" cy="172"/>
              </a:xfrm>
            </p:grpSpPr>
            <p:sp>
              <p:nvSpPr>
                <p:cNvPr id="6463" name="Oval 294"/>
                <p:cNvSpPr>
                  <a:spLocks noChangeArrowheads="1"/>
                </p:cNvSpPr>
                <p:nvPr/>
              </p:nvSpPr>
              <p:spPr bwMode="auto">
                <a:xfrm rot="7200000">
                  <a:off x="1904" y="4025"/>
                  <a:ext cx="88" cy="86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64" name="Oval 295"/>
                <p:cNvSpPr>
                  <a:spLocks noChangeArrowheads="1"/>
                </p:cNvSpPr>
                <p:nvPr/>
              </p:nvSpPr>
              <p:spPr bwMode="auto">
                <a:xfrm rot="7200000">
                  <a:off x="1868" y="3980"/>
                  <a:ext cx="93" cy="95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65" name="Oval 296"/>
                <p:cNvSpPr>
                  <a:spLocks noChangeArrowheads="1"/>
                </p:cNvSpPr>
                <p:nvPr/>
              </p:nvSpPr>
              <p:spPr bwMode="auto">
                <a:xfrm rot="7200000">
                  <a:off x="1918" y="3941"/>
                  <a:ext cx="87" cy="86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</p:grpSp>
        <p:grpSp>
          <p:nvGrpSpPr>
            <p:cNvPr id="6226" name="Group 297"/>
            <p:cNvGrpSpPr>
              <a:grpSpLocks/>
            </p:cNvGrpSpPr>
            <p:nvPr/>
          </p:nvGrpSpPr>
          <p:grpSpPr bwMode="auto">
            <a:xfrm>
              <a:off x="1457" y="3634"/>
              <a:ext cx="862" cy="615"/>
              <a:chOff x="1233" y="3408"/>
              <a:chExt cx="862" cy="615"/>
            </a:xfrm>
          </p:grpSpPr>
          <p:grpSp>
            <p:nvGrpSpPr>
              <p:cNvPr id="6448" name="Group 298"/>
              <p:cNvGrpSpPr>
                <a:grpSpLocks/>
              </p:cNvGrpSpPr>
              <p:nvPr/>
            </p:nvGrpSpPr>
            <p:grpSpPr bwMode="auto">
              <a:xfrm>
                <a:off x="1268" y="3640"/>
                <a:ext cx="143" cy="168"/>
                <a:chOff x="1268" y="3640"/>
                <a:chExt cx="143" cy="168"/>
              </a:xfrm>
            </p:grpSpPr>
            <p:sp>
              <p:nvSpPr>
                <p:cNvPr id="6457" name="Oval 299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291" y="3722"/>
                  <a:ext cx="87" cy="86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58" name="Oval 300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317" y="3671"/>
                  <a:ext cx="94" cy="9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59" name="Oval 301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267" y="3641"/>
                  <a:ext cx="87" cy="86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grpSp>
            <p:nvGrpSpPr>
              <p:cNvPr id="6449" name="Group 302"/>
              <p:cNvGrpSpPr>
                <a:grpSpLocks/>
              </p:cNvGrpSpPr>
              <p:nvPr/>
            </p:nvGrpSpPr>
            <p:grpSpPr bwMode="auto">
              <a:xfrm>
                <a:off x="1233" y="3408"/>
                <a:ext cx="145" cy="169"/>
                <a:chOff x="1233" y="3408"/>
                <a:chExt cx="145" cy="169"/>
              </a:xfrm>
            </p:grpSpPr>
            <p:sp>
              <p:nvSpPr>
                <p:cNvPr id="6454" name="Oval 303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259" y="3490"/>
                  <a:ext cx="87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55" name="Oval 304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282" y="3439"/>
                  <a:ext cx="98" cy="9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56" name="Oval 305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1234" y="3407"/>
                  <a:ext cx="86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grpSp>
            <p:nvGrpSpPr>
              <p:cNvPr id="6450" name="Group 306"/>
              <p:cNvGrpSpPr>
                <a:grpSpLocks/>
              </p:cNvGrpSpPr>
              <p:nvPr/>
            </p:nvGrpSpPr>
            <p:grpSpPr bwMode="auto">
              <a:xfrm>
                <a:off x="1956" y="3851"/>
                <a:ext cx="139" cy="172"/>
                <a:chOff x="1956" y="3851"/>
                <a:chExt cx="139" cy="172"/>
              </a:xfrm>
            </p:grpSpPr>
            <p:sp>
              <p:nvSpPr>
                <p:cNvPr id="6451" name="Oval 307"/>
                <p:cNvSpPr>
                  <a:spLocks noChangeArrowheads="1"/>
                </p:cNvSpPr>
                <p:nvPr/>
              </p:nvSpPr>
              <p:spPr bwMode="auto">
                <a:xfrm rot="7200000">
                  <a:off x="1992" y="3936"/>
                  <a:ext cx="88" cy="86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52" name="Oval 308"/>
                <p:cNvSpPr>
                  <a:spLocks noChangeArrowheads="1"/>
                </p:cNvSpPr>
                <p:nvPr/>
              </p:nvSpPr>
              <p:spPr bwMode="auto">
                <a:xfrm rot="7200000">
                  <a:off x="1956" y="3891"/>
                  <a:ext cx="95" cy="95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53" name="Oval 309"/>
                <p:cNvSpPr>
                  <a:spLocks noChangeArrowheads="1"/>
                </p:cNvSpPr>
                <p:nvPr/>
              </p:nvSpPr>
              <p:spPr bwMode="auto">
                <a:xfrm rot="7200000">
                  <a:off x="2007" y="3851"/>
                  <a:ext cx="87" cy="88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</p:grpSp>
        <p:grpSp>
          <p:nvGrpSpPr>
            <p:cNvPr id="6227" name="Group 310"/>
            <p:cNvGrpSpPr>
              <a:grpSpLocks/>
            </p:cNvGrpSpPr>
            <p:nvPr/>
          </p:nvGrpSpPr>
          <p:grpSpPr bwMode="auto">
            <a:xfrm>
              <a:off x="2632" y="3127"/>
              <a:ext cx="286" cy="1210"/>
              <a:chOff x="2407" y="3082"/>
              <a:chExt cx="286" cy="1210"/>
            </a:xfrm>
          </p:grpSpPr>
          <p:sp>
            <p:nvSpPr>
              <p:cNvPr id="6446" name="Rectangle 311"/>
              <p:cNvSpPr>
                <a:spLocks noChangeArrowheads="1"/>
              </p:cNvSpPr>
              <p:nvPr/>
            </p:nvSpPr>
            <p:spPr bwMode="auto">
              <a:xfrm rot="-5400000">
                <a:off x="2199" y="3290"/>
                <a:ext cx="702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>
                  <a:spcBef>
                    <a:spcPct val="50000"/>
                  </a:spcBef>
                </a:pPr>
                <a:r>
                  <a:rPr lang="he-IL" altLang="en-US" b="1"/>
                  <a:t>תמיסת</a:t>
                </a:r>
                <a:endParaRPr lang="en-US" altLang="en-US"/>
              </a:p>
            </p:txBody>
          </p:sp>
          <p:sp>
            <p:nvSpPr>
              <p:cNvPr id="6447" name="Rectangle 312"/>
              <p:cNvSpPr>
                <a:spLocks noChangeArrowheads="1"/>
              </p:cNvSpPr>
              <p:nvPr/>
            </p:nvSpPr>
            <p:spPr bwMode="auto">
              <a:xfrm rot="-5400000">
                <a:off x="2273" y="3872"/>
                <a:ext cx="554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>
                  <a:spcBef>
                    <a:spcPct val="50000"/>
                  </a:spcBef>
                </a:pPr>
                <a:r>
                  <a:rPr lang="en-US" altLang="en-US" b="1"/>
                  <a:t>NaCl</a:t>
                </a:r>
                <a:endParaRPr lang="en-US" altLang="en-US"/>
              </a:p>
            </p:txBody>
          </p:sp>
        </p:grpSp>
        <p:grpSp>
          <p:nvGrpSpPr>
            <p:cNvPr id="6228" name="Group 313"/>
            <p:cNvGrpSpPr>
              <a:grpSpLocks/>
            </p:cNvGrpSpPr>
            <p:nvPr/>
          </p:nvGrpSpPr>
          <p:grpSpPr bwMode="auto">
            <a:xfrm>
              <a:off x="2632" y="117"/>
              <a:ext cx="286" cy="1396"/>
              <a:chOff x="2407" y="0"/>
              <a:chExt cx="286" cy="1396"/>
            </a:xfrm>
          </p:grpSpPr>
          <p:sp>
            <p:nvSpPr>
              <p:cNvPr id="6444" name="Rectangle 314"/>
              <p:cNvSpPr>
                <a:spLocks noChangeArrowheads="1"/>
              </p:cNvSpPr>
              <p:nvPr/>
            </p:nvSpPr>
            <p:spPr bwMode="auto">
              <a:xfrm rot="-5400000">
                <a:off x="2199" y="208"/>
                <a:ext cx="702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>
                  <a:spcBef>
                    <a:spcPct val="50000"/>
                  </a:spcBef>
                </a:pPr>
                <a:r>
                  <a:rPr lang="he-IL" altLang="en-US" b="1"/>
                  <a:t>תמיסת</a:t>
                </a:r>
                <a:endParaRPr lang="en-US" altLang="en-US"/>
              </a:p>
            </p:txBody>
          </p:sp>
          <p:sp>
            <p:nvSpPr>
              <p:cNvPr id="6445" name="Rectangle 315"/>
              <p:cNvSpPr>
                <a:spLocks noChangeArrowheads="1"/>
              </p:cNvSpPr>
              <p:nvPr/>
            </p:nvSpPr>
            <p:spPr bwMode="auto">
              <a:xfrm rot="-5400000">
                <a:off x="2185" y="888"/>
                <a:ext cx="730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rtl="0">
                  <a:spcBef>
                    <a:spcPct val="50000"/>
                  </a:spcBef>
                </a:pPr>
                <a:r>
                  <a:rPr lang="en-US" altLang="en-US" b="1"/>
                  <a:t>AgNO</a:t>
                </a:r>
                <a:r>
                  <a:rPr lang="en-US" altLang="en-US" b="1" baseline="-25000"/>
                  <a:t>3 </a:t>
                </a:r>
              </a:p>
            </p:txBody>
          </p:sp>
        </p:grpSp>
        <p:grpSp>
          <p:nvGrpSpPr>
            <p:cNvPr id="6229" name="Group 316"/>
            <p:cNvGrpSpPr>
              <a:grpSpLocks/>
            </p:cNvGrpSpPr>
            <p:nvPr/>
          </p:nvGrpSpPr>
          <p:grpSpPr bwMode="auto">
            <a:xfrm>
              <a:off x="5293" y="972"/>
              <a:ext cx="453" cy="2896"/>
              <a:chOff x="5068" y="747"/>
              <a:chExt cx="453" cy="2896"/>
            </a:xfrm>
          </p:grpSpPr>
          <p:grpSp>
            <p:nvGrpSpPr>
              <p:cNvPr id="6440" name="Group 317"/>
              <p:cNvGrpSpPr>
                <a:grpSpLocks/>
              </p:cNvGrpSpPr>
              <p:nvPr/>
            </p:nvGrpSpPr>
            <p:grpSpPr bwMode="auto">
              <a:xfrm>
                <a:off x="5068" y="747"/>
                <a:ext cx="453" cy="2896"/>
                <a:chOff x="5068" y="747"/>
                <a:chExt cx="453" cy="2896"/>
              </a:xfrm>
            </p:grpSpPr>
            <p:sp>
              <p:nvSpPr>
                <p:cNvPr id="6442" name="Rectangle 318"/>
                <p:cNvSpPr>
                  <a:spLocks noChangeArrowheads="1"/>
                </p:cNvSpPr>
                <p:nvPr/>
              </p:nvSpPr>
              <p:spPr bwMode="auto">
                <a:xfrm rot="-5400000">
                  <a:off x="3945" y="1870"/>
                  <a:ext cx="2647" cy="40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rtl="0">
                    <a:spcBef>
                      <a:spcPct val="50000"/>
                    </a:spcBef>
                  </a:pPr>
                  <a:r>
                    <a:rPr lang="en-US" altLang="en-US" sz="2800" b="1"/>
                    <a:t>Ag</a:t>
                  </a:r>
                  <a:r>
                    <a:rPr lang="en-US" altLang="en-US" sz="2800" b="1" baseline="30000"/>
                    <a:t>+</a:t>
                  </a:r>
                  <a:r>
                    <a:rPr lang="en-US" altLang="en-US" sz="2800" b="1"/>
                    <a:t>    +   Cl</a:t>
                  </a:r>
                  <a:r>
                    <a:rPr lang="en-US" altLang="en-US" sz="3600" b="1" baseline="30000"/>
                    <a:t>-</a:t>
                  </a:r>
                  <a:r>
                    <a:rPr lang="en-US" altLang="en-US" sz="3600" b="1"/>
                    <a:t>  </a:t>
                  </a:r>
                  <a:r>
                    <a:rPr lang="en-US" altLang="en-US" sz="2800" b="1"/>
                    <a:t>        AgCl  </a:t>
                  </a:r>
                </a:p>
              </p:txBody>
            </p:sp>
            <p:sp>
              <p:nvSpPr>
                <p:cNvPr id="6443" name="Rectangle 319"/>
                <p:cNvSpPr>
                  <a:spLocks noChangeArrowheads="1"/>
                </p:cNvSpPr>
                <p:nvPr/>
              </p:nvSpPr>
              <p:spPr bwMode="auto">
                <a:xfrm rot="-5400000">
                  <a:off x="3971" y="2094"/>
                  <a:ext cx="2851" cy="2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>
                  <a:spAutoFit/>
                </a:bodyPr>
                <a:lstStyle>
                  <a:lvl1pPr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 defTabSz="7620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defTabSz="7620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pPr rtl="0">
                    <a:spcBef>
                      <a:spcPct val="50000"/>
                    </a:spcBef>
                  </a:pPr>
                  <a:r>
                    <a:rPr lang="en-US" altLang="en-US" sz="2000" b="1"/>
                    <a:t>             (aq)              (aq)                      (s)</a:t>
                  </a:r>
                </a:p>
              </p:txBody>
            </p:sp>
          </p:grpSp>
          <p:sp>
            <p:nvSpPr>
              <p:cNvPr id="6441" name="Line 320"/>
              <p:cNvSpPr>
                <a:spLocks noChangeShapeType="1"/>
              </p:cNvSpPr>
              <p:nvPr/>
            </p:nvSpPr>
            <p:spPr bwMode="auto">
              <a:xfrm flipV="1">
                <a:off x="5287" y="1705"/>
                <a:ext cx="0" cy="27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230" name="Freeform 321"/>
            <p:cNvSpPr>
              <a:spLocks/>
            </p:cNvSpPr>
            <p:nvPr/>
          </p:nvSpPr>
          <p:spPr bwMode="auto">
            <a:xfrm>
              <a:off x="2737" y="1037"/>
              <a:ext cx="2524" cy="2609"/>
            </a:xfrm>
            <a:custGeom>
              <a:avLst/>
              <a:gdLst>
                <a:gd name="T0" fmla="*/ 0 w 2524"/>
                <a:gd name="T1" fmla="*/ 1833 h 2609"/>
                <a:gd name="T2" fmla="*/ 0 w 2524"/>
                <a:gd name="T3" fmla="*/ 776 h 2609"/>
                <a:gd name="T4" fmla="*/ 148 w 2524"/>
                <a:gd name="T5" fmla="*/ 776 h 2609"/>
                <a:gd name="T6" fmla="*/ 148 w 2524"/>
                <a:gd name="T7" fmla="*/ 894 h 2609"/>
                <a:gd name="T8" fmla="*/ 680 w 2524"/>
                <a:gd name="T9" fmla="*/ 894 h 2609"/>
                <a:gd name="T10" fmla="*/ 2407 w 2524"/>
                <a:gd name="T11" fmla="*/ 9 h 2609"/>
                <a:gd name="T12" fmla="*/ 2418 w 2524"/>
                <a:gd name="T13" fmla="*/ 4 h 2609"/>
                <a:gd name="T14" fmla="*/ 2428 w 2524"/>
                <a:gd name="T15" fmla="*/ 2 h 2609"/>
                <a:gd name="T16" fmla="*/ 2439 w 2524"/>
                <a:gd name="T17" fmla="*/ 0 h 2609"/>
                <a:gd name="T18" fmla="*/ 2452 w 2524"/>
                <a:gd name="T19" fmla="*/ 2 h 2609"/>
                <a:gd name="T20" fmla="*/ 2464 w 2524"/>
                <a:gd name="T21" fmla="*/ 6 h 2609"/>
                <a:gd name="T22" fmla="*/ 2475 w 2524"/>
                <a:gd name="T23" fmla="*/ 11 h 2609"/>
                <a:gd name="T24" fmla="*/ 2486 w 2524"/>
                <a:gd name="T25" fmla="*/ 18 h 2609"/>
                <a:gd name="T26" fmla="*/ 2495 w 2524"/>
                <a:gd name="T27" fmla="*/ 27 h 2609"/>
                <a:gd name="T28" fmla="*/ 2503 w 2524"/>
                <a:gd name="T29" fmla="*/ 38 h 2609"/>
                <a:gd name="T30" fmla="*/ 2510 w 2524"/>
                <a:gd name="T31" fmla="*/ 48 h 2609"/>
                <a:gd name="T32" fmla="*/ 2516 w 2524"/>
                <a:gd name="T33" fmla="*/ 61 h 2609"/>
                <a:gd name="T34" fmla="*/ 2521 w 2524"/>
                <a:gd name="T35" fmla="*/ 73 h 2609"/>
                <a:gd name="T36" fmla="*/ 2521 w 2524"/>
                <a:gd name="T37" fmla="*/ 88 h 2609"/>
                <a:gd name="T38" fmla="*/ 2521 w 2524"/>
                <a:gd name="T39" fmla="*/ 100 h 2609"/>
                <a:gd name="T40" fmla="*/ 2521 w 2524"/>
                <a:gd name="T41" fmla="*/ 2499 h 2609"/>
                <a:gd name="T42" fmla="*/ 2523 w 2524"/>
                <a:gd name="T43" fmla="*/ 2514 h 2609"/>
                <a:gd name="T44" fmla="*/ 2521 w 2524"/>
                <a:gd name="T45" fmla="*/ 2528 h 2609"/>
                <a:gd name="T46" fmla="*/ 2519 w 2524"/>
                <a:gd name="T47" fmla="*/ 2541 h 2609"/>
                <a:gd name="T48" fmla="*/ 2513 w 2524"/>
                <a:gd name="T49" fmla="*/ 2555 h 2609"/>
                <a:gd name="T50" fmla="*/ 2500 w 2524"/>
                <a:gd name="T51" fmla="*/ 2574 h 2609"/>
                <a:gd name="T52" fmla="*/ 2492 w 2524"/>
                <a:gd name="T53" fmla="*/ 2586 h 2609"/>
                <a:gd name="T54" fmla="*/ 2478 w 2524"/>
                <a:gd name="T55" fmla="*/ 2597 h 2609"/>
                <a:gd name="T56" fmla="*/ 2464 w 2524"/>
                <a:gd name="T57" fmla="*/ 2604 h 2609"/>
                <a:gd name="T58" fmla="*/ 2448 w 2524"/>
                <a:gd name="T59" fmla="*/ 2608 h 2609"/>
                <a:gd name="T60" fmla="*/ 2432 w 2524"/>
                <a:gd name="T61" fmla="*/ 2608 h 2609"/>
                <a:gd name="T62" fmla="*/ 2416 w 2524"/>
                <a:gd name="T63" fmla="*/ 2604 h 2609"/>
                <a:gd name="T64" fmla="*/ 2401 w 2524"/>
                <a:gd name="T65" fmla="*/ 2597 h 2609"/>
                <a:gd name="T66" fmla="*/ 2390 w 2524"/>
                <a:gd name="T67" fmla="*/ 2591 h 2609"/>
                <a:gd name="T68" fmla="*/ 2368 w 2524"/>
                <a:gd name="T69" fmla="*/ 2577 h 2609"/>
                <a:gd name="T70" fmla="*/ 680 w 2524"/>
                <a:gd name="T71" fmla="*/ 1715 h 2609"/>
                <a:gd name="T72" fmla="*/ 148 w 2524"/>
                <a:gd name="T73" fmla="*/ 1715 h 2609"/>
                <a:gd name="T74" fmla="*/ 148 w 2524"/>
                <a:gd name="T75" fmla="*/ 1833 h 2609"/>
                <a:gd name="T76" fmla="*/ 0 w 2524"/>
                <a:gd name="T77" fmla="*/ 1833 h 260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2524" h="2609">
                  <a:moveTo>
                    <a:pt x="0" y="1833"/>
                  </a:moveTo>
                  <a:lnTo>
                    <a:pt x="0" y="776"/>
                  </a:lnTo>
                  <a:lnTo>
                    <a:pt x="148" y="776"/>
                  </a:lnTo>
                  <a:lnTo>
                    <a:pt x="148" y="894"/>
                  </a:lnTo>
                  <a:lnTo>
                    <a:pt x="680" y="894"/>
                  </a:lnTo>
                  <a:lnTo>
                    <a:pt x="2407" y="9"/>
                  </a:lnTo>
                  <a:lnTo>
                    <a:pt x="2418" y="4"/>
                  </a:lnTo>
                  <a:lnTo>
                    <a:pt x="2428" y="2"/>
                  </a:lnTo>
                  <a:lnTo>
                    <a:pt x="2439" y="0"/>
                  </a:lnTo>
                  <a:lnTo>
                    <a:pt x="2452" y="2"/>
                  </a:lnTo>
                  <a:lnTo>
                    <a:pt x="2464" y="6"/>
                  </a:lnTo>
                  <a:lnTo>
                    <a:pt x="2475" y="11"/>
                  </a:lnTo>
                  <a:lnTo>
                    <a:pt x="2486" y="18"/>
                  </a:lnTo>
                  <a:lnTo>
                    <a:pt x="2495" y="27"/>
                  </a:lnTo>
                  <a:lnTo>
                    <a:pt x="2503" y="38"/>
                  </a:lnTo>
                  <a:lnTo>
                    <a:pt x="2510" y="48"/>
                  </a:lnTo>
                  <a:lnTo>
                    <a:pt x="2516" y="61"/>
                  </a:lnTo>
                  <a:lnTo>
                    <a:pt x="2521" y="73"/>
                  </a:lnTo>
                  <a:lnTo>
                    <a:pt x="2521" y="88"/>
                  </a:lnTo>
                  <a:lnTo>
                    <a:pt x="2521" y="100"/>
                  </a:lnTo>
                  <a:lnTo>
                    <a:pt x="2521" y="2499"/>
                  </a:lnTo>
                  <a:lnTo>
                    <a:pt x="2523" y="2514"/>
                  </a:lnTo>
                  <a:lnTo>
                    <a:pt x="2521" y="2528"/>
                  </a:lnTo>
                  <a:lnTo>
                    <a:pt x="2519" y="2541"/>
                  </a:lnTo>
                  <a:lnTo>
                    <a:pt x="2513" y="2555"/>
                  </a:lnTo>
                  <a:lnTo>
                    <a:pt x="2500" y="2574"/>
                  </a:lnTo>
                  <a:lnTo>
                    <a:pt x="2492" y="2586"/>
                  </a:lnTo>
                  <a:lnTo>
                    <a:pt x="2478" y="2597"/>
                  </a:lnTo>
                  <a:lnTo>
                    <a:pt x="2464" y="2604"/>
                  </a:lnTo>
                  <a:lnTo>
                    <a:pt x="2448" y="2608"/>
                  </a:lnTo>
                  <a:lnTo>
                    <a:pt x="2432" y="2608"/>
                  </a:lnTo>
                  <a:lnTo>
                    <a:pt x="2416" y="2604"/>
                  </a:lnTo>
                  <a:lnTo>
                    <a:pt x="2401" y="2597"/>
                  </a:lnTo>
                  <a:lnTo>
                    <a:pt x="2390" y="2591"/>
                  </a:lnTo>
                  <a:lnTo>
                    <a:pt x="2368" y="2577"/>
                  </a:lnTo>
                  <a:lnTo>
                    <a:pt x="680" y="1715"/>
                  </a:lnTo>
                  <a:lnTo>
                    <a:pt x="148" y="1715"/>
                  </a:lnTo>
                  <a:lnTo>
                    <a:pt x="148" y="1833"/>
                  </a:lnTo>
                  <a:lnTo>
                    <a:pt x="0" y="1833"/>
                  </a:lnTo>
                </a:path>
              </a:pathLst>
            </a:custGeom>
            <a:solidFill>
              <a:srgbClr val="CECEC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1" name="Oval 322"/>
            <p:cNvSpPr>
              <a:spLocks noChangeArrowheads="1"/>
            </p:cNvSpPr>
            <p:nvPr/>
          </p:nvSpPr>
          <p:spPr bwMode="auto">
            <a:xfrm>
              <a:off x="3540" y="1808"/>
              <a:ext cx="348" cy="1058"/>
            </a:xfrm>
            <a:prstGeom prst="ellipse">
              <a:avLst/>
            </a:prstGeom>
            <a:solidFill>
              <a:srgbClr val="8CF4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endParaRPr lang="he-IL" altLang="en-US"/>
            </a:p>
          </p:txBody>
        </p:sp>
        <p:sp>
          <p:nvSpPr>
            <p:cNvPr id="6232" name="Oval 323"/>
            <p:cNvSpPr>
              <a:spLocks noChangeArrowheads="1"/>
            </p:cNvSpPr>
            <p:nvPr/>
          </p:nvSpPr>
          <p:spPr bwMode="auto">
            <a:xfrm>
              <a:off x="2646" y="1762"/>
              <a:ext cx="320" cy="1163"/>
            </a:xfrm>
            <a:prstGeom prst="ellipse">
              <a:avLst/>
            </a:prstGeom>
            <a:solidFill>
              <a:srgbClr val="DADAD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endParaRPr lang="he-IL" altLang="en-US"/>
            </a:p>
          </p:txBody>
        </p:sp>
        <p:sp>
          <p:nvSpPr>
            <p:cNvPr id="6233" name="AutoShape 324"/>
            <p:cNvSpPr>
              <a:spLocks noChangeArrowheads="1"/>
            </p:cNvSpPr>
            <p:nvPr/>
          </p:nvSpPr>
          <p:spPr bwMode="auto">
            <a:xfrm rot="-5400000" flipH="1" flipV="1">
              <a:off x="3282" y="1632"/>
              <a:ext cx="2350" cy="1438"/>
            </a:xfrm>
            <a:custGeom>
              <a:avLst/>
              <a:gdLst>
                <a:gd name="T0" fmla="*/ 2031 w 21600"/>
                <a:gd name="T1" fmla="*/ 719 h 21600"/>
                <a:gd name="T2" fmla="*/ 1175 w 21600"/>
                <a:gd name="T3" fmla="*/ 1438 h 21600"/>
                <a:gd name="T4" fmla="*/ 319 w 21600"/>
                <a:gd name="T5" fmla="*/ 719 h 21600"/>
                <a:gd name="T6" fmla="*/ 1175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734 w 21600"/>
                <a:gd name="T13" fmla="*/ 4732 h 21600"/>
                <a:gd name="T14" fmla="*/ 16866 w 21600"/>
                <a:gd name="T15" fmla="*/ 1686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868" y="21600"/>
                  </a:lnTo>
                  <a:lnTo>
                    <a:pt x="15732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F4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4" name="Oval 325"/>
            <p:cNvSpPr>
              <a:spLocks noChangeArrowheads="1"/>
            </p:cNvSpPr>
            <p:nvPr/>
          </p:nvSpPr>
          <p:spPr bwMode="auto">
            <a:xfrm>
              <a:off x="2681" y="1853"/>
              <a:ext cx="266" cy="965"/>
            </a:xfrm>
            <a:prstGeom prst="ellipse">
              <a:avLst/>
            </a:prstGeom>
            <a:solidFill>
              <a:srgbClr val="CECEC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endParaRPr lang="he-IL" altLang="en-US"/>
            </a:p>
          </p:txBody>
        </p:sp>
        <p:grpSp>
          <p:nvGrpSpPr>
            <p:cNvPr id="6235" name="Group 326"/>
            <p:cNvGrpSpPr>
              <a:grpSpLocks/>
            </p:cNvGrpSpPr>
            <p:nvPr/>
          </p:nvGrpSpPr>
          <p:grpSpPr bwMode="auto">
            <a:xfrm>
              <a:off x="3712" y="2162"/>
              <a:ext cx="146" cy="169"/>
              <a:chOff x="3488" y="1936"/>
              <a:chExt cx="146" cy="169"/>
            </a:xfrm>
          </p:grpSpPr>
          <p:sp>
            <p:nvSpPr>
              <p:cNvPr id="6437" name="Oval 327"/>
              <p:cNvSpPr>
                <a:spLocks noChangeArrowheads="1"/>
              </p:cNvSpPr>
              <p:nvPr/>
            </p:nvSpPr>
            <p:spPr bwMode="auto">
              <a:xfrm rot="-3120000">
                <a:off x="3513" y="1935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38" name="Oval 328"/>
              <p:cNvSpPr>
                <a:spLocks noChangeArrowheads="1"/>
              </p:cNvSpPr>
              <p:nvPr/>
            </p:nvSpPr>
            <p:spPr bwMode="auto">
              <a:xfrm rot="-3120000">
                <a:off x="3539" y="1977"/>
                <a:ext cx="95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39" name="Oval 329"/>
              <p:cNvSpPr>
                <a:spLocks noChangeArrowheads="1"/>
              </p:cNvSpPr>
              <p:nvPr/>
            </p:nvSpPr>
            <p:spPr bwMode="auto">
              <a:xfrm rot="-3120000">
                <a:off x="3488" y="2018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36" name="Group 330"/>
            <p:cNvGrpSpPr>
              <a:grpSpLocks/>
            </p:cNvGrpSpPr>
            <p:nvPr/>
          </p:nvGrpSpPr>
          <p:grpSpPr bwMode="auto">
            <a:xfrm>
              <a:off x="4366" y="2925"/>
              <a:ext cx="145" cy="169"/>
              <a:chOff x="4142" y="2699"/>
              <a:chExt cx="145" cy="169"/>
            </a:xfrm>
          </p:grpSpPr>
          <p:sp>
            <p:nvSpPr>
              <p:cNvPr id="6434" name="Oval 331"/>
              <p:cNvSpPr>
                <a:spLocks noChangeArrowheads="1"/>
              </p:cNvSpPr>
              <p:nvPr/>
            </p:nvSpPr>
            <p:spPr bwMode="auto">
              <a:xfrm rot="-3120000">
                <a:off x="4166" y="2701"/>
                <a:ext cx="89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35" name="Oval 332"/>
              <p:cNvSpPr>
                <a:spLocks noChangeArrowheads="1"/>
              </p:cNvSpPr>
              <p:nvPr/>
            </p:nvSpPr>
            <p:spPr bwMode="auto">
              <a:xfrm rot="-3120000">
                <a:off x="4191" y="2742"/>
                <a:ext cx="96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36" name="Oval 333"/>
              <p:cNvSpPr>
                <a:spLocks noChangeArrowheads="1"/>
              </p:cNvSpPr>
              <p:nvPr/>
            </p:nvSpPr>
            <p:spPr bwMode="auto">
              <a:xfrm rot="-3120000">
                <a:off x="4142" y="2781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37" name="Group 334"/>
            <p:cNvGrpSpPr>
              <a:grpSpLocks/>
            </p:cNvGrpSpPr>
            <p:nvPr/>
          </p:nvGrpSpPr>
          <p:grpSpPr bwMode="auto">
            <a:xfrm>
              <a:off x="4594" y="2906"/>
              <a:ext cx="488" cy="395"/>
              <a:chOff x="4370" y="2680"/>
              <a:chExt cx="488" cy="395"/>
            </a:xfrm>
          </p:grpSpPr>
          <p:grpSp>
            <p:nvGrpSpPr>
              <p:cNvPr id="6417" name="Group 335"/>
              <p:cNvGrpSpPr>
                <a:grpSpLocks/>
              </p:cNvGrpSpPr>
              <p:nvPr/>
            </p:nvGrpSpPr>
            <p:grpSpPr bwMode="auto">
              <a:xfrm>
                <a:off x="4370" y="2693"/>
                <a:ext cx="175" cy="132"/>
                <a:chOff x="4370" y="2693"/>
                <a:chExt cx="175" cy="132"/>
              </a:xfrm>
            </p:grpSpPr>
            <p:sp>
              <p:nvSpPr>
                <p:cNvPr id="6431" name="Oval 336"/>
                <p:cNvSpPr>
                  <a:spLocks noChangeArrowheads="1"/>
                </p:cNvSpPr>
                <p:nvPr/>
              </p:nvSpPr>
              <p:spPr bwMode="auto">
                <a:xfrm rot="19800000" flipH="1">
                  <a:off x="4458" y="2714"/>
                  <a:ext cx="87" cy="86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32" name="Oval 337"/>
                <p:cNvSpPr>
                  <a:spLocks noChangeArrowheads="1"/>
                </p:cNvSpPr>
                <p:nvPr/>
              </p:nvSpPr>
              <p:spPr bwMode="auto">
                <a:xfrm rot="19800000" flipH="1">
                  <a:off x="4398" y="2732"/>
                  <a:ext cx="93" cy="93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33" name="Oval 338"/>
                <p:cNvSpPr>
                  <a:spLocks noChangeArrowheads="1"/>
                </p:cNvSpPr>
                <p:nvPr/>
              </p:nvSpPr>
              <p:spPr bwMode="auto">
                <a:xfrm rot="19800000" flipH="1">
                  <a:off x="4370" y="2693"/>
                  <a:ext cx="86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grpSp>
            <p:nvGrpSpPr>
              <p:cNvPr id="6418" name="Group 339"/>
              <p:cNvGrpSpPr>
                <a:grpSpLocks/>
              </p:cNvGrpSpPr>
              <p:nvPr/>
            </p:nvGrpSpPr>
            <p:grpSpPr bwMode="auto">
              <a:xfrm>
                <a:off x="4529" y="2862"/>
                <a:ext cx="127" cy="175"/>
                <a:chOff x="4529" y="2862"/>
                <a:chExt cx="127" cy="175"/>
              </a:xfrm>
            </p:grpSpPr>
            <p:grpSp>
              <p:nvGrpSpPr>
                <p:cNvPr id="6427" name="Group 340"/>
                <p:cNvGrpSpPr>
                  <a:grpSpLocks/>
                </p:cNvGrpSpPr>
                <p:nvPr/>
              </p:nvGrpSpPr>
              <p:grpSpPr bwMode="auto">
                <a:xfrm>
                  <a:off x="4529" y="2908"/>
                  <a:ext cx="127" cy="129"/>
                  <a:chOff x="4529" y="2908"/>
                  <a:chExt cx="127" cy="129"/>
                </a:xfrm>
              </p:grpSpPr>
              <p:sp>
                <p:nvSpPr>
                  <p:cNvPr id="6429" name="Oval 341"/>
                  <p:cNvSpPr>
                    <a:spLocks noChangeArrowheads="1"/>
                  </p:cNvSpPr>
                  <p:nvPr/>
                </p:nvSpPr>
                <p:spPr bwMode="auto">
                  <a:xfrm rot="13920000" flipH="1">
                    <a:off x="4529" y="2949"/>
                    <a:ext cx="88" cy="88"/>
                  </a:xfrm>
                  <a:prstGeom prst="ellipse">
                    <a:avLst/>
                  </a:prstGeom>
                  <a:solidFill>
                    <a:srgbClr val="91919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  <p:sp>
                <p:nvSpPr>
                  <p:cNvPr id="6430" name="Oval 342"/>
                  <p:cNvSpPr>
                    <a:spLocks noChangeArrowheads="1"/>
                  </p:cNvSpPr>
                  <p:nvPr/>
                </p:nvSpPr>
                <p:spPr bwMode="auto">
                  <a:xfrm rot="13920000" flipH="1">
                    <a:off x="4561" y="2908"/>
                    <a:ext cx="96" cy="95"/>
                  </a:xfrm>
                  <a:prstGeom prst="ellipse">
                    <a:avLst/>
                  </a:prstGeom>
                  <a:solidFill>
                    <a:schemeClr val="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5pPr>
                    <a:lvl6pPr marL="25146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6pPr>
                    <a:lvl7pPr marL="29718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7pPr>
                    <a:lvl8pPr marL="34290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8pPr>
                    <a:lvl9pPr marL="3886200" indent="-228600" rtl="1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 (Hebrew)" pitchFamily="26" charset="0"/>
                      </a:defRPr>
                    </a:lvl9pPr>
                  </a:lstStyle>
                  <a:p>
                    <a:endParaRPr lang="he-IL" altLang="en-US"/>
                  </a:p>
                </p:txBody>
              </p:sp>
            </p:grpSp>
            <p:sp>
              <p:nvSpPr>
                <p:cNvPr id="6428" name="Oval 343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4537" y="2861"/>
                  <a:ext cx="86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grpSp>
            <p:nvGrpSpPr>
              <p:cNvPr id="6419" name="Group 344"/>
              <p:cNvGrpSpPr>
                <a:grpSpLocks/>
              </p:cNvGrpSpPr>
              <p:nvPr/>
            </p:nvGrpSpPr>
            <p:grpSpPr bwMode="auto">
              <a:xfrm>
                <a:off x="4729" y="2898"/>
                <a:ext cx="129" cy="177"/>
                <a:chOff x="4729" y="2898"/>
                <a:chExt cx="129" cy="177"/>
              </a:xfrm>
            </p:grpSpPr>
            <p:sp>
              <p:nvSpPr>
                <p:cNvPr id="6424" name="Oval 345"/>
                <p:cNvSpPr>
                  <a:spLocks noChangeArrowheads="1"/>
                </p:cNvSpPr>
                <p:nvPr/>
              </p:nvSpPr>
              <p:spPr bwMode="auto">
                <a:xfrm rot="7680000">
                  <a:off x="4770" y="2987"/>
                  <a:ext cx="89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25" name="Oval 346"/>
                <p:cNvSpPr>
                  <a:spLocks noChangeArrowheads="1"/>
                </p:cNvSpPr>
                <p:nvPr/>
              </p:nvSpPr>
              <p:spPr bwMode="auto">
                <a:xfrm rot="7680000">
                  <a:off x="4728" y="2945"/>
                  <a:ext cx="97" cy="95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26" name="Oval 347"/>
                <p:cNvSpPr>
                  <a:spLocks noChangeArrowheads="1"/>
                </p:cNvSpPr>
                <p:nvPr/>
              </p:nvSpPr>
              <p:spPr bwMode="auto">
                <a:xfrm rot="7680000">
                  <a:off x="4761" y="2897"/>
                  <a:ext cx="87" cy="89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grpSp>
            <p:nvGrpSpPr>
              <p:cNvPr id="6420" name="Group 348"/>
              <p:cNvGrpSpPr>
                <a:grpSpLocks/>
              </p:cNvGrpSpPr>
              <p:nvPr/>
            </p:nvGrpSpPr>
            <p:grpSpPr bwMode="auto">
              <a:xfrm>
                <a:off x="4643" y="2680"/>
                <a:ext cx="142" cy="169"/>
                <a:chOff x="4643" y="2680"/>
                <a:chExt cx="142" cy="169"/>
              </a:xfrm>
            </p:grpSpPr>
            <p:sp>
              <p:nvSpPr>
                <p:cNvPr id="6421" name="Oval 349"/>
                <p:cNvSpPr>
                  <a:spLocks noChangeArrowheads="1"/>
                </p:cNvSpPr>
                <p:nvPr/>
              </p:nvSpPr>
              <p:spPr bwMode="auto">
                <a:xfrm rot="7680000">
                  <a:off x="4674" y="2762"/>
                  <a:ext cx="86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22" name="Oval 350"/>
                <p:cNvSpPr>
                  <a:spLocks noChangeArrowheads="1"/>
                </p:cNvSpPr>
                <p:nvPr/>
              </p:nvSpPr>
              <p:spPr bwMode="auto">
                <a:xfrm rot="7680000">
                  <a:off x="4643" y="2712"/>
                  <a:ext cx="94" cy="9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23" name="Oval 351"/>
                <p:cNvSpPr>
                  <a:spLocks noChangeArrowheads="1"/>
                </p:cNvSpPr>
                <p:nvPr/>
              </p:nvSpPr>
              <p:spPr bwMode="auto">
                <a:xfrm rot="7680000">
                  <a:off x="4698" y="2680"/>
                  <a:ext cx="88" cy="87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</p:grpSp>
        <p:grpSp>
          <p:nvGrpSpPr>
            <p:cNvPr id="6238" name="Group 352"/>
            <p:cNvGrpSpPr>
              <a:grpSpLocks/>
            </p:cNvGrpSpPr>
            <p:nvPr/>
          </p:nvGrpSpPr>
          <p:grpSpPr bwMode="auto">
            <a:xfrm>
              <a:off x="4629" y="1442"/>
              <a:ext cx="175" cy="128"/>
              <a:chOff x="4405" y="1216"/>
              <a:chExt cx="175" cy="128"/>
            </a:xfrm>
          </p:grpSpPr>
          <p:sp>
            <p:nvSpPr>
              <p:cNvPr id="6414" name="Oval 353"/>
              <p:cNvSpPr>
                <a:spLocks noChangeArrowheads="1"/>
              </p:cNvSpPr>
              <p:nvPr/>
            </p:nvSpPr>
            <p:spPr bwMode="auto">
              <a:xfrm rot="-8520000">
                <a:off x="4494" y="1248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15" name="Oval 354"/>
              <p:cNvSpPr>
                <a:spLocks noChangeArrowheads="1"/>
              </p:cNvSpPr>
              <p:nvPr/>
            </p:nvSpPr>
            <p:spPr bwMode="auto">
              <a:xfrm rot="-8520000">
                <a:off x="4438" y="1216"/>
                <a:ext cx="97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16" name="Oval 355"/>
              <p:cNvSpPr>
                <a:spLocks noChangeArrowheads="1"/>
              </p:cNvSpPr>
              <p:nvPr/>
            </p:nvSpPr>
            <p:spPr bwMode="auto">
              <a:xfrm rot="-8520000">
                <a:off x="4405" y="1257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39" name="Group 356"/>
            <p:cNvGrpSpPr>
              <a:grpSpLocks/>
            </p:cNvGrpSpPr>
            <p:nvPr/>
          </p:nvGrpSpPr>
          <p:grpSpPr bwMode="auto">
            <a:xfrm>
              <a:off x="4392" y="1582"/>
              <a:ext cx="166" cy="142"/>
              <a:chOff x="4168" y="1356"/>
              <a:chExt cx="166" cy="142"/>
            </a:xfrm>
          </p:grpSpPr>
          <p:sp>
            <p:nvSpPr>
              <p:cNvPr id="6411" name="Oval 357"/>
              <p:cNvSpPr>
                <a:spLocks noChangeArrowheads="1"/>
              </p:cNvSpPr>
              <p:nvPr/>
            </p:nvSpPr>
            <p:spPr bwMode="auto">
              <a:xfrm rot="-6600000">
                <a:off x="4248" y="1412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12" name="Oval 358"/>
              <p:cNvSpPr>
                <a:spLocks noChangeArrowheads="1"/>
              </p:cNvSpPr>
              <p:nvPr/>
            </p:nvSpPr>
            <p:spPr bwMode="auto">
              <a:xfrm rot="-6600000">
                <a:off x="4215" y="1356"/>
                <a:ext cx="94" cy="9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13" name="Oval 359"/>
              <p:cNvSpPr>
                <a:spLocks noChangeArrowheads="1"/>
              </p:cNvSpPr>
              <p:nvPr/>
            </p:nvSpPr>
            <p:spPr bwMode="auto">
              <a:xfrm rot="-6600000">
                <a:off x="4168" y="1372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40" name="Group 360"/>
            <p:cNvGrpSpPr>
              <a:grpSpLocks/>
            </p:cNvGrpSpPr>
            <p:nvPr/>
          </p:nvGrpSpPr>
          <p:grpSpPr bwMode="auto">
            <a:xfrm>
              <a:off x="4687" y="1651"/>
              <a:ext cx="140" cy="172"/>
              <a:chOff x="4463" y="1425"/>
              <a:chExt cx="140" cy="172"/>
            </a:xfrm>
          </p:grpSpPr>
          <p:sp>
            <p:nvSpPr>
              <p:cNvPr id="6408" name="Oval 361"/>
              <p:cNvSpPr>
                <a:spLocks noChangeArrowheads="1"/>
              </p:cNvSpPr>
              <p:nvPr/>
            </p:nvSpPr>
            <p:spPr bwMode="auto">
              <a:xfrm rot="9300000">
                <a:off x="4516" y="1425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09" name="Oval 362"/>
              <p:cNvSpPr>
                <a:spLocks noChangeArrowheads="1"/>
              </p:cNvSpPr>
              <p:nvPr/>
            </p:nvSpPr>
            <p:spPr bwMode="auto">
              <a:xfrm rot="9300000">
                <a:off x="4463" y="1454"/>
                <a:ext cx="95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10" name="Oval 363"/>
              <p:cNvSpPr>
                <a:spLocks noChangeArrowheads="1"/>
              </p:cNvSpPr>
              <p:nvPr/>
            </p:nvSpPr>
            <p:spPr bwMode="auto">
              <a:xfrm rot="9300000">
                <a:off x="4483" y="1511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41" name="Group 364"/>
            <p:cNvGrpSpPr>
              <a:grpSpLocks/>
            </p:cNvGrpSpPr>
            <p:nvPr/>
          </p:nvGrpSpPr>
          <p:grpSpPr bwMode="auto">
            <a:xfrm>
              <a:off x="4915" y="1503"/>
              <a:ext cx="167" cy="140"/>
              <a:chOff x="4691" y="1277"/>
              <a:chExt cx="167" cy="140"/>
            </a:xfrm>
          </p:grpSpPr>
          <p:grpSp>
            <p:nvGrpSpPr>
              <p:cNvPr id="6404" name="Group 365"/>
              <p:cNvGrpSpPr>
                <a:grpSpLocks/>
              </p:cNvGrpSpPr>
              <p:nvPr/>
            </p:nvGrpSpPr>
            <p:grpSpPr bwMode="auto">
              <a:xfrm>
                <a:off x="4691" y="1277"/>
                <a:ext cx="141" cy="105"/>
                <a:chOff x="4691" y="1277"/>
                <a:chExt cx="141" cy="105"/>
              </a:xfrm>
            </p:grpSpPr>
            <p:sp>
              <p:nvSpPr>
                <p:cNvPr id="6406" name="Oval 366"/>
                <p:cNvSpPr>
                  <a:spLocks noChangeArrowheads="1"/>
                </p:cNvSpPr>
                <p:nvPr/>
              </p:nvSpPr>
              <p:spPr bwMode="auto">
                <a:xfrm rot="-6840000">
                  <a:off x="4690" y="1296"/>
                  <a:ext cx="87" cy="85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407" name="Oval 367"/>
                <p:cNvSpPr>
                  <a:spLocks noChangeArrowheads="1"/>
                </p:cNvSpPr>
                <p:nvPr/>
              </p:nvSpPr>
              <p:spPr bwMode="auto">
                <a:xfrm rot="-6840000">
                  <a:off x="4738" y="1276"/>
                  <a:ext cx="93" cy="95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405" name="Oval 368"/>
              <p:cNvSpPr>
                <a:spLocks noChangeArrowheads="1"/>
              </p:cNvSpPr>
              <p:nvPr/>
            </p:nvSpPr>
            <p:spPr bwMode="auto">
              <a:xfrm rot="-6840000">
                <a:off x="4773" y="1331"/>
                <a:ext cx="86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42" name="Group 369"/>
            <p:cNvGrpSpPr>
              <a:grpSpLocks/>
            </p:cNvGrpSpPr>
            <p:nvPr/>
          </p:nvGrpSpPr>
          <p:grpSpPr bwMode="auto">
            <a:xfrm>
              <a:off x="4398" y="2290"/>
              <a:ext cx="178" cy="129"/>
              <a:chOff x="4174" y="2064"/>
              <a:chExt cx="178" cy="129"/>
            </a:xfrm>
          </p:grpSpPr>
          <p:sp>
            <p:nvSpPr>
              <p:cNvPr id="6401" name="Oval 370"/>
              <p:cNvSpPr>
                <a:spLocks noChangeArrowheads="1"/>
              </p:cNvSpPr>
              <p:nvPr/>
            </p:nvSpPr>
            <p:spPr bwMode="auto">
              <a:xfrm rot="19320000" flipH="1">
                <a:off x="4265" y="2072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02" name="Oval 371"/>
              <p:cNvSpPr>
                <a:spLocks noChangeArrowheads="1"/>
              </p:cNvSpPr>
              <p:nvPr/>
            </p:nvSpPr>
            <p:spPr bwMode="auto">
              <a:xfrm rot="19320000" flipH="1">
                <a:off x="4207" y="2098"/>
                <a:ext cx="95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03" name="Oval 372"/>
              <p:cNvSpPr>
                <a:spLocks noChangeArrowheads="1"/>
              </p:cNvSpPr>
              <p:nvPr/>
            </p:nvSpPr>
            <p:spPr bwMode="auto">
              <a:xfrm rot="19320000" flipH="1">
                <a:off x="4174" y="2064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43" name="Group 373"/>
            <p:cNvGrpSpPr>
              <a:grpSpLocks/>
            </p:cNvGrpSpPr>
            <p:nvPr/>
          </p:nvGrpSpPr>
          <p:grpSpPr bwMode="auto">
            <a:xfrm>
              <a:off x="4337" y="2383"/>
              <a:ext cx="155" cy="145"/>
              <a:chOff x="4113" y="2157"/>
              <a:chExt cx="155" cy="145"/>
            </a:xfrm>
          </p:grpSpPr>
          <p:sp>
            <p:nvSpPr>
              <p:cNvPr id="6398" name="Oval 374"/>
              <p:cNvSpPr>
                <a:spLocks noChangeArrowheads="1"/>
              </p:cNvSpPr>
              <p:nvPr/>
            </p:nvSpPr>
            <p:spPr bwMode="auto">
              <a:xfrm rot="180000">
                <a:off x="4113" y="2216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99" name="Oval 375"/>
              <p:cNvSpPr>
                <a:spLocks noChangeArrowheads="1"/>
              </p:cNvSpPr>
              <p:nvPr/>
            </p:nvSpPr>
            <p:spPr bwMode="auto">
              <a:xfrm rot="180000">
                <a:off x="4167" y="2206"/>
                <a:ext cx="95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400" name="Oval 376"/>
              <p:cNvSpPr>
                <a:spLocks noChangeArrowheads="1"/>
              </p:cNvSpPr>
              <p:nvPr/>
            </p:nvSpPr>
            <p:spPr bwMode="auto">
              <a:xfrm rot="180000">
                <a:off x="4180" y="2157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44" name="Group 377"/>
            <p:cNvGrpSpPr>
              <a:grpSpLocks/>
            </p:cNvGrpSpPr>
            <p:nvPr/>
          </p:nvGrpSpPr>
          <p:grpSpPr bwMode="auto">
            <a:xfrm>
              <a:off x="3959" y="2640"/>
              <a:ext cx="136" cy="175"/>
              <a:chOff x="3735" y="2414"/>
              <a:chExt cx="136" cy="175"/>
            </a:xfrm>
          </p:grpSpPr>
          <p:sp>
            <p:nvSpPr>
              <p:cNvPr id="6395" name="Oval 378"/>
              <p:cNvSpPr>
                <a:spLocks noChangeArrowheads="1"/>
              </p:cNvSpPr>
              <p:nvPr/>
            </p:nvSpPr>
            <p:spPr bwMode="auto">
              <a:xfrm rot="3600000" flipH="1">
                <a:off x="3770" y="2415"/>
                <a:ext cx="89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96" name="Oval 379"/>
              <p:cNvSpPr>
                <a:spLocks noChangeArrowheads="1"/>
              </p:cNvSpPr>
              <p:nvPr/>
            </p:nvSpPr>
            <p:spPr bwMode="auto">
              <a:xfrm rot="3600000" flipH="1">
                <a:off x="3735" y="2454"/>
                <a:ext cx="95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97" name="Oval 380"/>
              <p:cNvSpPr>
                <a:spLocks noChangeArrowheads="1"/>
              </p:cNvSpPr>
              <p:nvPr/>
            </p:nvSpPr>
            <p:spPr bwMode="auto">
              <a:xfrm rot="3600000" flipH="1">
                <a:off x="3785" y="2502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45" name="Group 381"/>
            <p:cNvGrpSpPr>
              <a:grpSpLocks/>
            </p:cNvGrpSpPr>
            <p:nvPr/>
          </p:nvGrpSpPr>
          <p:grpSpPr bwMode="auto">
            <a:xfrm>
              <a:off x="3941" y="2447"/>
              <a:ext cx="128" cy="177"/>
              <a:chOff x="3717" y="2221"/>
              <a:chExt cx="128" cy="177"/>
            </a:xfrm>
          </p:grpSpPr>
          <p:sp>
            <p:nvSpPr>
              <p:cNvPr id="6392" name="Oval 382"/>
              <p:cNvSpPr>
                <a:spLocks noChangeArrowheads="1"/>
              </p:cNvSpPr>
              <p:nvPr/>
            </p:nvSpPr>
            <p:spPr bwMode="auto">
              <a:xfrm rot="2640000" flipH="1">
                <a:off x="3758" y="2312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93" name="Oval 383"/>
              <p:cNvSpPr>
                <a:spLocks noChangeArrowheads="1"/>
              </p:cNvSpPr>
              <p:nvPr/>
            </p:nvSpPr>
            <p:spPr bwMode="auto">
              <a:xfrm rot="2640000" flipH="1">
                <a:off x="3717" y="2259"/>
                <a:ext cx="94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94" name="Oval 384"/>
              <p:cNvSpPr>
                <a:spLocks noChangeArrowheads="1"/>
              </p:cNvSpPr>
              <p:nvPr/>
            </p:nvSpPr>
            <p:spPr bwMode="auto">
              <a:xfrm rot="2640000" flipH="1">
                <a:off x="3752" y="2221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46" name="Group 385"/>
            <p:cNvGrpSpPr>
              <a:grpSpLocks/>
            </p:cNvGrpSpPr>
            <p:nvPr/>
          </p:nvGrpSpPr>
          <p:grpSpPr bwMode="auto">
            <a:xfrm>
              <a:off x="3916" y="1781"/>
              <a:ext cx="166" cy="144"/>
              <a:chOff x="3692" y="1555"/>
              <a:chExt cx="166" cy="144"/>
            </a:xfrm>
          </p:grpSpPr>
          <p:sp>
            <p:nvSpPr>
              <p:cNvPr id="6389" name="Oval 386"/>
              <p:cNvSpPr>
                <a:spLocks noChangeArrowheads="1"/>
              </p:cNvSpPr>
              <p:nvPr/>
            </p:nvSpPr>
            <p:spPr bwMode="auto">
              <a:xfrm rot="17400000" flipH="1">
                <a:off x="3771" y="1556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90" name="Oval 387"/>
              <p:cNvSpPr>
                <a:spLocks noChangeArrowheads="1"/>
              </p:cNvSpPr>
              <p:nvPr/>
            </p:nvSpPr>
            <p:spPr bwMode="auto">
              <a:xfrm rot="17400000" flipH="1">
                <a:off x="3739" y="1605"/>
                <a:ext cx="95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91" name="Oval 388"/>
              <p:cNvSpPr>
                <a:spLocks noChangeArrowheads="1"/>
              </p:cNvSpPr>
              <p:nvPr/>
            </p:nvSpPr>
            <p:spPr bwMode="auto">
              <a:xfrm rot="17400000" flipH="1">
                <a:off x="3693" y="1595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47" name="Group 389"/>
            <p:cNvGrpSpPr>
              <a:grpSpLocks/>
            </p:cNvGrpSpPr>
            <p:nvPr/>
          </p:nvGrpSpPr>
          <p:grpSpPr bwMode="auto">
            <a:xfrm>
              <a:off x="3819" y="1831"/>
              <a:ext cx="143" cy="170"/>
              <a:chOff x="3595" y="1605"/>
              <a:chExt cx="143" cy="170"/>
            </a:xfrm>
          </p:grpSpPr>
          <p:sp>
            <p:nvSpPr>
              <p:cNvPr id="6386" name="Oval 390"/>
              <p:cNvSpPr>
                <a:spLocks noChangeArrowheads="1"/>
              </p:cNvSpPr>
              <p:nvPr/>
            </p:nvSpPr>
            <p:spPr bwMode="auto">
              <a:xfrm rot="-3120000">
                <a:off x="3618" y="1606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87" name="Oval 391"/>
              <p:cNvSpPr>
                <a:spLocks noChangeArrowheads="1"/>
              </p:cNvSpPr>
              <p:nvPr/>
            </p:nvSpPr>
            <p:spPr bwMode="auto">
              <a:xfrm rot="-3120000">
                <a:off x="3643" y="1648"/>
                <a:ext cx="96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88" name="Oval 392"/>
              <p:cNvSpPr>
                <a:spLocks noChangeArrowheads="1"/>
              </p:cNvSpPr>
              <p:nvPr/>
            </p:nvSpPr>
            <p:spPr bwMode="auto">
              <a:xfrm rot="-3120000">
                <a:off x="3594" y="1688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48" name="Group 393"/>
            <p:cNvGrpSpPr>
              <a:grpSpLocks/>
            </p:cNvGrpSpPr>
            <p:nvPr/>
          </p:nvGrpSpPr>
          <p:grpSpPr bwMode="auto">
            <a:xfrm>
              <a:off x="3795" y="2771"/>
              <a:ext cx="175" cy="126"/>
              <a:chOff x="3571" y="2545"/>
              <a:chExt cx="175" cy="126"/>
            </a:xfrm>
          </p:grpSpPr>
          <p:grpSp>
            <p:nvGrpSpPr>
              <p:cNvPr id="6382" name="Group 394"/>
              <p:cNvGrpSpPr>
                <a:grpSpLocks/>
              </p:cNvGrpSpPr>
              <p:nvPr/>
            </p:nvGrpSpPr>
            <p:grpSpPr bwMode="auto">
              <a:xfrm>
                <a:off x="3571" y="2549"/>
                <a:ext cx="133" cy="122"/>
                <a:chOff x="3571" y="2549"/>
                <a:chExt cx="133" cy="122"/>
              </a:xfrm>
            </p:grpSpPr>
            <p:sp>
              <p:nvSpPr>
                <p:cNvPr id="6384" name="Oval 395"/>
                <p:cNvSpPr>
                  <a:spLocks noChangeArrowheads="1"/>
                </p:cNvSpPr>
                <p:nvPr/>
              </p:nvSpPr>
              <p:spPr bwMode="auto">
                <a:xfrm rot="18840000" flipH="1">
                  <a:off x="3571" y="2549"/>
                  <a:ext cx="86" cy="86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385" name="Oval 396"/>
                <p:cNvSpPr>
                  <a:spLocks noChangeArrowheads="1"/>
                </p:cNvSpPr>
                <p:nvPr/>
              </p:nvSpPr>
              <p:spPr bwMode="auto">
                <a:xfrm rot="18840000" flipH="1">
                  <a:off x="3610" y="2577"/>
                  <a:ext cx="93" cy="95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383" name="Oval 397"/>
              <p:cNvSpPr>
                <a:spLocks noChangeArrowheads="1"/>
              </p:cNvSpPr>
              <p:nvPr/>
            </p:nvSpPr>
            <p:spPr bwMode="auto">
              <a:xfrm rot="18840000" flipH="1">
                <a:off x="3659" y="2545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49" name="Group 398"/>
            <p:cNvGrpSpPr>
              <a:grpSpLocks/>
            </p:cNvGrpSpPr>
            <p:nvPr/>
          </p:nvGrpSpPr>
          <p:grpSpPr bwMode="auto">
            <a:xfrm>
              <a:off x="4129" y="2739"/>
              <a:ext cx="149" cy="163"/>
              <a:chOff x="3905" y="2513"/>
              <a:chExt cx="149" cy="163"/>
            </a:xfrm>
          </p:grpSpPr>
          <p:sp>
            <p:nvSpPr>
              <p:cNvPr id="6379" name="Oval 399"/>
              <p:cNvSpPr>
                <a:spLocks noChangeArrowheads="1"/>
              </p:cNvSpPr>
              <p:nvPr/>
            </p:nvSpPr>
            <p:spPr bwMode="auto">
              <a:xfrm rot="2640000" flipH="1">
                <a:off x="3933" y="2513"/>
                <a:ext cx="85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80" name="Oval 400"/>
              <p:cNvSpPr>
                <a:spLocks noChangeArrowheads="1"/>
              </p:cNvSpPr>
              <p:nvPr/>
            </p:nvSpPr>
            <p:spPr bwMode="auto">
              <a:xfrm rot="2640000" flipH="1">
                <a:off x="3905" y="2557"/>
                <a:ext cx="94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81" name="Oval 401"/>
              <p:cNvSpPr>
                <a:spLocks noChangeArrowheads="1"/>
              </p:cNvSpPr>
              <p:nvPr/>
            </p:nvSpPr>
            <p:spPr bwMode="auto">
              <a:xfrm rot="2640000" flipH="1">
                <a:off x="3968" y="2590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50" name="Group 402"/>
            <p:cNvGrpSpPr>
              <a:grpSpLocks/>
            </p:cNvGrpSpPr>
            <p:nvPr/>
          </p:nvGrpSpPr>
          <p:grpSpPr bwMode="auto">
            <a:xfrm>
              <a:off x="3917" y="2073"/>
              <a:ext cx="168" cy="145"/>
              <a:chOff x="3693" y="1847"/>
              <a:chExt cx="168" cy="145"/>
            </a:xfrm>
          </p:grpSpPr>
          <p:sp>
            <p:nvSpPr>
              <p:cNvPr id="6376" name="Oval 403"/>
              <p:cNvSpPr>
                <a:spLocks noChangeArrowheads="1"/>
              </p:cNvSpPr>
              <p:nvPr/>
            </p:nvSpPr>
            <p:spPr bwMode="auto">
              <a:xfrm rot="-8520000">
                <a:off x="3693" y="1881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77" name="Oval 404"/>
              <p:cNvSpPr>
                <a:spLocks noChangeArrowheads="1"/>
              </p:cNvSpPr>
              <p:nvPr/>
            </p:nvSpPr>
            <p:spPr bwMode="auto">
              <a:xfrm rot="-8520000">
                <a:off x="3734" y="1847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78" name="Oval 405"/>
              <p:cNvSpPr>
                <a:spLocks noChangeArrowheads="1"/>
              </p:cNvSpPr>
              <p:nvPr/>
            </p:nvSpPr>
            <p:spPr bwMode="auto">
              <a:xfrm rot="-8520000">
                <a:off x="3773" y="1906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sp>
          <p:nvSpPr>
            <p:cNvPr id="6251" name="Oval 406"/>
            <p:cNvSpPr>
              <a:spLocks noChangeArrowheads="1"/>
            </p:cNvSpPr>
            <p:nvPr/>
          </p:nvSpPr>
          <p:spPr bwMode="auto">
            <a:xfrm rot="16200000" flipH="1">
              <a:off x="3944" y="1942"/>
              <a:ext cx="148" cy="149"/>
            </a:xfrm>
            <a:prstGeom prst="ellipse">
              <a:avLst/>
            </a:prstGeom>
            <a:solidFill>
              <a:srgbClr val="F95AB7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3338" tIns="19050" rIns="33338" bIns="19050" anchor="ctr"/>
            <a:lstStyle>
              <a:lvl1pPr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ctr" rtl="0"/>
              <a:r>
                <a:rPr lang="en-US" altLang="en-US" sz="1100" b="1"/>
                <a:t>Na</a:t>
              </a:r>
              <a:r>
                <a:rPr lang="en-US" altLang="en-US" sz="1100" b="1" baseline="30000"/>
                <a:t>+</a:t>
              </a:r>
            </a:p>
          </p:txBody>
        </p:sp>
        <p:sp>
          <p:nvSpPr>
            <p:cNvPr id="6252" name="Oval 407"/>
            <p:cNvSpPr>
              <a:spLocks noChangeArrowheads="1"/>
            </p:cNvSpPr>
            <p:nvPr/>
          </p:nvSpPr>
          <p:spPr bwMode="auto">
            <a:xfrm rot="16200000" flipH="1">
              <a:off x="4391" y="2521"/>
              <a:ext cx="147" cy="151"/>
            </a:xfrm>
            <a:prstGeom prst="ellipse">
              <a:avLst/>
            </a:prstGeom>
            <a:solidFill>
              <a:srgbClr val="F95AB7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3338" tIns="19050" rIns="33338" bIns="19050" anchor="ctr"/>
            <a:lstStyle>
              <a:lvl1pPr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904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90488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 algn="ctr" rtl="0"/>
              <a:r>
                <a:rPr lang="en-US" altLang="en-US" sz="1100" b="1"/>
                <a:t>Na</a:t>
              </a:r>
              <a:r>
                <a:rPr lang="en-US" altLang="en-US" sz="1100" b="1" baseline="30000"/>
                <a:t>+</a:t>
              </a:r>
            </a:p>
          </p:txBody>
        </p:sp>
        <p:grpSp>
          <p:nvGrpSpPr>
            <p:cNvPr id="6253" name="Group 408"/>
            <p:cNvGrpSpPr>
              <a:grpSpLocks/>
            </p:cNvGrpSpPr>
            <p:nvPr/>
          </p:nvGrpSpPr>
          <p:grpSpPr bwMode="auto">
            <a:xfrm>
              <a:off x="4121" y="2187"/>
              <a:ext cx="127" cy="175"/>
              <a:chOff x="3897" y="1961"/>
              <a:chExt cx="127" cy="175"/>
            </a:xfrm>
          </p:grpSpPr>
          <p:sp>
            <p:nvSpPr>
              <p:cNvPr id="6373" name="Oval 409"/>
              <p:cNvSpPr>
                <a:spLocks noChangeArrowheads="1"/>
              </p:cNvSpPr>
              <p:nvPr/>
            </p:nvSpPr>
            <p:spPr bwMode="auto">
              <a:xfrm rot="3120000" flipH="1">
                <a:off x="3931" y="2051"/>
                <a:ext cx="85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74" name="Oval 410"/>
              <p:cNvSpPr>
                <a:spLocks noChangeArrowheads="1"/>
              </p:cNvSpPr>
              <p:nvPr/>
            </p:nvSpPr>
            <p:spPr bwMode="auto">
              <a:xfrm rot="3120000" flipH="1">
                <a:off x="3898" y="1995"/>
                <a:ext cx="93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75" name="Oval 411"/>
              <p:cNvSpPr>
                <a:spLocks noChangeArrowheads="1"/>
              </p:cNvSpPr>
              <p:nvPr/>
            </p:nvSpPr>
            <p:spPr bwMode="auto">
              <a:xfrm rot="3120000" flipH="1">
                <a:off x="3938" y="1961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54" name="Group 412"/>
            <p:cNvGrpSpPr>
              <a:grpSpLocks/>
            </p:cNvGrpSpPr>
            <p:nvPr/>
          </p:nvGrpSpPr>
          <p:grpSpPr bwMode="auto">
            <a:xfrm>
              <a:off x="3857" y="2200"/>
              <a:ext cx="176" cy="128"/>
              <a:chOff x="3633" y="1974"/>
              <a:chExt cx="176" cy="128"/>
            </a:xfrm>
          </p:grpSpPr>
          <p:sp>
            <p:nvSpPr>
              <p:cNvPr id="6370" name="Oval 413"/>
              <p:cNvSpPr>
                <a:spLocks noChangeArrowheads="1"/>
              </p:cNvSpPr>
              <p:nvPr/>
            </p:nvSpPr>
            <p:spPr bwMode="auto">
              <a:xfrm rot="19320000" flipH="1">
                <a:off x="3723" y="1982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71" name="Oval 414"/>
              <p:cNvSpPr>
                <a:spLocks noChangeArrowheads="1"/>
              </p:cNvSpPr>
              <p:nvPr/>
            </p:nvSpPr>
            <p:spPr bwMode="auto">
              <a:xfrm rot="19320000" flipH="1">
                <a:off x="3667" y="2006"/>
                <a:ext cx="95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72" name="Oval 415"/>
              <p:cNvSpPr>
                <a:spLocks noChangeArrowheads="1"/>
              </p:cNvSpPr>
              <p:nvPr/>
            </p:nvSpPr>
            <p:spPr bwMode="auto">
              <a:xfrm rot="19320000" flipH="1">
                <a:off x="3633" y="1974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55" name="Group 416"/>
            <p:cNvGrpSpPr>
              <a:grpSpLocks/>
            </p:cNvGrpSpPr>
            <p:nvPr/>
          </p:nvGrpSpPr>
          <p:grpSpPr bwMode="auto">
            <a:xfrm>
              <a:off x="4057" y="2349"/>
              <a:ext cx="176" cy="127"/>
              <a:chOff x="3833" y="2123"/>
              <a:chExt cx="176" cy="127"/>
            </a:xfrm>
          </p:grpSpPr>
          <p:sp>
            <p:nvSpPr>
              <p:cNvPr id="6367" name="Oval 417"/>
              <p:cNvSpPr>
                <a:spLocks noChangeArrowheads="1"/>
              </p:cNvSpPr>
              <p:nvPr/>
            </p:nvSpPr>
            <p:spPr bwMode="auto">
              <a:xfrm rot="-8520000">
                <a:off x="3921" y="2155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68" name="Oval 418"/>
              <p:cNvSpPr>
                <a:spLocks noChangeArrowheads="1"/>
              </p:cNvSpPr>
              <p:nvPr/>
            </p:nvSpPr>
            <p:spPr bwMode="auto">
              <a:xfrm rot="-8520000">
                <a:off x="3866" y="2123"/>
                <a:ext cx="95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69" name="Oval 419"/>
              <p:cNvSpPr>
                <a:spLocks noChangeArrowheads="1"/>
              </p:cNvSpPr>
              <p:nvPr/>
            </p:nvSpPr>
            <p:spPr bwMode="auto">
              <a:xfrm rot="-8520000">
                <a:off x="3833" y="2164"/>
                <a:ext cx="85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56" name="Group 420"/>
            <p:cNvGrpSpPr>
              <a:grpSpLocks/>
            </p:cNvGrpSpPr>
            <p:nvPr/>
          </p:nvGrpSpPr>
          <p:grpSpPr bwMode="auto">
            <a:xfrm>
              <a:off x="4251" y="2094"/>
              <a:ext cx="146" cy="171"/>
              <a:chOff x="4027" y="1868"/>
              <a:chExt cx="146" cy="171"/>
            </a:xfrm>
          </p:grpSpPr>
          <p:sp>
            <p:nvSpPr>
              <p:cNvPr id="6364" name="Oval 421"/>
              <p:cNvSpPr>
                <a:spLocks noChangeArrowheads="1"/>
              </p:cNvSpPr>
              <p:nvPr/>
            </p:nvSpPr>
            <p:spPr bwMode="auto">
              <a:xfrm rot="3120000" flipH="1">
                <a:off x="4061" y="1869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65" name="Oval 422"/>
              <p:cNvSpPr>
                <a:spLocks noChangeArrowheads="1"/>
              </p:cNvSpPr>
              <p:nvPr/>
            </p:nvSpPr>
            <p:spPr bwMode="auto">
              <a:xfrm rot="3120000" flipH="1">
                <a:off x="4027" y="1912"/>
                <a:ext cx="95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66" name="Oval 423"/>
              <p:cNvSpPr>
                <a:spLocks noChangeArrowheads="1"/>
              </p:cNvSpPr>
              <p:nvPr/>
            </p:nvSpPr>
            <p:spPr bwMode="auto">
              <a:xfrm rot="3120000" flipH="1">
                <a:off x="4086" y="1952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57" name="Group 424"/>
            <p:cNvGrpSpPr>
              <a:grpSpLocks/>
            </p:cNvGrpSpPr>
            <p:nvPr/>
          </p:nvGrpSpPr>
          <p:grpSpPr bwMode="auto">
            <a:xfrm>
              <a:off x="4310" y="1785"/>
              <a:ext cx="176" cy="130"/>
              <a:chOff x="4086" y="1559"/>
              <a:chExt cx="176" cy="130"/>
            </a:xfrm>
          </p:grpSpPr>
          <p:sp>
            <p:nvSpPr>
              <p:cNvPr id="6361" name="Oval 425"/>
              <p:cNvSpPr>
                <a:spLocks noChangeArrowheads="1"/>
              </p:cNvSpPr>
              <p:nvPr/>
            </p:nvSpPr>
            <p:spPr bwMode="auto">
              <a:xfrm rot="-8520000">
                <a:off x="4176" y="1592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62" name="Oval 426"/>
              <p:cNvSpPr>
                <a:spLocks noChangeArrowheads="1"/>
              </p:cNvSpPr>
              <p:nvPr/>
            </p:nvSpPr>
            <p:spPr bwMode="auto">
              <a:xfrm rot="-8520000">
                <a:off x="4121" y="1559"/>
                <a:ext cx="93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63" name="Oval 427"/>
              <p:cNvSpPr>
                <a:spLocks noChangeArrowheads="1"/>
              </p:cNvSpPr>
              <p:nvPr/>
            </p:nvSpPr>
            <p:spPr bwMode="auto">
              <a:xfrm rot="-8520000">
                <a:off x="4086" y="1602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58" name="Group 428"/>
            <p:cNvGrpSpPr>
              <a:grpSpLocks/>
            </p:cNvGrpSpPr>
            <p:nvPr/>
          </p:nvGrpSpPr>
          <p:grpSpPr bwMode="auto">
            <a:xfrm>
              <a:off x="4249" y="2521"/>
              <a:ext cx="140" cy="172"/>
              <a:chOff x="4025" y="2295"/>
              <a:chExt cx="140" cy="172"/>
            </a:xfrm>
          </p:grpSpPr>
          <p:sp>
            <p:nvSpPr>
              <p:cNvPr id="6358" name="Oval 429"/>
              <p:cNvSpPr>
                <a:spLocks noChangeArrowheads="1"/>
              </p:cNvSpPr>
              <p:nvPr/>
            </p:nvSpPr>
            <p:spPr bwMode="auto">
              <a:xfrm rot="-3600000">
                <a:off x="4039" y="2296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59" name="Oval 430"/>
              <p:cNvSpPr>
                <a:spLocks noChangeArrowheads="1"/>
              </p:cNvSpPr>
              <p:nvPr/>
            </p:nvSpPr>
            <p:spPr bwMode="auto">
              <a:xfrm rot="-3600000">
                <a:off x="4069" y="2333"/>
                <a:ext cx="97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60" name="Oval 431"/>
              <p:cNvSpPr>
                <a:spLocks noChangeArrowheads="1"/>
              </p:cNvSpPr>
              <p:nvPr/>
            </p:nvSpPr>
            <p:spPr bwMode="auto">
              <a:xfrm rot="-3600000">
                <a:off x="4026" y="2379"/>
                <a:ext cx="87" cy="89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59" name="Group 432"/>
            <p:cNvGrpSpPr>
              <a:grpSpLocks/>
            </p:cNvGrpSpPr>
            <p:nvPr/>
          </p:nvGrpSpPr>
          <p:grpSpPr bwMode="auto">
            <a:xfrm>
              <a:off x="4323" y="2703"/>
              <a:ext cx="178" cy="127"/>
              <a:chOff x="4099" y="2477"/>
              <a:chExt cx="178" cy="127"/>
            </a:xfrm>
          </p:grpSpPr>
          <p:sp>
            <p:nvSpPr>
              <p:cNvPr id="6355" name="Oval 433"/>
              <p:cNvSpPr>
                <a:spLocks noChangeArrowheads="1"/>
              </p:cNvSpPr>
              <p:nvPr/>
            </p:nvSpPr>
            <p:spPr bwMode="auto">
              <a:xfrm rot="8040000" flipH="1">
                <a:off x="4191" y="2512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56" name="Oval 434"/>
              <p:cNvSpPr>
                <a:spLocks noChangeArrowheads="1"/>
              </p:cNvSpPr>
              <p:nvPr/>
            </p:nvSpPr>
            <p:spPr bwMode="auto">
              <a:xfrm rot="8040000" flipH="1">
                <a:off x="4145" y="2476"/>
                <a:ext cx="93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57" name="Oval 435"/>
              <p:cNvSpPr>
                <a:spLocks noChangeArrowheads="1"/>
              </p:cNvSpPr>
              <p:nvPr/>
            </p:nvSpPr>
            <p:spPr bwMode="auto">
              <a:xfrm rot="8040000" flipH="1">
                <a:off x="4099" y="2516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60" name="Group 436"/>
            <p:cNvGrpSpPr>
              <a:grpSpLocks/>
            </p:cNvGrpSpPr>
            <p:nvPr/>
          </p:nvGrpSpPr>
          <p:grpSpPr bwMode="auto">
            <a:xfrm>
              <a:off x="4508" y="2611"/>
              <a:ext cx="142" cy="167"/>
              <a:chOff x="4284" y="2385"/>
              <a:chExt cx="142" cy="167"/>
            </a:xfrm>
          </p:grpSpPr>
          <p:sp>
            <p:nvSpPr>
              <p:cNvPr id="6352" name="Oval 437"/>
              <p:cNvSpPr>
                <a:spLocks noChangeArrowheads="1"/>
              </p:cNvSpPr>
              <p:nvPr/>
            </p:nvSpPr>
            <p:spPr bwMode="auto">
              <a:xfrm>
                <a:off x="4339" y="2385"/>
                <a:ext cx="87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53" name="Oval 438"/>
              <p:cNvSpPr>
                <a:spLocks noChangeArrowheads="1"/>
              </p:cNvSpPr>
              <p:nvPr/>
            </p:nvSpPr>
            <p:spPr bwMode="auto">
              <a:xfrm>
                <a:off x="4284" y="2399"/>
                <a:ext cx="94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54" name="Oval 439"/>
              <p:cNvSpPr>
                <a:spLocks noChangeArrowheads="1"/>
              </p:cNvSpPr>
              <p:nvPr/>
            </p:nvSpPr>
            <p:spPr bwMode="auto">
              <a:xfrm>
                <a:off x="4308" y="2464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61" name="Group 440"/>
            <p:cNvGrpSpPr>
              <a:grpSpLocks/>
            </p:cNvGrpSpPr>
            <p:nvPr/>
          </p:nvGrpSpPr>
          <p:grpSpPr bwMode="auto">
            <a:xfrm>
              <a:off x="4515" y="2413"/>
              <a:ext cx="140" cy="173"/>
              <a:chOff x="4291" y="2187"/>
              <a:chExt cx="140" cy="173"/>
            </a:xfrm>
          </p:grpSpPr>
          <p:sp>
            <p:nvSpPr>
              <p:cNvPr id="6349" name="Oval 441"/>
              <p:cNvSpPr>
                <a:spLocks noChangeArrowheads="1"/>
              </p:cNvSpPr>
              <p:nvPr/>
            </p:nvSpPr>
            <p:spPr bwMode="auto">
              <a:xfrm rot="1500000" flipH="1">
                <a:off x="4345" y="2272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50" name="Oval 442"/>
              <p:cNvSpPr>
                <a:spLocks noChangeArrowheads="1"/>
              </p:cNvSpPr>
              <p:nvPr/>
            </p:nvSpPr>
            <p:spPr bwMode="auto">
              <a:xfrm rot="1500000" flipH="1">
                <a:off x="4291" y="2234"/>
                <a:ext cx="94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51" name="Oval 443"/>
              <p:cNvSpPr>
                <a:spLocks noChangeArrowheads="1"/>
              </p:cNvSpPr>
              <p:nvPr/>
            </p:nvSpPr>
            <p:spPr bwMode="auto">
              <a:xfrm rot="1500000" flipH="1">
                <a:off x="4312" y="2187"/>
                <a:ext cx="86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62" name="Group 444"/>
            <p:cNvGrpSpPr>
              <a:grpSpLocks/>
            </p:cNvGrpSpPr>
            <p:nvPr/>
          </p:nvGrpSpPr>
          <p:grpSpPr bwMode="auto">
            <a:xfrm>
              <a:off x="4086" y="1954"/>
              <a:ext cx="128" cy="175"/>
              <a:chOff x="3862" y="1728"/>
              <a:chExt cx="128" cy="175"/>
            </a:xfrm>
          </p:grpSpPr>
          <p:sp>
            <p:nvSpPr>
              <p:cNvPr id="6346" name="Oval 445"/>
              <p:cNvSpPr>
                <a:spLocks noChangeArrowheads="1"/>
              </p:cNvSpPr>
              <p:nvPr/>
            </p:nvSpPr>
            <p:spPr bwMode="auto">
              <a:xfrm rot="7680000">
                <a:off x="3896" y="1728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47" name="Oval 446"/>
              <p:cNvSpPr>
                <a:spLocks noChangeArrowheads="1"/>
              </p:cNvSpPr>
              <p:nvPr/>
            </p:nvSpPr>
            <p:spPr bwMode="auto">
              <a:xfrm rot="7680000">
                <a:off x="3862" y="1776"/>
                <a:ext cx="95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48" name="Oval 447"/>
              <p:cNvSpPr>
                <a:spLocks noChangeArrowheads="1"/>
              </p:cNvSpPr>
              <p:nvPr/>
            </p:nvSpPr>
            <p:spPr bwMode="auto">
              <a:xfrm rot="7680000">
                <a:off x="3903" y="1816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63" name="Group 448"/>
            <p:cNvGrpSpPr>
              <a:grpSpLocks/>
            </p:cNvGrpSpPr>
            <p:nvPr/>
          </p:nvGrpSpPr>
          <p:grpSpPr bwMode="auto">
            <a:xfrm>
              <a:off x="4540" y="2173"/>
              <a:ext cx="146" cy="169"/>
              <a:chOff x="4316" y="1947"/>
              <a:chExt cx="146" cy="169"/>
            </a:xfrm>
          </p:grpSpPr>
          <p:sp>
            <p:nvSpPr>
              <p:cNvPr id="6343" name="Oval 449"/>
              <p:cNvSpPr>
                <a:spLocks noChangeArrowheads="1"/>
              </p:cNvSpPr>
              <p:nvPr/>
            </p:nvSpPr>
            <p:spPr bwMode="auto">
              <a:xfrm rot="3120000" flipH="1">
                <a:off x="4350" y="1947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44" name="Oval 450"/>
              <p:cNvSpPr>
                <a:spLocks noChangeArrowheads="1"/>
              </p:cNvSpPr>
              <p:nvPr/>
            </p:nvSpPr>
            <p:spPr bwMode="auto">
              <a:xfrm rot="3120000" flipH="1">
                <a:off x="4317" y="1988"/>
                <a:ext cx="96" cy="97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45" name="Oval 451"/>
              <p:cNvSpPr>
                <a:spLocks noChangeArrowheads="1"/>
              </p:cNvSpPr>
              <p:nvPr/>
            </p:nvSpPr>
            <p:spPr bwMode="auto">
              <a:xfrm rot="3120000" flipH="1">
                <a:off x="4375" y="2029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64" name="Group 452"/>
            <p:cNvGrpSpPr>
              <a:grpSpLocks/>
            </p:cNvGrpSpPr>
            <p:nvPr/>
          </p:nvGrpSpPr>
          <p:grpSpPr bwMode="auto">
            <a:xfrm>
              <a:off x="4205" y="1890"/>
              <a:ext cx="126" cy="178"/>
              <a:chOff x="3981" y="1664"/>
              <a:chExt cx="126" cy="178"/>
            </a:xfrm>
          </p:grpSpPr>
          <p:sp>
            <p:nvSpPr>
              <p:cNvPr id="6340" name="Oval 453"/>
              <p:cNvSpPr>
                <a:spLocks noChangeArrowheads="1"/>
              </p:cNvSpPr>
              <p:nvPr/>
            </p:nvSpPr>
            <p:spPr bwMode="auto">
              <a:xfrm rot="3120000" flipH="1">
                <a:off x="4020" y="1665"/>
                <a:ext cx="88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41" name="Oval 454"/>
              <p:cNvSpPr>
                <a:spLocks noChangeArrowheads="1"/>
              </p:cNvSpPr>
              <p:nvPr/>
            </p:nvSpPr>
            <p:spPr bwMode="auto">
              <a:xfrm rot="3120000" flipH="1">
                <a:off x="3978" y="1700"/>
                <a:ext cx="98" cy="92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42" name="Oval 455"/>
              <p:cNvSpPr>
                <a:spLocks noChangeArrowheads="1"/>
              </p:cNvSpPr>
              <p:nvPr/>
            </p:nvSpPr>
            <p:spPr bwMode="auto">
              <a:xfrm rot="3120000" flipH="1">
                <a:off x="4011" y="1755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65" name="Group 456"/>
            <p:cNvGrpSpPr>
              <a:grpSpLocks/>
            </p:cNvGrpSpPr>
            <p:nvPr/>
          </p:nvGrpSpPr>
          <p:grpSpPr bwMode="auto">
            <a:xfrm>
              <a:off x="4553" y="1964"/>
              <a:ext cx="128" cy="175"/>
              <a:chOff x="4329" y="1738"/>
              <a:chExt cx="128" cy="175"/>
            </a:xfrm>
          </p:grpSpPr>
          <p:grpSp>
            <p:nvGrpSpPr>
              <p:cNvPr id="6336" name="Group 457"/>
              <p:cNvGrpSpPr>
                <a:grpSpLocks/>
              </p:cNvGrpSpPr>
              <p:nvPr/>
            </p:nvGrpSpPr>
            <p:grpSpPr bwMode="auto">
              <a:xfrm>
                <a:off x="4337" y="1773"/>
                <a:ext cx="120" cy="140"/>
                <a:chOff x="4337" y="1773"/>
                <a:chExt cx="120" cy="140"/>
              </a:xfrm>
            </p:grpSpPr>
            <p:sp>
              <p:nvSpPr>
                <p:cNvPr id="6338" name="Oval 458"/>
                <p:cNvSpPr>
                  <a:spLocks noChangeArrowheads="1"/>
                </p:cNvSpPr>
                <p:nvPr/>
              </p:nvSpPr>
              <p:spPr bwMode="auto">
                <a:xfrm rot="-3120000">
                  <a:off x="4338" y="1827"/>
                  <a:ext cx="85" cy="88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339" name="Oval 459"/>
                <p:cNvSpPr>
                  <a:spLocks noChangeArrowheads="1"/>
                </p:cNvSpPr>
                <p:nvPr/>
              </p:nvSpPr>
              <p:spPr bwMode="auto">
                <a:xfrm rot="-3120000">
                  <a:off x="4362" y="1771"/>
                  <a:ext cx="94" cy="97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337" name="Oval 460"/>
              <p:cNvSpPr>
                <a:spLocks noChangeArrowheads="1"/>
              </p:cNvSpPr>
              <p:nvPr/>
            </p:nvSpPr>
            <p:spPr bwMode="auto">
              <a:xfrm rot="-3120000">
                <a:off x="4328" y="1739"/>
                <a:ext cx="88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66" name="Group 461"/>
            <p:cNvGrpSpPr>
              <a:grpSpLocks/>
            </p:cNvGrpSpPr>
            <p:nvPr/>
          </p:nvGrpSpPr>
          <p:grpSpPr bwMode="auto">
            <a:xfrm>
              <a:off x="4387" y="2089"/>
              <a:ext cx="169" cy="140"/>
              <a:chOff x="4163" y="1863"/>
              <a:chExt cx="169" cy="140"/>
            </a:xfrm>
          </p:grpSpPr>
          <p:grpSp>
            <p:nvGrpSpPr>
              <p:cNvPr id="6332" name="Group 462"/>
              <p:cNvGrpSpPr>
                <a:grpSpLocks/>
              </p:cNvGrpSpPr>
              <p:nvPr/>
            </p:nvGrpSpPr>
            <p:grpSpPr bwMode="auto">
              <a:xfrm>
                <a:off x="4163" y="1897"/>
                <a:ext cx="142" cy="106"/>
                <a:chOff x="4163" y="1897"/>
                <a:chExt cx="142" cy="106"/>
              </a:xfrm>
            </p:grpSpPr>
            <p:sp>
              <p:nvSpPr>
                <p:cNvPr id="6334" name="Oval 463"/>
                <p:cNvSpPr>
                  <a:spLocks noChangeArrowheads="1"/>
                </p:cNvSpPr>
                <p:nvPr/>
              </p:nvSpPr>
              <p:spPr bwMode="auto">
                <a:xfrm rot="17640000" flipH="1">
                  <a:off x="4162" y="1898"/>
                  <a:ext cx="87" cy="85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335" name="Oval 464"/>
                <p:cNvSpPr>
                  <a:spLocks noChangeArrowheads="1"/>
                </p:cNvSpPr>
                <p:nvPr/>
              </p:nvSpPr>
              <p:spPr bwMode="auto">
                <a:xfrm rot="17640000" flipH="1">
                  <a:off x="4209" y="1908"/>
                  <a:ext cx="95" cy="96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333" name="Oval 465"/>
              <p:cNvSpPr>
                <a:spLocks noChangeArrowheads="1"/>
              </p:cNvSpPr>
              <p:nvPr/>
            </p:nvSpPr>
            <p:spPr bwMode="auto">
              <a:xfrm rot="17640000" flipH="1">
                <a:off x="4247" y="1863"/>
                <a:ext cx="85" cy="85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67" name="Group 466"/>
            <p:cNvGrpSpPr>
              <a:grpSpLocks/>
            </p:cNvGrpSpPr>
            <p:nvPr/>
          </p:nvGrpSpPr>
          <p:grpSpPr bwMode="auto">
            <a:xfrm>
              <a:off x="4501" y="1803"/>
              <a:ext cx="147" cy="168"/>
              <a:chOff x="4277" y="1577"/>
              <a:chExt cx="147" cy="168"/>
            </a:xfrm>
          </p:grpSpPr>
          <p:sp>
            <p:nvSpPr>
              <p:cNvPr id="6329" name="Oval 467"/>
              <p:cNvSpPr>
                <a:spLocks noChangeArrowheads="1"/>
              </p:cNvSpPr>
              <p:nvPr/>
            </p:nvSpPr>
            <p:spPr bwMode="auto">
              <a:xfrm rot="-3120000">
                <a:off x="4304" y="1576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30" name="Oval 468"/>
              <p:cNvSpPr>
                <a:spLocks noChangeArrowheads="1"/>
              </p:cNvSpPr>
              <p:nvPr/>
            </p:nvSpPr>
            <p:spPr bwMode="auto">
              <a:xfrm rot="-3120000">
                <a:off x="4277" y="1657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31" name="Oval 469"/>
              <p:cNvSpPr>
                <a:spLocks noChangeArrowheads="1"/>
              </p:cNvSpPr>
              <p:nvPr/>
            </p:nvSpPr>
            <p:spPr bwMode="auto">
              <a:xfrm rot="-3120000">
                <a:off x="4330" y="1618"/>
                <a:ext cx="94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68" name="Group 470"/>
            <p:cNvGrpSpPr>
              <a:grpSpLocks/>
            </p:cNvGrpSpPr>
            <p:nvPr/>
          </p:nvGrpSpPr>
          <p:grpSpPr bwMode="auto">
            <a:xfrm>
              <a:off x="4250" y="2284"/>
              <a:ext cx="147" cy="168"/>
              <a:chOff x="4026" y="2058"/>
              <a:chExt cx="147" cy="168"/>
            </a:xfrm>
          </p:grpSpPr>
          <p:sp>
            <p:nvSpPr>
              <p:cNvPr id="6326" name="Oval 471"/>
              <p:cNvSpPr>
                <a:spLocks noChangeArrowheads="1"/>
              </p:cNvSpPr>
              <p:nvPr/>
            </p:nvSpPr>
            <p:spPr bwMode="auto">
              <a:xfrm rot="13920000" flipH="1">
                <a:off x="4051" y="2140"/>
                <a:ext cx="87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27" name="Oval 472"/>
              <p:cNvSpPr>
                <a:spLocks noChangeArrowheads="1"/>
              </p:cNvSpPr>
              <p:nvPr/>
            </p:nvSpPr>
            <p:spPr bwMode="auto">
              <a:xfrm rot="13920000" flipH="1">
                <a:off x="4076" y="2087"/>
                <a:ext cx="95" cy="98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28" name="Oval 473"/>
              <p:cNvSpPr>
                <a:spLocks noChangeArrowheads="1"/>
              </p:cNvSpPr>
              <p:nvPr/>
            </p:nvSpPr>
            <p:spPr bwMode="auto">
              <a:xfrm rot="13920000" flipH="1">
                <a:off x="4026" y="2058"/>
                <a:ext cx="87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69" name="Group 474"/>
            <p:cNvGrpSpPr>
              <a:grpSpLocks/>
            </p:cNvGrpSpPr>
            <p:nvPr/>
          </p:nvGrpSpPr>
          <p:grpSpPr bwMode="auto">
            <a:xfrm>
              <a:off x="4086" y="1789"/>
              <a:ext cx="146" cy="167"/>
              <a:chOff x="3862" y="1563"/>
              <a:chExt cx="146" cy="167"/>
            </a:xfrm>
          </p:grpSpPr>
          <p:sp>
            <p:nvSpPr>
              <p:cNvPr id="6323" name="Oval 475"/>
              <p:cNvSpPr>
                <a:spLocks noChangeArrowheads="1"/>
              </p:cNvSpPr>
              <p:nvPr/>
            </p:nvSpPr>
            <p:spPr bwMode="auto">
              <a:xfrm rot="3120000" flipH="1">
                <a:off x="3896" y="1562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24" name="Oval 476"/>
              <p:cNvSpPr>
                <a:spLocks noChangeArrowheads="1"/>
              </p:cNvSpPr>
              <p:nvPr/>
            </p:nvSpPr>
            <p:spPr bwMode="auto">
              <a:xfrm rot="3120000" flipH="1">
                <a:off x="3863" y="1604"/>
                <a:ext cx="94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25" name="Oval 477"/>
              <p:cNvSpPr>
                <a:spLocks noChangeArrowheads="1"/>
              </p:cNvSpPr>
              <p:nvPr/>
            </p:nvSpPr>
            <p:spPr bwMode="auto">
              <a:xfrm rot="3120000" flipH="1">
                <a:off x="3920" y="1643"/>
                <a:ext cx="87" cy="88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70" name="Group 478"/>
            <p:cNvGrpSpPr>
              <a:grpSpLocks/>
            </p:cNvGrpSpPr>
            <p:nvPr/>
          </p:nvGrpSpPr>
          <p:grpSpPr bwMode="auto">
            <a:xfrm>
              <a:off x="4680" y="1809"/>
              <a:ext cx="500" cy="1018"/>
              <a:chOff x="4456" y="1583"/>
              <a:chExt cx="500" cy="1018"/>
            </a:xfrm>
          </p:grpSpPr>
          <p:sp>
            <p:nvSpPr>
              <p:cNvPr id="6315" name="Oval 479"/>
              <p:cNvSpPr>
                <a:spLocks noChangeArrowheads="1"/>
              </p:cNvSpPr>
              <p:nvPr/>
            </p:nvSpPr>
            <p:spPr bwMode="auto">
              <a:xfrm rot="-5400000">
                <a:off x="4457" y="1824"/>
                <a:ext cx="280" cy="282"/>
              </a:xfrm>
              <a:prstGeom prst="ellipse">
                <a:avLst/>
              </a:prstGeom>
              <a:solidFill>
                <a:srgbClr val="E3BE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6200" tIns="38100" rIns="76200" bIns="38100" anchor="ctr"/>
              <a:lstStyle>
                <a:lvl1pPr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2100" b="1"/>
                  <a:t>Ag</a:t>
                </a:r>
                <a:r>
                  <a:rPr lang="en-US" altLang="en-US" sz="2100" b="1" baseline="30000"/>
                  <a:t>+</a:t>
                </a:r>
              </a:p>
            </p:txBody>
          </p:sp>
          <p:sp>
            <p:nvSpPr>
              <p:cNvPr id="6316" name="Oval 480"/>
              <p:cNvSpPr>
                <a:spLocks noChangeArrowheads="1"/>
              </p:cNvSpPr>
              <p:nvPr/>
            </p:nvSpPr>
            <p:spPr bwMode="auto">
              <a:xfrm rot="-5400000">
                <a:off x="4492" y="2321"/>
                <a:ext cx="280" cy="280"/>
              </a:xfrm>
              <a:prstGeom prst="ellipse">
                <a:avLst/>
              </a:prstGeom>
              <a:solidFill>
                <a:srgbClr val="E3BE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6200" tIns="38100" rIns="76200" bIns="38100" anchor="ctr"/>
              <a:lstStyle>
                <a:lvl1pPr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2100" b="1"/>
                  <a:t>Ag</a:t>
                </a:r>
                <a:r>
                  <a:rPr lang="en-US" altLang="en-US" sz="2100" b="1" baseline="30000"/>
                  <a:t>+</a:t>
                </a:r>
              </a:p>
            </p:txBody>
          </p:sp>
          <p:sp>
            <p:nvSpPr>
              <p:cNvPr id="6317" name="Oval 481"/>
              <p:cNvSpPr>
                <a:spLocks noChangeArrowheads="1"/>
              </p:cNvSpPr>
              <p:nvPr/>
            </p:nvSpPr>
            <p:spPr bwMode="auto">
              <a:xfrm rot="16200000" flipH="1">
                <a:off x="4495" y="1640"/>
                <a:ext cx="185" cy="184"/>
              </a:xfrm>
              <a:prstGeom prst="ellipse">
                <a:avLst/>
              </a:prstGeom>
              <a:solidFill>
                <a:srgbClr val="7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55562" tIns="28575" rIns="55562" bIns="28575" anchor="ctr"/>
              <a:lstStyle>
                <a:lvl1pPr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1500" b="1"/>
                  <a:t>Cl</a:t>
                </a:r>
                <a:r>
                  <a:rPr lang="en-US" altLang="en-US" sz="2000" b="1" baseline="30000"/>
                  <a:t>-</a:t>
                </a:r>
              </a:p>
            </p:txBody>
          </p:sp>
          <p:sp>
            <p:nvSpPr>
              <p:cNvPr id="6318" name="Oval 482"/>
              <p:cNvSpPr>
                <a:spLocks noChangeArrowheads="1"/>
              </p:cNvSpPr>
              <p:nvPr/>
            </p:nvSpPr>
            <p:spPr bwMode="auto">
              <a:xfrm rot="16200000" flipH="1">
                <a:off x="4513" y="2129"/>
                <a:ext cx="185" cy="184"/>
              </a:xfrm>
              <a:prstGeom prst="ellipse">
                <a:avLst/>
              </a:prstGeom>
              <a:solidFill>
                <a:srgbClr val="7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55562" tIns="28575" rIns="55562" bIns="28575" anchor="ctr"/>
              <a:lstStyle>
                <a:lvl1pPr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1500" b="1"/>
                  <a:t>Cl</a:t>
                </a:r>
                <a:r>
                  <a:rPr lang="en-US" altLang="en-US" sz="2000" b="1" baseline="30000"/>
                  <a:t>-</a:t>
                </a:r>
              </a:p>
            </p:txBody>
          </p:sp>
          <p:sp>
            <p:nvSpPr>
              <p:cNvPr id="6319" name="Oval 483"/>
              <p:cNvSpPr>
                <a:spLocks noChangeArrowheads="1"/>
              </p:cNvSpPr>
              <p:nvPr/>
            </p:nvSpPr>
            <p:spPr bwMode="auto">
              <a:xfrm rot="-5400000">
                <a:off x="4676" y="2041"/>
                <a:ext cx="280" cy="281"/>
              </a:xfrm>
              <a:prstGeom prst="ellipse">
                <a:avLst/>
              </a:prstGeom>
              <a:solidFill>
                <a:srgbClr val="E3BE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6200" tIns="38100" rIns="76200" bIns="38100" anchor="ctr"/>
              <a:lstStyle>
                <a:lvl1pPr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2100" b="1"/>
                  <a:t>Ag</a:t>
                </a:r>
                <a:r>
                  <a:rPr lang="en-US" altLang="en-US" sz="2100" b="1" baseline="30000"/>
                  <a:t>+</a:t>
                </a:r>
              </a:p>
            </p:txBody>
          </p:sp>
          <p:sp>
            <p:nvSpPr>
              <p:cNvPr id="6320" name="Oval 484"/>
              <p:cNvSpPr>
                <a:spLocks noChangeArrowheads="1"/>
              </p:cNvSpPr>
              <p:nvPr/>
            </p:nvSpPr>
            <p:spPr bwMode="auto">
              <a:xfrm rot="-5400000">
                <a:off x="4658" y="1584"/>
                <a:ext cx="281" cy="280"/>
              </a:xfrm>
              <a:prstGeom prst="ellipse">
                <a:avLst/>
              </a:prstGeom>
              <a:solidFill>
                <a:srgbClr val="E3BE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6200" tIns="38100" rIns="76200" bIns="38100" anchor="ctr"/>
              <a:lstStyle>
                <a:lvl1pPr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5318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5318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2100" b="1"/>
                  <a:t>Ag</a:t>
                </a:r>
                <a:r>
                  <a:rPr lang="en-US" altLang="en-US" sz="2100" b="1" baseline="30000"/>
                  <a:t>+</a:t>
                </a:r>
              </a:p>
            </p:txBody>
          </p:sp>
          <p:sp>
            <p:nvSpPr>
              <p:cNvPr id="6321" name="Oval 485"/>
              <p:cNvSpPr>
                <a:spLocks noChangeArrowheads="1"/>
              </p:cNvSpPr>
              <p:nvPr/>
            </p:nvSpPr>
            <p:spPr bwMode="auto">
              <a:xfrm rot="16200000" flipH="1">
                <a:off x="4706" y="1890"/>
                <a:ext cx="184" cy="185"/>
              </a:xfrm>
              <a:prstGeom prst="ellipse">
                <a:avLst/>
              </a:prstGeom>
              <a:solidFill>
                <a:srgbClr val="7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55562" tIns="28575" rIns="55562" bIns="28575" anchor="ctr"/>
              <a:lstStyle>
                <a:lvl1pPr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1500" b="1"/>
                  <a:t>Cl</a:t>
                </a:r>
                <a:r>
                  <a:rPr lang="en-US" altLang="en-US" sz="2000" b="1" baseline="30000"/>
                  <a:t>-</a:t>
                </a:r>
              </a:p>
            </p:txBody>
          </p:sp>
          <p:sp>
            <p:nvSpPr>
              <p:cNvPr id="6322" name="Oval 486"/>
              <p:cNvSpPr>
                <a:spLocks noChangeArrowheads="1"/>
              </p:cNvSpPr>
              <p:nvPr/>
            </p:nvSpPr>
            <p:spPr bwMode="auto">
              <a:xfrm rot="16200000" flipH="1">
                <a:off x="4729" y="2319"/>
                <a:ext cx="183" cy="184"/>
              </a:xfrm>
              <a:prstGeom prst="ellipse">
                <a:avLst/>
              </a:prstGeom>
              <a:solidFill>
                <a:srgbClr val="7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55562" tIns="28575" rIns="55562" bIns="28575" anchor="ctr"/>
              <a:lstStyle>
                <a:lvl1pPr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2603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26035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1500" b="1"/>
                  <a:t>Cl</a:t>
                </a:r>
                <a:r>
                  <a:rPr lang="en-US" altLang="en-US" sz="2000" b="1" baseline="30000"/>
                  <a:t>-</a:t>
                </a:r>
              </a:p>
            </p:txBody>
          </p:sp>
        </p:grpSp>
        <p:sp>
          <p:nvSpPr>
            <p:cNvPr id="6271" name="Oval 487"/>
            <p:cNvSpPr>
              <a:spLocks noChangeArrowheads="1"/>
            </p:cNvSpPr>
            <p:nvPr/>
          </p:nvSpPr>
          <p:spPr bwMode="auto">
            <a:xfrm>
              <a:off x="3579" y="1937"/>
              <a:ext cx="287" cy="870"/>
            </a:xfrm>
            <a:prstGeom prst="ellipse">
              <a:avLst/>
            </a:prstGeom>
            <a:solidFill>
              <a:srgbClr val="C0FEF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endParaRPr lang="he-IL" altLang="en-US"/>
            </a:p>
          </p:txBody>
        </p:sp>
        <p:grpSp>
          <p:nvGrpSpPr>
            <p:cNvPr id="6272" name="Group 488"/>
            <p:cNvGrpSpPr>
              <a:grpSpLocks/>
            </p:cNvGrpSpPr>
            <p:nvPr/>
          </p:nvGrpSpPr>
          <p:grpSpPr bwMode="auto">
            <a:xfrm>
              <a:off x="3755" y="2386"/>
              <a:ext cx="175" cy="133"/>
              <a:chOff x="3531" y="2160"/>
              <a:chExt cx="175" cy="133"/>
            </a:xfrm>
          </p:grpSpPr>
          <p:sp>
            <p:nvSpPr>
              <p:cNvPr id="6312" name="Oval 489"/>
              <p:cNvSpPr>
                <a:spLocks noChangeArrowheads="1"/>
              </p:cNvSpPr>
              <p:nvPr/>
            </p:nvSpPr>
            <p:spPr bwMode="auto">
              <a:xfrm rot="-9000000">
                <a:off x="3619" y="2186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13" name="Oval 490"/>
              <p:cNvSpPr>
                <a:spLocks noChangeArrowheads="1"/>
              </p:cNvSpPr>
              <p:nvPr/>
            </p:nvSpPr>
            <p:spPr bwMode="auto">
              <a:xfrm rot="-9000000">
                <a:off x="3559" y="2160"/>
                <a:ext cx="95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14" name="Oval 491"/>
              <p:cNvSpPr>
                <a:spLocks noChangeArrowheads="1"/>
              </p:cNvSpPr>
              <p:nvPr/>
            </p:nvSpPr>
            <p:spPr bwMode="auto">
              <a:xfrm rot="-9000000">
                <a:off x="3531" y="2206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73" name="Group 492"/>
            <p:cNvGrpSpPr>
              <a:grpSpLocks/>
            </p:cNvGrpSpPr>
            <p:nvPr/>
          </p:nvGrpSpPr>
          <p:grpSpPr bwMode="auto">
            <a:xfrm>
              <a:off x="3757" y="2586"/>
              <a:ext cx="173" cy="139"/>
              <a:chOff x="3533" y="2360"/>
              <a:chExt cx="173" cy="139"/>
            </a:xfrm>
          </p:grpSpPr>
          <p:sp>
            <p:nvSpPr>
              <p:cNvPr id="6309" name="Oval 493"/>
              <p:cNvSpPr>
                <a:spLocks noChangeArrowheads="1"/>
              </p:cNvSpPr>
              <p:nvPr/>
            </p:nvSpPr>
            <p:spPr bwMode="auto">
              <a:xfrm rot="1800000">
                <a:off x="3619" y="2373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10" name="Oval 494"/>
              <p:cNvSpPr>
                <a:spLocks noChangeArrowheads="1"/>
              </p:cNvSpPr>
              <p:nvPr/>
            </p:nvSpPr>
            <p:spPr bwMode="auto">
              <a:xfrm rot="1800000">
                <a:off x="3574" y="2403"/>
                <a:ext cx="94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11" name="Oval 495"/>
              <p:cNvSpPr>
                <a:spLocks noChangeArrowheads="1"/>
              </p:cNvSpPr>
              <p:nvPr/>
            </p:nvSpPr>
            <p:spPr bwMode="auto">
              <a:xfrm rot="1800000">
                <a:off x="3533" y="2360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74" name="Group 496"/>
            <p:cNvGrpSpPr>
              <a:grpSpLocks/>
            </p:cNvGrpSpPr>
            <p:nvPr/>
          </p:nvGrpSpPr>
          <p:grpSpPr bwMode="auto">
            <a:xfrm>
              <a:off x="3758" y="2046"/>
              <a:ext cx="130" cy="177"/>
              <a:chOff x="3534" y="1820"/>
              <a:chExt cx="130" cy="177"/>
            </a:xfrm>
          </p:grpSpPr>
          <p:grpSp>
            <p:nvGrpSpPr>
              <p:cNvPr id="6305" name="Group 497"/>
              <p:cNvGrpSpPr>
                <a:grpSpLocks/>
              </p:cNvGrpSpPr>
              <p:nvPr/>
            </p:nvGrpSpPr>
            <p:grpSpPr bwMode="auto">
              <a:xfrm>
                <a:off x="3534" y="1820"/>
                <a:ext cx="130" cy="130"/>
                <a:chOff x="3534" y="1820"/>
                <a:chExt cx="130" cy="130"/>
              </a:xfrm>
            </p:grpSpPr>
            <p:sp>
              <p:nvSpPr>
                <p:cNvPr id="6307" name="Oval 498"/>
                <p:cNvSpPr>
                  <a:spLocks noChangeArrowheads="1"/>
                </p:cNvSpPr>
                <p:nvPr/>
              </p:nvSpPr>
              <p:spPr bwMode="auto">
                <a:xfrm rot="-3120000">
                  <a:off x="3535" y="1819"/>
                  <a:ext cx="88" cy="89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308" name="Oval 499"/>
                <p:cNvSpPr>
                  <a:spLocks noChangeArrowheads="1"/>
                </p:cNvSpPr>
                <p:nvPr/>
              </p:nvSpPr>
              <p:spPr bwMode="auto">
                <a:xfrm rot="-3120000">
                  <a:off x="3569" y="1855"/>
                  <a:ext cx="96" cy="94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306" name="Oval 500"/>
              <p:cNvSpPr>
                <a:spLocks noChangeArrowheads="1"/>
              </p:cNvSpPr>
              <p:nvPr/>
            </p:nvSpPr>
            <p:spPr bwMode="auto">
              <a:xfrm rot="-3120000">
                <a:off x="3545" y="1910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75" name="Group 501"/>
            <p:cNvGrpSpPr>
              <a:grpSpLocks/>
            </p:cNvGrpSpPr>
            <p:nvPr/>
          </p:nvGrpSpPr>
          <p:grpSpPr bwMode="auto">
            <a:xfrm>
              <a:off x="3639" y="2232"/>
              <a:ext cx="166" cy="142"/>
              <a:chOff x="3415" y="2006"/>
              <a:chExt cx="166" cy="142"/>
            </a:xfrm>
          </p:grpSpPr>
          <p:sp>
            <p:nvSpPr>
              <p:cNvPr id="6302" name="Oval 502"/>
              <p:cNvSpPr>
                <a:spLocks noChangeArrowheads="1"/>
              </p:cNvSpPr>
              <p:nvPr/>
            </p:nvSpPr>
            <p:spPr bwMode="auto">
              <a:xfrm rot="-6600000">
                <a:off x="3495" y="2062"/>
                <a:ext cx="86" cy="86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03" name="Oval 503"/>
              <p:cNvSpPr>
                <a:spLocks noChangeArrowheads="1"/>
              </p:cNvSpPr>
              <p:nvPr/>
            </p:nvSpPr>
            <p:spPr bwMode="auto">
              <a:xfrm rot="-6600000">
                <a:off x="3462" y="2006"/>
                <a:ext cx="94" cy="93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304" name="Oval 504"/>
              <p:cNvSpPr>
                <a:spLocks noChangeArrowheads="1"/>
              </p:cNvSpPr>
              <p:nvPr/>
            </p:nvSpPr>
            <p:spPr bwMode="auto">
              <a:xfrm rot="-6600000">
                <a:off x="3415" y="2022"/>
                <a:ext cx="87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76" name="Group 505"/>
            <p:cNvGrpSpPr>
              <a:grpSpLocks/>
            </p:cNvGrpSpPr>
            <p:nvPr/>
          </p:nvGrpSpPr>
          <p:grpSpPr bwMode="auto">
            <a:xfrm>
              <a:off x="3621" y="2626"/>
              <a:ext cx="127" cy="175"/>
              <a:chOff x="3397" y="2400"/>
              <a:chExt cx="127" cy="175"/>
            </a:xfrm>
          </p:grpSpPr>
          <p:grpSp>
            <p:nvGrpSpPr>
              <p:cNvPr id="6298" name="Group 506"/>
              <p:cNvGrpSpPr>
                <a:grpSpLocks/>
              </p:cNvGrpSpPr>
              <p:nvPr/>
            </p:nvGrpSpPr>
            <p:grpSpPr bwMode="auto">
              <a:xfrm>
                <a:off x="3397" y="2446"/>
                <a:ext cx="127" cy="129"/>
                <a:chOff x="3397" y="2446"/>
                <a:chExt cx="127" cy="129"/>
              </a:xfrm>
            </p:grpSpPr>
            <p:sp>
              <p:nvSpPr>
                <p:cNvPr id="6300" name="Oval 507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3397" y="2487"/>
                  <a:ext cx="88" cy="88"/>
                </a:xfrm>
                <a:prstGeom prst="ellipse">
                  <a:avLst/>
                </a:prstGeom>
                <a:solidFill>
                  <a:srgbClr val="91919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  <p:sp>
              <p:nvSpPr>
                <p:cNvPr id="6301" name="Oval 508"/>
                <p:cNvSpPr>
                  <a:spLocks noChangeArrowheads="1"/>
                </p:cNvSpPr>
                <p:nvPr/>
              </p:nvSpPr>
              <p:spPr bwMode="auto">
                <a:xfrm rot="13920000" flipH="1">
                  <a:off x="3429" y="2446"/>
                  <a:ext cx="96" cy="95"/>
                </a:xfrm>
                <a:prstGeom prst="ellipse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5pPr>
                  <a:lvl6pPr marL="25146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6pPr>
                  <a:lvl7pPr marL="29718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7pPr>
                  <a:lvl8pPr marL="34290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8pPr>
                  <a:lvl9pPr marL="3886200" indent="-228600" rtl="1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 (Hebrew)" pitchFamily="26" charset="0"/>
                    </a:defRPr>
                  </a:lvl9pPr>
                </a:lstStyle>
                <a:p>
                  <a:endParaRPr lang="he-IL" altLang="en-US"/>
                </a:p>
              </p:txBody>
            </p:sp>
          </p:grpSp>
          <p:sp>
            <p:nvSpPr>
              <p:cNvPr id="6299" name="Oval 509"/>
              <p:cNvSpPr>
                <a:spLocks noChangeArrowheads="1"/>
              </p:cNvSpPr>
              <p:nvPr/>
            </p:nvSpPr>
            <p:spPr bwMode="auto">
              <a:xfrm rot="13920000" flipH="1">
                <a:off x="3405" y="2399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77" name="Group 510"/>
            <p:cNvGrpSpPr>
              <a:grpSpLocks/>
            </p:cNvGrpSpPr>
            <p:nvPr/>
          </p:nvGrpSpPr>
          <p:grpSpPr bwMode="auto">
            <a:xfrm>
              <a:off x="3641" y="1988"/>
              <a:ext cx="129" cy="177"/>
              <a:chOff x="3417" y="1762"/>
              <a:chExt cx="129" cy="177"/>
            </a:xfrm>
          </p:grpSpPr>
          <p:sp>
            <p:nvSpPr>
              <p:cNvPr id="6295" name="Oval 511"/>
              <p:cNvSpPr>
                <a:spLocks noChangeArrowheads="1"/>
              </p:cNvSpPr>
              <p:nvPr/>
            </p:nvSpPr>
            <p:spPr bwMode="auto">
              <a:xfrm rot="13920000" flipH="1">
                <a:off x="3416" y="1851"/>
                <a:ext cx="89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296" name="Oval 512"/>
              <p:cNvSpPr>
                <a:spLocks noChangeArrowheads="1"/>
              </p:cNvSpPr>
              <p:nvPr/>
            </p:nvSpPr>
            <p:spPr bwMode="auto">
              <a:xfrm rot="13920000" flipH="1">
                <a:off x="3450" y="1809"/>
                <a:ext cx="97" cy="95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297" name="Oval 513"/>
              <p:cNvSpPr>
                <a:spLocks noChangeArrowheads="1"/>
              </p:cNvSpPr>
              <p:nvPr/>
            </p:nvSpPr>
            <p:spPr bwMode="auto">
              <a:xfrm rot="13920000" flipH="1">
                <a:off x="3427" y="1761"/>
                <a:ext cx="87" cy="89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grpSp>
          <p:nvGrpSpPr>
            <p:cNvPr id="6278" name="Group 514"/>
            <p:cNvGrpSpPr>
              <a:grpSpLocks/>
            </p:cNvGrpSpPr>
            <p:nvPr/>
          </p:nvGrpSpPr>
          <p:grpSpPr bwMode="auto">
            <a:xfrm>
              <a:off x="3585" y="2400"/>
              <a:ext cx="143" cy="169"/>
              <a:chOff x="3361" y="2174"/>
              <a:chExt cx="143" cy="169"/>
            </a:xfrm>
          </p:grpSpPr>
          <p:sp>
            <p:nvSpPr>
              <p:cNvPr id="6292" name="Oval 515"/>
              <p:cNvSpPr>
                <a:spLocks noChangeArrowheads="1"/>
              </p:cNvSpPr>
              <p:nvPr/>
            </p:nvSpPr>
            <p:spPr bwMode="auto">
              <a:xfrm rot="13920000" flipH="1">
                <a:off x="3387" y="2256"/>
                <a:ext cx="86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293" name="Oval 516"/>
              <p:cNvSpPr>
                <a:spLocks noChangeArrowheads="1"/>
              </p:cNvSpPr>
              <p:nvPr/>
            </p:nvSpPr>
            <p:spPr bwMode="auto">
              <a:xfrm rot="13920000" flipH="1">
                <a:off x="3410" y="2206"/>
                <a:ext cx="94" cy="94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  <p:sp>
            <p:nvSpPr>
              <p:cNvPr id="6294" name="Oval 517"/>
              <p:cNvSpPr>
                <a:spLocks noChangeArrowheads="1"/>
              </p:cNvSpPr>
              <p:nvPr/>
            </p:nvSpPr>
            <p:spPr bwMode="auto">
              <a:xfrm rot="13920000" flipH="1">
                <a:off x="3361" y="2174"/>
                <a:ext cx="88" cy="87"/>
              </a:xfrm>
              <a:prstGeom prst="ellipse">
                <a:avLst/>
              </a:prstGeom>
              <a:solidFill>
                <a:srgbClr val="91919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endParaRPr lang="he-IL" altLang="en-US"/>
              </a:p>
            </p:txBody>
          </p:sp>
        </p:grpSp>
        <p:sp>
          <p:nvSpPr>
            <p:cNvPr id="6279" name="Text Box 518"/>
            <p:cNvSpPr txBox="1">
              <a:spLocks noChangeArrowheads="1"/>
            </p:cNvSpPr>
            <p:nvPr/>
          </p:nvSpPr>
          <p:spPr bwMode="auto">
            <a:xfrm rot="-5400000">
              <a:off x="1400" y="-107"/>
              <a:ext cx="3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5pPr>
              <a:lvl6pPr marL="25146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6pPr>
              <a:lvl7pPr marL="29718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7pPr>
              <a:lvl8pPr marL="34290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8pPr>
              <a:lvl9pPr marL="3886200" indent="-228600" defTabSz="762000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 (Hebrew)" pitchFamily="26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altLang="en-US"/>
            </a:p>
          </p:txBody>
        </p:sp>
        <p:grpSp>
          <p:nvGrpSpPr>
            <p:cNvPr id="6280" name="Group 519"/>
            <p:cNvGrpSpPr>
              <a:grpSpLocks/>
            </p:cNvGrpSpPr>
            <p:nvPr/>
          </p:nvGrpSpPr>
          <p:grpSpPr bwMode="auto">
            <a:xfrm rot="-5400000">
              <a:off x="1970" y="1085"/>
              <a:ext cx="325" cy="285"/>
              <a:chOff x="3755" y="1134"/>
              <a:chExt cx="325" cy="285"/>
            </a:xfrm>
          </p:grpSpPr>
          <p:sp>
            <p:nvSpPr>
              <p:cNvPr id="6290" name="Oval 520"/>
              <p:cNvSpPr>
                <a:spLocks noChangeArrowheads="1"/>
              </p:cNvSpPr>
              <p:nvPr/>
            </p:nvSpPr>
            <p:spPr bwMode="auto">
              <a:xfrm>
                <a:off x="3755" y="1190"/>
                <a:ext cx="229" cy="229"/>
              </a:xfrm>
              <a:prstGeom prst="ellipse">
                <a:avLst/>
              </a:prstGeom>
              <a:solidFill>
                <a:srgbClr val="A2C1FE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42862" tIns="22225" rIns="42862" bIns="22225" anchor="ctr"/>
              <a:lstStyle>
                <a:lvl1pPr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1400" b="1"/>
                  <a:t>NO</a:t>
                </a:r>
                <a:r>
                  <a:rPr lang="en-US" altLang="en-US" sz="1400" b="1" baseline="-25000"/>
                  <a:t>3</a:t>
                </a:r>
                <a:endParaRPr lang="en-US" altLang="en-US" sz="1400" baseline="30000"/>
              </a:p>
            </p:txBody>
          </p:sp>
          <p:sp>
            <p:nvSpPr>
              <p:cNvPr id="6291" name="Text Box 521"/>
              <p:cNvSpPr txBox="1">
                <a:spLocks noChangeArrowheads="1"/>
              </p:cNvSpPr>
              <p:nvPr/>
            </p:nvSpPr>
            <p:spPr bwMode="auto">
              <a:xfrm>
                <a:off x="3792" y="1134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000" b="1"/>
                  <a:t>-</a:t>
                </a:r>
              </a:p>
            </p:txBody>
          </p:sp>
        </p:grpSp>
        <p:grpSp>
          <p:nvGrpSpPr>
            <p:cNvPr id="6281" name="Group 522"/>
            <p:cNvGrpSpPr>
              <a:grpSpLocks/>
            </p:cNvGrpSpPr>
            <p:nvPr/>
          </p:nvGrpSpPr>
          <p:grpSpPr bwMode="auto">
            <a:xfrm rot="-5400000">
              <a:off x="1628" y="491"/>
              <a:ext cx="325" cy="285"/>
              <a:chOff x="3755" y="1134"/>
              <a:chExt cx="325" cy="285"/>
            </a:xfrm>
          </p:grpSpPr>
          <p:sp>
            <p:nvSpPr>
              <p:cNvPr id="6288" name="Oval 523"/>
              <p:cNvSpPr>
                <a:spLocks noChangeArrowheads="1"/>
              </p:cNvSpPr>
              <p:nvPr/>
            </p:nvSpPr>
            <p:spPr bwMode="auto">
              <a:xfrm>
                <a:off x="3755" y="1190"/>
                <a:ext cx="229" cy="229"/>
              </a:xfrm>
              <a:prstGeom prst="ellipse">
                <a:avLst/>
              </a:prstGeom>
              <a:solidFill>
                <a:srgbClr val="A2C1FE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42862" tIns="22225" rIns="42862" bIns="22225" anchor="ctr"/>
              <a:lstStyle>
                <a:lvl1pPr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1400" b="1"/>
                  <a:t>NO</a:t>
                </a:r>
                <a:r>
                  <a:rPr lang="en-US" altLang="en-US" sz="1400" b="1" baseline="-25000"/>
                  <a:t>3</a:t>
                </a:r>
                <a:endParaRPr lang="en-US" altLang="en-US" sz="1400" baseline="30000"/>
              </a:p>
            </p:txBody>
          </p:sp>
          <p:sp>
            <p:nvSpPr>
              <p:cNvPr id="6289" name="Text Box 524"/>
              <p:cNvSpPr txBox="1">
                <a:spLocks noChangeArrowheads="1"/>
              </p:cNvSpPr>
              <p:nvPr/>
            </p:nvSpPr>
            <p:spPr bwMode="auto">
              <a:xfrm>
                <a:off x="3792" y="1134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000" b="1"/>
                  <a:t>-</a:t>
                </a:r>
              </a:p>
            </p:txBody>
          </p:sp>
        </p:grpSp>
        <p:grpSp>
          <p:nvGrpSpPr>
            <p:cNvPr id="6282" name="Group 525"/>
            <p:cNvGrpSpPr>
              <a:grpSpLocks/>
            </p:cNvGrpSpPr>
            <p:nvPr/>
          </p:nvGrpSpPr>
          <p:grpSpPr bwMode="auto">
            <a:xfrm rot="-5400000">
              <a:off x="3986" y="2417"/>
              <a:ext cx="325" cy="285"/>
              <a:chOff x="3755" y="1134"/>
              <a:chExt cx="325" cy="285"/>
            </a:xfrm>
          </p:grpSpPr>
          <p:sp>
            <p:nvSpPr>
              <p:cNvPr id="6286" name="Oval 526"/>
              <p:cNvSpPr>
                <a:spLocks noChangeArrowheads="1"/>
              </p:cNvSpPr>
              <p:nvPr/>
            </p:nvSpPr>
            <p:spPr bwMode="auto">
              <a:xfrm>
                <a:off x="3755" y="1190"/>
                <a:ext cx="229" cy="229"/>
              </a:xfrm>
              <a:prstGeom prst="ellipse">
                <a:avLst/>
              </a:prstGeom>
              <a:solidFill>
                <a:srgbClr val="A2C1FE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42862" tIns="22225" rIns="42862" bIns="22225" anchor="ctr"/>
              <a:lstStyle>
                <a:lvl1pPr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1400" b="1"/>
                  <a:t>NO</a:t>
                </a:r>
                <a:r>
                  <a:rPr lang="en-US" altLang="en-US" sz="1400" b="1" baseline="-25000"/>
                  <a:t>3</a:t>
                </a:r>
                <a:endParaRPr lang="en-US" altLang="en-US" sz="1400" baseline="30000"/>
              </a:p>
            </p:txBody>
          </p:sp>
          <p:sp>
            <p:nvSpPr>
              <p:cNvPr id="6287" name="Text Box 527"/>
              <p:cNvSpPr txBox="1">
                <a:spLocks noChangeArrowheads="1"/>
              </p:cNvSpPr>
              <p:nvPr/>
            </p:nvSpPr>
            <p:spPr bwMode="auto">
              <a:xfrm>
                <a:off x="3792" y="1134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000"/>
                  <a:t>-</a:t>
                </a:r>
              </a:p>
            </p:txBody>
          </p:sp>
        </p:grpSp>
        <p:grpSp>
          <p:nvGrpSpPr>
            <p:cNvPr id="6283" name="Group 528"/>
            <p:cNvGrpSpPr>
              <a:grpSpLocks/>
            </p:cNvGrpSpPr>
            <p:nvPr/>
          </p:nvGrpSpPr>
          <p:grpSpPr bwMode="auto">
            <a:xfrm rot="-5400000">
              <a:off x="4232" y="1817"/>
              <a:ext cx="325" cy="285"/>
              <a:chOff x="3755" y="1134"/>
              <a:chExt cx="325" cy="285"/>
            </a:xfrm>
          </p:grpSpPr>
          <p:sp>
            <p:nvSpPr>
              <p:cNvPr id="6284" name="Oval 529"/>
              <p:cNvSpPr>
                <a:spLocks noChangeArrowheads="1"/>
              </p:cNvSpPr>
              <p:nvPr/>
            </p:nvSpPr>
            <p:spPr bwMode="auto">
              <a:xfrm>
                <a:off x="3755" y="1190"/>
                <a:ext cx="229" cy="229"/>
              </a:xfrm>
              <a:prstGeom prst="ellipse">
                <a:avLst/>
              </a:prstGeom>
              <a:solidFill>
                <a:srgbClr val="A2C1FE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42862" tIns="22225" rIns="42862" bIns="22225" anchor="ctr"/>
              <a:lstStyle>
                <a:lvl1pPr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315913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315913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 algn="ctr" rtl="0"/>
                <a:r>
                  <a:rPr lang="en-US" altLang="en-US" sz="1400" b="1"/>
                  <a:t>NO</a:t>
                </a:r>
                <a:r>
                  <a:rPr lang="en-US" altLang="en-US" sz="1400" b="1" baseline="-25000"/>
                  <a:t>3</a:t>
                </a:r>
                <a:endParaRPr lang="en-US" altLang="en-US" sz="1400" baseline="30000"/>
              </a:p>
            </p:txBody>
          </p:sp>
          <p:sp>
            <p:nvSpPr>
              <p:cNvPr id="6285" name="Text Box 530"/>
              <p:cNvSpPr txBox="1">
                <a:spLocks noChangeArrowheads="1"/>
              </p:cNvSpPr>
              <p:nvPr/>
            </p:nvSpPr>
            <p:spPr bwMode="auto">
              <a:xfrm>
                <a:off x="3792" y="1134"/>
                <a:ext cx="28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5pPr>
                <a:lvl6pPr marL="25146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6pPr>
                <a:lvl7pPr marL="29718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7pPr>
                <a:lvl8pPr marL="34290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8pPr>
                <a:lvl9pPr marL="3886200" indent="-228600" defTabSz="762000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 (Hebrew)" pitchFamily="26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2000"/>
                  <a:t>-</a:t>
                </a:r>
              </a:p>
            </p:txBody>
          </p:sp>
        </p:grpSp>
      </p:grpSp>
      <p:sp>
        <p:nvSpPr>
          <p:cNvPr id="6148" name="Text Box 531"/>
          <p:cNvSpPr txBox="1">
            <a:spLocks noChangeArrowheads="1"/>
          </p:cNvSpPr>
          <p:nvPr/>
        </p:nvSpPr>
        <p:spPr bwMode="auto">
          <a:xfrm>
            <a:off x="4959350" y="6613525"/>
            <a:ext cx="5381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5146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29718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4290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3886200" indent="-228600" defTabSz="762000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sz="1000"/>
              <a:t>91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3529415" y="2402472"/>
            <a:ext cx="7772400" cy="1143000"/>
          </a:xfrm>
        </p:spPr>
        <p:txBody>
          <a:bodyPr/>
          <a:lstStyle/>
          <a:p>
            <a:pPr rtl="0">
              <a:spcBef>
                <a:spcPct val="50000"/>
              </a:spcBef>
            </a:pPr>
            <a:r>
              <a:rPr lang="he-IL" altLang="en-US" b="1" dirty="0">
                <a:solidFill>
                  <a:srgbClr val="00279F"/>
                </a:solidFill>
              </a:rPr>
              <a:t>תגובת  שיקוע</a:t>
            </a:r>
            <a:r>
              <a:rPr lang="en-US" altLang="en-US" b="1" dirty="0">
                <a:solidFill>
                  <a:srgbClr val="00279F"/>
                </a:solidFill>
              </a:rPr>
              <a:t> 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Ziv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Ziva">
      <a:majorFont>
        <a:latin typeface="Times New Roman"/>
        <a:ea typeface=""/>
        <a:cs typeface="Times New Roman (Hebrew)"/>
      </a:majorFont>
      <a:minorFont>
        <a:latin typeface="Times New Roman"/>
        <a:ea typeface=""/>
        <a:cs typeface="Times New Roman (Hebrew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 (Hebrew)" pitchFamily="2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e-IL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 (Hebrew)" pitchFamily="26" charset="0"/>
          </a:defRPr>
        </a:defPPr>
      </a:lstStyle>
    </a:lnDef>
  </a:objectDefaults>
  <a:extraClrSchemeLst>
    <a:extraClrScheme>
      <a:clrScheme name="Ziv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iv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iv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iv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iv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iv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iv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Pages>2</Pages>
  <Words>240</Words>
  <Application>Microsoft Office PowerPoint</Application>
  <PresentationFormat>On-screen Show (4:3)</PresentationFormat>
  <Paragraphs>119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Times New Roman</vt:lpstr>
      <vt:lpstr>Ziva</vt:lpstr>
      <vt:lpstr>שקפים בנושא חומרים יוניים</vt:lpstr>
      <vt:lpstr>CuCl2 מותך </vt:lpstr>
      <vt:lpstr>אלקטרוליזה של CuCl2 מותך </vt:lpstr>
      <vt:lpstr>המסת  חומר  יוני  CuCl2(s)במים  </vt:lpstr>
      <vt:lpstr>תגובת  שיקוע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ללא כותרת שקופית</dc:title>
  <dc:creator>haim</dc:creator>
  <cp:lastModifiedBy>Shelly Livne</cp:lastModifiedBy>
  <cp:revision>15</cp:revision>
  <cp:lastPrinted>1999-07-07T08:47:03Z</cp:lastPrinted>
  <dcterms:created xsi:type="dcterms:W3CDTF">1997-07-18T20:02:22Z</dcterms:created>
  <dcterms:modified xsi:type="dcterms:W3CDTF">2025-03-17T14:24:50Z</dcterms:modified>
</cp:coreProperties>
</file>