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83" r:id="rId16"/>
    <p:sldId id="266" r:id="rId17"/>
    <p:sldId id="267" r:id="rId18"/>
    <p:sldId id="265" r:id="rId19"/>
    <p:sldId id="257" r:id="rId20"/>
    <p:sldId id="25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993300"/>
    <a:srgbClr val="660066"/>
    <a:srgbClr val="CC00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B8B76-8CCA-4A07-9273-03C5B4D5080A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104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72C24-73C4-49E4-886F-997237A89CEC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90765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09E58-2386-4E66-A968-DECB0C37AA17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2909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84B11-FF8E-4BA6-90DC-3849D1790622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1714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94B9F-DBF3-4868-9BD0-89510F595E77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5925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F2470-AD90-4CE2-B73A-D1CCCBBB2326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4404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E2BEB-0FC4-4649-ABA5-7072A3E47E93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4467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C5059-FE6E-4535-A2EB-8CE63FC250AF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1772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5CCF7-0EDB-4D25-B2DB-98DEBC92074F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5265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B734F-6097-4C7B-9975-9E2A1530601F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5833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70A44-999E-40B0-9B34-5AEC5CFBB709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521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  <a:endParaRPr lang="en-US" altLang="he-I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198241-8D05-49DF-992F-770D462BBB28}" type="slidenum">
              <a:rPr lang="en-US" altLang="he-IL"/>
              <a:pPr/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Times New Roman (Hebrew)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38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6.xml"/><Relationship Id="rId1" Type="http://schemas.openxmlformats.org/officeDocument/2006/relationships/control" Target="../activeX/activeX4.xml"/><Relationship Id="rId5" Type="http://schemas.openxmlformats.org/officeDocument/2006/relationships/image" Target="../media/image46.wmf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/Image:Suspension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i="1" dirty="0">
                <a:solidFill>
                  <a:srgbClr val="FF0000"/>
                </a:solidFill>
              </a:rPr>
              <a:t>איך להכין אוכל בתנאי מעבדה?</a:t>
            </a:r>
            <a:endParaRPr lang="he-IL" dirty="0"/>
          </a:p>
        </p:txBody>
      </p:sp>
      <p:sp>
        <p:nvSpPr>
          <p:cNvPr id="7172" name="Text Box 39"/>
          <p:cNvSpPr txBox="1">
            <a:spLocks noChangeArrowheads="1"/>
          </p:cNvSpPr>
          <p:nvPr/>
        </p:nvSpPr>
        <p:spPr bwMode="auto">
          <a:xfrm>
            <a:off x="0" y="6248401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he-IL" altLang="he-IL" sz="2000" b="1">
                <a:solidFill>
                  <a:srgbClr val="000099"/>
                </a:solidFill>
              </a:rPr>
              <a:t>מיכאל קויפמן</a:t>
            </a:r>
            <a:endParaRPr lang="en-US" altLang="he-IL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73" y="9525"/>
            <a:ext cx="8229600" cy="1143000"/>
          </a:xfrm>
        </p:spPr>
        <p:txBody>
          <a:bodyPr/>
          <a:lstStyle/>
          <a:p>
            <a:r>
              <a:rPr lang="he-IL" altLang="he-IL" b="1" dirty="0">
                <a:solidFill>
                  <a:srgbClr val="660066"/>
                </a:solidFill>
              </a:rPr>
              <a:t>סול מוכן</a:t>
            </a:r>
            <a:endParaRPr lang="he-IL" dirty="0"/>
          </a:p>
        </p:txBody>
      </p:sp>
      <p:sp>
        <p:nvSpPr>
          <p:cNvPr id="16386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47775"/>
            <a:ext cx="1143000" cy="1219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6387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38375"/>
            <a:ext cx="14478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6388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43375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638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38500" y="1247775"/>
            <a:ext cx="2057400" cy="323850"/>
          </a:xfrm>
          <a:custGeom>
            <a:avLst/>
            <a:gdLst>
              <a:gd name="T0" fmla="*/ 0 w 1296"/>
              <a:gd name="T1" fmla="*/ 204 h 204"/>
              <a:gd name="T2" fmla="*/ 192 w 1296"/>
              <a:gd name="T3" fmla="*/ 108 h 204"/>
              <a:gd name="T4" fmla="*/ 336 w 1296"/>
              <a:gd name="T5" fmla="*/ 72 h 204"/>
              <a:gd name="T6" fmla="*/ 780 w 1296"/>
              <a:gd name="T7" fmla="*/ 108 h 204"/>
              <a:gd name="T8" fmla="*/ 1236 w 1296"/>
              <a:gd name="T9" fmla="*/ 48 h 204"/>
              <a:gd name="T10" fmla="*/ 1296 w 1296"/>
              <a:gd name="T11" fmla="*/ 0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6"/>
              <a:gd name="T19" fmla="*/ 0 h 204"/>
              <a:gd name="T20" fmla="*/ 1296 w 129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6" h="204">
                <a:moveTo>
                  <a:pt x="0" y="204"/>
                </a:moveTo>
                <a:cubicBezTo>
                  <a:pt x="84" y="120"/>
                  <a:pt x="27" y="163"/>
                  <a:pt x="192" y="108"/>
                </a:cubicBezTo>
                <a:cubicBezTo>
                  <a:pt x="239" y="92"/>
                  <a:pt x="336" y="72"/>
                  <a:pt x="336" y="72"/>
                </a:cubicBezTo>
                <a:cubicBezTo>
                  <a:pt x="492" y="79"/>
                  <a:pt x="628" y="93"/>
                  <a:pt x="780" y="108"/>
                </a:cubicBezTo>
                <a:cubicBezTo>
                  <a:pt x="935" y="95"/>
                  <a:pt x="1089" y="97"/>
                  <a:pt x="1236" y="48"/>
                </a:cubicBezTo>
                <a:cubicBezTo>
                  <a:pt x="1289" y="9"/>
                  <a:pt x="1270" y="26"/>
                  <a:pt x="1296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0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61950" y="3206750"/>
            <a:ext cx="2381250" cy="231775"/>
          </a:xfrm>
          <a:custGeom>
            <a:avLst/>
            <a:gdLst>
              <a:gd name="T0" fmla="*/ 0 w 1500"/>
              <a:gd name="T1" fmla="*/ 62 h 146"/>
              <a:gd name="T2" fmla="*/ 1104 w 1500"/>
              <a:gd name="T3" fmla="*/ 26 h 146"/>
              <a:gd name="T4" fmla="*/ 1392 w 1500"/>
              <a:gd name="T5" fmla="*/ 26 h 146"/>
              <a:gd name="T6" fmla="*/ 1500 w 1500"/>
              <a:gd name="T7" fmla="*/ 146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1500"/>
              <a:gd name="T13" fmla="*/ 0 h 146"/>
              <a:gd name="T14" fmla="*/ 1500 w 1500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" h="146">
                <a:moveTo>
                  <a:pt x="0" y="62"/>
                </a:moveTo>
                <a:cubicBezTo>
                  <a:pt x="367" y="93"/>
                  <a:pt x="737" y="41"/>
                  <a:pt x="1104" y="26"/>
                </a:cubicBezTo>
                <a:cubicBezTo>
                  <a:pt x="1198" y="17"/>
                  <a:pt x="1298" y="0"/>
                  <a:pt x="1392" y="26"/>
                </a:cubicBezTo>
                <a:cubicBezTo>
                  <a:pt x="1431" y="37"/>
                  <a:pt x="1471" y="117"/>
                  <a:pt x="1500" y="14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1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619500" y="4003675"/>
            <a:ext cx="1695450" cy="1343025"/>
          </a:xfrm>
          <a:custGeom>
            <a:avLst/>
            <a:gdLst>
              <a:gd name="T0" fmla="*/ 0 w 1068"/>
              <a:gd name="T1" fmla="*/ 40 h 846"/>
              <a:gd name="T2" fmla="*/ 480 w 1068"/>
              <a:gd name="T3" fmla="*/ 160 h 846"/>
              <a:gd name="T4" fmla="*/ 552 w 1068"/>
              <a:gd name="T5" fmla="*/ 400 h 846"/>
              <a:gd name="T6" fmla="*/ 720 w 1068"/>
              <a:gd name="T7" fmla="*/ 808 h 846"/>
              <a:gd name="T8" fmla="*/ 840 w 1068"/>
              <a:gd name="T9" fmla="*/ 832 h 846"/>
              <a:gd name="T10" fmla="*/ 1068 w 1068"/>
              <a:gd name="T11" fmla="*/ 844 h 8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8"/>
              <a:gd name="T19" fmla="*/ 0 h 846"/>
              <a:gd name="T20" fmla="*/ 1068 w 1068"/>
              <a:gd name="T21" fmla="*/ 846 h 8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8" h="846">
                <a:moveTo>
                  <a:pt x="0" y="40"/>
                </a:moveTo>
                <a:cubicBezTo>
                  <a:pt x="298" y="51"/>
                  <a:pt x="297" y="0"/>
                  <a:pt x="480" y="160"/>
                </a:cubicBezTo>
                <a:cubicBezTo>
                  <a:pt x="499" y="217"/>
                  <a:pt x="541" y="332"/>
                  <a:pt x="552" y="400"/>
                </a:cubicBezTo>
                <a:cubicBezTo>
                  <a:pt x="583" y="596"/>
                  <a:pt x="527" y="738"/>
                  <a:pt x="720" y="808"/>
                </a:cubicBezTo>
                <a:cubicBezTo>
                  <a:pt x="746" y="818"/>
                  <a:pt x="819" y="830"/>
                  <a:pt x="840" y="832"/>
                </a:cubicBezTo>
                <a:cubicBezTo>
                  <a:pt x="969" y="846"/>
                  <a:pt x="961" y="844"/>
                  <a:pt x="1068" y="844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2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676400" y="6334125"/>
            <a:ext cx="3333750" cy="190500"/>
          </a:xfrm>
          <a:custGeom>
            <a:avLst/>
            <a:gdLst>
              <a:gd name="T0" fmla="*/ 0 w 2100"/>
              <a:gd name="T1" fmla="*/ 0 h 120"/>
              <a:gd name="T2" fmla="*/ 996 w 2100"/>
              <a:gd name="T3" fmla="*/ 36 h 120"/>
              <a:gd name="T4" fmla="*/ 1152 w 2100"/>
              <a:gd name="T5" fmla="*/ 96 h 120"/>
              <a:gd name="T6" fmla="*/ 1308 w 2100"/>
              <a:gd name="T7" fmla="*/ 120 h 120"/>
              <a:gd name="T8" fmla="*/ 1884 w 2100"/>
              <a:gd name="T9" fmla="*/ 108 h 120"/>
              <a:gd name="T10" fmla="*/ 1980 w 2100"/>
              <a:gd name="T11" fmla="*/ 84 h 120"/>
              <a:gd name="T12" fmla="*/ 2100 w 2100"/>
              <a:gd name="T13" fmla="*/ 84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00"/>
              <a:gd name="T22" fmla="*/ 0 h 120"/>
              <a:gd name="T23" fmla="*/ 2100 w 2100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00" h="120">
                <a:moveTo>
                  <a:pt x="0" y="0"/>
                </a:moveTo>
                <a:cubicBezTo>
                  <a:pt x="365" y="7"/>
                  <a:pt x="650" y="20"/>
                  <a:pt x="996" y="36"/>
                </a:cubicBezTo>
                <a:cubicBezTo>
                  <a:pt x="1078" y="50"/>
                  <a:pt x="1085" y="67"/>
                  <a:pt x="1152" y="96"/>
                </a:cubicBezTo>
                <a:cubicBezTo>
                  <a:pt x="1188" y="112"/>
                  <a:pt x="1286" y="118"/>
                  <a:pt x="1308" y="120"/>
                </a:cubicBezTo>
                <a:cubicBezTo>
                  <a:pt x="1500" y="116"/>
                  <a:pt x="1692" y="118"/>
                  <a:pt x="1884" y="108"/>
                </a:cubicBezTo>
                <a:cubicBezTo>
                  <a:pt x="1917" y="106"/>
                  <a:pt x="1947" y="88"/>
                  <a:pt x="1980" y="84"/>
                </a:cubicBezTo>
                <a:cubicBezTo>
                  <a:pt x="2020" y="80"/>
                  <a:pt x="2060" y="84"/>
                  <a:pt x="2100" y="84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3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591300" y="3952875"/>
            <a:ext cx="1657350" cy="2565400"/>
          </a:xfrm>
          <a:custGeom>
            <a:avLst/>
            <a:gdLst>
              <a:gd name="T0" fmla="*/ 0 w 1044"/>
              <a:gd name="T1" fmla="*/ 1584 h 1616"/>
              <a:gd name="T2" fmla="*/ 348 w 1044"/>
              <a:gd name="T3" fmla="*/ 1596 h 1616"/>
              <a:gd name="T4" fmla="*/ 468 w 1044"/>
              <a:gd name="T5" fmla="*/ 1560 h 1616"/>
              <a:gd name="T6" fmla="*/ 540 w 1044"/>
              <a:gd name="T7" fmla="*/ 1428 h 1616"/>
              <a:gd name="T8" fmla="*/ 660 w 1044"/>
              <a:gd name="T9" fmla="*/ 756 h 1616"/>
              <a:gd name="T10" fmla="*/ 708 w 1044"/>
              <a:gd name="T11" fmla="*/ 444 h 1616"/>
              <a:gd name="T12" fmla="*/ 756 w 1044"/>
              <a:gd name="T13" fmla="*/ 276 h 1616"/>
              <a:gd name="T14" fmla="*/ 840 w 1044"/>
              <a:gd name="T15" fmla="*/ 228 h 1616"/>
              <a:gd name="T16" fmla="*/ 936 w 1044"/>
              <a:gd name="T17" fmla="*/ 144 h 1616"/>
              <a:gd name="T18" fmla="*/ 1044 w 1044"/>
              <a:gd name="T19" fmla="*/ 0 h 16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44"/>
              <a:gd name="T31" fmla="*/ 0 h 1616"/>
              <a:gd name="T32" fmla="*/ 1044 w 1044"/>
              <a:gd name="T33" fmla="*/ 1616 h 16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44" h="1616">
                <a:moveTo>
                  <a:pt x="0" y="1584"/>
                </a:moveTo>
                <a:cubicBezTo>
                  <a:pt x="128" y="1616"/>
                  <a:pt x="199" y="1604"/>
                  <a:pt x="348" y="1596"/>
                </a:cubicBezTo>
                <a:cubicBezTo>
                  <a:pt x="381" y="1591"/>
                  <a:pt x="440" y="1588"/>
                  <a:pt x="468" y="1560"/>
                </a:cubicBezTo>
                <a:cubicBezTo>
                  <a:pt x="485" y="1543"/>
                  <a:pt x="528" y="1452"/>
                  <a:pt x="540" y="1428"/>
                </a:cubicBezTo>
                <a:cubicBezTo>
                  <a:pt x="584" y="1206"/>
                  <a:pt x="641" y="983"/>
                  <a:pt x="660" y="756"/>
                </a:cubicBezTo>
                <a:cubicBezTo>
                  <a:pt x="669" y="643"/>
                  <a:pt x="685" y="553"/>
                  <a:pt x="708" y="444"/>
                </a:cubicBezTo>
                <a:cubicBezTo>
                  <a:pt x="719" y="393"/>
                  <a:pt x="721" y="318"/>
                  <a:pt x="756" y="276"/>
                </a:cubicBezTo>
                <a:cubicBezTo>
                  <a:pt x="777" y="251"/>
                  <a:pt x="814" y="247"/>
                  <a:pt x="840" y="228"/>
                </a:cubicBezTo>
                <a:cubicBezTo>
                  <a:pt x="874" y="203"/>
                  <a:pt x="906" y="174"/>
                  <a:pt x="936" y="144"/>
                </a:cubicBezTo>
                <a:cubicBezTo>
                  <a:pt x="979" y="101"/>
                  <a:pt x="1003" y="41"/>
                  <a:pt x="1044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4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851650" y="1219200"/>
            <a:ext cx="1377950" cy="1370013"/>
          </a:xfrm>
          <a:custGeom>
            <a:avLst/>
            <a:gdLst>
              <a:gd name="T0" fmla="*/ 436 w 868"/>
              <a:gd name="T1" fmla="*/ 18 h 863"/>
              <a:gd name="T2" fmla="*/ 340 w 868"/>
              <a:gd name="T3" fmla="*/ 30 h 863"/>
              <a:gd name="T4" fmla="*/ 304 w 868"/>
              <a:gd name="T5" fmla="*/ 42 h 863"/>
              <a:gd name="T6" fmla="*/ 340 w 868"/>
              <a:gd name="T7" fmla="*/ 126 h 863"/>
              <a:gd name="T8" fmla="*/ 292 w 868"/>
              <a:gd name="T9" fmla="*/ 174 h 863"/>
              <a:gd name="T10" fmla="*/ 124 w 868"/>
              <a:gd name="T11" fmla="*/ 198 h 863"/>
              <a:gd name="T12" fmla="*/ 112 w 868"/>
              <a:gd name="T13" fmla="*/ 294 h 863"/>
              <a:gd name="T14" fmla="*/ 28 w 868"/>
              <a:gd name="T15" fmla="*/ 438 h 863"/>
              <a:gd name="T16" fmla="*/ 76 w 868"/>
              <a:gd name="T17" fmla="*/ 462 h 863"/>
              <a:gd name="T18" fmla="*/ 124 w 868"/>
              <a:gd name="T19" fmla="*/ 474 h 863"/>
              <a:gd name="T20" fmla="*/ 16 w 868"/>
              <a:gd name="T21" fmla="*/ 606 h 863"/>
              <a:gd name="T22" fmla="*/ 112 w 868"/>
              <a:gd name="T23" fmla="*/ 630 h 863"/>
              <a:gd name="T24" fmla="*/ 76 w 868"/>
              <a:gd name="T25" fmla="*/ 822 h 863"/>
              <a:gd name="T26" fmla="*/ 304 w 868"/>
              <a:gd name="T27" fmla="*/ 834 h 863"/>
              <a:gd name="T28" fmla="*/ 424 w 868"/>
              <a:gd name="T29" fmla="*/ 762 h 863"/>
              <a:gd name="T30" fmla="*/ 496 w 868"/>
              <a:gd name="T31" fmla="*/ 738 h 863"/>
              <a:gd name="T32" fmla="*/ 580 w 868"/>
              <a:gd name="T33" fmla="*/ 606 h 863"/>
              <a:gd name="T34" fmla="*/ 592 w 868"/>
              <a:gd name="T35" fmla="*/ 570 h 863"/>
              <a:gd name="T36" fmla="*/ 724 w 868"/>
              <a:gd name="T37" fmla="*/ 558 h 863"/>
              <a:gd name="T38" fmla="*/ 820 w 868"/>
              <a:gd name="T39" fmla="*/ 534 h 863"/>
              <a:gd name="T40" fmla="*/ 796 w 868"/>
              <a:gd name="T41" fmla="*/ 498 h 863"/>
              <a:gd name="T42" fmla="*/ 772 w 868"/>
              <a:gd name="T43" fmla="*/ 402 h 863"/>
              <a:gd name="T44" fmla="*/ 664 w 868"/>
              <a:gd name="T45" fmla="*/ 390 h 863"/>
              <a:gd name="T46" fmla="*/ 556 w 868"/>
              <a:gd name="T47" fmla="*/ 366 h 863"/>
              <a:gd name="T48" fmla="*/ 592 w 868"/>
              <a:gd name="T49" fmla="*/ 342 h 863"/>
              <a:gd name="T50" fmla="*/ 616 w 868"/>
              <a:gd name="T51" fmla="*/ 306 h 863"/>
              <a:gd name="T52" fmla="*/ 676 w 868"/>
              <a:gd name="T53" fmla="*/ 282 h 863"/>
              <a:gd name="T54" fmla="*/ 868 w 868"/>
              <a:gd name="T55" fmla="*/ 138 h 863"/>
              <a:gd name="T56" fmla="*/ 628 w 868"/>
              <a:gd name="T57" fmla="*/ 102 h 863"/>
              <a:gd name="T58" fmla="*/ 604 w 868"/>
              <a:gd name="T59" fmla="*/ 54 h 863"/>
              <a:gd name="T60" fmla="*/ 508 w 868"/>
              <a:gd name="T61" fmla="*/ 42 h 863"/>
              <a:gd name="T62" fmla="*/ 304 w 868"/>
              <a:gd name="T63" fmla="*/ 30 h 863"/>
              <a:gd name="T64" fmla="*/ 436 w 868"/>
              <a:gd name="T65" fmla="*/ 18 h 8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68"/>
              <a:gd name="T100" fmla="*/ 0 h 863"/>
              <a:gd name="T101" fmla="*/ 868 w 868"/>
              <a:gd name="T102" fmla="*/ 863 h 8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68" h="863">
                <a:moveTo>
                  <a:pt x="436" y="18"/>
                </a:moveTo>
                <a:cubicBezTo>
                  <a:pt x="404" y="22"/>
                  <a:pt x="372" y="24"/>
                  <a:pt x="340" y="30"/>
                </a:cubicBezTo>
                <a:cubicBezTo>
                  <a:pt x="328" y="32"/>
                  <a:pt x="309" y="30"/>
                  <a:pt x="304" y="42"/>
                </a:cubicBezTo>
                <a:cubicBezTo>
                  <a:pt x="294" y="66"/>
                  <a:pt x="329" y="109"/>
                  <a:pt x="340" y="126"/>
                </a:cubicBezTo>
                <a:cubicBezTo>
                  <a:pt x="324" y="142"/>
                  <a:pt x="313" y="165"/>
                  <a:pt x="292" y="174"/>
                </a:cubicBezTo>
                <a:cubicBezTo>
                  <a:pt x="240" y="196"/>
                  <a:pt x="180" y="189"/>
                  <a:pt x="124" y="198"/>
                </a:cubicBezTo>
                <a:cubicBezTo>
                  <a:pt x="120" y="230"/>
                  <a:pt x="126" y="265"/>
                  <a:pt x="112" y="294"/>
                </a:cubicBezTo>
                <a:cubicBezTo>
                  <a:pt x="0" y="517"/>
                  <a:pt x="62" y="237"/>
                  <a:pt x="28" y="438"/>
                </a:cubicBezTo>
                <a:cubicBezTo>
                  <a:pt x="44" y="446"/>
                  <a:pt x="59" y="456"/>
                  <a:pt x="76" y="462"/>
                </a:cubicBezTo>
                <a:cubicBezTo>
                  <a:pt x="91" y="468"/>
                  <a:pt x="129" y="458"/>
                  <a:pt x="124" y="474"/>
                </a:cubicBezTo>
                <a:cubicBezTo>
                  <a:pt x="106" y="528"/>
                  <a:pt x="48" y="559"/>
                  <a:pt x="16" y="606"/>
                </a:cubicBezTo>
                <a:cubicBezTo>
                  <a:pt x="48" y="614"/>
                  <a:pt x="97" y="600"/>
                  <a:pt x="112" y="630"/>
                </a:cubicBezTo>
                <a:cubicBezTo>
                  <a:pt x="146" y="697"/>
                  <a:pt x="104" y="766"/>
                  <a:pt x="76" y="822"/>
                </a:cubicBezTo>
                <a:cubicBezTo>
                  <a:pt x="150" y="835"/>
                  <a:pt x="229" y="863"/>
                  <a:pt x="304" y="834"/>
                </a:cubicBezTo>
                <a:cubicBezTo>
                  <a:pt x="347" y="817"/>
                  <a:pt x="382" y="783"/>
                  <a:pt x="424" y="762"/>
                </a:cubicBezTo>
                <a:cubicBezTo>
                  <a:pt x="447" y="751"/>
                  <a:pt x="472" y="746"/>
                  <a:pt x="496" y="738"/>
                </a:cubicBezTo>
                <a:cubicBezTo>
                  <a:pt x="570" y="682"/>
                  <a:pt x="539" y="719"/>
                  <a:pt x="580" y="606"/>
                </a:cubicBezTo>
                <a:cubicBezTo>
                  <a:pt x="584" y="594"/>
                  <a:pt x="580" y="574"/>
                  <a:pt x="592" y="570"/>
                </a:cubicBezTo>
                <a:cubicBezTo>
                  <a:pt x="634" y="556"/>
                  <a:pt x="680" y="562"/>
                  <a:pt x="724" y="558"/>
                </a:cubicBezTo>
                <a:cubicBezTo>
                  <a:pt x="756" y="550"/>
                  <a:pt x="795" y="555"/>
                  <a:pt x="820" y="534"/>
                </a:cubicBezTo>
                <a:cubicBezTo>
                  <a:pt x="831" y="525"/>
                  <a:pt x="801" y="512"/>
                  <a:pt x="796" y="498"/>
                </a:cubicBezTo>
                <a:cubicBezTo>
                  <a:pt x="788" y="476"/>
                  <a:pt x="783" y="406"/>
                  <a:pt x="772" y="402"/>
                </a:cubicBezTo>
                <a:cubicBezTo>
                  <a:pt x="738" y="389"/>
                  <a:pt x="700" y="396"/>
                  <a:pt x="664" y="390"/>
                </a:cubicBezTo>
                <a:cubicBezTo>
                  <a:pt x="628" y="384"/>
                  <a:pt x="592" y="374"/>
                  <a:pt x="556" y="366"/>
                </a:cubicBezTo>
                <a:cubicBezTo>
                  <a:pt x="568" y="358"/>
                  <a:pt x="582" y="352"/>
                  <a:pt x="592" y="342"/>
                </a:cubicBezTo>
                <a:cubicBezTo>
                  <a:pt x="602" y="332"/>
                  <a:pt x="604" y="314"/>
                  <a:pt x="616" y="306"/>
                </a:cubicBezTo>
                <a:cubicBezTo>
                  <a:pt x="634" y="293"/>
                  <a:pt x="657" y="292"/>
                  <a:pt x="676" y="282"/>
                </a:cubicBezTo>
                <a:cubicBezTo>
                  <a:pt x="804" y="214"/>
                  <a:pt x="779" y="227"/>
                  <a:pt x="868" y="138"/>
                </a:cubicBezTo>
                <a:cubicBezTo>
                  <a:pt x="725" y="102"/>
                  <a:pt x="805" y="117"/>
                  <a:pt x="628" y="102"/>
                </a:cubicBezTo>
                <a:cubicBezTo>
                  <a:pt x="620" y="86"/>
                  <a:pt x="620" y="62"/>
                  <a:pt x="604" y="54"/>
                </a:cubicBezTo>
                <a:cubicBezTo>
                  <a:pt x="575" y="40"/>
                  <a:pt x="540" y="45"/>
                  <a:pt x="508" y="42"/>
                </a:cubicBezTo>
                <a:cubicBezTo>
                  <a:pt x="440" y="37"/>
                  <a:pt x="372" y="34"/>
                  <a:pt x="304" y="30"/>
                </a:cubicBezTo>
                <a:cubicBezTo>
                  <a:pt x="395" y="0"/>
                  <a:pt x="351" y="1"/>
                  <a:pt x="436" y="18"/>
                </a:cubicBez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5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104900" y="4295775"/>
            <a:ext cx="1241425" cy="1630363"/>
          </a:xfrm>
          <a:custGeom>
            <a:avLst/>
            <a:gdLst>
              <a:gd name="T0" fmla="*/ 108 w 782"/>
              <a:gd name="T1" fmla="*/ 924 h 1027"/>
              <a:gd name="T2" fmla="*/ 192 w 782"/>
              <a:gd name="T3" fmla="*/ 828 h 1027"/>
              <a:gd name="T4" fmla="*/ 204 w 782"/>
              <a:gd name="T5" fmla="*/ 780 h 1027"/>
              <a:gd name="T6" fmla="*/ 132 w 782"/>
              <a:gd name="T7" fmla="*/ 732 h 1027"/>
              <a:gd name="T8" fmla="*/ 156 w 782"/>
              <a:gd name="T9" fmla="*/ 684 h 1027"/>
              <a:gd name="T10" fmla="*/ 192 w 782"/>
              <a:gd name="T11" fmla="*/ 636 h 1027"/>
              <a:gd name="T12" fmla="*/ 180 w 782"/>
              <a:gd name="T13" fmla="*/ 588 h 1027"/>
              <a:gd name="T14" fmla="*/ 96 w 782"/>
              <a:gd name="T15" fmla="*/ 444 h 1027"/>
              <a:gd name="T16" fmla="*/ 0 w 782"/>
              <a:gd name="T17" fmla="*/ 420 h 1027"/>
              <a:gd name="T18" fmla="*/ 108 w 782"/>
              <a:gd name="T19" fmla="*/ 288 h 1027"/>
              <a:gd name="T20" fmla="*/ 240 w 782"/>
              <a:gd name="T21" fmla="*/ 60 h 1027"/>
              <a:gd name="T22" fmla="*/ 336 w 782"/>
              <a:gd name="T23" fmla="*/ 72 h 1027"/>
              <a:gd name="T24" fmla="*/ 456 w 782"/>
              <a:gd name="T25" fmla="*/ 0 h 1027"/>
              <a:gd name="T26" fmla="*/ 660 w 782"/>
              <a:gd name="T27" fmla="*/ 108 h 1027"/>
              <a:gd name="T28" fmla="*/ 708 w 782"/>
              <a:gd name="T29" fmla="*/ 96 h 1027"/>
              <a:gd name="T30" fmla="*/ 696 w 782"/>
              <a:gd name="T31" fmla="*/ 144 h 1027"/>
              <a:gd name="T32" fmla="*/ 636 w 782"/>
              <a:gd name="T33" fmla="*/ 228 h 1027"/>
              <a:gd name="T34" fmla="*/ 660 w 782"/>
              <a:gd name="T35" fmla="*/ 312 h 1027"/>
              <a:gd name="T36" fmla="*/ 708 w 782"/>
              <a:gd name="T37" fmla="*/ 396 h 1027"/>
              <a:gd name="T38" fmla="*/ 612 w 782"/>
              <a:gd name="T39" fmla="*/ 444 h 1027"/>
              <a:gd name="T40" fmla="*/ 672 w 782"/>
              <a:gd name="T41" fmla="*/ 624 h 1027"/>
              <a:gd name="T42" fmla="*/ 636 w 782"/>
              <a:gd name="T43" fmla="*/ 852 h 1027"/>
              <a:gd name="T44" fmla="*/ 540 w 782"/>
              <a:gd name="T45" fmla="*/ 888 h 1027"/>
              <a:gd name="T46" fmla="*/ 420 w 782"/>
              <a:gd name="T47" fmla="*/ 936 h 1027"/>
              <a:gd name="T48" fmla="*/ 396 w 782"/>
              <a:gd name="T49" fmla="*/ 972 h 1027"/>
              <a:gd name="T50" fmla="*/ 360 w 782"/>
              <a:gd name="T51" fmla="*/ 1008 h 1027"/>
              <a:gd name="T52" fmla="*/ 312 w 782"/>
              <a:gd name="T53" fmla="*/ 996 h 1027"/>
              <a:gd name="T54" fmla="*/ 192 w 782"/>
              <a:gd name="T55" fmla="*/ 1020 h 1027"/>
              <a:gd name="T56" fmla="*/ 168 w 782"/>
              <a:gd name="T57" fmla="*/ 972 h 1027"/>
              <a:gd name="T58" fmla="*/ 108 w 782"/>
              <a:gd name="T59" fmla="*/ 924 h 102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82"/>
              <a:gd name="T91" fmla="*/ 0 h 1027"/>
              <a:gd name="T92" fmla="*/ 782 w 782"/>
              <a:gd name="T93" fmla="*/ 1027 h 102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82" h="1027">
                <a:moveTo>
                  <a:pt x="108" y="924"/>
                </a:moveTo>
                <a:cubicBezTo>
                  <a:pt x="136" y="892"/>
                  <a:pt x="168" y="863"/>
                  <a:pt x="192" y="828"/>
                </a:cubicBezTo>
                <a:cubicBezTo>
                  <a:pt x="201" y="814"/>
                  <a:pt x="213" y="794"/>
                  <a:pt x="204" y="780"/>
                </a:cubicBezTo>
                <a:cubicBezTo>
                  <a:pt x="189" y="756"/>
                  <a:pt x="132" y="732"/>
                  <a:pt x="132" y="732"/>
                </a:cubicBezTo>
                <a:cubicBezTo>
                  <a:pt x="140" y="716"/>
                  <a:pt x="147" y="699"/>
                  <a:pt x="156" y="684"/>
                </a:cubicBezTo>
                <a:cubicBezTo>
                  <a:pt x="167" y="667"/>
                  <a:pt x="187" y="655"/>
                  <a:pt x="192" y="636"/>
                </a:cubicBezTo>
                <a:cubicBezTo>
                  <a:pt x="196" y="620"/>
                  <a:pt x="186" y="603"/>
                  <a:pt x="180" y="588"/>
                </a:cubicBezTo>
                <a:cubicBezTo>
                  <a:pt x="179" y="586"/>
                  <a:pt x="122" y="458"/>
                  <a:pt x="96" y="444"/>
                </a:cubicBezTo>
                <a:cubicBezTo>
                  <a:pt x="67" y="428"/>
                  <a:pt x="32" y="428"/>
                  <a:pt x="0" y="420"/>
                </a:cubicBezTo>
                <a:cubicBezTo>
                  <a:pt x="36" y="372"/>
                  <a:pt x="65" y="331"/>
                  <a:pt x="108" y="288"/>
                </a:cubicBezTo>
                <a:cubicBezTo>
                  <a:pt x="73" y="182"/>
                  <a:pt x="190" y="136"/>
                  <a:pt x="240" y="60"/>
                </a:cubicBezTo>
                <a:cubicBezTo>
                  <a:pt x="272" y="64"/>
                  <a:pt x="304" y="78"/>
                  <a:pt x="336" y="72"/>
                </a:cubicBezTo>
                <a:cubicBezTo>
                  <a:pt x="356" y="68"/>
                  <a:pt x="428" y="19"/>
                  <a:pt x="456" y="0"/>
                </a:cubicBezTo>
                <a:cubicBezTo>
                  <a:pt x="477" y="172"/>
                  <a:pt x="461" y="141"/>
                  <a:pt x="660" y="108"/>
                </a:cubicBezTo>
                <a:cubicBezTo>
                  <a:pt x="676" y="105"/>
                  <a:pt x="692" y="100"/>
                  <a:pt x="708" y="96"/>
                </a:cubicBezTo>
                <a:cubicBezTo>
                  <a:pt x="704" y="112"/>
                  <a:pt x="705" y="130"/>
                  <a:pt x="696" y="144"/>
                </a:cubicBezTo>
                <a:cubicBezTo>
                  <a:pt x="615" y="274"/>
                  <a:pt x="669" y="130"/>
                  <a:pt x="636" y="228"/>
                </a:cubicBezTo>
                <a:cubicBezTo>
                  <a:pt x="644" y="256"/>
                  <a:pt x="642" y="289"/>
                  <a:pt x="660" y="312"/>
                </a:cubicBezTo>
                <a:cubicBezTo>
                  <a:pt x="678" y="336"/>
                  <a:pt x="782" y="322"/>
                  <a:pt x="708" y="396"/>
                </a:cubicBezTo>
                <a:cubicBezTo>
                  <a:pt x="683" y="421"/>
                  <a:pt x="644" y="428"/>
                  <a:pt x="612" y="444"/>
                </a:cubicBezTo>
                <a:cubicBezTo>
                  <a:pt x="638" y="521"/>
                  <a:pt x="584" y="595"/>
                  <a:pt x="672" y="624"/>
                </a:cubicBezTo>
                <a:cubicBezTo>
                  <a:pt x="667" y="667"/>
                  <a:pt x="659" y="812"/>
                  <a:pt x="636" y="852"/>
                </a:cubicBezTo>
                <a:cubicBezTo>
                  <a:pt x="620" y="880"/>
                  <a:pt x="562" y="884"/>
                  <a:pt x="540" y="888"/>
                </a:cubicBezTo>
                <a:cubicBezTo>
                  <a:pt x="451" y="977"/>
                  <a:pt x="576" y="867"/>
                  <a:pt x="420" y="936"/>
                </a:cubicBezTo>
                <a:cubicBezTo>
                  <a:pt x="407" y="942"/>
                  <a:pt x="405" y="961"/>
                  <a:pt x="396" y="972"/>
                </a:cubicBezTo>
                <a:cubicBezTo>
                  <a:pt x="385" y="985"/>
                  <a:pt x="372" y="996"/>
                  <a:pt x="360" y="1008"/>
                </a:cubicBezTo>
                <a:cubicBezTo>
                  <a:pt x="344" y="1004"/>
                  <a:pt x="328" y="995"/>
                  <a:pt x="312" y="996"/>
                </a:cubicBezTo>
                <a:cubicBezTo>
                  <a:pt x="271" y="999"/>
                  <a:pt x="232" y="1027"/>
                  <a:pt x="192" y="1020"/>
                </a:cubicBezTo>
                <a:cubicBezTo>
                  <a:pt x="174" y="1017"/>
                  <a:pt x="179" y="986"/>
                  <a:pt x="168" y="972"/>
                </a:cubicBezTo>
                <a:cubicBezTo>
                  <a:pt x="133" y="930"/>
                  <a:pt x="17" y="954"/>
                  <a:pt x="108" y="924"/>
                </a:cubicBez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98" y="0"/>
            <a:ext cx="8229600" cy="1143000"/>
          </a:xfrm>
        </p:spPr>
        <p:txBody>
          <a:bodyPr/>
          <a:lstStyle/>
          <a:p>
            <a:r>
              <a:rPr lang="he-IL" altLang="he-IL" b="1" dirty="0">
                <a:solidFill>
                  <a:srgbClr val="660066"/>
                </a:solidFill>
              </a:rPr>
              <a:t>מתחילים לקרר</a:t>
            </a:r>
            <a:endParaRPr lang="he-IL" dirty="0"/>
          </a:p>
        </p:txBody>
      </p:sp>
      <p:sp>
        <p:nvSpPr>
          <p:cNvPr id="17410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4400" y="1125538"/>
            <a:ext cx="7832725" cy="1295400"/>
          </a:xfrm>
          <a:custGeom>
            <a:avLst/>
            <a:gdLst>
              <a:gd name="T0" fmla="*/ 0 w 4934"/>
              <a:gd name="T1" fmla="*/ 132 h 816"/>
              <a:gd name="T2" fmla="*/ 36 w 4934"/>
              <a:gd name="T3" fmla="*/ 144 h 816"/>
              <a:gd name="T4" fmla="*/ 108 w 4934"/>
              <a:gd name="T5" fmla="*/ 324 h 816"/>
              <a:gd name="T6" fmla="*/ 348 w 4934"/>
              <a:gd name="T7" fmla="*/ 552 h 816"/>
              <a:gd name="T8" fmla="*/ 468 w 4934"/>
              <a:gd name="T9" fmla="*/ 588 h 816"/>
              <a:gd name="T10" fmla="*/ 792 w 4934"/>
              <a:gd name="T11" fmla="*/ 636 h 816"/>
              <a:gd name="T12" fmla="*/ 1080 w 4934"/>
              <a:gd name="T13" fmla="*/ 660 h 816"/>
              <a:gd name="T14" fmla="*/ 1212 w 4934"/>
              <a:gd name="T15" fmla="*/ 648 h 816"/>
              <a:gd name="T16" fmla="*/ 1296 w 4934"/>
              <a:gd name="T17" fmla="*/ 588 h 816"/>
              <a:gd name="T18" fmla="*/ 1416 w 4934"/>
              <a:gd name="T19" fmla="*/ 504 h 816"/>
              <a:gd name="T20" fmla="*/ 1488 w 4934"/>
              <a:gd name="T21" fmla="*/ 444 h 816"/>
              <a:gd name="T22" fmla="*/ 1536 w 4934"/>
              <a:gd name="T23" fmla="*/ 372 h 816"/>
              <a:gd name="T24" fmla="*/ 1644 w 4934"/>
              <a:gd name="T25" fmla="*/ 264 h 816"/>
              <a:gd name="T26" fmla="*/ 1752 w 4934"/>
              <a:gd name="T27" fmla="*/ 120 h 816"/>
              <a:gd name="T28" fmla="*/ 1980 w 4934"/>
              <a:gd name="T29" fmla="*/ 0 h 816"/>
              <a:gd name="T30" fmla="*/ 2568 w 4934"/>
              <a:gd name="T31" fmla="*/ 12 h 816"/>
              <a:gd name="T32" fmla="*/ 2748 w 4934"/>
              <a:gd name="T33" fmla="*/ 132 h 816"/>
              <a:gd name="T34" fmla="*/ 2964 w 4934"/>
              <a:gd name="T35" fmla="*/ 252 h 816"/>
              <a:gd name="T36" fmla="*/ 3036 w 4934"/>
              <a:gd name="T37" fmla="*/ 324 h 816"/>
              <a:gd name="T38" fmla="*/ 3144 w 4934"/>
              <a:gd name="T39" fmla="*/ 372 h 816"/>
              <a:gd name="T40" fmla="*/ 3156 w 4934"/>
              <a:gd name="T41" fmla="*/ 408 h 816"/>
              <a:gd name="T42" fmla="*/ 3300 w 4934"/>
              <a:gd name="T43" fmla="*/ 588 h 816"/>
              <a:gd name="T44" fmla="*/ 3468 w 4934"/>
              <a:gd name="T45" fmla="*/ 624 h 816"/>
              <a:gd name="T46" fmla="*/ 3600 w 4934"/>
              <a:gd name="T47" fmla="*/ 708 h 816"/>
              <a:gd name="T48" fmla="*/ 3852 w 4934"/>
              <a:gd name="T49" fmla="*/ 816 h 816"/>
              <a:gd name="T50" fmla="*/ 4332 w 4934"/>
              <a:gd name="T51" fmla="*/ 804 h 816"/>
              <a:gd name="T52" fmla="*/ 4812 w 4934"/>
              <a:gd name="T53" fmla="*/ 384 h 816"/>
              <a:gd name="T54" fmla="*/ 4908 w 4934"/>
              <a:gd name="T55" fmla="*/ 228 h 816"/>
              <a:gd name="T56" fmla="*/ 4932 w 4934"/>
              <a:gd name="T57" fmla="*/ 180 h 81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934"/>
              <a:gd name="T88" fmla="*/ 0 h 816"/>
              <a:gd name="T89" fmla="*/ 4934 w 4934"/>
              <a:gd name="T90" fmla="*/ 816 h 81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934" h="816">
                <a:moveTo>
                  <a:pt x="0" y="132"/>
                </a:moveTo>
                <a:cubicBezTo>
                  <a:pt x="12" y="136"/>
                  <a:pt x="29" y="134"/>
                  <a:pt x="36" y="144"/>
                </a:cubicBezTo>
                <a:cubicBezTo>
                  <a:pt x="44" y="155"/>
                  <a:pt x="105" y="315"/>
                  <a:pt x="108" y="324"/>
                </a:cubicBezTo>
                <a:cubicBezTo>
                  <a:pt x="142" y="425"/>
                  <a:pt x="266" y="497"/>
                  <a:pt x="348" y="552"/>
                </a:cubicBezTo>
                <a:cubicBezTo>
                  <a:pt x="369" y="566"/>
                  <a:pt x="439" y="580"/>
                  <a:pt x="468" y="588"/>
                </a:cubicBezTo>
                <a:cubicBezTo>
                  <a:pt x="572" y="618"/>
                  <a:pt x="684" y="627"/>
                  <a:pt x="792" y="636"/>
                </a:cubicBezTo>
                <a:cubicBezTo>
                  <a:pt x="888" y="644"/>
                  <a:pt x="1080" y="660"/>
                  <a:pt x="1080" y="660"/>
                </a:cubicBezTo>
                <a:cubicBezTo>
                  <a:pt x="1124" y="656"/>
                  <a:pt x="1169" y="657"/>
                  <a:pt x="1212" y="648"/>
                </a:cubicBezTo>
                <a:cubicBezTo>
                  <a:pt x="1246" y="641"/>
                  <a:pt x="1268" y="608"/>
                  <a:pt x="1296" y="588"/>
                </a:cubicBezTo>
                <a:cubicBezTo>
                  <a:pt x="1336" y="560"/>
                  <a:pt x="1375" y="531"/>
                  <a:pt x="1416" y="504"/>
                </a:cubicBezTo>
                <a:cubicBezTo>
                  <a:pt x="1499" y="379"/>
                  <a:pt x="1366" y="566"/>
                  <a:pt x="1488" y="444"/>
                </a:cubicBezTo>
                <a:cubicBezTo>
                  <a:pt x="1508" y="424"/>
                  <a:pt x="1520" y="396"/>
                  <a:pt x="1536" y="372"/>
                </a:cubicBezTo>
                <a:cubicBezTo>
                  <a:pt x="1536" y="372"/>
                  <a:pt x="1626" y="282"/>
                  <a:pt x="1644" y="264"/>
                </a:cubicBezTo>
                <a:cubicBezTo>
                  <a:pt x="1685" y="223"/>
                  <a:pt x="1712" y="160"/>
                  <a:pt x="1752" y="120"/>
                </a:cubicBezTo>
                <a:cubicBezTo>
                  <a:pt x="1817" y="55"/>
                  <a:pt x="1891" y="15"/>
                  <a:pt x="1980" y="0"/>
                </a:cubicBezTo>
                <a:cubicBezTo>
                  <a:pt x="2176" y="4"/>
                  <a:pt x="2372" y="1"/>
                  <a:pt x="2568" y="12"/>
                </a:cubicBezTo>
                <a:cubicBezTo>
                  <a:pt x="2661" y="17"/>
                  <a:pt x="2691" y="80"/>
                  <a:pt x="2748" y="132"/>
                </a:cubicBezTo>
                <a:cubicBezTo>
                  <a:pt x="2868" y="242"/>
                  <a:pt x="2835" y="220"/>
                  <a:pt x="2964" y="252"/>
                </a:cubicBezTo>
                <a:cubicBezTo>
                  <a:pt x="2988" y="276"/>
                  <a:pt x="3008" y="305"/>
                  <a:pt x="3036" y="324"/>
                </a:cubicBezTo>
                <a:cubicBezTo>
                  <a:pt x="3069" y="346"/>
                  <a:pt x="3111" y="350"/>
                  <a:pt x="3144" y="372"/>
                </a:cubicBezTo>
                <a:cubicBezTo>
                  <a:pt x="3148" y="384"/>
                  <a:pt x="3150" y="397"/>
                  <a:pt x="3156" y="408"/>
                </a:cubicBezTo>
                <a:cubicBezTo>
                  <a:pt x="3171" y="436"/>
                  <a:pt x="3264" y="579"/>
                  <a:pt x="3300" y="588"/>
                </a:cubicBezTo>
                <a:cubicBezTo>
                  <a:pt x="3420" y="618"/>
                  <a:pt x="3363" y="607"/>
                  <a:pt x="3468" y="624"/>
                </a:cubicBezTo>
                <a:cubicBezTo>
                  <a:pt x="3529" y="685"/>
                  <a:pt x="3489" y="652"/>
                  <a:pt x="3600" y="708"/>
                </a:cubicBezTo>
                <a:cubicBezTo>
                  <a:pt x="3683" y="749"/>
                  <a:pt x="3761" y="793"/>
                  <a:pt x="3852" y="816"/>
                </a:cubicBezTo>
                <a:cubicBezTo>
                  <a:pt x="4012" y="812"/>
                  <a:pt x="4172" y="811"/>
                  <a:pt x="4332" y="804"/>
                </a:cubicBezTo>
                <a:cubicBezTo>
                  <a:pt x="4563" y="794"/>
                  <a:pt x="4698" y="555"/>
                  <a:pt x="4812" y="384"/>
                </a:cubicBezTo>
                <a:cubicBezTo>
                  <a:pt x="4846" y="332"/>
                  <a:pt x="4877" y="282"/>
                  <a:pt x="4908" y="228"/>
                </a:cubicBezTo>
                <a:cubicBezTo>
                  <a:pt x="4934" y="182"/>
                  <a:pt x="4932" y="208"/>
                  <a:pt x="4932" y="18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7411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85800" y="3563938"/>
            <a:ext cx="8324850" cy="1160462"/>
          </a:xfrm>
          <a:custGeom>
            <a:avLst/>
            <a:gdLst>
              <a:gd name="T0" fmla="*/ 0 w 5244"/>
              <a:gd name="T1" fmla="*/ 660 h 731"/>
              <a:gd name="T2" fmla="*/ 96 w 5244"/>
              <a:gd name="T3" fmla="*/ 576 h 731"/>
              <a:gd name="T4" fmla="*/ 168 w 5244"/>
              <a:gd name="T5" fmla="*/ 504 h 731"/>
              <a:gd name="T6" fmla="*/ 276 w 5244"/>
              <a:gd name="T7" fmla="*/ 360 h 731"/>
              <a:gd name="T8" fmla="*/ 396 w 5244"/>
              <a:gd name="T9" fmla="*/ 228 h 731"/>
              <a:gd name="T10" fmla="*/ 684 w 5244"/>
              <a:gd name="T11" fmla="*/ 36 h 731"/>
              <a:gd name="T12" fmla="*/ 1200 w 5244"/>
              <a:gd name="T13" fmla="*/ 96 h 731"/>
              <a:gd name="T14" fmla="*/ 1332 w 5244"/>
              <a:gd name="T15" fmla="*/ 252 h 731"/>
              <a:gd name="T16" fmla="*/ 1476 w 5244"/>
              <a:gd name="T17" fmla="*/ 372 h 731"/>
              <a:gd name="T18" fmla="*/ 1728 w 5244"/>
              <a:gd name="T19" fmla="*/ 480 h 731"/>
              <a:gd name="T20" fmla="*/ 2376 w 5244"/>
              <a:gd name="T21" fmla="*/ 612 h 731"/>
              <a:gd name="T22" fmla="*/ 3288 w 5244"/>
              <a:gd name="T23" fmla="*/ 528 h 731"/>
              <a:gd name="T24" fmla="*/ 3348 w 5244"/>
              <a:gd name="T25" fmla="*/ 468 h 731"/>
              <a:gd name="T26" fmla="*/ 3444 w 5244"/>
              <a:gd name="T27" fmla="*/ 360 h 731"/>
              <a:gd name="T28" fmla="*/ 3468 w 5244"/>
              <a:gd name="T29" fmla="*/ 324 h 731"/>
              <a:gd name="T30" fmla="*/ 3648 w 5244"/>
              <a:gd name="T31" fmla="*/ 168 h 731"/>
              <a:gd name="T32" fmla="*/ 3672 w 5244"/>
              <a:gd name="T33" fmla="*/ 132 h 731"/>
              <a:gd name="T34" fmla="*/ 3984 w 5244"/>
              <a:gd name="T35" fmla="*/ 0 h 731"/>
              <a:gd name="T36" fmla="*/ 4464 w 5244"/>
              <a:gd name="T37" fmla="*/ 12 h 731"/>
              <a:gd name="T38" fmla="*/ 4524 w 5244"/>
              <a:gd name="T39" fmla="*/ 72 h 731"/>
              <a:gd name="T40" fmla="*/ 4608 w 5244"/>
              <a:gd name="T41" fmla="*/ 204 h 731"/>
              <a:gd name="T42" fmla="*/ 4716 w 5244"/>
              <a:gd name="T43" fmla="*/ 540 h 731"/>
              <a:gd name="T44" fmla="*/ 4740 w 5244"/>
              <a:gd name="T45" fmla="*/ 576 h 731"/>
              <a:gd name="T46" fmla="*/ 4860 w 5244"/>
              <a:gd name="T47" fmla="*/ 624 h 731"/>
              <a:gd name="T48" fmla="*/ 5148 w 5244"/>
              <a:gd name="T49" fmla="*/ 612 h 731"/>
              <a:gd name="T50" fmla="*/ 5244 w 5244"/>
              <a:gd name="T51" fmla="*/ 576 h 73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244"/>
              <a:gd name="T79" fmla="*/ 0 h 731"/>
              <a:gd name="T80" fmla="*/ 5244 w 5244"/>
              <a:gd name="T81" fmla="*/ 731 h 73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244" h="731">
                <a:moveTo>
                  <a:pt x="0" y="660"/>
                </a:moveTo>
                <a:cubicBezTo>
                  <a:pt x="52" y="643"/>
                  <a:pt x="62" y="615"/>
                  <a:pt x="96" y="576"/>
                </a:cubicBezTo>
                <a:cubicBezTo>
                  <a:pt x="119" y="551"/>
                  <a:pt x="149" y="532"/>
                  <a:pt x="168" y="504"/>
                </a:cubicBezTo>
                <a:cubicBezTo>
                  <a:pt x="205" y="449"/>
                  <a:pt x="235" y="409"/>
                  <a:pt x="276" y="360"/>
                </a:cubicBezTo>
                <a:cubicBezTo>
                  <a:pt x="315" y="313"/>
                  <a:pt x="345" y="262"/>
                  <a:pt x="396" y="228"/>
                </a:cubicBezTo>
                <a:cubicBezTo>
                  <a:pt x="460" y="131"/>
                  <a:pt x="576" y="72"/>
                  <a:pt x="684" y="36"/>
                </a:cubicBezTo>
                <a:cubicBezTo>
                  <a:pt x="1039" y="47"/>
                  <a:pt x="980" y="23"/>
                  <a:pt x="1200" y="96"/>
                </a:cubicBezTo>
                <a:cubicBezTo>
                  <a:pt x="1223" y="165"/>
                  <a:pt x="1273" y="212"/>
                  <a:pt x="1332" y="252"/>
                </a:cubicBezTo>
                <a:cubicBezTo>
                  <a:pt x="1359" y="332"/>
                  <a:pt x="1406" y="334"/>
                  <a:pt x="1476" y="372"/>
                </a:cubicBezTo>
                <a:cubicBezTo>
                  <a:pt x="1572" y="424"/>
                  <a:pt x="1610" y="460"/>
                  <a:pt x="1728" y="480"/>
                </a:cubicBezTo>
                <a:cubicBezTo>
                  <a:pt x="1935" y="558"/>
                  <a:pt x="2157" y="585"/>
                  <a:pt x="2376" y="612"/>
                </a:cubicBezTo>
                <a:cubicBezTo>
                  <a:pt x="3046" y="602"/>
                  <a:pt x="2984" y="731"/>
                  <a:pt x="3288" y="528"/>
                </a:cubicBezTo>
                <a:cubicBezTo>
                  <a:pt x="3352" y="432"/>
                  <a:pt x="3268" y="548"/>
                  <a:pt x="3348" y="468"/>
                </a:cubicBezTo>
                <a:cubicBezTo>
                  <a:pt x="3382" y="434"/>
                  <a:pt x="3407" y="397"/>
                  <a:pt x="3444" y="360"/>
                </a:cubicBezTo>
                <a:cubicBezTo>
                  <a:pt x="3454" y="350"/>
                  <a:pt x="3458" y="335"/>
                  <a:pt x="3468" y="324"/>
                </a:cubicBezTo>
                <a:cubicBezTo>
                  <a:pt x="3546" y="238"/>
                  <a:pt x="3555" y="238"/>
                  <a:pt x="3648" y="168"/>
                </a:cubicBezTo>
                <a:cubicBezTo>
                  <a:pt x="3660" y="159"/>
                  <a:pt x="3662" y="142"/>
                  <a:pt x="3672" y="132"/>
                </a:cubicBezTo>
                <a:cubicBezTo>
                  <a:pt x="3727" y="77"/>
                  <a:pt x="3904" y="16"/>
                  <a:pt x="3984" y="0"/>
                </a:cubicBezTo>
                <a:cubicBezTo>
                  <a:pt x="4144" y="4"/>
                  <a:pt x="4304" y="1"/>
                  <a:pt x="4464" y="12"/>
                </a:cubicBezTo>
                <a:cubicBezTo>
                  <a:pt x="4493" y="14"/>
                  <a:pt x="4511" y="54"/>
                  <a:pt x="4524" y="72"/>
                </a:cubicBezTo>
                <a:cubicBezTo>
                  <a:pt x="4554" y="113"/>
                  <a:pt x="4592" y="155"/>
                  <a:pt x="4608" y="204"/>
                </a:cubicBezTo>
                <a:cubicBezTo>
                  <a:pt x="4652" y="335"/>
                  <a:pt x="4634" y="417"/>
                  <a:pt x="4716" y="540"/>
                </a:cubicBezTo>
                <a:cubicBezTo>
                  <a:pt x="4724" y="552"/>
                  <a:pt x="4728" y="568"/>
                  <a:pt x="4740" y="576"/>
                </a:cubicBezTo>
                <a:cubicBezTo>
                  <a:pt x="4781" y="603"/>
                  <a:pt x="4812" y="612"/>
                  <a:pt x="4860" y="624"/>
                </a:cubicBezTo>
                <a:cubicBezTo>
                  <a:pt x="4956" y="620"/>
                  <a:pt x="5052" y="619"/>
                  <a:pt x="5148" y="612"/>
                </a:cubicBezTo>
                <a:cubicBezTo>
                  <a:pt x="5177" y="610"/>
                  <a:pt x="5223" y="597"/>
                  <a:pt x="5244" y="57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7412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76300" y="5581650"/>
            <a:ext cx="7391400" cy="1028700"/>
          </a:xfrm>
          <a:custGeom>
            <a:avLst/>
            <a:gdLst>
              <a:gd name="T0" fmla="*/ 0 w 4656"/>
              <a:gd name="T1" fmla="*/ 648 h 648"/>
              <a:gd name="T2" fmla="*/ 36 w 4656"/>
              <a:gd name="T3" fmla="*/ 636 h 648"/>
              <a:gd name="T4" fmla="*/ 72 w 4656"/>
              <a:gd name="T5" fmla="*/ 612 h 648"/>
              <a:gd name="T6" fmla="*/ 168 w 4656"/>
              <a:gd name="T7" fmla="*/ 588 h 648"/>
              <a:gd name="T8" fmla="*/ 300 w 4656"/>
              <a:gd name="T9" fmla="*/ 480 h 648"/>
              <a:gd name="T10" fmla="*/ 576 w 4656"/>
              <a:gd name="T11" fmla="*/ 300 h 648"/>
              <a:gd name="T12" fmla="*/ 876 w 4656"/>
              <a:gd name="T13" fmla="*/ 204 h 648"/>
              <a:gd name="T14" fmla="*/ 1020 w 4656"/>
              <a:gd name="T15" fmla="*/ 156 h 648"/>
              <a:gd name="T16" fmla="*/ 1116 w 4656"/>
              <a:gd name="T17" fmla="*/ 120 h 648"/>
              <a:gd name="T18" fmla="*/ 1260 w 4656"/>
              <a:gd name="T19" fmla="*/ 36 h 648"/>
              <a:gd name="T20" fmla="*/ 1308 w 4656"/>
              <a:gd name="T21" fmla="*/ 24 h 648"/>
              <a:gd name="T22" fmla="*/ 1380 w 4656"/>
              <a:gd name="T23" fmla="*/ 0 h 648"/>
              <a:gd name="T24" fmla="*/ 2088 w 4656"/>
              <a:gd name="T25" fmla="*/ 12 h 648"/>
              <a:gd name="T26" fmla="*/ 2172 w 4656"/>
              <a:gd name="T27" fmla="*/ 36 h 648"/>
              <a:gd name="T28" fmla="*/ 2496 w 4656"/>
              <a:gd name="T29" fmla="*/ 84 h 648"/>
              <a:gd name="T30" fmla="*/ 3048 w 4656"/>
              <a:gd name="T31" fmla="*/ 132 h 648"/>
              <a:gd name="T32" fmla="*/ 3876 w 4656"/>
              <a:gd name="T33" fmla="*/ 240 h 648"/>
              <a:gd name="T34" fmla="*/ 3912 w 4656"/>
              <a:gd name="T35" fmla="*/ 264 h 648"/>
              <a:gd name="T36" fmla="*/ 3984 w 4656"/>
              <a:gd name="T37" fmla="*/ 336 h 648"/>
              <a:gd name="T38" fmla="*/ 4140 w 4656"/>
              <a:gd name="T39" fmla="*/ 372 h 648"/>
              <a:gd name="T40" fmla="*/ 4320 w 4656"/>
              <a:gd name="T41" fmla="*/ 432 h 648"/>
              <a:gd name="T42" fmla="*/ 4656 w 4656"/>
              <a:gd name="T43" fmla="*/ 444 h 6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656"/>
              <a:gd name="T67" fmla="*/ 0 h 648"/>
              <a:gd name="T68" fmla="*/ 4656 w 4656"/>
              <a:gd name="T69" fmla="*/ 648 h 64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656" h="648">
                <a:moveTo>
                  <a:pt x="0" y="648"/>
                </a:moveTo>
                <a:cubicBezTo>
                  <a:pt x="12" y="644"/>
                  <a:pt x="25" y="642"/>
                  <a:pt x="36" y="636"/>
                </a:cubicBezTo>
                <a:cubicBezTo>
                  <a:pt x="49" y="630"/>
                  <a:pt x="58" y="617"/>
                  <a:pt x="72" y="612"/>
                </a:cubicBezTo>
                <a:cubicBezTo>
                  <a:pt x="103" y="601"/>
                  <a:pt x="136" y="596"/>
                  <a:pt x="168" y="588"/>
                </a:cubicBezTo>
                <a:cubicBezTo>
                  <a:pt x="225" y="531"/>
                  <a:pt x="220" y="560"/>
                  <a:pt x="300" y="480"/>
                </a:cubicBezTo>
                <a:cubicBezTo>
                  <a:pt x="376" y="404"/>
                  <a:pt x="471" y="326"/>
                  <a:pt x="576" y="300"/>
                </a:cubicBezTo>
                <a:cubicBezTo>
                  <a:pt x="667" y="239"/>
                  <a:pt x="779" y="252"/>
                  <a:pt x="876" y="204"/>
                </a:cubicBezTo>
                <a:cubicBezTo>
                  <a:pt x="984" y="150"/>
                  <a:pt x="850" y="213"/>
                  <a:pt x="1020" y="156"/>
                </a:cubicBezTo>
                <a:cubicBezTo>
                  <a:pt x="1208" y="93"/>
                  <a:pt x="935" y="165"/>
                  <a:pt x="1116" y="120"/>
                </a:cubicBezTo>
                <a:cubicBezTo>
                  <a:pt x="1162" y="89"/>
                  <a:pt x="1210" y="58"/>
                  <a:pt x="1260" y="36"/>
                </a:cubicBezTo>
                <a:cubicBezTo>
                  <a:pt x="1275" y="30"/>
                  <a:pt x="1292" y="29"/>
                  <a:pt x="1308" y="24"/>
                </a:cubicBezTo>
                <a:cubicBezTo>
                  <a:pt x="1332" y="17"/>
                  <a:pt x="1380" y="0"/>
                  <a:pt x="1380" y="0"/>
                </a:cubicBezTo>
                <a:cubicBezTo>
                  <a:pt x="1616" y="4"/>
                  <a:pt x="1852" y="4"/>
                  <a:pt x="2088" y="12"/>
                </a:cubicBezTo>
                <a:cubicBezTo>
                  <a:pt x="2117" y="13"/>
                  <a:pt x="2143" y="30"/>
                  <a:pt x="2172" y="36"/>
                </a:cubicBezTo>
                <a:cubicBezTo>
                  <a:pt x="2279" y="57"/>
                  <a:pt x="2388" y="71"/>
                  <a:pt x="2496" y="84"/>
                </a:cubicBezTo>
                <a:cubicBezTo>
                  <a:pt x="2646" y="159"/>
                  <a:pt x="2876" y="121"/>
                  <a:pt x="3048" y="132"/>
                </a:cubicBezTo>
                <a:cubicBezTo>
                  <a:pt x="3320" y="186"/>
                  <a:pt x="3606" y="173"/>
                  <a:pt x="3876" y="240"/>
                </a:cubicBezTo>
                <a:cubicBezTo>
                  <a:pt x="3888" y="248"/>
                  <a:pt x="3901" y="254"/>
                  <a:pt x="3912" y="264"/>
                </a:cubicBezTo>
                <a:cubicBezTo>
                  <a:pt x="3937" y="287"/>
                  <a:pt x="3951" y="330"/>
                  <a:pt x="3984" y="336"/>
                </a:cubicBezTo>
                <a:cubicBezTo>
                  <a:pt x="4085" y="353"/>
                  <a:pt x="4033" y="341"/>
                  <a:pt x="4140" y="372"/>
                </a:cubicBezTo>
                <a:cubicBezTo>
                  <a:pt x="4206" y="416"/>
                  <a:pt x="4237" y="422"/>
                  <a:pt x="4320" y="432"/>
                </a:cubicBezTo>
                <a:cubicBezTo>
                  <a:pt x="4451" y="476"/>
                  <a:pt x="4343" y="444"/>
                  <a:pt x="4656" y="444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7413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86038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7414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1965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7415" name="Ova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1485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7416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58750" y="2205038"/>
            <a:ext cx="895350" cy="1295400"/>
          </a:xfrm>
          <a:custGeom>
            <a:avLst/>
            <a:gdLst>
              <a:gd name="T0" fmla="*/ 236 w 564"/>
              <a:gd name="T1" fmla="*/ 12 h 816"/>
              <a:gd name="T2" fmla="*/ 164 w 564"/>
              <a:gd name="T3" fmla="*/ 72 h 816"/>
              <a:gd name="T4" fmla="*/ 236 w 564"/>
              <a:gd name="T5" fmla="*/ 84 h 816"/>
              <a:gd name="T6" fmla="*/ 68 w 564"/>
              <a:gd name="T7" fmla="*/ 264 h 816"/>
              <a:gd name="T8" fmla="*/ 104 w 564"/>
              <a:gd name="T9" fmla="*/ 288 h 816"/>
              <a:gd name="T10" fmla="*/ 20 w 564"/>
              <a:gd name="T11" fmla="*/ 408 h 816"/>
              <a:gd name="T12" fmla="*/ 20 w 564"/>
              <a:gd name="T13" fmla="*/ 588 h 816"/>
              <a:gd name="T14" fmla="*/ 92 w 564"/>
              <a:gd name="T15" fmla="*/ 612 h 816"/>
              <a:gd name="T16" fmla="*/ 104 w 564"/>
              <a:gd name="T17" fmla="*/ 636 h 816"/>
              <a:gd name="T18" fmla="*/ 140 w 564"/>
              <a:gd name="T19" fmla="*/ 648 h 816"/>
              <a:gd name="T20" fmla="*/ 296 w 564"/>
              <a:gd name="T21" fmla="*/ 732 h 816"/>
              <a:gd name="T22" fmla="*/ 308 w 564"/>
              <a:gd name="T23" fmla="*/ 816 h 816"/>
              <a:gd name="T24" fmla="*/ 332 w 564"/>
              <a:gd name="T25" fmla="*/ 780 h 816"/>
              <a:gd name="T26" fmla="*/ 344 w 564"/>
              <a:gd name="T27" fmla="*/ 720 h 816"/>
              <a:gd name="T28" fmla="*/ 440 w 564"/>
              <a:gd name="T29" fmla="*/ 648 h 816"/>
              <a:gd name="T30" fmla="*/ 512 w 564"/>
              <a:gd name="T31" fmla="*/ 552 h 816"/>
              <a:gd name="T32" fmla="*/ 524 w 564"/>
              <a:gd name="T33" fmla="*/ 480 h 816"/>
              <a:gd name="T34" fmla="*/ 476 w 564"/>
              <a:gd name="T35" fmla="*/ 468 h 816"/>
              <a:gd name="T36" fmla="*/ 332 w 564"/>
              <a:gd name="T37" fmla="*/ 156 h 816"/>
              <a:gd name="T38" fmla="*/ 344 w 564"/>
              <a:gd name="T39" fmla="*/ 84 h 816"/>
              <a:gd name="T40" fmla="*/ 368 w 564"/>
              <a:gd name="T41" fmla="*/ 36 h 816"/>
              <a:gd name="T42" fmla="*/ 296 w 564"/>
              <a:gd name="T43" fmla="*/ 0 h 816"/>
              <a:gd name="T44" fmla="*/ 236 w 564"/>
              <a:gd name="T45" fmla="*/ 12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4"/>
              <a:gd name="T70" fmla="*/ 0 h 816"/>
              <a:gd name="T71" fmla="*/ 564 w 564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4" h="816">
                <a:moveTo>
                  <a:pt x="236" y="12"/>
                </a:moveTo>
                <a:cubicBezTo>
                  <a:pt x="232" y="15"/>
                  <a:pt x="156" y="62"/>
                  <a:pt x="164" y="72"/>
                </a:cubicBezTo>
                <a:cubicBezTo>
                  <a:pt x="179" y="91"/>
                  <a:pt x="212" y="80"/>
                  <a:pt x="236" y="84"/>
                </a:cubicBezTo>
                <a:cubicBezTo>
                  <a:pt x="200" y="192"/>
                  <a:pt x="181" y="226"/>
                  <a:pt x="68" y="264"/>
                </a:cubicBezTo>
                <a:cubicBezTo>
                  <a:pt x="80" y="272"/>
                  <a:pt x="109" y="274"/>
                  <a:pt x="104" y="288"/>
                </a:cubicBezTo>
                <a:cubicBezTo>
                  <a:pt x="89" y="334"/>
                  <a:pt x="20" y="408"/>
                  <a:pt x="20" y="408"/>
                </a:cubicBezTo>
                <a:cubicBezTo>
                  <a:pt x="39" y="465"/>
                  <a:pt x="0" y="531"/>
                  <a:pt x="20" y="588"/>
                </a:cubicBezTo>
                <a:cubicBezTo>
                  <a:pt x="29" y="612"/>
                  <a:pt x="68" y="604"/>
                  <a:pt x="92" y="612"/>
                </a:cubicBezTo>
                <a:cubicBezTo>
                  <a:pt x="176" y="584"/>
                  <a:pt x="96" y="603"/>
                  <a:pt x="104" y="636"/>
                </a:cubicBezTo>
                <a:cubicBezTo>
                  <a:pt x="107" y="648"/>
                  <a:pt x="128" y="644"/>
                  <a:pt x="140" y="648"/>
                </a:cubicBezTo>
                <a:cubicBezTo>
                  <a:pt x="205" y="809"/>
                  <a:pt x="93" y="580"/>
                  <a:pt x="296" y="732"/>
                </a:cubicBezTo>
                <a:cubicBezTo>
                  <a:pt x="319" y="749"/>
                  <a:pt x="304" y="788"/>
                  <a:pt x="308" y="816"/>
                </a:cubicBezTo>
                <a:cubicBezTo>
                  <a:pt x="316" y="804"/>
                  <a:pt x="327" y="794"/>
                  <a:pt x="332" y="780"/>
                </a:cubicBezTo>
                <a:cubicBezTo>
                  <a:pt x="339" y="761"/>
                  <a:pt x="331" y="736"/>
                  <a:pt x="344" y="720"/>
                </a:cubicBezTo>
                <a:cubicBezTo>
                  <a:pt x="369" y="689"/>
                  <a:pt x="412" y="676"/>
                  <a:pt x="440" y="648"/>
                </a:cubicBezTo>
                <a:cubicBezTo>
                  <a:pt x="468" y="620"/>
                  <a:pt x="488" y="584"/>
                  <a:pt x="512" y="552"/>
                </a:cubicBezTo>
                <a:cubicBezTo>
                  <a:pt x="516" y="528"/>
                  <a:pt x="534" y="502"/>
                  <a:pt x="524" y="480"/>
                </a:cubicBezTo>
                <a:cubicBezTo>
                  <a:pt x="518" y="465"/>
                  <a:pt x="480" y="484"/>
                  <a:pt x="476" y="468"/>
                </a:cubicBezTo>
                <a:cubicBezTo>
                  <a:pt x="411" y="171"/>
                  <a:pt x="564" y="214"/>
                  <a:pt x="332" y="156"/>
                </a:cubicBezTo>
                <a:cubicBezTo>
                  <a:pt x="336" y="132"/>
                  <a:pt x="337" y="107"/>
                  <a:pt x="344" y="84"/>
                </a:cubicBezTo>
                <a:cubicBezTo>
                  <a:pt x="349" y="67"/>
                  <a:pt x="371" y="54"/>
                  <a:pt x="368" y="36"/>
                </a:cubicBezTo>
                <a:cubicBezTo>
                  <a:pt x="365" y="20"/>
                  <a:pt x="307" y="4"/>
                  <a:pt x="296" y="0"/>
                </a:cubicBezTo>
                <a:cubicBezTo>
                  <a:pt x="188" y="13"/>
                  <a:pt x="168" y="12"/>
                  <a:pt x="236" y="12"/>
                </a:cubicBez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7417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077200" y="2105025"/>
            <a:ext cx="904875" cy="1395413"/>
          </a:xfrm>
          <a:custGeom>
            <a:avLst/>
            <a:gdLst>
              <a:gd name="T0" fmla="*/ 336 w 570"/>
              <a:gd name="T1" fmla="*/ 15 h 879"/>
              <a:gd name="T2" fmla="*/ 276 w 570"/>
              <a:gd name="T3" fmla="*/ 27 h 879"/>
              <a:gd name="T4" fmla="*/ 264 w 570"/>
              <a:gd name="T5" fmla="*/ 63 h 879"/>
              <a:gd name="T6" fmla="*/ 216 w 570"/>
              <a:gd name="T7" fmla="*/ 147 h 879"/>
              <a:gd name="T8" fmla="*/ 156 w 570"/>
              <a:gd name="T9" fmla="*/ 267 h 879"/>
              <a:gd name="T10" fmla="*/ 0 w 570"/>
              <a:gd name="T11" fmla="*/ 399 h 879"/>
              <a:gd name="T12" fmla="*/ 108 w 570"/>
              <a:gd name="T13" fmla="*/ 411 h 879"/>
              <a:gd name="T14" fmla="*/ 72 w 570"/>
              <a:gd name="T15" fmla="*/ 519 h 879"/>
              <a:gd name="T16" fmla="*/ 48 w 570"/>
              <a:gd name="T17" fmla="*/ 627 h 879"/>
              <a:gd name="T18" fmla="*/ 84 w 570"/>
              <a:gd name="T19" fmla="*/ 651 h 879"/>
              <a:gd name="T20" fmla="*/ 156 w 570"/>
              <a:gd name="T21" fmla="*/ 675 h 879"/>
              <a:gd name="T22" fmla="*/ 264 w 570"/>
              <a:gd name="T23" fmla="*/ 879 h 879"/>
              <a:gd name="T24" fmla="*/ 336 w 570"/>
              <a:gd name="T25" fmla="*/ 783 h 879"/>
              <a:gd name="T26" fmla="*/ 372 w 570"/>
              <a:gd name="T27" fmla="*/ 759 h 879"/>
              <a:gd name="T28" fmla="*/ 432 w 570"/>
              <a:gd name="T29" fmla="*/ 675 h 879"/>
              <a:gd name="T30" fmla="*/ 528 w 570"/>
              <a:gd name="T31" fmla="*/ 579 h 879"/>
              <a:gd name="T32" fmla="*/ 552 w 570"/>
              <a:gd name="T33" fmla="*/ 483 h 879"/>
              <a:gd name="T34" fmla="*/ 540 w 570"/>
              <a:gd name="T35" fmla="*/ 447 h 879"/>
              <a:gd name="T36" fmla="*/ 504 w 570"/>
              <a:gd name="T37" fmla="*/ 459 h 879"/>
              <a:gd name="T38" fmla="*/ 528 w 570"/>
              <a:gd name="T39" fmla="*/ 339 h 879"/>
              <a:gd name="T40" fmla="*/ 540 w 570"/>
              <a:gd name="T41" fmla="*/ 255 h 879"/>
              <a:gd name="T42" fmla="*/ 480 w 570"/>
              <a:gd name="T43" fmla="*/ 39 h 879"/>
              <a:gd name="T44" fmla="*/ 408 w 570"/>
              <a:gd name="T45" fmla="*/ 51 h 879"/>
              <a:gd name="T46" fmla="*/ 372 w 570"/>
              <a:gd name="T47" fmla="*/ 27 h 879"/>
              <a:gd name="T48" fmla="*/ 336 w 570"/>
              <a:gd name="T49" fmla="*/ 15 h 8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0"/>
              <a:gd name="T76" fmla="*/ 0 h 879"/>
              <a:gd name="T77" fmla="*/ 570 w 570"/>
              <a:gd name="T78" fmla="*/ 879 h 8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0" h="879">
                <a:moveTo>
                  <a:pt x="336" y="15"/>
                </a:moveTo>
                <a:cubicBezTo>
                  <a:pt x="316" y="19"/>
                  <a:pt x="293" y="16"/>
                  <a:pt x="276" y="27"/>
                </a:cubicBezTo>
                <a:cubicBezTo>
                  <a:pt x="265" y="34"/>
                  <a:pt x="270" y="52"/>
                  <a:pt x="264" y="63"/>
                </a:cubicBezTo>
                <a:cubicBezTo>
                  <a:pt x="204" y="184"/>
                  <a:pt x="279" y="0"/>
                  <a:pt x="216" y="147"/>
                </a:cubicBezTo>
                <a:cubicBezTo>
                  <a:pt x="198" y="189"/>
                  <a:pt x="186" y="232"/>
                  <a:pt x="156" y="267"/>
                </a:cubicBezTo>
                <a:cubicBezTo>
                  <a:pt x="110" y="320"/>
                  <a:pt x="49" y="350"/>
                  <a:pt x="0" y="399"/>
                </a:cubicBezTo>
                <a:cubicBezTo>
                  <a:pt x="36" y="403"/>
                  <a:pt x="89" y="380"/>
                  <a:pt x="108" y="411"/>
                </a:cubicBezTo>
                <a:cubicBezTo>
                  <a:pt x="128" y="444"/>
                  <a:pt x="84" y="483"/>
                  <a:pt x="72" y="519"/>
                </a:cubicBezTo>
                <a:cubicBezTo>
                  <a:pt x="70" y="526"/>
                  <a:pt x="55" y="606"/>
                  <a:pt x="48" y="627"/>
                </a:cubicBezTo>
                <a:cubicBezTo>
                  <a:pt x="60" y="635"/>
                  <a:pt x="71" y="645"/>
                  <a:pt x="84" y="651"/>
                </a:cubicBezTo>
                <a:cubicBezTo>
                  <a:pt x="107" y="661"/>
                  <a:pt x="156" y="675"/>
                  <a:pt x="156" y="675"/>
                </a:cubicBezTo>
                <a:cubicBezTo>
                  <a:pt x="200" y="849"/>
                  <a:pt x="154" y="787"/>
                  <a:pt x="264" y="879"/>
                </a:cubicBezTo>
                <a:cubicBezTo>
                  <a:pt x="288" y="847"/>
                  <a:pt x="309" y="813"/>
                  <a:pt x="336" y="783"/>
                </a:cubicBezTo>
                <a:cubicBezTo>
                  <a:pt x="346" y="772"/>
                  <a:pt x="362" y="769"/>
                  <a:pt x="372" y="759"/>
                </a:cubicBezTo>
                <a:cubicBezTo>
                  <a:pt x="462" y="669"/>
                  <a:pt x="364" y="750"/>
                  <a:pt x="432" y="675"/>
                </a:cubicBezTo>
                <a:cubicBezTo>
                  <a:pt x="462" y="642"/>
                  <a:pt x="496" y="611"/>
                  <a:pt x="528" y="579"/>
                </a:cubicBezTo>
                <a:cubicBezTo>
                  <a:pt x="536" y="547"/>
                  <a:pt x="549" y="516"/>
                  <a:pt x="552" y="483"/>
                </a:cubicBezTo>
                <a:cubicBezTo>
                  <a:pt x="553" y="470"/>
                  <a:pt x="551" y="453"/>
                  <a:pt x="540" y="447"/>
                </a:cubicBezTo>
                <a:cubicBezTo>
                  <a:pt x="529" y="441"/>
                  <a:pt x="516" y="455"/>
                  <a:pt x="504" y="459"/>
                </a:cubicBezTo>
                <a:cubicBezTo>
                  <a:pt x="512" y="419"/>
                  <a:pt x="525" y="380"/>
                  <a:pt x="528" y="339"/>
                </a:cubicBezTo>
                <a:cubicBezTo>
                  <a:pt x="536" y="235"/>
                  <a:pt x="474" y="387"/>
                  <a:pt x="540" y="255"/>
                </a:cubicBezTo>
                <a:cubicBezTo>
                  <a:pt x="514" y="49"/>
                  <a:pt x="570" y="99"/>
                  <a:pt x="480" y="39"/>
                </a:cubicBezTo>
                <a:cubicBezTo>
                  <a:pt x="456" y="43"/>
                  <a:pt x="432" y="54"/>
                  <a:pt x="408" y="51"/>
                </a:cubicBezTo>
                <a:cubicBezTo>
                  <a:pt x="394" y="49"/>
                  <a:pt x="385" y="33"/>
                  <a:pt x="372" y="27"/>
                </a:cubicBezTo>
                <a:cubicBezTo>
                  <a:pt x="361" y="21"/>
                  <a:pt x="348" y="19"/>
                  <a:pt x="336" y="15"/>
                </a:cubicBez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dirty="0">
                <a:solidFill>
                  <a:srgbClr val="660066"/>
                </a:solidFill>
              </a:rPr>
              <a:t>מתחיל להיווצר ג'ל</a:t>
            </a:r>
            <a:endParaRPr lang="he-IL" dirty="0"/>
          </a:p>
        </p:txBody>
      </p:sp>
      <p:sp>
        <p:nvSpPr>
          <p:cNvPr id="1843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8200" y="1804988"/>
            <a:ext cx="7832725" cy="1295400"/>
          </a:xfrm>
          <a:custGeom>
            <a:avLst/>
            <a:gdLst>
              <a:gd name="T0" fmla="*/ 0 w 4934"/>
              <a:gd name="T1" fmla="*/ 132 h 816"/>
              <a:gd name="T2" fmla="*/ 36 w 4934"/>
              <a:gd name="T3" fmla="*/ 144 h 816"/>
              <a:gd name="T4" fmla="*/ 108 w 4934"/>
              <a:gd name="T5" fmla="*/ 324 h 816"/>
              <a:gd name="T6" fmla="*/ 348 w 4934"/>
              <a:gd name="T7" fmla="*/ 552 h 816"/>
              <a:gd name="T8" fmla="*/ 468 w 4934"/>
              <a:gd name="T9" fmla="*/ 588 h 816"/>
              <a:gd name="T10" fmla="*/ 792 w 4934"/>
              <a:gd name="T11" fmla="*/ 636 h 816"/>
              <a:gd name="T12" fmla="*/ 1080 w 4934"/>
              <a:gd name="T13" fmla="*/ 660 h 816"/>
              <a:gd name="T14" fmla="*/ 1212 w 4934"/>
              <a:gd name="T15" fmla="*/ 648 h 816"/>
              <a:gd name="T16" fmla="*/ 1296 w 4934"/>
              <a:gd name="T17" fmla="*/ 588 h 816"/>
              <a:gd name="T18" fmla="*/ 1416 w 4934"/>
              <a:gd name="T19" fmla="*/ 504 h 816"/>
              <a:gd name="T20" fmla="*/ 1488 w 4934"/>
              <a:gd name="T21" fmla="*/ 444 h 816"/>
              <a:gd name="T22" fmla="*/ 1536 w 4934"/>
              <a:gd name="T23" fmla="*/ 372 h 816"/>
              <a:gd name="T24" fmla="*/ 1644 w 4934"/>
              <a:gd name="T25" fmla="*/ 264 h 816"/>
              <a:gd name="T26" fmla="*/ 1752 w 4934"/>
              <a:gd name="T27" fmla="*/ 120 h 816"/>
              <a:gd name="T28" fmla="*/ 1980 w 4934"/>
              <a:gd name="T29" fmla="*/ 0 h 816"/>
              <a:gd name="T30" fmla="*/ 2568 w 4934"/>
              <a:gd name="T31" fmla="*/ 12 h 816"/>
              <a:gd name="T32" fmla="*/ 2748 w 4934"/>
              <a:gd name="T33" fmla="*/ 132 h 816"/>
              <a:gd name="T34" fmla="*/ 2964 w 4934"/>
              <a:gd name="T35" fmla="*/ 252 h 816"/>
              <a:gd name="T36" fmla="*/ 3036 w 4934"/>
              <a:gd name="T37" fmla="*/ 324 h 816"/>
              <a:gd name="T38" fmla="*/ 3144 w 4934"/>
              <a:gd name="T39" fmla="*/ 372 h 816"/>
              <a:gd name="T40" fmla="*/ 3156 w 4934"/>
              <a:gd name="T41" fmla="*/ 408 h 816"/>
              <a:gd name="T42" fmla="*/ 3300 w 4934"/>
              <a:gd name="T43" fmla="*/ 588 h 816"/>
              <a:gd name="T44" fmla="*/ 3468 w 4934"/>
              <a:gd name="T45" fmla="*/ 624 h 816"/>
              <a:gd name="T46" fmla="*/ 3600 w 4934"/>
              <a:gd name="T47" fmla="*/ 708 h 816"/>
              <a:gd name="T48" fmla="*/ 3852 w 4934"/>
              <a:gd name="T49" fmla="*/ 816 h 816"/>
              <a:gd name="T50" fmla="*/ 4332 w 4934"/>
              <a:gd name="T51" fmla="*/ 804 h 816"/>
              <a:gd name="T52" fmla="*/ 4812 w 4934"/>
              <a:gd name="T53" fmla="*/ 384 h 816"/>
              <a:gd name="T54" fmla="*/ 4908 w 4934"/>
              <a:gd name="T55" fmla="*/ 228 h 816"/>
              <a:gd name="T56" fmla="*/ 4932 w 4934"/>
              <a:gd name="T57" fmla="*/ 180 h 81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934"/>
              <a:gd name="T88" fmla="*/ 0 h 816"/>
              <a:gd name="T89" fmla="*/ 4934 w 4934"/>
              <a:gd name="T90" fmla="*/ 816 h 81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934" h="816">
                <a:moveTo>
                  <a:pt x="0" y="132"/>
                </a:moveTo>
                <a:cubicBezTo>
                  <a:pt x="12" y="136"/>
                  <a:pt x="29" y="134"/>
                  <a:pt x="36" y="144"/>
                </a:cubicBezTo>
                <a:cubicBezTo>
                  <a:pt x="44" y="155"/>
                  <a:pt x="105" y="315"/>
                  <a:pt x="108" y="324"/>
                </a:cubicBezTo>
                <a:cubicBezTo>
                  <a:pt x="142" y="425"/>
                  <a:pt x="266" y="497"/>
                  <a:pt x="348" y="552"/>
                </a:cubicBezTo>
                <a:cubicBezTo>
                  <a:pt x="369" y="566"/>
                  <a:pt x="439" y="580"/>
                  <a:pt x="468" y="588"/>
                </a:cubicBezTo>
                <a:cubicBezTo>
                  <a:pt x="572" y="618"/>
                  <a:pt x="684" y="627"/>
                  <a:pt x="792" y="636"/>
                </a:cubicBezTo>
                <a:cubicBezTo>
                  <a:pt x="888" y="644"/>
                  <a:pt x="1080" y="660"/>
                  <a:pt x="1080" y="660"/>
                </a:cubicBezTo>
                <a:cubicBezTo>
                  <a:pt x="1124" y="656"/>
                  <a:pt x="1169" y="657"/>
                  <a:pt x="1212" y="648"/>
                </a:cubicBezTo>
                <a:cubicBezTo>
                  <a:pt x="1246" y="641"/>
                  <a:pt x="1268" y="608"/>
                  <a:pt x="1296" y="588"/>
                </a:cubicBezTo>
                <a:cubicBezTo>
                  <a:pt x="1336" y="560"/>
                  <a:pt x="1375" y="531"/>
                  <a:pt x="1416" y="504"/>
                </a:cubicBezTo>
                <a:cubicBezTo>
                  <a:pt x="1499" y="379"/>
                  <a:pt x="1366" y="566"/>
                  <a:pt x="1488" y="444"/>
                </a:cubicBezTo>
                <a:cubicBezTo>
                  <a:pt x="1508" y="424"/>
                  <a:pt x="1520" y="396"/>
                  <a:pt x="1536" y="372"/>
                </a:cubicBezTo>
                <a:cubicBezTo>
                  <a:pt x="1536" y="372"/>
                  <a:pt x="1626" y="282"/>
                  <a:pt x="1644" y="264"/>
                </a:cubicBezTo>
                <a:cubicBezTo>
                  <a:pt x="1685" y="223"/>
                  <a:pt x="1712" y="160"/>
                  <a:pt x="1752" y="120"/>
                </a:cubicBezTo>
                <a:cubicBezTo>
                  <a:pt x="1817" y="55"/>
                  <a:pt x="1891" y="15"/>
                  <a:pt x="1980" y="0"/>
                </a:cubicBezTo>
                <a:cubicBezTo>
                  <a:pt x="2176" y="4"/>
                  <a:pt x="2372" y="1"/>
                  <a:pt x="2568" y="12"/>
                </a:cubicBezTo>
                <a:cubicBezTo>
                  <a:pt x="2661" y="17"/>
                  <a:pt x="2691" y="80"/>
                  <a:pt x="2748" y="132"/>
                </a:cubicBezTo>
                <a:cubicBezTo>
                  <a:pt x="2868" y="242"/>
                  <a:pt x="2835" y="220"/>
                  <a:pt x="2964" y="252"/>
                </a:cubicBezTo>
                <a:cubicBezTo>
                  <a:pt x="2988" y="276"/>
                  <a:pt x="3008" y="305"/>
                  <a:pt x="3036" y="324"/>
                </a:cubicBezTo>
                <a:cubicBezTo>
                  <a:pt x="3069" y="346"/>
                  <a:pt x="3111" y="350"/>
                  <a:pt x="3144" y="372"/>
                </a:cubicBezTo>
                <a:cubicBezTo>
                  <a:pt x="3148" y="384"/>
                  <a:pt x="3150" y="397"/>
                  <a:pt x="3156" y="408"/>
                </a:cubicBezTo>
                <a:cubicBezTo>
                  <a:pt x="3171" y="436"/>
                  <a:pt x="3264" y="579"/>
                  <a:pt x="3300" y="588"/>
                </a:cubicBezTo>
                <a:cubicBezTo>
                  <a:pt x="3420" y="618"/>
                  <a:pt x="3363" y="607"/>
                  <a:pt x="3468" y="624"/>
                </a:cubicBezTo>
                <a:cubicBezTo>
                  <a:pt x="3529" y="685"/>
                  <a:pt x="3489" y="652"/>
                  <a:pt x="3600" y="708"/>
                </a:cubicBezTo>
                <a:cubicBezTo>
                  <a:pt x="3683" y="749"/>
                  <a:pt x="3761" y="793"/>
                  <a:pt x="3852" y="816"/>
                </a:cubicBezTo>
                <a:cubicBezTo>
                  <a:pt x="4012" y="812"/>
                  <a:pt x="4172" y="811"/>
                  <a:pt x="4332" y="804"/>
                </a:cubicBezTo>
                <a:cubicBezTo>
                  <a:pt x="4563" y="794"/>
                  <a:pt x="4698" y="555"/>
                  <a:pt x="4812" y="384"/>
                </a:cubicBezTo>
                <a:cubicBezTo>
                  <a:pt x="4846" y="332"/>
                  <a:pt x="4877" y="282"/>
                  <a:pt x="4908" y="228"/>
                </a:cubicBezTo>
                <a:cubicBezTo>
                  <a:pt x="4934" y="182"/>
                  <a:pt x="4932" y="208"/>
                  <a:pt x="4932" y="18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43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33400" y="3328988"/>
            <a:ext cx="8324850" cy="1160462"/>
          </a:xfrm>
          <a:custGeom>
            <a:avLst/>
            <a:gdLst>
              <a:gd name="T0" fmla="*/ 0 w 5244"/>
              <a:gd name="T1" fmla="*/ 660 h 731"/>
              <a:gd name="T2" fmla="*/ 96 w 5244"/>
              <a:gd name="T3" fmla="*/ 576 h 731"/>
              <a:gd name="T4" fmla="*/ 168 w 5244"/>
              <a:gd name="T5" fmla="*/ 504 h 731"/>
              <a:gd name="T6" fmla="*/ 276 w 5244"/>
              <a:gd name="T7" fmla="*/ 360 h 731"/>
              <a:gd name="T8" fmla="*/ 396 w 5244"/>
              <a:gd name="T9" fmla="*/ 228 h 731"/>
              <a:gd name="T10" fmla="*/ 684 w 5244"/>
              <a:gd name="T11" fmla="*/ 36 h 731"/>
              <a:gd name="T12" fmla="*/ 1200 w 5244"/>
              <a:gd name="T13" fmla="*/ 96 h 731"/>
              <a:gd name="T14" fmla="*/ 1332 w 5244"/>
              <a:gd name="T15" fmla="*/ 252 h 731"/>
              <a:gd name="T16" fmla="*/ 1476 w 5244"/>
              <a:gd name="T17" fmla="*/ 372 h 731"/>
              <a:gd name="T18" fmla="*/ 1728 w 5244"/>
              <a:gd name="T19" fmla="*/ 480 h 731"/>
              <a:gd name="T20" fmla="*/ 2376 w 5244"/>
              <a:gd name="T21" fmla="*/ 612 h 731"/>
              <a:gd name="T22" fmla="*/ 3288 w 5244"/>
              <a:gd name="T23" fmla="*/ 528 h 731"/>
              <a:gd name="T24" fmla="*/ 3348 w 5244"/>
              <a:gd name="T25" fmla="*/ 468 h 731"/>
              <a:gd name="T26" fmla="*/ 3444 w 5244"/>
              <a:gd name="T27" fmla="*/ 360 h 731"/>
              <a:gd name="T28" fmla="*/ 3468 w 5244"/>
              <a:gd name="T29" fmla="*/ 324 h 731"/>
              <a:gd name="T30" fmla="*/ 3648 w 5244"/>
              <a:gd name="T31" fmla="*/ 168 h 731"/>
              <a:gd name="T32" fmla="*/ 3672 w 5244"/>
              <a:gd name="T33" fmla="*/ 132 h 731"/>
              <a:gd name="T34" fmla="*/ 3984 w 5244"/>
              <a:gd name="T35" fmla="*/ 0 h 731"/>
              <a:gd name="T36" fmla="*/ 4464 w 5244"/>
              <a:gd name="T37" fmla="*/ 12 h 731"/>
              <a:gd name="T38" fmla="*/ 4524 w 5244"/>
              <a:gd name="T39" fmla="*/ 72 h 731"/>
              <a:gd name="T40" fmla="*/ 4608 w 5244"/>
              <a:gd name="T41" fmla="*/ 204 h 731"/>
              <a:gd name="T42" fmla="*/ 4716 w 5244"/>
              <a:gd name="T43" fmla="*/ 540 h 731"/>
              <a:gd name="T44" fmla="*/ 4740 w 5244"/>
              <a:gd name="T45" fmla="*/ 576 h 731"/>
              <a:gd name="T46" fmla="*/ 4860 w 5244"/>
              <a:gd name="T47" fmla="*/ 624 h 731"/>
              <a:gd name="T48" fmla="*/ 5148 w 5244"/>
              <a:gd name="T49" fmla="*/ 612 h 731"/>
              <a:gd name="T50" fmla="*/ 5244 w 5244"/>
              <a:gd name="T51" fmla="*/ 576 h 73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244"/>
              <a:gd name="T79" fmla="*/ 0 h 731"/>
              <a:gd name="T80" fmla="*/ 5244 w 5244"/>
              <a:gd name="T81" fmla="*/ 731 h 73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244" h="731">
                <a:moveTo>
                  <a:pt x="0" y="660"/>
                </a:moveTo>
                <a:cubicBezTo>
                  <a:pt x="52" y="643"/>
                  <a:pt x="62" y="615"/>
                  <a:pt x="96" y="576"/>
                </a:cubicBezTo>
                <a:cubicBezTo>
                  <a:pt x="119" y="551"/>
                  <a:pt x="149" y="532"/>
                  <a:pt x="168" y="504"/>
                </a:cubicBezTo>
                <a:cubicBezTo>
                  <a:pt x="205" y="449"/>
                  <a:pt x="235" y="409"/>
                  <a:pt x="276" y="360"/>
                </a:cubicBezTo>
                <a:cubicBezTo>
                  <a:pt x="315" y="313"/>
                  <a:pt x="345" y="262"/>
                  <a:pt x="396" y="228"/>
                </a:cubicBezTo>
                <a:cubicBezTo>
                  <a:pt x="460" y="131"/>
                  <a:pt x="576" y="72"/>
                  <a:pt x="684" y="36"/>
                </a:cubicBezTo>
                <a:cubicBezTo>
                  <a:pt x="1039" y="47"/>
                  <a:pt x="980" y="23"/>
                  <a:pt x="1200" y="96"/>
                </a:cubicBezTo>
                <a:cubicBezTo>
                  <a:pt x="1223" y="165"/>
                  <a:pt x="1273" y="212"/>
                  <a:pt x="1332" y="252"/>
                </a:cubicBezTo>
                <a:cubicBezTo>
                  <a:pt x="1359" y="332"/>
                  <a:pt x="1406" y="334"/>
                  <a:pt x="1476" y="372"/>
                </a:cubicBezTo>
                <a:cubicBezTo>
                  <a:pt x="1572" y="424"/>
                  <a:pt x="1610" y="460"/>
                  <a:pt x="1728" y="480"/>
                </a:cubicBezTo>
                <a:cubicBezTo>
                  <a:pt x="1935" y="558"/>
                  <a:pt x="2157" y="585"/>
                  <a:pt x="2376" y="612"/>
                </a:cubicBezTo>
                <a:cubicBezTo>
                  <a:pt x="3046" y="602"/>
                  <a:pt x="2984" y="731"/>
                  <a:pt x="3288" y="528"/>
                </a:cubicBezTo>
                <a:cubicBezTo>
                  <a:pt x="3352" y="432"/>
                  <a:pt x="3268" y="548"/>
                  <a:pt x="3348" y="468"/>
                </a:cubicBezTo>
                <a:cubicBezTo>
                  <a:pt x="3382" y="434"/>
                  <a:pt x="3407" y="397"/>
                  <a:pt x="3444" y="360"/>
                </a:cubicBezTo>
                <a:cubicBezTo>
                  <a:pt x="3454" y="350"/>
                  <a:pt x="3458" y="335"/>
                  <a:pt x="3468" y="324"/>
                </a:cubicBezTo>
                <a:cubicBezTo>
                  <a:pt x="3546" y="238"/>
                  <a:pt x="3555" y="238"/>
                  <a:pt x="3648" y="168"/>
                </a:cubicBezTo>
                <a:cubicBezTo>
                  <a:pt x="3660" y="159"/>
                  <a:pt x="3662" y="142"/>
                  <a:pt x="3672" y="132"/>
                </a:cubicBezTo>
                <a:cubicBezTo>
                  <a:pt x="3727" y="77"/>
                  <a:pt x="3904" y="16"/>
                  <a:pt x="3984" y="0"/>
                </a:cubicBezTo>
                <a:cubicBezTo>
                  <a:pt x="4144" y="4"/>
                  <a:pt x="4304" y="1"/>
                  <a:pt x="4464" y="12"/>
                </a:cubicBezTo>
                <a:cubicBezTo>
                  <a:pt x="4493" y="14"/>
                  <a:pt x="4511" y="54"/>
                  <a:pt x="4524" y="72"/>
                </a:cubicBezTo>
                <a:cubicBezTo>
                  <a:pt x="4554" y="113"/>
                  <a:pt x="4592" y="155"/>
                  <a:pt x="4608" y="204"/>
                </a:cubicBezTo>
                <a:cubicBezTo>
                  <a:pt x="4652" y="335"/>
                  <a:pt x="4634" y="417"/>
                  <a:pt x="4716" y="540"/>
                </a:cubicBezTo>
                <a:cubicBezTo>
                  <a:pt x="4724" y="552"/>
                  <a:pt x="4728" y="568"/>
                  <a:pt x="4740" y="576"/>
                </a:cubicBezTo>
                <a:cubicBezTo>
                  <a:pt x="4781" y="603"/>
                  <a:pt x="4812" y="612"/>
                  <a:pt x="4860" y="624"/>
                </a:cubicBezTo>
                <a:cubicBezTo>
                  <a:pt x="4956" y="620"/>
                  <a:pt x="5052" y="619"/>
                  <a:pt x="5148" y="612"/>
                </a:cubicBezTo>
                <a:cubicBezTo>
                  <a:pt x="5177" y="610"/>
                  <a:pt x="5223" y="597"/>
                  <a:pt x="5244" y="57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43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219200" y="4776788"/>
            <a:ext cx="7391400" cy="1028700"/>
          </a:xfrm>
          <a:custGeom>
            <a:avLst/>
            <a:gdLst>
              <a:gd name="T0" fmla="*/ 0 w 4656"/>
              <a:gd name="T1" fmla="*/ 648 h 648"/>
              <a:gd name="T2" fmla="*/ 36 w 4656"/>
              <a:gd name="T3" fmla="*/ 636 h 648"/>
              <a:gd name="T4" fmla="*/ 72 w 4656"/>
              <a:gd name="T5" fmla="*/ 612 h 648"/>
              <a:gd name="T6" fmla="*/ 168 w 4656"/>
              <a:gd name="T7" fmla="*/ 588 h 648"/>
              <a:gd name="T8" fmla="*/ 300 w 4656"/>
              <a:gd name="T9" fmla="*/ 480 h 648"/>
              <a:gd name="T10" fmla="*/ 576 w 4656"/>
              <a:gd name="T11" fmla="*/ 300 h 648"/>
              <a:gd name="T12" fmla="*/ 876 w 4656"/>
              <a:gd name="T13" fmla="*/ 204 h 648"/>
              <a:gd name="T14" fmla="*/ 1020 w 4656"/>
              <a:gd name="T15" fmla="*/ 156 h 648"/>
              <a:gd name="T16" fmla="*/ 1116 w 4656"/>
              <a:gd name="T17" fmla="*/ 120 h 648"/>
              <a:gd name="T18" fmla="*/ 1260 w 4656"/>
              <a:gd name="T19" fmla="*/ 36 h 648"/>
              <a:gd name="T20" fmla="*/ 1308 w 4656"/>
              <a:gd name="T21" fmla="*/ 24 h 648"/>
              <a:gd name="T22" fmla="*/ 1380 w 4656"/>
              <a:gd name="T23" fmla="*/ 0 h 648"/>
              <a:gd name="T24" fmla="*/ 2088 w 4656"/>
              <a:gd name="T25" fmla="*/ 12 h 648"/>
              <a:gd name="T26" fmla="*/ 2172 w 4656"/>
              <a:gd name="T27" fmla="*/ 36 h 648"/>
              <a:gd name="T28" fmla="*/ 2496 w 4656"/>
              <a:gd name="T29" fmla="*/ 84 h 648"/>
              <a:gd name="T30" fmla="*/ 3048 w 4656"/>
              <a:gd name="T31" fmla="*/ 132 h 648"/>
              <a:gd name="T32" fmla="*/ 3876 w 4656"/>
              <a:gd name="T33" fmla="*/ 240 h 648"/>
              <a:gd name="T34" fmla="*/ 3912 w 4656"/>
              <a:gd name="T35" fmla="*/ 264 h 648"/>
              <a:gd name="T36" fmla="*/ 3984 w 4656"/>
              <a:gd name="T37" fmla="*/ 336 h 648"/>
              <a:gd name="T38" fmla="*/ 4140 w 4656"/>
              <a:gd name="T39" fmla="*/ 372 h 648"/>
              <a:gd name="T40" fmla="*/ 4320 w 4656"/>
              <a:gd name="T41" fmla="*/ 432 h 648"/>
              <a:gd name="T42" fmla="*/ 4656 w 4656"/>
              <a:gd name="T43" fmla="*/ 444 h 6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656"/>
              <a:gd name="T67" fmla="*/ 0 h 648"/>
              <a:gd name="T68" fmla="*/ 4656 w 4656"/>
              <a:gd name="T69" fmla="*/ 648 h 64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656" h="648">
                <a:moveTo>
                  <a:pt x="0" y="648"/>
                </a:moveTo>
                <a:cubicBezTo>
                  <a:pt x="12" y="644"/>
                  <a:pt x="25" y="642"/>
                  <a:pt x="36" y="636"/>
                </a:cubicBezTo>
                <a:cubicBezTo>
                  <a:pt x="49" y="630"/>
                  <a:pt x="58" y="617"/>
                  <a:pt x="72" y="612"/>
                </a:cubicBezTo>
                <a:cubicBezTo>
                  <a:pt x="103" y="601"/>
                  <a:pt x="136" y="596"/>
                  <a:pt x="168" y="588"/>
                </a:cubicBezTo>
                <a:cubicBezTo>
                  <a:pt x="225" y="531"/>
                  <a:pt x="220" y="560"/>
                  <a:pt x="300" y="480"/>
                </a:cubicBezTo>
                <a:cubicBezTo>
                  <a:pt x="376" y="404"/>
                  <a:pt x="471" y="326"/>
                  <a:pt x="576" y="300"/>
                </a:cubicBezTo>
                <a:cubicBezTo>
                  <a:pt x="667" y="239"/>
                  <a:pt x="779" y="252"/>
                  <a:pt x="876" y="204"/>
                </a:cubicBezTo>
                <a:cubicBezTo>
                  <a:pt x="984" y="150"/>
                  <a:pt x="850" y="213"/>
                  <a:pt x="1020" y="156"/>
                </a:cubicBezTo>
                <a:cubicBezTo>
                  <a:pt x="1208" y="93"/>
                  <a:pt x="935" y="165"/>
                  <a:pt x="1116" y="120"/>
                </a:cubicBezTo>
                <a:cubicBezTo>
                  <a:pt x="1162" y="89"/>
                  <a:pt x="1210" y="58"/>
                  <a:pt x="1260" y="36"/>
                </a:cubicBezTo>
                <a:cubicBezTo>
                  <a:pt x="1275" y="30"/>
                  <a:pt x="1292" y="29"/>
                  <a:pt x="1308" y="24"/>
                </a:cubicBezTo>
                <a:cubicBezTo>
                  <a:pt x="1332" y="17"/>
                  <a:pt x="1380" y="0"/>
                  <a:pt x="1380" y="0"/>
                </a:cubicBezTo>
                <a:cubicBezTo>
                  <a:pt x="1616" y="4"/>
                  <a:pt x="1852" y="4"/>
                  <a:pt x="2088" y="12"/>
                </a:cubicBezTo>
                <a:cubicBezTo>
                  <a:pt x="2117" y="13"/>
                  <a:pt x="2143" y="30"/>
                  <a:pt x="2172" y="36"/>
                </a:cubicBezTo>
                <a:cubicBezTo>
                  <a:pt x="2279" y="57"/>
                  <a:pt x="2388" y="71"/>
                  <a:pt x="2496" y="84"/>
                </a:cubicBezTo>
                <a:cubicBezTo>
                  <a:pt x="2646" y="159"/>
                  <a:pt x="2876" y="121"/>
                  <a:pt x="3048" y="132"/>
                </a:cubicBezTo>
                <a:cubicBezTo>
                  <a:pt x="3320" y="186"/>
                  <a:pt x="3606" y="173"/>
                  <a:pt x="3876" y="240"/>
                </a:cubicBezTo>
                <a:cubicBezTo>
                  <a:pt x="3888" y="248"/>
                  <a:pt x="3901" y="254"/>
                  <a:pt x="3912" y="264"/>
                </a:cubicBezTo>
                <a:cubicBezTo>
                  <a:pt x="3937" y="287"/>
                  <a:pt x="3951" y="330"/>
                  <a:pt x="3984" y="336"/>
                </a:cubicBezTo>
                <a:cubicBezTo>
                  <a:pt x="4085" y="353"/>
                  <a:pt x="4033" y="341"/>
                  <a:pt x="4140" y="372"/>
                </a:cubicBezTo>
                <a:cubicBezTo>
                  <a:pt x="4206" y="416"/>
                  <a:pt x="4237" y="422"/>
                  <a:pt x="4320" y="432"/>
                </a:cubicBezTo>
                <a:cubicBezTo>
                  <a:pt x="4451" y="476"/>
                  <a:pt x="4343" y="444"/>
                  <a:pt x="4656" y="444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437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95588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8438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90988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8439" name="Ova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014788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844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81000" y="2185988"/>
            <a:ext cx="895350" cy="1295400"/>
          </a:xfrm>
          <a:custGeom>
            <a:avLst/>
            <a:gdLst>
              <a:gd name="T0" fmla="*/ 236 w 564"/>
              <a:gd name="T1" fmla="*/ 12 h 816"/>
              <a:gd name="T2" fmla="*/ 164 w 564"/>
              <a:gd name="T3" fmla="*/ 72 h 816"/>
              <a:gd name="T4" fmla="*/ 236 w 564"/>
              <a:gd name="T5" fmla="*/ 84 h 816"/>
              <a:gd name="T6" fmla="*/ 68 w 564"/>
              <a:gd name="T7" fmla="*/ 264 h 816"/>
              <a:gd name="T8" fmla="*/ 104 w 564"/>
              <a:gd name="T9" fmla="*/ 288 h 816"/>
              <a:gd name="T10" fmla="*/ 20 w 564"/>
              <a:gd name="T11" fmla="*/ 408 h 816"/>
              <a:gd name="T12" fmla="*/ 20 w 564"/>
              <a:gd name="T13" fmla="*/ 588 h 816"/>
              <a:gd name="T14" fmla="*/ 92 w 564"/>
              <a:gd name="T15" fmla="*/ 612 h 816"/>
              <a:gd name="T16" fmla="*/ 104 w 564"/>
              <a:gd name="T17" fmla="*/ 636 h 816"/>
              <a:gd name="T18" fmla="*/ 140 w 564"/>
              <a:gd name="T19" fmla="*/ 648 h 816"/>
              <a:gd name="T20" fmla="*/ 296 w 564"/>
              <a:gd name="T21" fmla="*/ 732 h 816"/>
              <a:gd name="T22" fmla="*/ 308 w 564"/>
              <a:gd name="T23" fmla="*/ 816 h 816"/>
              <a:gd name="T24" fmla="*/ 332 w 564"/>
              <a:gd name="T25" fmla="*/ 780 h 816"/>
              <a:gd name="T26" fmla="*/ 344 w 564"/>
              <a:gd name="T27" fmla="*/ 720 h 816"/>
              <a:gd name="T28" fmla="*/ 440 w 564"/>
              <a:gd name="T29" fmla="*/ 648 h 816"/>
              <a:gd name="T30" fmla="*/ 512 w 564"/>
              <a:gd name="T31" fmla="*/ 552 h 816"/>
              <a:gd name="T32" fmla="*/ 524 w 564"/>
              <a:gd name="T33" fmla="*/ 480 h 816"/>
              <a:gd name="T34" fmla="*/ 476 w 564"/>
              <a:gd name="T35" fmla="*/ 468 h 816"/>
              <a:gd name="T36" fmla="*/ 332 w 564"/>
              <a:gd name="T37" fmla="*/ 156 h 816"/>
              <a:gd name="T38" fmla="*/ 344 w 564"/>
              <a:gd name="T39" fmla="*/ 84 h 816"/>
              <a:gd name="T40" fmla="*/ 368 w 564"/>
              <a:gd name="T41" fmla="*/ 36 h 816"/>
              <a:gd name="T42" fmla="*/ 296 w 564"/>
              <a:gd name="T43" fmla="*/ 0 h 816"/>
              <a:gd name="T44" fmla="*/ 236 w 564"/>
              <a:gd name="T45" fmla="*/ 12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4"/>
              <a:gd name="T70" fmla="*/ 0 h 816"/>
              <a:gd name="T71" fmla="*/ 564 w 564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4" h="816">
                <a:moveTo>
                  <a:pt x="236" y="12"/>
                </a:moveTo>
                <a:cubicBezTo>
                  <a:pt x="232" y="15"/>
                  <a:pt x="156" y="62"/>
                  <a:pt x="164" y="72"/>
                </a:cubicBezTo>
                <a:cubicBezTo>
                  <a:pt x="179" y="91"/>
                  <a:pt x="212" y="80"/>
                  <a:pt x="236" y="84"/>
                </a:cubicBezTo>
                <a:cubicBezTo>
                  <a:pt x="200" y="192"/>
                  <a:pt x="181" y="226"/>
                  <a:pt x="68" y="264"/>
                </a:cubicBezTo>
                <a:cubicBezTo>
                  <a:pt x="80" y="272"/>
                  <a:pt x="109" y="274"/>
                  <a:pt x="104" y="288"/>
                </a:cubicBezTo>
                <a:cubicBezTo>
                  <a:pt x="89" y="334"/>
                  <a:pt x="20" y="408"/>
                  <a:pt x="20" y="408"/>
                </a:cubicBezTo>
                <a:cubicBezTo>
                  <a:pt x="39" y="465"/>
                  <a:pt x="0" y="531"/>
                  <a:pt x="20" y="588"/>
                </a:cubicBezTo>
                <a:cubicBezTo>
                  <a:pt x="29" y="612"/>
                  <a:pt x="68" y="604"/>
                  <a:pt x="92" y="612"/>
                </a:cubicBezTo>
                <a:cubicBezTo>
                  <a:pt x="176" y="584"/>
                  <a:pt x="96" y="603"/>
                  <a:pt x="104" y="636"/>
                </a:cubicBezTo>
                <a:cubicBezTo>
                  <a:pt x="107" y="648"/>
                  <a:pt x="128" y="644"/>
                  <a:pt x="140" y="648"/>
                </a:cubicBezTo>
                <a:cubicBezTo>
                  <a:pt x="205" y="809"/>
                  <a:pt x="93" y="580"/>
                  <a:pt x="296" y="732"/>
                </a:cubicBezTo>
                <a:cubicBezTo>
                  <a:pt x="319" y="749"/>
                  <a:pt x="304" y="788"/>
                  <a:pt x="308" y="816"/>
                </a:cubicBezTo>
                <a:cubicBezTo>
                  <a:pt x="316" y="804"/>
                  <a:pt x="327" y="794"/>
                  <a:pt x="332" y="780"/>
                </a:cubicBezTo>
                <a:cubicBezTo>
                  <a:pt x="339" y="761"/>
                  <a:pt x="331" y="736"/>
                  <a:pt x="344" y="720"/>
                </a:cubicBezTo>
                <a:cubicBezTo>
                  <a:pt x="369" y="689"/>
                  <a:pt x="412" y="676"/>
                  <a:pt x="440" y="648"/>
                </a:cubicBezTo>
                <a:cubicBezTo>
                  <a:pt x="468" y="620"/>
                  <a:pt x="488" y="584"/>
                  <a:pt x="512" y="552"/>
                </a:cubicBezTo>
                <a:cubicBezTo>
                  <a:pt x="516" y="528"/>
                  <a:pt x="534" y="502"/>
                  <a:pt x="524" y="480"/>
                </a:cubicBezTo>
                <a:cubicBezTo>
                  <a:pt x="518" y="465"/>
                  <a:pt x="480" y="484"/>
                  <a:pt x="476" y="468"/>
                </a:cubicBezTo>
                <a:cubicBezTo>
                  <a:pt x="411" y="171"/>
                  <a:pt x="564" y="214"/>
                  <a:pt x="332" y="156"/>
                </a:cubicBezTo>
                <a:cubicBezTo>
                  <a:pt x="336" y="132"/>
                  <a:pt x="337" y="107"/>
                  <a:pt x="344" y="84"/>
                </a:cubicBezTo>
                <a:cubicBezTo>
                  <a:pt x="349" y="67"/>
                  <a:pt x="371" y="54"/>
                  <a:pt x="368" y="36"/>
                </a:cubicBezTo>
                <a:cubicBezTo>
                  <a:pt x="365" y="20"/>
                  <a:pt x="307" y="4"/>
                  <a:pt x="296" y="0"/>
                </a:cubicBezTo>
                <a:cubicBezTo>
                  <a:pt x="188" y="13"/>
                  <a:pt x="168" y="12"/>
                  <a:pt x="236" y="12"/>
                </a:cubicBez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44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001000" y="2490788"/>
            <a:ext cx="904875" cy="1395412"/>
          </a:xfrm>
          <a:custGeom>
            <a:avLst/>
            <a:gdLst>
              <a:gd name="T0" fmla="*/ 336 w 570"/>
              <a:gd name="T1" fmla="*/ 15 h 879"/>
              <a:gd name="T2" fmla="*/ 276 w 570"/>
              <a:gd name="T3" fmla="*/ 27 h 879"/>
              <a:gd name="T4" fmla="*/ 264 w 570"/>
              <a:gd name="T5" fmla="*/ 63 h 879"/>
              <a:gd name="T6" fmla="*/ 216 w 570"/>
              <a:gd name="T7" fmla="*/ 147 h 879"/>
              <a:gd name="T8" fmla="*/ 156 w 570"/>
              <a:gd name="T9" fmla="*/ 267 h 879"/>
              <a:gd name="T10" fmla="*/ 0 w 570"/>
              <a:gd name="T11" fmla="*/ 399 h 879"/>
              <a:gd name="T12" fmla="*/ 108 w 570"/>
              <a:gd name="T13" fmla="*/ 411 h 879"/>
              <a:gd name="T14" fmla="*/ 72 w 570"/>
              <a:gd name="T15" fmla="*/ 519 h 879"/>
              <a:gd name="T16" fmla="*/ 48 w 570"/>
              <a:gd name="T17" fmla="*/ 627 h 879"/>
              <a:gd name="T18" fmla="*/ 84 w 570"/>
              <a:gd name="T19" fmla="*/ 651 h 879"/>
              <a:gd name="T20" fmla="*/ 156 w 570"/>
              <a:gd name="T21" fmla="*/ 675 h 879"/>
              <a:gd name="T22" fmla="*/ 264 w 570"/>
              <a:gd name="T23" fmla="*/ 879 h 879"/>
              <a:gd name="T24" fmla="*/ 336 w 570"/>
              <a:gd name="T25" fmla="*/ 783 h 879"/>
              <a:gd name="T26" fmla="*/ 372 w 570"/>
              <a:gd name="T27" fmla="*/ 759 h 879"/>
              <a:gd name="T28" fmla="*/ 432 w 570"/>
              <a:gd name="T29" fmla="*/ 675 h 879"/>
              <a:gd name="T30" fmla="*/ 528 w 570"/>
              <a:gd name="T31" fmla="*/ 579 h 879"/>
              <a:gd name="T32" fmla="*/ 552 w 570"/>
              <a:gd name="T33" fmla="*/ 483 h 879"/>
              <a:gd name="T34" fmla="*/ 540 w 570"/>
              <a:gd name="T35" fmla="*/ 447 h 879"/>
              <a:gd name="T36" fmla="*/ 504 w 570"/>
              <a:gd name="T37" fmla="*/ 459 h 879"/>
              <a:gd name="T38" fmla="*/ 528 w 570"/>
              <a:gd name="T39" fmla="*/ 339 h 879"/>
              <a:gd name="T40" fmla="*/ 540 w 570"/>
              <a:gd name="T41" fmla="*/ 255 h 879"/>
              <a:gd name="T42" fmla="*/ 480 w 570"/>
              <a:gd name="T43" fmla="*/ 39 h 879"/>
              <a:gd name="T44" fmla="*/ 408 w 570"/>
              <a:gd name="T45" fmla="*/ 51 h 879"/>
              <a:gd name="T46" fmla="*/ 372 w 570"/>
              <a:gd name="T47" fmla="*/ 27 h 879"/>
              <a:gd name="T48" fmla="*/ 336 w 570"/>
              <a:gd name="T49" fmla="*/ 15 h 8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0"/>
              <a:gd name="T76" fmla="*/ 0 h 879"/>
              <a:gd name="T77" fmla="*/ 570 w 570"/>
              <a:gd name="T78" fmla="*/ 879 h 8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0" h="879">
                <a:moveTo>
                  <a:pt x="336" y="15"/>
                </a:moveTo>
                <a:cubicBezTo>
                  <a:pt x="316" y="19"/>
                  <a:pt x="293" y="16"/>
                  <a:pt x="276" y="27"/>
                </a:cubicBezTo>
                <a:cubicBezTo>
                  <a:pt x="265" y="34"/>
                  <a:pt x="270" y="52"/>
                  <a:pt x="264" y="63"/>
                </a:cubicBezTo>
                <a:cubicBezTo>
                  <a:pt x="204" y="184"/>
                  <a:pt x="279" y="0"/>
                  <a:pt x="216" y="147"/>
                </a:cubicBezTo>
                <a:cubicBezTo>
                  <a:pt x="198" y="189"/>
                  <a:pt x="186" y="232"/>
                  <a:pt x="156" y="267"/>
                </a:cubicBezTo>
                <a:cubicBezTo>
                  <a:pt x="110" y="320"/>
                  <a:pt x="49" y="350"/>
                  <a:pt x="0" y="399"/>
                </a:cubicBezTo>
                <a:cubicBezTo>
                  <a:pt x="36" y="403"/>
                  <a:pt x="89" y="380"/>
                  <a:pt x="108" y="411"/>
                </a:cubicBezTo>
                <a:cubicBezTo>
                  <a:pt x="128" y="444"/>
                  <a:pt x="84" y="483"/>
                  <a:pt x="72" y="519"/>
                </a:cubicBezTo>
                <a:cubicBezTo>
                  <a:pt x="70" y="526"/>
                  <a:pt x="55" y="606"/>
                  <a:pt x="48" y="627"/>
                </a:cubicBezTo>
                <a:cubicBezTo>
                  <a:pt x="60" y="635"/>
                  <a:pt x="71" y="645"/>
                  <a:pt x="84" y="651"/>
                </a:cubicBezTo>
                <a:cubicBezTo>
                  <a:pt x="107" y="661"/>
                  <a:pt x="156" y="675"/>
                  <a:pt x="156" y="675"/>
                </a:cubicBezTo>
                <a:cubicBezTo>
                  <a:pt x="200" y="849"/>
                  <a:pt x="154" y="787"/>
                  <a:pt x="264" y="879"/>
                </a:cubicBezTo>
                <a:cubicBezTo>
                  <a:pt x="288" y="847"/>
                  <a:pt x="309" y="813"/>
                  <a:pt x="336" y="783"/>
                </a:cubicBezTo>
                <a:cubicBezTo>
                  <a:pt x="346" y="772"/>
                  <a:pt x="362" y="769"/>
                  <a:pt x="372" y="759"/>
                </a:cubicBezTo>
                <a:cubicBezTo>
                  <a:pt x="462" y="669"/>
                  <a:pt x="364" y="750"/>
                  <a:pt x="432" y="675"/>
                </a:cubicBezTo>
                <a:cubicBezTo>
                  <a:pt x="462" y="642"/>
                  <a:pt x="496" y="611"/>
                  <a:pt x="528" y="579"/>
                </a:cubicBezTo>
                <a:cubicBezTo>
                  <a:pt x="536" y="547"/>
                  <a:pt x="549" y="516"/>
                  <a:pt x="552" y="483"/>
                </a:cubicBezTo>
                <a:cubicBezTo>
                  <a:pt x="553" y="470"/>
                  <a:pt x="551" y="453"/>
                  <a:pt x="540" y="447"/>
                </a:cubicBezTo>
                <a:cubicBezTo>
                  <a:pt x="529" y="441"/>
                  <a:pt x="516" y="455"/>
                  <a:pt x="504" y="459"/>
                </a:cubicBezTo>
                <a:cubicBezTo>
                  <a:pt x="512" y="419"/>
                  <a:pt x="525" y="380"/>
                  <a:pt x="528" y="339"/>
                </a:cubicBezTo>
                <a:cubicBezTo>
                  <a:pt x="536" y="235"/>
                  <a:pt x="474" y="387"/>
                  <a:pt x="540" y="255"/>
                </a:cubicBezTo>
                <a:cubicBezTo>
                  <a:pt x="514" y="49"/>
                  <a:pt x="570" y="99"/>
                  <a:pt x="480" y="39"/>
                </a:cubicBezTo>
                <a:cubicBezTo>
                  <a:pt x="456" y="43"/>
                  <a:pt x="432" y="54"/>
                  <a:pt x="408" y="51"/>
                </a:cubicBezTo>
                <a:cubicBezTo>
                  <a:pt x="394" y="49"/>
                  <a:pt x="385" y="33"/>
                  <a:pt x="372" y="27"/>
                </a:cubicBezTo>
                <a:cubicBezTo>
                  <a:pt x="361" y="21"/>
                  <a:pt x="348" y="19"/>
                  <a:pt x="336" y="15"/>
                </a:cubicBez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dirty="0">
                <a:solidFill>
                  <a:srgbClr val="660066"/>
                </a:solidFill>
              </a:rPr>
              <a:t>ג'ל מוכן</a:t>
            </a:r>
            <a:endParaRPr lang="he-IL" dirty="0"/>
          </a:p>
        </p:txBody>
      </p:sp>
      <p:grpSp>
        <p:nvGrpSpPr>
          <p:cNvPr id="19459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55788"/>
            <a:ext cx="8401050" cy="3086100"/>
            <a:chOff x="192" y="896"/>
            <a:chExt cx="5292" cy="1944"/>
          </a:xfrm>
        </p:grpSpPr>
        <p:sp>
          <p:nvSpPr>
            <p:cNvPr id="19462" name="Freeform 7"/>
            <p:cNvSpPr>
              <a:spLocks/>
            </p:cNvSpPr>
            <p:nvPr/>
          </p:nvSpPr>
          <p:spPr bwMode="auto">
            <a:xfrm rot="262807">
              <a:off x="240" y="1610"/>
              <a:ext cx="5244" cy="731"/>
            </a:xfrm>
            <a:custGeom>
              <a:avLst/>
              <a:gdLst>
                <a:gd name="T0" fmla="*/ 0 w 5244"/>
                <a:gd name="T1" fmla="*/ 660 h 731"/>
                <a:gd name="T2" fmla="*/ 96 w 5244"/>
                <a:gd name="T3" fmla="*/ 576 h 731"/>
                <a:gd name="T4" fmla="*/ 168 w 5244"/>
                <a:gd name="T5" fmla="*/ 504 h 731"/>
                <a:gd name="T6" fmla="*/ 276 w 5244"/>
                <a:gd name="T7" fmla="*/ 360 h 731"/>
                <a:gd name="T8" fmla="*/ 396 w 5244"/>
                <a:gd name="T9" fmla="*/ 228 h 731"/>
                <a:gd name="T10" fmla="*/ 684 w 5244"/>
                <a:gd name="T11" fmla="*/ 36 h 731"/>
                <a:gd name="T12" fmla="*/ 1200 w 5244"/>
                <a:gd name="T13" fmla="*/ 96 h 731"/>
                <a:gd name="T14" fmla="*/ 1332 w 5244"/>
                <a:gd name="T15" fmla="*/ 252 h 731"/>
                <a:gd name="T16" fmla="*/ 1476 w 5244"/>
                <a:gd name="T17" fmla="*/ 372 h 731"/>
                <a:gd name="T18" fmla="*/ 1728 w 5244"/>
                <a:gd name="T19" fmla="*/ 480 h 731"/>
                <a:gd name="T20" fmla="*/ 2376 w 5244"/>
                <a:gd name="T21" fmla="*/ 612 h 731"/>
                <a:gd name="T22" fmla="*/ 3288 w 5244"/>
                <a:gd name="T23" fmla="*/ 528 h 731"/>
                <a:gd name="T24" fmla="*/ 3348 w 5244"/>
                <a:gd name="T25" fmla="*/ 468 h 731"/>
                <a:gd name="T26" fmla="*/ 3444 w 5244"/>
                <a:gd name="T27" fmla="*/ 360 h 731"/>
                <a:gd name="T28" fmla="*/ 3468 w 5244"/>
                <a:gd name="T29" fmla="*/ 324 h 731"/>
                <a:gd name="T30" fmla="*/ 3648 w 5244"/>
                <a:gd name="T31" fmla="*/ 168 h 731"/>
                <a:gd name="T32" fmla="*/ 3672 w 5244"/>
                <a:gd name="T33" fmla="*/ 132 h 731"/>
                <a:gd name="T34" fmla="*/ 3984 w 5244"/>
                <a:gd name="T35" fmla="*/ 0 h 731"/>
                <a:gd name="T36" fmla="*/ 4464 w 5244"/>
                <a:gd name="T37" fmla="*/ 12 h 731"/>
                <a:gd name="T38" fmla="*/ 4524 w 5244"/>
                <a:gd name="T39" fmla="*/ 72 h 731"/>
                <a:gd name="T40" fmla="*/ 4608 w 5244"/>
                <a:gd name="T41" fmla="*/ 204 h 731"/>
                <a:gd name="T42" fmla="*/ 4716 w 5244"/>
                <a:gd name="T43" fmla="*/ 540 h 731"/>
                <a:gd name="T44" fmla="*/ 4740 w 5244"/>
                <a:gd name="T45" fmla="*/ 576 h 731"/>
                <a:gd name="T46" fmla="*/ 4860 w 5244"/>
                <a:gd name="T47" fmla="*/ 624 h 731"/>
                <a:gd name="T48" fmla="*/ 5148 w 5244"/>
                <a:gd name="T49" fmla="*/ 612 h 731"/>
                <a:gd name="T50" fmla="*/ 5244 w 5244"/>
                <a:gd name="T51" fmla="*/ 576 h 7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44"/>
                <a:gd name="T79" fmla="*/ 0 h 731"/>
                <a:gd name="T80" fmla="*/ 5244 w 5244"/>
                <a:gd name="T81" fmla="*/ 731 h 7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44" h="731">
                  <a:moveTo>
                    <a:pt x="0" y="660"/>
                  </a:moveTo>
                  <a:cubicBezTo>
                    <a:pt x="52" y="643"/>
                    <a:pt x="62" y="615"/>
                    <a:pt x="96" y="576"/>
                  </a:cubicBezTo>
                  <a:cubicBezTo>
                    <a:pt x="119" y="551"/>
                    <a:pt x="149" y="532"/>
                    <a:pt x="168" y="504"/>
                  </a:cubicBezTo>
                  <a:cubicBezTo>
                    <a:pt x="205" y="449"/>
                    <a:pt x="235" y="409"/>
                    <a:pt x="276" y="360"/>
                  </a:cubicBezTo>
                  <a:cubicBezTo>
                    <a:pt x="315" y="313"/>
                    <a:pt x="345" y="262"/>
                    <a:pt x="396" y="228"/>
                  </a:cubicBezTo>
                  <a:cubicBezTo>
                    <a:pt x="460" y="131"/>
                    <a:pt x="576" y="72"/>
                    <a:pt x="684" y="36"/>
                  </a:cubicBezTo>
                  <a:cubicBezTo>
                    <a:pt x="1039" y="47"/>
                    <a:pt x="980" y="23"/>
                    <a:pt x="1200" y="96"/>
                  </a:cubicBezTo>
                  <a:cubicBezTo>
                    <a:pt x="1223" y="165"/>
                    <a:pt x="1273" y="212"/>
                    <a:pt x="1332" y="252"/>
                  </a:cubicBezTo>
                  <a:cubicBezTo>
                    <a:pt x="1359" y="332"/>
                    <a:pt x="1406" y="334"/>
                    <a:pt x="1476" y="372"/>
                  </a:cubicBezTo>
                  <a:cubicBezTo>
                    <a:pt x="1572" y="424"/>
                    <a:pt x="1610" y="460"/>
                    <a:pt x="1728" y="480"/>
                  </a:cubicBezTo>
                  <a:cubicBezTo>
                    <a:pt x="1935" y="558"/>
                    <a:pt x="2157" y="585"/>
                    <a:pt x="2376" y="612"/>
                  </a:cubicBezTo>
                  <a:cubicBezTo>
                    <a:pt x="3046" y="602"/>
                    <a:pt x="2984" y="731"/>
                    <a:pt x="3288" y="528"/>
                  </a:cubicBezTo>
                  <a:cubicBezTo>
                    <a:pt x="3352" y="432"/>
                    <a:pt x="3268" y="548"/>
                    <a:pt x="3348" y="468"/>
                  </a:cubicBezTo>
                  <a:cubicBezTo>
                    <a:pt x="3382" y="434"/>
                    <a:pt x="3407" y="397"/>
                    <a:pt x="3444" y="360"/>
                  </a:cubicBezTo>
                  <a:cubicBezTo>
                    <a:pt x="3454" y="350"/>
                    <a:pt x="3458" y="335"/>
                    <a:pt x="3468" y="324"/>
                  </a:cubicBezTo>
                  <a:cubicBezTo>
                    <a:pt x="3546" y="238"/>
                    <a:pt x="3555" y="238"/>
                    <a:pt x="3648" y="168"/>
                  </a:cubicBezTo>
                  <a:cubicBezTo>
                    <a:pt x="3660" y="159"/>
                    <a:pt x="3662" y="142"/>
                    <a:pt x="3672" y="132"/>
                  </a:cubicBezTo>
                  <a:cubicBezTo>
                    <a:pt x="3727" y="77"/>
                    <a:pt x="3904" y="16"/>
                    <a:pt x="3984" y="0"/>
                  </a:cubicBezTo>
                  <a:cubicBezTo>
                    <a:pt x="4144" y="4"/>
                    <a:pt x="4304" y="1"/>
                    <a:pt x="4464" y="12"/>
                  </a:cubicBezTo>
                  <a:cubicBezTo>
                    <a:pt x="4493" y="14"/>
                    <a:pt x="4511" y="54"/>
                    <a:pt x="4524" y="72"/>
                  </a:cubicBezTo>
                  <a:cubicBezTo>
                    <a:pt x="4554" y="113"/>
                    <a:pt x="4592" y="155"/>
                    <a:pt x="4608" y="204"/>
                  </a:cubicBezTo>
                  <a:cubicBezTo>
                    <a:pt x="4652" y="335"/>
                    <a:pt x="4634" y="417"/>
                    <a:pt x="4716" y="540"/>
                  </a:cubicBezTo>
                  <a:cubicBezTo>
                    <a:pt x="4724" y="552"/>
                    <a:pt x="4728" y="568"/>
                    <a:pt x="4740" y="576"/>
                  </a:cubicBezTo>
                  <a:cubicBezTo>
                    <a:pt x="4781" y="603"/>
                    <a:pt x="4812" y="612"/>
                    <a:pt x="4860" y="624"/>
                  </a:cubicBezTo>
                  <a:cubicBezTo>
                    <a:pt x="4956" y="620"/>
                    <a:pt x="5052" y="619"/>
                    <a:pt x="5148" y="612"/>
                  </a:cubicBezTo>
                  <a:cubicBezTo>
                    <a:pt x="5177" y="610"/>
                    <a:pt x="5223" y="597"/>
                    <a:pt x="5244" y="57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9463" name="Group 8"/>
            <p:cNvGrpSpPr>
              <a:grpSpLocks/>
            </p:cNvGrpSpPr>
            <p:nvPr/>
          </p:nvGrpSpPr>
          <p:grpSpPr bwMode="auto">
            <a:xfrm>
              <a:off x="192" y="896"/>
              <a:ext cx="5270" cy="1944"/>
              <a:chOff x="192" y="480"/>
              <a:chExt cx="5270" cy="1944"/>
            </a:xfrm>
          </p:grpSpPr>
          <p:sp>
            <p:nvSpPr>
              <p:cNvPr id="19464" name="Freeform 9"/>
              <p:cNvSpPr>
                <a:spLocks/>
              </p:cNvSpPr>
              <p:nvPr/>
            </p:nvSpPr>
            <p:spPr bwMode="auto">
              <a:xfrm>
                <a:off x="528" y="480"/>
                <a:ext cx="4934" cy="816"/>
              </a:xfrm>
              <a:custGeom>
                <a:avLst/>
                <a:gdLst>
                  <a:gd name="T0" fmla="*/ 0 w 4934"/>
                  <a:gd name="T1" fmla="*/ 132 h 816"/>
                  <a:gd name="T2" fmla="*/ 36 w 4934"/>
                  <a:gd name="T3" fmla="*/ 144 h 816"/>
                  <a:gd name="T4" fmla="*/ 108 w 4934"/>
                  <a:gd name="T5" fmla="*/ 324 h 816"/>
                  <a:gd name="T6" fmla="*/ 348 w 4934"/>
                  <a:gd name="T7" fmla="*/ 552 h 816"/>
                  <a:gd name="T8" fmla="*/ 468 w 4934"/>
                  <a:gd name="T9" fmla="*/ 588 h 816"/>
                  <a:gd name="T10" fmla="*/ 792 w 4934"/>
                  <a:gd name="T11" fmla="*/ 636 h 816"/>
                  <a:gd name="T12" fmla="*/ 1080 w 4934"/>
                  <a:gd name="T13" fmla="*/ 660 h 816"/>
                  <a:gd name="T14" fmla="*/ 1212 w 4934"/>
                  <a:gd name="T15" fmla="*/ 648 h 816"/>
                  <a:gd name="T16" fmla="*/ 1296 w 4934"/>
                  <a:gd name="T17" fmla="*/ 588 h 816"/>
                  <a:gd name="T18" fmla="*/ 1416 w 4934"/>
                  <a:gd name="T19" fmla="*/ 504 h 816"/>
                  <a:gd name="T20" fmla="*/ 1488 w 4934"/>
                  <a:gd name="T21" fmla="*/ 444 h 816"/>
                  <a:gd name="T22" fmla="*/ 1536 w 4934"/>
                  <a:gd name="T23" fmla="*/ 372 h 816"/>
                  <a:gd name="T24" fmla="*/ 1644 w 4934"/>
                  <a:gd name="T25" fmla="*/ 264 h 816"/>
                  <a:gd name="T26" fmla="*/ 1752 w 4934"/>
                  <a:gd name="T27" fmla="*/ 120 h 816"/>
                  <a:gd name="T28" fmla="*/ 1980 w 4934"/>
                  <a:gd name="T29" fmla="*/ 0 h 816"/>
                  <a:gd name="T30" fmla="*/ 2568 w 4934"/>
                  <a:gd name="T31" fmla="*/ 12 h 816"/>
                  <a:gd name="T32" fmla="*/ 2748 w 4934"/>
                  <a:gd name="T33" fmla="*/ 132 h 816"/>
                  <a:gd name="T34" fmla="*/ 2964 w 4934"/>
                  <a:gd name="T35" fmla="*/ 252 h 816"/>
                  <a:gd name="T36" fmla="*/ 3036 w 4934"/>
                  <a:gd name="T37" fmla="*/ 324 h 816"/>
                  <a:gd name="T38" fmla="*/ 3144 w 4934"/>
                  <a:gd name="T39" fmla="*/ 372 h 816"/>
                  <a:gd name="T40" fmla="*/ 3156 w 4934"/>
                  <a:gd name="T41" fmla="*/ 408 h 816"/>
                  <a:gd name="T42" fmla="*/ 3300 w 4934"/>
                  <a:gd name="T43" fmla="*/ 588 h 816"/>
                  <a:gd name="T44" fmla="*/ 3468 w 4934"/>
                  <a:gd name="T45" fmla="*/ 624 h 816"/>
                  <a:gd name="T46" fmla="*/ 3600 w 4934"/>
                  <a:gd name="T47" fmla="*/ 708 h 816"/>
                  <a:gd name="T48" fmla="*/ 3852 w 4934"/>
                  <a:gd name="T49" fmla="*/ 816 h 816"/>
                  <a:gd name="T50" fmla="*/ 4332 w 4934"/>
                  <a:gd name="T51" fmla="*/ 804 h 816"/>
                  <a:gd name="T52" fmla="*/ 4812 w 4934"/>
                  <a:gd name="T53" fmla="*/ 384 h 816"/>
                  <a:gd name="T54" fmla="*/ 4908 w 4934"/>
                  <a:gd name="T55" fmla="*/ 228 h 816"/>
                  <a:gd name="T56" fmla="*/ 4932 w 4934"/>
                  <a:gd name="T57" fmla="*/ 180 h 8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934"/>
                  <a:gd name="T88" fmla="*/ 0 h 816"/>
                  <a:gd name="T89" fmla="*/ 4934 w 4934"/>
                  <a:gd name="T90" fmla="*/ 816 h 8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934" h="816">
                    <a:moveTo>
                      <a:pt x="0" y="132"/>
                    </a:moveTo>
                    <a:cubicBezTo>
                      <a:pt x="12" y="136"/>
                      <a:pt x="29" y="134"/>
                      <a:pt x="36" y="144"/>
                    </a:cubicBezTo>
                    <a:cubicBezTo>
                      <a:pt x="44" y="155"/>
                      <a:pt x="105" y="315"/>
                      <a:pt x="108" y="324"/>
                    </a:cubicBezTo>
                    <a:cubicBezTo>
                      <a:pt x="142" y="425"/>
                      <a:pt x="266" y="497"/>
                      <a:pt x="348" y="552"/>
                    </a:cubicBezTo>
                    <a:cubicBezTo>
                      <a:pt x="369" y="566"/>
                      <a:pt x="439" y="580"/>
                      <a:pt x="468" y="588"/>
                    </a:cubicBezTo>
                    <a:cubicBezTo>
                      <a:pt x="572" y="618"/>
                      <a:pt x="684" y="627"/>
                      <a:pt x="792" y="636"/>
                    </a:cubicBezTo>
                    <a:cubicBezTo>
                      <a:pt x="888" y="644"/>
                      <a:pt x="1080" y="660"/>
                      <a:pt x="1080" y="660"/>
                    </a:cubicBezTo>
                    <a:cubicBezTo>
                      <a:pt x="1124" y="656"/>
                      <a:pt x="1169" y="657"/>
                      <a:pt x="1212" y="648"/>
                    </a:cubicBezTo>
                    <a:cubicBezTo>
                      <a:pt x="1246" y="641"/>
                      <a:pt x="1268" y="608"/>
                      <a:pt x="1296" y="588"/>
                    </a:cubicBezTo>
                    <a:cubicBezTo>
                      <a:pt x="1336" y="560"/>
                      <a:pt x="1375" y="531"/>
                      <a:pt x="1416" y="504"/>
                    </a:cubicBezTo>
                    <a:cubicBezTo>
                      <a:pt x="1499" y="379"/>
                      <a:pt x="1366" y="566"/>
                      <a:pt x="1488" y="444"/>
                    </a:cubicBezTo>
                    <a:cubicBezTo>
                      <a:pt x="1508" y="424"/>
                      <a:pt x="1520" y="396"/>
                      <a:pt x="1536" y="372"/>
                    </a:cubicBezTo>
                    <a:cubicBezTo>
                      <a:pt x="1536" y="372"/>
                      <a:pt x="1626" y="282"/>
                      <a:pt x="1644" y="264"/>
                    </a:cubicBezTo>
                    <a:cubicBezTo>
                      <a:pt x="1685" y="223"/>
                      <a:pt x="1712" y="160"/>
                      <a:pt x="1752" y="120"/>
                    </a:cubicBezTo>
                    <a:cubicBezTo>
                      <a:pt x="1817" y="55"/>
                      <a:pt x="1891" y="15"/>
                      <a:pt x="1980" y="0"/>
                    </a:cubicBezTo>
                    <a:cubicBezTo>
                      <a:pt x="2176" y="4"/>
                      <a:pt x="2372" y="1"/>
                      <a:pt x="2568" y="12"/>
                    </a:cubicBezTo>
                    <a:cubicBezTo>
                      <a:pt x="2661" y="17"/>
                      <a:pt x="2691" y="80"/>
                      <a:pt x="2748" y="132"/>
                    </a:cubicBezTo>
                    <a:cubicBezTo>
                      <a:pt x="2868" y="242"/>
                      <a:pt x="2835" y="220"/>
                      <a:pt x="2964" y="252"/>
                    </a:cubicBezTo>
                    <a:cubicBezTo>
                      <a:pt x="2988" y="276"/>
                      <a:pt x="3008" y="305"/>
                      <a:pt x="3036" y="324"/>
                    </a:cubicBezTo>
                    <a:cubicBezTo>
                      <a:pt x="3069" y="346"/>
                      <a:pt x="3111" y="350"/>
                      <a:pt x="3144" y="372"/>
                    </a:cubicBezTo>
                    <a:cubicBezTo>
                      <a:pt x="3148" y="384"/>
                      <a:pt x="3150" y="397"/>
                      <a:pt x="3156" y="408"/>
                    </a:cubicBezTo>
                    <a:cubicBezTo>
                      <a:pt x="3171" y="436"/>
                      <a:pt x="3264" y="579"/>
                      <a:pt x="3300" y="588"/>
                    </a:cubicBezTo>
                    <a:cubicBezTo>
                      <a:pt x="3420" y="618"/>
                      <a:pt x="3363" y="607"/>
                      <a:pt x="3468" y="624"/>
                    </a:cubicBezTo>
                    <a:cubicBezTo>
                      <a:pt x="3529" y="685"/>
                      <a:pt x="3489" y="652"/>
                      <a:pt x="3600" y="708"/>
                    </a:cubicBezTo>
                    <a:cubicBezTo>
                      <a:pt x="3683" y="749"/>
                      <a:pt x="3761" y="793"/>
                      <a:pt x="3852" y="816"/>
                    </a:cubicBezTo>
                    <a:cubicBezTo>
                      <a:pt x="4012" y="812"/>
                      <a:pt x="4172" y="811"/>
                      <a:pt x="4332" y="804"/>
                    </a:cubicBezTo>
                    <a:cubicBezTo>
                      <a:pt x="4563" y="794"/>
                      <a:pt x="4698" y="555"/>
                      <a:pt x="4812" y="384"/>
                    </a:cubicBezTo>
                    <a:cubicBezTo>
                      <a:pt x="4846" y="332"/>
                      <a:pt x="4877" y="282"/>
                      <a:pt x="4908" y="228"/>
                    </a:cubicBezTo>
                    <a:cubicBezTo>
                      <a:pt x="4934" y="182"/>
                      <a:pt x="4932" y="208"/>
                      <a:pt x="4932" y="180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9465" name="Freeform 10"/>
              <p:cNvSpPr>
                <a:spLocks/>
              </p:cNvSpPr>
              <p:nvPr/>
            </p:nvSpPr>
            <p:spPr bwMode="auto">
              <a:xfrm>
                <a:off x="432" y="1776"/>
                <a:ext cx="4656" cy="648"/>
              </a:xfrm>
              <a:custGeom>
                <a:avLst/>
                <a:gdLst>
                  <a:gd name="T0" fmla="*/ 0 w 4656"/>
                  <a:gd name="T1" fmla="*/ 648 h 648"/>
                  <a:gd name="T2" fmla="*/ 36 w 4656"/>
                  <a:gd name="T3" fmla="*/ 636 h 648"/>
                  <a:gd name="T4" fmla="*/ 72 w 4656"/>
                  <a:gd name="T5" fmla="*/ 612 h 648"/>
                  <a:gd name="T6" fmla="*/ 168 w 4656"/>
                  <a:gd name="T7" fmla="*/ 588 h 648"/>
                  <a:gd name="T8" fmla="*/ 300 w 4656"/>
                  <a:gd name="T9" fmla="*/ 480 h 648"/>
                  <a:gd name="T10" fmla="*/ 576 w 4656"/>
                  <a:gd name="T11" fmla="*/ 300 h 648"/>
                  <a:gd name="T12" fmla="*/ 876 w 4656"/>
                  <a:gd name="T13" fmla="*/ 204 h 648"/>
                  <a:gd name="T14" fmla="*/ 1020 w 4656"/>
                  <a:gd name="T15" fmla="*/ 156 h 648"/>
                  <a:gd name="T16" fmla="*/ 1116 w 4656"/>
                  <a:gd name="T17" fmla="*/ 120 h 648"/>
                  <a:gd name="T18" fmla="*/ 1260 w 4656"/>
                  <a:gd name="T19" fmla="*/ 36 h 648"/>
                  <a:gd name="T20" fmla="*/ 1308 w 4656"/>
                  <a:gd name="T21" fmla="*/ 24 h 648"/>
                  <a:gd name="T22" fmla="*/ 1380 w 4656"/>
                  <a:gd name="T23" fmla="*/ 0 h 648"/>
                  <a:gd name="T24" fmla="*/ 2088 w 4656"/>
                  <a:gd name="T25" fmla="*/ 12 h 648"/>
                  <a:gd name="T26" fmla="*/ 2172 w 4656"/>
                  <a:gd name="T27" fmla="*/ 36 h 648"/>
                  <a:gd name="T28" fmla="*/ 2496 w 4656"/>
                  <a:gd name="T29" fmla="*/ 84 h 648"/>
                  <a:gd name="T30" fmla="*/ 3048 w 4656"/>
                  <a:gd name="T31" fmla="*/ 132 h 648"/>
                  <a:gd name="T32" fmla="*/ 3876 w 4656"/>
                  <a:gd name="T33" fmla="*/ 240 h 648"/>
                  <a:gd name="T34" fmla="*/ 3912 w 4656"/>
                  <a:gd name="T35" fmla="*/ 264 h 648"/>
                  <a:gd name="T36" fmla="*/ 3984 w 4656"/>
                  <a:gd name="T37" fmla="*/ 336 h 648"/>
                  <a:gd name="T38" fmla="*/ 4140 w 4656"/>
                  <a:gd name="T39" fmla="*/ 372 h 648"/>
                  <a:gd name="T40" fmla="*/ 4320 w 4656"/>
                  <a:gd name="T41" fmla="*/ 432 h 648"/>
                  <a:gd name="T42" fmla="*/ 4656 w 4656"/>
                  <a:gd name="T43" fmla="*/ 444 h 6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56"/>
                  <a:gd name="T67" fmla="*/ 0 h 648"/>
                  <a:gd name="T68" fmla="*/ 4656 w 4656"/>
                  <a:gd name="T69" fmla="*/ 648 h 6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56" h="648">
                    <a:moveTo>
                      <a:pt x="0" y="648"/>
                    </a:moveTo>
                    <a:cubicBezTo>
                      <a:pt x="12" y="644"/>
                      <a:pt x="25" y="642"/>
                      <a:pt x="36" y="636"/>
                    </a:cubicBezTo>
                    <a:cubicBezTo>
                      <a:pt x="49" y="630"/>
                      <a:pt x="58" y="617"/>
                      <a:pt x="72" y="612"/>
                    </a:cubicBezTo>
                    <a:cubicBezTo>
                      <a:pt x="103" y="601"/>
                      <a:pt x="136" y="596"/>
                      <a:pt x="168" y="588"/>
                    </a:cubicBezTo>
                    <a:cubicBezTo>
                      <a:pt x="225" y="531"/>
                      <a:pt x="220" y="560"/>
                      <a:pt x="300" y="480"/>
                    </a:cubicBezTo>
                    <a:cubicBezTo>
                      <a:pt x="376" y="404"/>
                      <a:pt x="471" y="326"/>
                      <a:pt x="576" y="300"/>
                    </a:cubicBezTo>
                    <a:cubicBezTo>
                      <a:pt x="667" y="239"/>
                      <a:pt x="779" y="252"/>
                      <a:pt x="876" y="204"/>
                    </a:cubicBezTo>
                    <a:cubicBezTo>
                      <a:pt x="984" y="150"/>
                      <a:pt x="850" y="213"/>
                      <a:pt x="1020" y="156"/>
                    </a:cubicBezTo>
                    <a:cubicBezTo>
                      <a:pt x="1208" y="93"/>
                      <a:pt x="935" y="165"/>
                      <a:pt x="1116" y="120"/>
                    </a:cubicBezTo>
                    <a:cubicBezTo>
                      <a:pt x="1162" y="89"/>
                      <a:pt x="1210" y="58"/>
                      <a:pt x="1260" y="36"/>
                    </a:cubicBezTo>
                    <a:cubicBezTo>
                      <a:pt x="1275" y="30"/>
                      <a:pt x="1292" y="29"/>
                      <a:pt x="1308" y="24"/>
                    </a:cubicBezTo>
                    <a:cubicBezTo>
                      <a:pt x="1332" y="17"/>
                      <a:pt x="1380" y="0"/>
                      <a:pt x="1380" y="0"/>
                    </a:cubicBezTo>
                    <a:cubicBezTo>
                      <a:pt x="1616" y="4"/>
                      <a:pt x="1852" y="4"/>
                      <a:pt x="2088" y="12"/>
                    </a:cubicBezTo>
                    <a:cubicBezTo>
                      <a:pt x="2117" y="13"/>
                      <a:pt x="2143" y="30"/>
                      <a:pt x="2172" y="36"/>
                    </a:cubicBezTo>
                    <a:cubicBezTo>
                      <a:pt x="2279" y="57"/>
                      <a:pt x="2388" y="71"/>
                      <a:pt x="2496" y="84"/>
                    </a:cubicBezTo>
                    <a:cubicBezTo>
                      <a:pt x="2646" y="159"/>
                      <a:pt x="2876" y="121"/>
                      <a:pt x="3048" y="132"/>
                    </a:cubicBezTo>
                    <a:cubicBezTo>
                      <a:pt x="3320" y="186"/>
                      <a:pt x="3606" y="173"/>
                      <a:pt x="3876" y="240"/>
                    </a:cubicBezTo>
                    <a:cubicBezTo>
                      <a:pt x="3888" y="248"/>
                      <a:pt x="3901" y="254"/>
                      <a:pt x="3912" y="264"/>
                    </a:cubicBezTo>
                    <a:cubicBezTo>
                      <a:pt x="3937" y="287"/>
                      <a:pt x="3951" y="330"/>
                      <a:pt x="3984" y="336"/>
                    </a:cubicBezTo>
                    <a:cubicBezTo>
                      <a:pt x="4085" y="353"/>
                      <a:pt x="4033" y="341"/>
                      <a:pt x="4140" y="372"/>
                    </a:cubicBezTo>
                    <a:cubicBezTo>
                      <a:pt x="4206" y="416"/>
                      <a:pt x="4237" y="422"/>
                      <a:pt x="4320" y="432"/>
                    </a:cubicBezTo>
                    <a:cubicBezTo>
                      <a:pt x="4451" y="476"/>
                      <a:pt x="4343" y="444"/>
                      <a:pt x="4656" y="444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9466" name="Oval 11"/>
              <p:cNvSpPr>
                <a:spLocks noChangeArrowheads="1"/>
              </p:cNvSpPr>
              <p:nvPr/>
            </p:nvSpPr>
            <p:spPr bwMode="auto">
              <a:xfrm>
                <a:off x="3312" y="1008"/>
                <a:ext cx="576" cy="5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19467" name="Oval 12"/>
              <p:cNvSpPr>
                <a:spLocks noChangeArrowheads="1"/>
              </p:cNvSpPr>
              <p:nvPr/>
            </p:nvSpPr>
            <p:spPr bwMode="auto">
              <a:xfrm>
                <a:off x="3792" y="1392"/>
                <a:ext cx="576" cy="5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19468" name="Oval 13"/>
              <p:cNvSpPr>
                <a:spLocks noChangeArrowheads="1"/>
              </p:cNvSpPr>
              <p:nvPr/>
            </p:nvSpPr>
            <p:spPr bwMode="auto">
              <a:xfrm>
                <a:off x="1104" y="1344"/>
                <a:ext cx="576" cy="5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19469" name="Freeform 14"/>
              <p:cNvSpPr>
                <a:spLocks/>
              </p:cNvSpPr>
              <p:nvPr/>
            </p:nvSpPr>
            <p:spPr bwMode="auto">
              <a:xfrm>
                <a:off x="192" y="624"/>
                <a:ext cx="564" cy="816"/>
              </a:xfrm>
              <a:custGeom>
                <a:avLst/>
                <a:gdLst>
                  <a:gd name="T0" fmla="*/ 236 w 564"/>
                  <a:gd name="T1" fmla="*/ 12 h 816"/>
                  <a:gd name="T2" fmla="*/ 164 w 564"/>
                  <a:gd name="T3" fmla="*/ 72 h 816"/>
                  <a:gd name="T4" fmla="*/ 236 w 564"/>
                  <a:gd name="T5" fmla="*/ 84 h 816"/>
                  <a:gd name="T6" fmla="*/ 68 w 564"/>
                  <a:gd name="T7" fmla="*/ 264 h 816"/>
                  <a:gd name="T8" fmla="*/ 104 w 564"/>
                  <a:gd name="T9" fmla="*/ 288 h 816"/>
                  <a:gd name="T10" fmla="*/ 20 w 564"/>
                  <a:gd name="T11" fmla="*/ 408 h 816"/>
                  <a:gd name="T12" fmla="*/ 20 w 564"/>
                  <a:gd name="T13" fmla="*/ 588 h 816"/>
                  <a:gd name="T14" fmla="*/ 92 w 564"/>
                  <a:gd name="T15" fmla="*/ 612 h 816"/>
                  <a:gd name="T16" fmla="*/ 104 w 564"/>
                  <a:gd name="T17" fmla="*/ 636 h 816"/>
                  <a:gd name="T18" fmla="*/ 140 w 564"/>
                  <a:gd name="T19" fmla="*/ 648 h 816"/>
                  <a:gd name="T20" fmla="*/ 296 w 564"/>
                  <a:gd name="T21" fmla="*/ 732 h 816"/>
                  <a:gd name="T22" fmla="*/ 308 w 564"/>
                  <a:gd name="T23" fmla="*/ 816 h 816"/>
                  <a:gd name="T24" fmla="*/ 332 w 564"/>
                  <a:gd name="T25" fmla="*/ 780 h 816"/>
                  <a:gd name="T26" fmla="*/ 344 w 564"/>
                  <a:gd name="T27" fmla="*/ 720 h 816"/>
                  <a:gd name="T28" fmla="*/ 440 w 564"/>
                  <a:gd name="T29" fmla="*/ 648 h 816"/>
                  <a:gd name="T30" fmla="*/ 512 w 564"/>
                  <a:gd name="T31" fmla="*/ 552 h 816"/>
                  <a:gd name="T32" fmla="*/ 524 w 564"/>
                  <a:gd name="T33" fmla="*/ 480 h 816"/>
                  <a:gd name="T34" fmla="*/ 476 w 564"/>
                  <a:gd name="T35" fmla="*/ 468 h 816"/>
                  <a:gd name="T36" fmla="*/ 332 w 564"/>
                  <a:gd name="T37" fmla="*/ 156 h 816"/>
                  <a:gd name="T38" fmla="*/ 344 w 564"/>
                  <a:gd name="T39" fmla="*/ 84 h 816"/>
                  <a:gd name="T40" fmla="*/ 368 w 564"/>
                  <a:gd name="T41" fmla="*/ 36 h 816"/>
                  <a:gd name="T42" fmla="*/ 296 w 564"/>
                  <a:gd name="T43" fmla="*/ 0 h 816"/>
                  <a:gd name="T44" fmla="*/ 236 w 564"/>
                  <a:gd name="T45" fmla="*/ 12 h 8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64"/>
                  <a:gd name="T70" fmla="*/ 0 h 816"/>
                  <a:gd name="T71" fmla="*/ 564 w 564"/>
                  <a:gd name="T72" fmla="*/ 816 h 8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64" h="816">
                    <a:moveTo>
                      <a:pt x="236" y="12"/>
                    </a:moveTo>
                    <a:cubicBezTo>
                      <a:pt x="232" y="15"/>
                      <a:pt x="156" y="62"/>
                      <a:pt x="164" y="72"/>
                    </a:cubicBezTo>
                    <a:cubicBezTo>
                      <a:pt x="179" y="91"/>
                      <a:pt x="212" y="80"/>
                      <a:pt x="236" y="84"/>
                    </a:cubicBezTo>
                    <a:cubicBezTo>
                      <a:pt x="200" y="192"/>
                      <a:pt x="181" y="226"/>
                      <a:pt x="68" y="264"/>
                    </a:cubicBezTo>
                    <a:cubicBezTo>
                      <a:pt x="80" y="272"/>
                      <a:pt x="109" y="274"/>
                      <a:pt x="104" y="288"/>
                    </a:cubicBezTo>
                    <a:cubicBezTo>
                      <a:pt x="89" y="334"/>
                      <a:pt x="20" y="408"/>
                      <a:pt x="20" y="408"/>
                    </a:cubicBezTo>
                    <a:cubicBezTo>
                      <a:pt x="39" y="465"/>
                      <a:pt x="0" y="531"/>
                      <a:pt x="20" y="588"/>
                    </a:cubicBezTo>
                    <a:cubicBezTo>
                      <a:pt x="29" y="612"/>
                      <a:pt x="68" y="604"/>
                      <a:pt x="92" y="612"/>
                    </a:cubicBezTo>
                    <a:cubicBezTo>
                      <a:pt x="176" y="584"/>
                      <a:pt x="96" y="603"/>
                      <a:pt x="104" y="636"/>
                    </a:cubicBezTo>
                    <a:cubicBezTo>
                      <a:pt x="107" y="648"/>
                      <a:pt x="128" y="644"/>
                      <a:pt x="140" y="648"/>
                    </a:cubicBezTo>
                    <a:cubicBezTo>
                      <a:pt x="205" y="809"/>
                      <a:pt x="93" y="580"/>
                      <a:pt x="296" y="732"/>
                    </a:cubicBezTo>
                    <a:cubicBezTo>
                      <a:pt x="319" y="749"/>
                      <a:pt x="304" y="788"/>
                      <a:pt x="308" y="816"/>
                    </a:cubicBezTo>
                    <a:cubicBezTo>
                      <a:pt x="316" y="804"/>
                      <a:pt x="327" y="794"/>
                      <a:pt x="332" y="780"/>
                    </a:cubicBezTo>
                    <a:cubicBezTo>
                      <a:pt x="339" y="761"/>
                      <a:pt x="331" y="736"/>
                      <a:pt x="344" y="720"/>
                    </a:cubicBezTo>
                    <a:cubicBezTo>
                      <a:pt x="369" y="689"/>
                      <a:pt x="412" y="676"/>
                      <a:pt x="440" y="648"/>
                    </a:cubicBezTo>
                    <a:cubicBezTo>
                      <a:pt x="468" y="620"/>
                      <a:pt x="488" y="584"/>
                      <a:pt x="512" y="552"/>
                    </a:cubicBezTo>
                    <a:cubicBezTo>
                      <a:pt x="516" y="528"/>
                      <a:pt x="534" y="502"/>
                      <a:pt x="524" y="480"/>
                    </a:cubicBezTo>
                    <a:cubicBezTo>
                      <a:pt x="518" y="465"/>
                      <a:pt x="480" y="484"/>
                      <a:pt x="476" y="468"/>
                    </a:cubicBezTo>
                    <a:cubicBezTo>
                      <a:pt x="411" y="171"/>
                      <a:pt x="564" y="214"/>
                      <a:pt x="332" y="156"/>
                    </a:cubicBezTo>
                    <a:cubicBezTo>
                      <a:pt x="336" y="132"/>
                      <a:pt x="337" y="107"/>
                      <a:pt x="344" y="84"/>
                    </a:cubicBezTo>
                    <a:cubicBezTo>
                      <a:pt x="349" y="67"/>
                      <a:pt x="371" y="54"/>
                      <a:pt x="368" y="36"/>
                    </a:cubicBezTo>
                    <a:cubicBezTo>
                      <a:pt x="365" y="20"/>
                      <a:pt x="307" y="4"/>
                      <a:pt x="296" y="0"/>
                    </a:cubicBezTo>
                    <a:cubicBezTo>
                      <a:pt x="188" y="13"/>
                      <a:pt x="168" y="12"/>
                      <a:pt x="236" y="12"/>
                    </a:cubicBez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9470" name="Freeform 15"/>
              <p:cNvSpPr>
                <a:spLocks/>
              </p:cNvSpPr>
              <p:nvPr/>
            </p:nvSpPr>
            <p:spPr bwMode="auto">
              <a:xfrm>
                <a:off x="4848" y="1056"/>
                <a:ext cx="570" cy="879"/>
              </a:xfrm>
              <a:custGeom>
                <a:avLst/>
                <a:gdLst>
                  <a:gd name="T0" fmla="*/ 336 w 570"/>
                  <a:gd name="T1" fmla="*/ 15 h 879"/>
                  <a:gd name="T2" fmla="*/ 276 w 570"/>
                  <a:gd name="T3" fmla="*/ 27 h 879"/>
                  <a:gd name="T4" fmla="*/ 264 w 570"/>
                  <a:gd name="T5" fmla="*/ 63 h 879"/>
                  <a:gd name="T6" fmla="*/ 216 w 570"/>
                  <a:gd name="T7" fmla="*/ 147 h 879"/>
                  <a:gd name="T8" fmla="*/ 156 w 570"/>
                  <a:gd name="T9" fmla="*/ 267 h 879"/>
                  <a:gd name="T10" fmla="*/ 0 w 570"/>
                  <a:gd name="T11" fmla="*/ 399 h 879"/>
                  <a:gd name="T12" fmla="*/ 108 w 570"/>
                  <a:gd name="T13" fmla="*/ 411 h 879"/>
                  <a:gd name="T14" fmla="*/ 72 w 570"/>
                  <a:gd name="T15" fmla="*/ 519 h 879"/>
                  <a:gd name="T16" fmla="*/ 48 w 570"/>
                  <a:gd name="T17" fmla="*/ 627 h 879"/>
                  <a:gd name="T18" fmla="*/ 84 w 570"/>
                  <a:gd name="T19" fmla="*/ 651 h 879"/>
                  <a:gd name="T20" fmla="*/ 156 w 570"/>
                  <a:gd name="T21" fmla="*/ 675 h 879"/>
                  <a:gd name="T22" fmla="*/ 264 w 570"/>
                  <a:gd name="T23" fmla="*/ 879 h 879"/>
                  <a:gd name="T24" fmla="*/ 336 w 570"/>
                  <a:gd name="T25" fmla="*/ 783 h 879"/>
                  <a:gd name="T26" fmla="*/ 372 w 570"/>
                  <a:gd name="T27" fmla="*/ 759 h 879"/>
                  <a:gd name="T28" fmla="*/ 432 w 570"/>
                  <a:gd name="T29" fmla="*/ 675 h 879"/>
                  <a:gd name="T30" fmla="*/ 528 w 570"/>
                  <a:gd name="T31" fmla="*/ 579 h 879"/>
                  <a:gd name="T32" fmla="*/ 552 w 570"/>
                  <a:gd name="T33" fmla="*/ 483 h 879"/>
                  <a:gd name="T34" fmla="*/ 540 w 570"/>
                  <a:gd name="T35" fmla="*/ 447 h 879"/>
                  <a:gd name="T36" fmla="*/ 504 w 570"/>
                  <a:gd name="T37" fmla="*/ 459 h 879"/>
                  <a:gd name="T38" fmla="*/ 528 w 570"/>
                  <a:gd name="T39" fmla="*/ 339 h 879"/>
                  <a:gd name="T40" fmla="*/ 540 w 570"/>
                  <a:gd name="T41" fmla="*/ 255 h 879"/>
                  <a:gd name="T42" fmla="*/ 480 w 570"/>
                  <a:gd name="T43" fmla="*/ 39 h 879"/>
                  <a:gd name="T44" fmla="*/ 408 w 570"/>
                  <a:gd name="T45" fmla="*/ 51 h 879"/>
                  <a:gd name="T46" fmla="*/ 372 w 570"/>
                  <a:gd name="T47" fmla="*/ 27 h 879"/>
                  <a:gd name="T48" fmla="*/ 336 w 570"/>
                  <a:gd name="T49" fmla="*/ 15 h 8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0"/>
                  <a:gd name="T76" fmla="*/ 0 h 879"/>
                  <a:gd name="T77" fmla="*/ 570 w 570"/>
                  <a:gd name="T78" fmla="*/ 879 h 87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0" h="879">
                    <a:moveTo>
                      <a:pt x="336" y="15"/>
                    </a:moveTo>
                    <a:cubicBezTo>
                      <a:pt x="316" y="19"/>
                      <a:pt x="293" y="16"/>
                      <a:pt x="276" y="27"/>
                    </a:cubicBezTo>
                    <a:cubicBezTo>
                      <a:pt x="265" y="34"/>
                      <a:pt x="270" y="52"/>
                      <a:pt x="264" y="63"/>
                    </a:cubicBezTo>
                    <a:cubicBezTo>
                      <a:pt x="204" y="184"/>
                      <a:pt x="279" y="0"/>
                      <a:pt x="216" y="147"/>
                    </a:cubicBezTo>
                    <a:cubicBezTo>
                      <a:pt x="198" y="189"/>
                      <a:pt x="186" y="232"/>
                      <a:pt x="156" y="267"/>
                    </a:cubicBezTo>
                    <a:cubicBezTo>
                      <a:pt x="110" y="320"/>
                      <a:pt x="49" y="350"/>
                      <a:pt x="0" y="399"/>
                    </a:cubicBezTo>
                    <a:cubicBezTo>
                      <a:pt x="36" y="403"/>
                      <a:pt x="89" y="380"/>
                      <a:pt x="108" y="411"/>
                    </a:cubicBezTo>
                    <a:cubicBezTo>
                      <a:pt x="128" y="444"/>
                      <a:pt x="84" y="483"/>
                      <a:pt x="72" y="519"/>
                    </a:cubicBezTo>
                    <a:cubicBezTo>
                      <a:pt x="70" y="526"/>
                      <a:pt x="55" y="606"/>
                      <a:pt x="48" y="627"/>
                    </a:cubicBezTo>
                    <a:cubicBezTo>
                      <a:pt x="60" y="635"/>
                      <a:pt x="71" y="645"/>
                      <a:pt x="84" y="651"/>
                    </a:cubicBezTo>
                    <a:cubicBezTo>
                      <a:pt x="107" y="661"/>
                      <a:pt x="156" y="675"/>
                      <a:pt x="156" y="675"/>
                    </a:cubicBezTo>
                    <a:cubicBezTo>
                      <a:pt x="200" y="849"/>
                      <a:pt x="154" y="787"/>
                      <a:pt x="264" y="879"/>
                    </a:cubicBezTo>
                    <a:cubicBezTo>
                      <a:pt x="288" y="847"/>
                      <a:pt x="309" y="813"/>
                      <a:pt x="336" y="783"/>
                    </a:cubicBezTo>
                    <a:cubicBezTo>
                      <a:pt x="346" y="772"/>
                      <a:pt x="362" y="769"/>
                      <a:pt x="372" y="759"/>
                    </a:cubicBezTo>
                    <a:cubicBezTo>
                      <a:pt x="462" y="669"/>
                      <a:pt x="364" y="750"/>
                      <a:pt x="432" y="675"/>
                    </a:cubicBezTo>
                    <a:cubicBezTo>
                      <a:pt x="462" y="642"/>
                      <a:pt x="496" y="611"/>
                      <a:pt x="528" y="579"/>
                    </a:cubicBezTo>
                    <a:cubicBezTo>
                      <a:pt x="536" y="547"/>
                      <a:pt x="549" y="516"/>
                      <a:pt x="552" y="483"/>
                    </a:cubicBezTo>
                    <a:cubicBezTo>
                      <a:pt x="553" y="470"/>
                      <a:pt x="551" y="453"/>
                      <a:pt x="540" y="447"/>
                    </a:cubicBezTo>
                    <a:cubicBezTo>
                      <a:pt x="529" y="441"/>
                      <a:pt x="516" y="455"/>
                      <a:pt x="504" y="459"/>
                    </a:cubicBezTo>
                    <a:cubicBezTo>
                      <a:pt x="512" y="419"/>
                      <a:pt x="525" y="380"/>
                      <a:pt x="528" y="339"/>
                    </a:cubicBezTo>
                    <a:cubicBezTo>
                      <a:pt x="536" y="235"/>
                      <a:pt x="474" y="387"/>
                      <a:pt x="540" y="255"/>
                    </a:cubicBezTo>
                    <a:cubicBezTo>
                      <a:pt x="514" y="49"/>
                      <a:pt x="570" y="99"/>
                      <a:pt x="480" y="39"/>
                    </a:cubicBezTo>
                    <a:cubicBezTo>
                      <a:pt x="456" y="43"/>
                      <a:pt x="432" y="54"/>
                      <a:pt x="408" y="51"/>
                    </a:cubicBezTo>
                    <a:cubicBezTo>
                      <a:pt x="394" y="49"/>
                      <a:pt x="385" y="33"/>
                      <a:pt x="372" y="27"/>
                    </a:cubicBezTo>
                    <a:cubicBezTo>
                      <a:pt x="361" y="21"/>
                      <a:pt x="348" y="19"/>
                      <a:pt x="336" y="15"/>
                    </a:cubicBez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pic>
            <p:nvPicPr>
              <p:cNvPr id="19471" name="Picture 16" descr="wat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525"/>
                <a:ext cx="418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2" name="Picture 17" descr="wat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1162"/>
                <a:ext cx="418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3" name="Picture 18" descr="wat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1480"/>
                <a:ext cx="418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19" descr="wat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" y="1979"/>
                <a:ext cx="418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20" descr="wat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663"/>
                <a:ext cx="418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6" name="Picture 21" descr="wat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1162"/>
                <a:ext cx="418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60" name="Pictur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92375"/>
            <a:ext cx="663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663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452"/>
            <a:ext cx="8229600" cy="993774"/>
          </a:xfrm>
        </p:spPr>
        <p:txBody>
          <a:bodyPr/>
          <a:lstStyle/>
          <a:p>
            <a:r>
              <a:rPr lang="he-IL" altLang="he-IL" sz="3200" b="1" dirty="0">
                <a:solidFill>
                  <a:srgbClr val="993300"/>
                </a:solidFill>
              </a:rPr>
              <a:t>גורמים המשפעים על תהליך - כיווני חקר אפשריים</a:t>
            </a:r>
            <a:endParaRPr lang="he-IL" sz="3200" dirty="0"/>
          </a:p>
        </p:txBody>
      </p:sp>
      <p:pic>
        <p:nvPicPr>
          <p:cNvPr id="1028" name="Pictur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14750"/>
            <a:ext cx="27003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39"/>
          <p:cNvSpPr txBox="1">
            <a:spLocks noChangeArrowheads="1"/>
          </p:cNvSpPr>
          <p:nvPr/>
        </p:nvSpPr>
        <p:spPr bwMode="auto">
          <a:xfrm>
            <a:off x="323850" y="1916113"/>
            <a:ext cx="205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2400" b="1">
                <a:solidFill>
                  <a:schemeClr val="accent2"/>
                </a:solidFill>
              </a:rPr>
              <a:t>מקור עמילן</a:t>
            </a:r>
            <a:endParaRPr lang="en-US" altLang="he-IL" sz="2400" b="1">
              <a:solidFill>
                <a:schemeClr val="accent2"/>
              </a:solidFill>
            </a:endParaRPr>
          </a:p>
        </p:txBody>
      </p:sp>
      <p:sp>
        <p:nvSpPr>
          <p:cNvPr id="1030" name="Text Box 40"/>
          <p:cNvSpPr txBox="1">
            <a:spLocks noChangeArrowheads="1"/>
          </p:cNvSpPr>
          <p:nvPr/>
        </p:nvSpPr>
        <p:spPr bwMode="auto">
          <a:xfrm>
            <a:off x="3492500" y="1916113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2400" b="1">
                <a:solidFill>
                  <a:schemeClr val="accent2"/>
                </a:solidFill>
              </a:rPr>
              <a:t>חד- ודו -סוכרים</a:t>
            </a:r>
            <a:endParaRPr lang="en-US" altLang="he-IL" sz="2400" b="1">
              <a:solidFill>
                <a:schemeClr val="accent2"/>
              </a:solidFill>
            </a:endParaRPr>
          </a:p>
        </p:txBody>
      </p:sp>
      <p:sp>
        <p:nvSpPr>
          <p:cNvPr id="1031" name="Text Box 41"/>
          <p:cNvSpPr txBox="1">
            <a:spLocks noChangeArrowheads="1"/>
          </p:cNvSpPr>
          <p:nvPr/>
        </p:nvSpPr>
        <p:spPr bwMode="auto">
          <a:xfrm>
            <a:off x="6948488" y="1916113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e-IL" sz="2400" b="1">
                <a:solidFill>
                  <a:schemeClr val="accent2"/>
                </a:solidFill>
              </a:rPr>
              <a:t>pH</a:t>
            </a:r>
          </a:p>
        </p:txBody>
      </p:sp>
      <p:graphicFrame>
        <p:nvGraphicFramePr>
          <p:cNvPr id="1026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30944"/>
              </p:ext>
            </p:extLst>
          </p:nvPr>
        </p:nvGraphicFramePr>
        <p:xfrm>
          <a:off x="6194425" y="3786188"/>
          <a:ext cx="26987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66667" imgH="3086531" progId="MSPhotoEd.3">
                  <p:embed/>
                </p:oleObj>
              </mc:Choice>
              <mc:Fallback>
                <p:oleObj r:id="rId3" imgW="3666667" imgH="3086531" progId="MSPhotoEd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786188"/>
                        <a:ext cx="2698750" cy="223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86188"/>
            <a:ext cx="29321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76517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1038" name="Group 56" title="יחס בין עמילוז לעמילופקטין"/>
          <p:cNvGrpSpPr>
            <a:grpSpLocks/>
          </p:cNvGrpSpPr>
          <p:nvPr/>
        </p:nvGrpSpPr>
        <p:grpSpPr bwMode="auto">
          <a:xfrm>
            <a:off x="611188" y="2887663"/>
            <a:ext cx="1439862" cy="757237"/>
            <a:chOff x="340" y="1525"/>
            <a:chExt cx="907" cy="477"/>
          </a:xfrm>
        </p:grpSpPr>
        <p:sp>
          <p:nvSpPr>
            <p:cNvPr id="1044" name="Text Box 51"/>
            <p:cNvSpPr txBox="1">
              <a:spLocks noChangeArrowheads="1"/>
            </p:cNvSpPr>
            <p:nvPr/>
          </p:nvSpPr>
          <p:spPr bwMode="auto">
            <a:xfrm>
              <a:off x="476" y="1525"/>
              <a:ext cx="6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chemeClr val="accent2"/>
                  </a:solidFill>
                </a:rPr>
                <a:t>עמילוז</a:t>
              </a:r>
              <a:r>
                <a:rPr lang="en-US" altLang="he-IL" sz="2000" b="1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045" name="Text Box 52"/>
            <p:cNvSpPr txBox="1">
              <a:spLocks noChangeArrowheads="1"/>
            </p:cNvSpPr>
            <p:nvPr/>
          </p:nvSpPr>
          <p:spPr bwMode="auto">
            <a:xfrm>
              <a:off x="340" y="1752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chemeClr val="accent2"/>
                  </a:solidFill>
                </a:rPr>
                <a:t>עמילופקטין</a:t>
              </a:r>
              <a:endParaRPr lang="en-US" altLang="he-IL" sz="2000" b="1">
                <a:solidFill>
                  <a:schemeClr val="accent2"/>
                </a:solidFill>
              </a:endParaRPr>
            </a:p>
          </p:txBody>
        </p:sp>
        <p:sp>
          <p:nvSpPr>
            <p:cNvPr id="1046" name="Line 53"/>
            <p:cNvSpPr>
              <a:spLocks noChangeShapeType="1"/>
            </p:cNvSpPr>
            <p:nvPr/>
          </p:nvSpPr>
          <p:spPr bwMode="auto">
            <a:xfrm>
              <a:off x="476" y="1752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039" name="Text Box 54"/>
          <p:cNvSpPr txBox="1">
            <a:spLocks noChangeArrowheads="1"/>
          </p:cNvSpPr>
          <p:nvPr/>
        </p:nvSpPr>
        <p:spPr bwMode="auto">
          <a:xfrm>
            <a:off x="3635375" y="3103563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2000" b="1">
                <a:solidFill>
                  <a:schemeClr val="accent2"/>
                </a:solidFill>
              </a:rPr>
              <a:t>קשירת מים</a:t>
            </a:r>
            <a:endParaRPr lang="en-US" altLang="he-IL" sz="2000" b="1">
              <a:solidFill>
                <a:schemeClr val="accent2"/>
              </a:solidFill>
            </a:endParaRPr>
          </a:p>
        </p:txBody>
      </p:sp>
      <p:sp>
        <p:nvSpPr>
          <p:cNvPr id="1040" name="Text Box 55"/>
          <p:cNvSpPr txBox="1">
            <a:spLocks noChangeArrowheads="1"/>
          </p:cNvSpPr>
          <p:nvPr/>
        </p:nvSpPr>
        <p:spPr bwMode="auto">
          <a:xfrm>
            <a:off x="7235825" y="3103563"/>
            <a:ext cx="1296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2000" b="1">
                <a:solidFill>
                  <a:schemeClr val="accent2"/>
                </a:solidFill>
              </a:rPr>
              <a:t>הידרוליזה</a:t>
            </a:r>
            <a:endParaRPr lang="en-US" altLang="he-IL" sz="2000" b="1">
              <a:solidFill>
                <a:schemeClr val="accent2"/>
              </a:solidFill>
            </a:endParaRPr>
          </a:p>
        </p:txBody>
      </p:sp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1913" y="1268413"/>
            <a:ext cx="6480175" cy="1801812"/>
            <a:chOff x="1331913" y="1268413"/>
            <a:chExt cx="6480175" cy="1801812"/>
          </a:xfrm>
        </p:grpSpPr>
        <p:sp>
          <p:nvSpPr>
            <p:cNvPr id="1034" name="Line 47"/>
            <p:cNvSpPr>
              <a:spLocks noChangeShapeType="1"/>
            </p:cNvSpPr>
            <p:nvPr/>
          </p:nvSpPr>
          <p:spPr bwMode="auto">
            <a:xfrm>
              <a:off x="1331913" y="1268413"/>
              <a:ext cx="6480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35" name="Line 48"/>
            <p:cNvSpPr>
              <a:spLocks noChangeShapeType="1"/>
            </p:cNvSpPr>
            <p:nvPr/>
          </p:nvSpPr>
          <p:spPr bwMode="auto">
            <a:xfrm>
              <a:off x="1331913" y="1268413"/>
              <a:ext cx="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36" name="Line 49"/>
            <p:cNvSpPr>
              <a:spLocks noChangeShapeType="1"/>
            </p:cNvSpPr>
            <p:nvPr/>
          </p:nvSpPr>
          <p:spPr bwMode="auto">
            <a:xfrm>
              <a:off x="4572000" y="1268413"/>
              <a:ext cx="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37" name="Line 50"/>
            <p:cNvSpPr>
              <a:spLocks noChangeShapeType="1"/>
            </p:cNvSpPr>
            <p:nvPr/>
          </p:nvSpPr>
          <p:spPr bwMode="auto">
            <a:xfrm>
              <a:off x="7812088" y="1268413"/>
              <a:ext cx="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1" name="Line 57"/>
            <p:cNvSpPr>
              <a:spLocks noChangeShapeType="1"/>
            </p:cNvSpPr>
            <p:nvPr/>
          </p:nvSpPr>
          <p:spPr bwMode="auto">
            <a:xfrm>
              <a:off x="1331913" y="2276475"/>
              <a:ext cx="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2" name="Line 58"/>
            <p:cNvSpPr>
              <a:spLocks noChangeShapeType="1"/>
            </p:cNvSpPr>
            <p:nvPr/>
          </p:nvSpPr>
          <p:spPr bwMode="auto">
            <a:xfrm>
              <a:off x="4572000" y="2349500"/>
              <a:ext cx="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3" name="Line 59"/>
            <p:cNvSpPr>
              <a:spLocks noChangeShapeType="1"/>
            </p:cNvSpPr>
            <p:nvPr/>
          </p:nvSpPr>
          <p:spPr bwMode="auto">
            <a:xfrm>
              <a:off x="7812088" y="2349500"/>
              <a:ext cx="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-65086"/>
            <a:ext cx="8229600" cy="1143000"/>
          </a:xfrm>
        </p:spPr>
        <p:txBody>
          <a:bodyPr/>
          <a:lstStyle/>
          <a:p>
            <a:r>
              <a:rPr lang="he-IL" altLang="he-IL" b="1" dirty="0">
                <a:solidFill>
                  <a:srgbClr val="FF3300"/>
                </a:solidFill>
              </a:rPr>
              <a:t>עמילן במוצרי מזון</a:t>
            </a:r>
            <a:endParaRPr lang="he-IL" dirty="0"/>
          </a:p>
        </p:txBody>
      </p:sp>
      <p:grpSp>
        <p:nvGrpSpPr>
          <p:cNvPr id="20482" name="Group 24" title="מוצרים על בסיס עמילן"/>
          <p:cNvGrpSpPr>
            <a:grpSpLocks/>
          </p:cNvGrpSpPr>
          <p:nvPr/>
        </p:nvGrpSpPr>
        <p:grpSpPr bwMode="auto">
          <a:xfrm>
            <a:off x="250825" y="765176"/>
            <a:ext cx="8713788" cy="5688013"/>
            <a:chOff x="158" y="482"/>
            <a:chExt cx="5489" cy="3583"/>
          </a:xfrm>
        </p:grpSpPr>
        <p:sp>
          <p:nvSpPr>
            <p:cNvPr id="20484" name="Text Box 5"/>
            <p:cNvSpPr txBox="1">
              <a:spLocks noChangeArrowheads="1"/>
            </p:cNvSpPr>
            <p:nvPr/>
          </p:nvSpPr>
          <p:spPr bwMode="auto">
            <a:xfrm>
              <a:off x="1474" y="482"/>
              <a:ext cx="4082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Char char="-"/>
              </a:pPr>
              <a:r>
                <a:rPr lang="he-IL" altLang="he-IL" sz="2000" b="1">
                  <a:solidFill>
                    <a:srgbClr val="CC3300"/>
                  </a:solidFill>
                </a:rPr>
                <a:t> עיבוי בהכנת רפרפות, רטבים, דייסות, קרמים, מילוי לעוגות</a:t>
              </a:r>
            </a:p>
            <a:p>
              <a:pPr algn="r" rtl="1" eaLnBrk="1" hangingPunct="1">
                <a:spcBef>
                  <a:spcPct val="50000"/>
                </a:spcBef>
                <a:buFontTx/>
                <a:buChar char="-"/>
              </a:pPr>
              <a:r>
                <a:rPr lang="he-IL" altLang="he-IL" sz="2000" b="1">
                  <a:solidFill>
                    <a:srgbClr val="CC3300"/>
                  </a:solidFill>
                </a:rPr>
                <a:t> מניעת הדבקות בממתקים</a:t>
              </a:r>
            </a:p>
            <a:p>
              <a:pPr algn="r" rtl="1" eaLnBrk="1" hangingPunct="1">
                <a:spcBef>
                  <a:spcPct val="50000"/>
                </a:spcBef>
                <a:buFontTx/>
                <a:buChar char="-"/>
              </a:pPr>
              <a:r>
                <a:rPr lang="he-IL" altLang="he-IL" sz="2000" b="1">
                  <a:solidFill>
                    <a:srgbClr val="CC3300"/>
                  </a:solidFill>
                </a:rPr>
                <a:t> חומר גלם ליצירת סירופ גלוקוז</a:t>
              </a:r>
            </a:p>
            <a:p>
              <a:pPr algn="r" rtl="1" eaLnBrk="1" hangingPunct="1">
                <a:spcBef>
                  <a:spcPct val="50000"/>
                </a:spcBef>
                <a:buFontTx/>
                <a:buChar char="-"/>
              </a:pPr>
              <a:r>
                <a:rPr lang="he-IL" altLang="he-IL" sz="2000" b="1">
                  <a:solidFill>
                    <a:srgbClr val="CC3300"/>
                  </a:solidFill>
                </a:rPr>
                <a:t> מילוי נפח באבקות אפייה, בתרופות (גלולות וכדורים)</a:t>
              </a:r>
              <a:endParaRPr lang="en-US" altLang="he-IL" sz="2000" b="1">
                <a:solidFill>
                  <a:srgbClr val="CC3300"/>
                </a:solidFill>
              </a:endParaRPr>
            </a:p>
          </p:txBody>
        </p:sp>
        <p:sp>
          <p:nvSpPr>
            <p:cNvPr id="20485" name="Text Box 6"/>
            <p:cNvSpPr txBox="1">
              <a:spLocks noChangeArrowheads="1"/>
            </p:cNvSpPr>
            <p:nvPr/>
          </p:nvSpPr>
          <p:spPr bwMode="auto">
            <a:xfrm>
              <a:off x="2064" y="1616"/>
              <a:ext cx="15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rgbClr val="CC3300"/>
                  </a:solidFill>
                </a:rPr>
                <a:t>מוצרים על בסיס עמילן</a:t>
              </a:r>
              <a:endParaRPr lang="en-US" altLang="he-IL" sz="2000" b="1">
                <a:solidFill>
                  <a:srgbClr val="CC3300"/>
                </a:solidFill>
              </a:endParaRPr>
            </a:p>
          </p:txBody>
        </p:sp>
        <p:sp>
          <p:nvSpPr>
            <p:cNvPr id="20486" name="Text Box 7"/>
            <p:cNvSpPr txBox="1">
              <a:spLocks noChangeArrowheads="1"/>
            </p:cNvSpPr>
            <p:nvPr/>
          </p:nvSpPr>
          <p:spPr bwMode="auto">
            <a:xfrm>
              <a:off x="4468" y="2337"/>
              <a:ext cx="117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rgbClr val="CC3300"/>
                  </a:solidFill>
                </a:rPr>
                <a:t>אבקת רפרפת (פודינג)</a:t>
              </a:r>
              <a:endParaRPr lang="en-US" altLang="he-IL" sz="2000" b="1">
                <a:solidFill>
                  <a:srgbClr val="CC3300"/>
                </a:solidFill>
              </a:endParaRPr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3243" y="2337"/>
              <a:ext cx="10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rgbClr val="CC3300"/>
                  </a:solidFill>
                </a:rPr>
                <a:t>אבקת דייסה</a:t>
              </a:r>
              <a:endParaRPr lang="en-US" altLang="he-IL" sz="2000" b="1">
                <a:solidFill>
                  <a:srgbClr val="CC3300"/>
                </a:solidFill>
              </a:endParaRPr>
            </a:p>
          </p:txBody>
        </p:sp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2608" y="2337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rgbClr val="CC3300"/>
                  </a:solidFill>
                </a:rPr>
                <a:t>מיונית</a:t>
              </a:r>
              <a:endParaRPr lang="en-US" altLang="he-IL" sz="2000" b="1">
                <a:solidFill>
                  <a:srgbClr val="CC3300"/>
                </a:solidFill>
              </a:endParaRPr>
            </a:p>
          </p:txBody>
        </p:sp>
        <p:sp>
          <p:nvSpPr>
            <p:cNvPr id="20489" name="Text Box 10"/>
            <p:cNvSpPr txBox="1">
              <a:spLocks noChangeArrowheads="1"/>
            </p:cNvSpPr>
            <p:nvPr/>
          </p:nvSpPr>
          <p:spPr bwMode="auto">
            <a:xfrm>
              <a:off x="1383" y="2337"/>
              <a:ext cx="10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rgbClr val="CC3300"/>
                  </a:solidFill>
                </a:rPr>
                <a:t>אבקות רטבים</a:t>
              </a:r>
              <a:endParaRPr lang="en-US" altLang="he-IL" sz="2000" b="1">
                <a:solidFill>
                  <a:srgbClr val="CC3300"/>
                </a:solidFill>
              </a:endParaRPr>
            </a:p>
          </p:txBody>
        </p:sp>
        <p:sp>
          <p:nvSpPr>
            <p:cNvPr id="20490" name="Text Box 11"/>
            <p:cNvSpPr txBox="1">
              <a:spLocks noChangeArrowheads="1"/>
            </p:cNvSpPr>
            <p:nvPr/>
          </p:nvSpPr>
          <p:spPr bwMode="auto">
            <a:xfrm>
              <a:off x="158" y="2337"/>
              <a:ext cx="12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rgbClr val="CC3300"/>
                  </a:solidFill>
                </a:rPr>
                <a:t>חביתות, לביבות</a:t>
              </a:r>
              <a:endParaRPr lang="en-US" altLang="he-IL" sz="2000" b="1">
                <a:solidFill>
                  <a:srgbClr val="CC3300"/>
                </a:solidFill>
              </a:endParaRPr>
            </a:p>
          </p:txBody>
        </p:sp>
        <p:sp>
          <p:nvSpPr>
            <p:cNvPr id="20491" name="Line 12"/>
            <p:cNvSpPr>
              <a:spLocks noChangeShapeType="1"/>
            </p:cNvSpPr>
            <p:nvPr/>
          </p:nvSpPr>
          <p:spPr bwMode="auto">
            <a:xfrm>
              <a:off x="2880" y="1888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>
              <a:off x="793" y="2115"/>
              <a:ext cx="42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0493" name="Line 14"/>
            <p:cNvSpPr>
              <a:spLocks noChangeShapeType="1"/>
            </p:cNvSpPr>
            <p:nvPr/>
          </p:nvSpPr>
          <p:spPr bwMode="auto">
            <a:xfrm>
              <a:off x="793" y="2115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0494" name="Line 15"/>
            <p:cNvSpPr>
              <a:spLocks noChangeShapeType="1"/>
            </p:cNvSpPr>
            <p:nvPr/>
          </p:nvSpPr>
          <p:spPr bwMode="auto">
            <a:xfrm>
              <a:off x="1927" y="2115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0495" name="Line 16"/>
            <p:cNvSpPr>
              <a:spLocks noChangeShapeType="1"/>
            </p:cNvSpPr>
            <p:nvPr/>
          </p:nvSpPr>
          <p:spPr bwMode="auto">
            <a:xfrm>
              <a:off x="2880" y="2115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0496" name="Line 17"/>
            <p:cNvSpPr>
              <a:spLocks noChangeShapeType="1"/>
            </p:cNvSpPr>
            <p:nvPr/>
          </p:nvSpPr>
          <p:spPr bwMode="auto">
            <a:xfrm>
              <a:off x="3742" y="2115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0497" name="Line 18"/>
            <p:cNvSpPr>
              <a:spLocks noChangeShapeType="1"/>
            </p:cNvSpPr>
            <p:nvPr/>
          </p:nvSpPr>
          <p:spPr bwMode="auto">
            <a:xfrm>
              <a:off x="5012" y="2115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pic>
          <p:nvPicPr>
            <p:cNvPr id="20502" name="Picture 23" descr="s1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750"/>
              <a:ext cx="1020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08584CF-1344-05E9-253E-0BDCFE113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21" y="4514057"/>
            <a:ext cx="1457325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A13631-D281-9A1F-0A7B-AC0F8271D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367" y="4320391"/>
            <a:ext cx="1495425" cy="2162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02DC18-CDC2-857F-BD34-3CF0EEFF9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482" y="4372746"/>
            <a:ext cx="1381125" cy="201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60161D-8DBA-4E7F-2BE6-FD7817D87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975" y="4379327"/>
            <a:ext cx="1381125" cy="20565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 title="תרשים זרימה"/>
          <p:cNvGrpSpPr>
            <a:grpSpLocks/>
          </p:cNvGrpSpPr>
          <p:nvPr/>
        </p:nvGrpSpPr>
        <p:grpSpPr bwMode="auto">
          <a:xfrm>
            <a:off x="900113" y="981076"/>
            <a:ext cx="7272337" cy="5689600"/>
            <a:chOff x="567" y="618"/>
            <a:chExt cx="4581" cy="3584"/>
          </a:xfrm>
        </p:grpSpPr>
        <p:sp>
          <p:nvSpPr>
            <p:cNvPr id="21508" name="Text Box 15"/>
            <p:cNvSpPr txBox="1">
              <a:spLocks noChangeArrowheads="1"/>
            </p:cNvSpPr>
            <p:nvPr/>
          </p:nvSpPr>
          <p:spPr bwMode="auto">
            <a:xfrm>
              <a:off x="567" y="1434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chemeClr val="accent2"/>
                  </a:solidFill>
                </a:rPr>
                <a:t>מים קרים</a:t>
              </a:r>
              <a:endParaRPr lang="en-US" altLang="he-IL" sz="2000" b="1">
                <a:solidFill>
                  <a:schemeClr val="accent2"/>
                </a:solidFill>
              </a:endParaRPr>
            </a:p>
          </p:txBody>
        </p:sp>
        <p:sp>
          <p:nvSpPr>
            <p:cNvPr id="21509" name="Text Box 16"/>
            <p:cNvSpPr txBox="1">
              <a:spLocks noChangeArrowheads="1"/>
            </p:cNvSpPr>
            <p:nvPr/>
          </p:nvSpPr>
          <p:spPr bwMode="auto">
            <a:xfrm>
              <a:off x="2064" y="618"/>
              <a:ext cx="15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chemeClr val="accent2"/>
                  </a:solidFill>
                </a:rPr>
                <a:t>"המסת" עמילן במים</a:t>
              </a:r>
              <a:endParaRPr lang="en-US" altLang="he-IL" sz="2000" b="1">
                <a:solidFill>
                  <a:schemeClr val="accent2"/>
                </a:solidFill>
              </a:endParaRPr>
            </a:p>
          </p:txBody>
        </p:sp>
        <p:sp>
          <p:nvSpPr>
            <p:cNvPr id="21510" name="Text Box 17"/>
            <p:cNvSpPr txBox="1">
              <a:spLocks noChangeArrowheads="1"/>
            </p:cNvSpPr>
            <p:nvPr/>
          </p:nvSpPr>
          <p:spPr bwMode="auto">
            <a:xfrm>
              <a:off x="2336" y="1434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chemeClr val="accent2"/>
                  </a:solidFill>
                </a:rPr>
                <a:t>מים רותחים</a:t>
              </a:r>
              <a:endParaRPr lang="en-US" altLang="he-IL" sz="2000" b="1">
                <a:solidFill>
                  <a:schemeClr val="accent2"/>
                </a:solidFill>
              </a:endParaRPr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4059" y="1434"/>
              <a:ext cx="10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chemeClr val="accent2"/>
                  </a:solidFill>
                </a:rPr>
                <a:t>חימום הדרגתי</a:t>
              </a:r>
              <a:endParaRPr lang="en-US" altLang="he-IL" sz="2000" b="1">
                <a:solidFill>
                  <a:schemeClr val="accent2"/>
                </a:solidFill>
              </a:endParaRPr>
            </a:p>
          </p:txBody>
        </p:sp>
        <p:sp>
          <p:nvSpPr>
            <p:cNvPr id="21512" name="Text Box 19"/>
            <p:cNvSpPr txBox="1">
              <a:spLocks noChangeArrowheads="1"/>
            </p:cNvSpPr>
            <p:nvPr/>
          </p:nvSpPr>
          <p:spPr bwMode="auto">
            <a:xfrm>
              <a:off x="1020" y="2115"/>
              <a:ext cx="9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chemeClr val="accent2"/>
                  </a:solidFill>
                </a:rPr>
                <a:t>הוספת סוכר </a:t>
              </a:r>
              <a:endParaRPr lang="en-US" altLang="he-IL" sz="2000" b="1">
                <a:solidFill>
                  <a:schemeClr val="accent2"/>
                </a:solidFill>
              </a:endParaRPr>
            </a:p>
          </p:txBody>
        </p:sp>
        <p:sp>
          <p:nvSpPr>
            <p:cNvPr id="21513" name="Text Box 20"/>
            <p:cNvSpPr txBox="1">
              <a:spLocks noChangeArrowheads="1"/>
            </p:cNvSpPr>
            <p:nvPr/>
          </p:nvSpPr>
          <p:spPr bwMode="auto">
            <a:xfrm>
              <a:off x="3650" y="2115"/>
              <a:ext cx="11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chemeClr val="accent2"/>
                  </a:solidFill>
                </a:rPr>
                <a:t>הוספת שמן</a:t>
              </a:r>
              <a:endParaRPr lang="en-US" altLang="he-IL" sz="2000" b="1">
                <a:solidFill>
                  <a:schemeClr val="accent2"/>
                </a:solidFill>
              </a:endParaRPr>
            </a:p>
          </p:txBody>
        </p:sp>
        <p:sp>
          <p:nvSpPr>
            <p:cNvPr id="21514" name="Line 21"/>
            <p:cNvSpPr>
              <a:spLocks noChangeShapeType="1"/>
            </p:cNvSpPr>
            <p:nvPr/>
          </p:nvSpPr>
          <p:spPr bwMode="auto">
            <a:xfrm>
              <a:off x="2880" y="890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1515" name="Line 22"/>
            <p:cNvSpPr>
              <a:spLocks noChangeShapeType="1"/>
            </p:cNvSpPr>
            <p:nvPr/>
          </p:nvSpPr>
          <p:spPr bwMode="auto">
            <a:xfrm>
              <a:off x="930" y="1207"/>
              <a:ext cx="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1516" name="Line 23"/>
            <p:cNvSpPr>
              <a:spLocks noChangeShapeType="1"/>
            </p:cNvSpPr>
            <p:nvPr/>
          </p:nvSpPr>
          <p:spPr bwMode="auto">
            <a:xfrm>
              <a:off x="930" y="1207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1517" name="Line 24"/>
            <p:cNvSpPr>
              <a:spLocks noChangeShapeType="1"/>
            </p:cNvSpPr>
            <p:nvPr/>
          </p:nvSpPr>
          <p:spPr bwMode="auto">
            <a:xfrm>
              <a:off x="2880" y="1207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1518" name="Line 25"/>
            <p:cNvSpPr>
              <a:spLocks noChangeShapeType="1"/>
            </p:cNvSpPr>
            <p:nvPr/>
          </p:nvSpPr>
          <p:spPr bwMode="auto">
            <a:xfrm>
              <a:off x="4740" y="1207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1519" name="Line 26"/>
            <p:cNvSpPr>
              <a:spLocks noChangeShapeType="1"/>
            </p:cNvSpPr>
            <p:nvPr/>
          </p:nvSpPr>
          <p:spPr bwMode="auto">
            <a:xfrm flipH="1">
              <a:off x="1746" y="1661"/>
              <a:ext cx="1134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1520" name="Line 27"/>
            <p:cNvSpPr>
              <a:spLocks noChangeShapeType="1"/>
            </p:cNvSpPr>
            <p:nvPr/>
          </p:nvSpPr>
          <p:spPr bwMode="auto">
            <a:xfrm>
              <a:off x="2880" y="1661"/>
              <a:ext cx="1179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pic>
          <p:nvPicPr>
            <p:cNvPr id="21521" name="Picture 29" descr="Milky_Black_Graphic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381" cy="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 title="כיצד למנוע גושים במוצרים עמילניים?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dirty="0">
                <a:solidFill>
                  <a:srgbClr val="FF3300"/>
                </a:solidFill>
              </a:rPr>
              <a:t>כיצד למנוע גושים במוצרים עמילניים?</a:t>
            </a:r>
            <a:br>
              <a:rPr lang="en-US" altLang="he-IL" b="1" dirty="0">
                <a:solidFill>
                  <a:srgbClr val="FF3300"/>
                </a:solidFill>
              </a:rPr>
            </a:br>
            <a:endParaRPr lang="he-I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56" y="25401"/>
            <a:ext cx="8229600" cy="979920"/>
          </a:xfrm>
        </p:spPr>
        <p:txBody>
          <a:bodyPr/>
          <a:lstStyle/>
          <a:p>
            <a:r>
              <a:rPr lang="he-IL" altLang="he-IL" b="1" dirty="0">
                <a:solidFill>
                  <a:srgbClr val="993300"/>
                </a:solidFill>
              </a:rPr>
              <a:t>שומנים</a:t>
            </a:r>
            <a:endParaRPr lang="he-IL" dirty="0"/>
          </a:p>
        </p:txBody>
      </p:sp>
      <p:grpSp>
        <p:nvGrpSpPr>
          <p:cNvPr id="22530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060700" y="3932238"/>
            <a:ext cx="3744913" cy="1152525"/>
            <a:chOff x="1791" y="2069"/>
            <a:chExt cx="2359" cy="726"/>
          </a:xfrm>
        </p:grpSpPr>
        <p:sp>
          <p:nvSpPr>
            <p:cNvPr id="22544" name="Line 8"/>
            <p:cNvSpPr>
              <a:spLocks noChangeShapeType="1"/>
            </p:cNvSpPr>
            <p:nvPr/>
          </p:nvSpPr>
          <p:spPr bwMode="auto">
            <a:xfrm flipH="1">
              <a:off x="1791" y="2069"/>
              <a:ext cx="118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2545" name="Line 9"/>
            <p:cNvSpPr>
              <a:spLocks noChangeShapeType="1"/>
            </p:cNvSpPr>
            <p:nvPr/>
          </p:nvSpPr>
          <p:spPr bwMode="auto">
            <a:xfrm>
              <a:off x="2970" y="2069"/>
              <a:ext cx="118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2253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156200"/>
            <a:ext cx="62642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492375"/>
            <a:ext cx="100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sz="2800" b="1">
                <a:solidFill>
                  <a:srgbClr val="0099FF"/>
                </a:solidFill>
              </a:rPr>
              <a:t>מים</a:t>
            </a:r>
            <a:endParaRPr lang="en-US" altLang="he-IL" sz="2800" b="1">
              <a:solidFill>
                <a:srgbClr val="0099FF"/>
              </a:solidFill>
            </a:endParaRPr>
          </a:p>
        </p:txBody>
      </p:sp>
      <p:sp>
        <p:nvSpPr>
          <p:cNvPr id="22533" name="Text 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sz="2800" b="1">
                <a:solidFill>
                  <a:srgbClr val="FF9900"/>
                </a:solidFill>
              </a:rPr>
              <a:t>שמן</a:t>
            </a:r>
            <a:endParaRPr lang="en-US" altLang="he-IL" sz="2800" b="1">
              <a:solidFill>
                <a:srgbClr val="FF9900"/>
              </a:solidFill>
            </a:endParaRPr>
          </a:p>
        </p:txBody>
      </p:sp>
      <p:sp>
        <p:nvSpPr>
          <p:cNvPr id="22534" name="Text 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470025"/>
            <a:ext cx="100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sz="2800" b="1">
                <a:solidFill>
                  <a:srgbClr val="0099FF"/>
                </a:solidFill>
              </a:rPr>
              <a:t>מים</a:t>
            </a:r>
            <a:endParaRPr lang="en-US" altLang="he-IL" sz="2800" b="1">
              <a:solidFill>
                <a:srgbClr val="0099FF"/>
              </a:solidFill>
            </a:endParaRP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7524750" y="2493963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sz="2800" b="1">
                <a:solidFill>
                  <a:srgbClr val="FF9900"/>
                </a:solidFill>
              </a:rPr>
              <a:t>שמן</a:t>
            </a:r>
            <a:endParaRPr lang="en-US" altLang="he-IL" sz="2800" b="1">
              <a:solidFill>
                <a:srgbClr val="FF9900"/>
              </a:solidFill>
            </a:endParaRPr>
          </a:p>
        </p:txBody>
      </p:sp>
      <p:pic>
        <p:nvPicPr>
          <p:cNvPr id="2253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87413"/>
            <a:ext cx="430212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Lin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1557338"/>
            <a:ext cx="11525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538" name="Lin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708275"/>
            <a:ext cx="11525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539" name="Lin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1150" y="2852738"/>
            <a:ext cx="11525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540" name="Lin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1758950"/>
            <a:ext cx="11525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2254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3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6838"/>
            <a:ext cx="169227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e-IL" altLang="he-IL" b="1" dirty="0">
                <a:solidFill>
                  <a:srgbClr val="FF9900"/>
                </a:solidFill>
              </a:rPr>
              <a:t>שמן </a:t>
            </a:r>
            <a:r>
              <a:rPr lang="he-IL" altLang="he-IL" b="1" dirty="0"/>
              <a:t>+ </a:t>
            </a:r>
            <a:r>
              <a:rPr lang="he-IL" altLang="he-IL" b="1" dirty="0">
                <a:solidFill>
                  <a:srgbClr val="0099FF"/>
                </a:solidFill>
              </a:rPr>
              <a:t>מים</a:t>
            </a:r>
            <a:r>
              <a:rPr lang="he-IL" altLang="he-IL" b="1" dirty="0"/>
              <a:t>  = </a:t>
            </a:r>
            <a:r>
              <a:rPr lang="he-IL" altLang="he-IL" b="1" dirty="0">
                <a:solidFill>
                  <a:srgbClr val="FF6600"/>
                </a:solidFill>
              </a:rPr>
              <a:t>אמולסיה</a:t>
            </a:r>
            <a:endParaRPr lang="he-IL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828800" imgH="1828800"/>
        </mc:Choice>
        <mc:Fallback>
          <p:control r:id="rId1" imgW="1828800" imgH="1828800">
            <p:pic>
              <p:nvPicPr>
                <p:cNvPr id="2050" name="ShockwaveFlash1" title="תמונה של כוס עם נוזל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2372" y="859443"/>
                  <a:ext cx="2538166" cy="2406191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1828800" imgH="1828800"/>
        </mc:Choice>
        <mc:Fallback>
          <p:control r:id="rId2" imgW="1828800" imgH="1828800">
            <p:pic>
              <p:nvPicPr>
                <p:cNvPr id="3074" name="ShockwaveFlash1" title="תמונה של כוס עם נוזל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2036" y="859443"/>
                  <a:ext cx="2538166" cy="2406191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3" imgW="1828800" imgH="1828800"/>
        </mc:Choice>
        <mc:Fallback>
          <p:control r:id="rId3" imgW="1828800" imgH="1828800">
            <p:pic>
              <p:nvPicPr>
                <p:cNvPr id="4098" name="ShockwaveFlash1" title="ה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0753" y="3429000"/>
                  <a:ext cx="2664663" cy="266618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926" y="274638"/>
            <a:ext cx="4742873" cy="325438"/>
          </a:xfrm>
        </p:spPr>
        <p:txBody>
          <a:bodyPr/>
          <a:lstStyle/>
          <a:p>
            <a:r>
              <a:rPr lang="he-IL" dirty="0"/>
              <a:t>תמונות של תרחיפים</a:t>
            </a:r>
          </a:p>
        </p:txBody>
      </p:sp>
      <p:pic>
        <p:nvPicPr>
          <p:cNvPr id="23554" name="Pictur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57250"/>
            <a:ext cx="172878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31686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844550"/>
            <a:ext cx="17287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Lin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1700213"/>
            <a:ext cx="1296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3559" name="Lin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77323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3560" name="Lin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17732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23561" name="Pictur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25813"/>
            <a:ext cx="3887788" cy="3405187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B969A9-9032-50B5-6CE4-AC4AA4B75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413" y="3518693"/>
            <a:ext cx="179070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68325" y="488950"/>
            <a:ext cx="1728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2800" b="1">
                <a:solidFill>
                  <a:srgbClr val="CC0099"/>
                </a:solidFill>
              </a:rPr>
              <a:t>עמילוז</a:t>
            </a:r>
            <a:endParaRPr lang="en-US" altLang="he-IL" sz="2800" b="1">
              <a:solidFill>
                <a:srgbClr val="CC0099"/>
              </a:solidFill>
            </a:endParaRPr>
          </a:p>
        </p:txBody>
      </p:sp>
      <p:grpSp>
        <p:nvGrpSpPr>
          <p:cNvPr id="8196" name="Group 24" title="עמילוז"/>
          <p:cNvGrpSpPr>
            <a:grpSpLocks/>
          </p:cNvGrpSpPr>
          <p:nvPr/>
        </p:nvGrpSpPr>
        <p:grpSpPr bwMode="auto">
          <a:xfrm>
            <a:off x="0" y="939800"/>
            <a:ext cx="2505075" cy="3479800"/>
            <a:chOff x="208" y="1080"/>
            <a:chExt cx="1578" cy="2192"/>
          </a:xfrm>
        </p:grpSpPr>
        <p:grpSp>
          <p:nvGrpSpPr>
            <p:cNvPr id="8211" name="Group 23"/>
            <p:cNvGrpSpPr>
              <a:grpSpLocks/>
            </p:cNvGrpSpPr>
            <p:nvPr/>
          </p:nvGrpSpPr>
          <p:grpSpPr bwMode="auto">
            <a:xfrm>
              <a:off x="208" y="1096"/>
              <a:ext cx="1578" cy="2176"/>
              <a:chOff x="208" y="1096"/>
              <a:chExt cx="1578" cy="2176"/>
            </a:xfrm>
          </p:grpSpPr>
          <p:sp>
            <p:nvSpPr>
              <p:cNvPr id="8213" name="Oval 18"/>
              <p:cNvSpPr>
                <a:spLocks noChangeArrowheads="1"/>
              </p:cNvSpPr>
              <p:nvPr/>
            </p:nvSpPr>
            <p:spPr bwMode="auto">
              <a:xfrm>
                <a:off x="208" y="2680"/>
                <a:ext cx="120" cy="5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pic>
            <p:nvPicPr>
              <p:cNvPr id="8214" name="Picture 19" descr="C:\Documents and Settings\ziva\My Documents\My Pictures\amylose1.jpg" title="עמילוז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75" t="43556" r="1068"/>
              <a:stretch>
                <a:fillRect/>
              </a:stretch>
            </p:blipFill>
            <p:spPr bwMode="auto">
              <a:xfrm>
                <a:off x="256" y="1096"/>
                <a:ext cx="1530" cy="1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5" name="Oval 21"/>
              <p:cNvSpPr>
                <a:spLocks noChangeArrowheads="1"/>
              </p:cNvSpPr>
              <p:nvPr/>
            </p:nvSpPr>
            <p:spPr bwMode="auto">
              <a:xfrm>
                <a:off x="913" y="1451"/>
                <a:ext cx="120" cy="5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</p:grp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232" y="1080"/>
              <a:ext cx="704" cy="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</p:grpSp>
      <p:grpSp>
        <p:nvGrpSpPr>
          <p:cNvPr id="8197" name="Group 25" title="עמילופקטין"/>
          <p:cNvGrpSpPr>
            <a:grpSpLocks/>
          </p:cNvGrpSpPr>
          <p:nvPr/>
        </p:nvGrpSpPr>
        <p:grpSpPr bwMode="auto">
          <a:xfrm>
            <a:off x="5191125" y="884238"/>
            <a:ext cx="3952875" cy="2925762"/>
            <a:chOff x="1599" y="2477"/>
            <a:chExt cx="2490" cy="1843"/>
          </a:xfrm>
        </p:grpSpPr>
        <p:grpSp>
          <p:nvGrpSpPr>
            <p:cNvPr id="8204" name="Group 26"/>
            <p:cNvGrpSpPr>
              <a:grpSpLocks/>
            </p:cNvGrpSpPr>
            <p:nvPr/>
          </p:nvGrpSpPr>
          <p:grpSpPr bwMode="auto">
            <a:xfrm>
              <a:off x="1599" y="2477"/>
              <a:ext cx="2490" cy="1843"/>
              <a:chOff x="1599" y="2477"/>
              <a:chExt cx="2490" cy="1843"/>
            </a:xfrm>
          </p:grpSpPr>
          <p:pic>
            <p:nvPicPr>
              <p:cNvPr id="8207" name="Picture 27" descr="C:\Documents and Settings\ziva\My Documents\My Pictures\amylose1.jpg" title="עמילופקטין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4" t="43556" r="1068"/>
              <a:stretch>
                <a:fillRect/>
              </a:stretch>
            </p:blipFill>
            <p:spPr bwMode="auto">
              <a:xfrm>
                <a:off x="1599" y="2477"/>
                <a:ext cx="2490" cy="1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08" name="Group 28"/>
              <p:cNvGrpSpPr>
                <a:grpSpLocks/>
              </p:cNvGrpSpPr>
              <p:nvPr/>
            </p:nvGrpSpPr>
            <p:grpSpPr bwMode="auto">
              <a:xfrm>
                <a:off x="1624" y="3104"/>
                <a:ext cx="936" cy="1120"/>
                <a:chOff x="1624" y="3104"/>
                <a:chExt cx="936" cy="1120"/>
              </a:xfrm>
            </p:grpSpPr>
            <p:sp>
              <p:nvSpPr>
                <p:cNvPr id="8209" name="Rectangle 29"/>
                <p:cNvSpPr>
                  <a:spLocks noChangeArrowheads="1"/>
                </p:cNvSpPr>
                <p:nvPr/>
              </p:nvSpPr>
              <p:spPr bwMode="auto">
                <a:xfrm>
                  <a:off x="1624" y="3272"/>
                  <a:ext cx="936" cy="9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8210" name="Rectangle 30"/>
                <p:cNvSpPr>
                  <a:spLocks noChangeArrowheads="1"/>
                </p:cNvSpPr>
                <p:nvPr/>
              </p:nvSpPr>
              <p:spPr bwMode="auto">
                <a:xfrm>
                  <a:off x="1632" y="3104"/>
                  <a:ext cx="184" cy="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</p:grpSp>
        </p:grpSp>
        <p:sp>
          <p:nvSpPr>
            <p:cNvPr id="8205" name="Oval 31"/>
            <p:cNvSpPr>
              <a:spLocks noChangeArrowheads="1"/>
            </p:cNvSpPr>
            <p:nvPr/>
          </p:nvSpPr>
          <p:spPr bwMode="auto">
            <a:xfrm>
              <a:off x="3216" y="2832"/>
              <a:ext cx="120" cy="5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8206" name="Oval 32"/>
            <p:cNvSpPr>
              <a:spLocks noChangeArrowheads="1"/>
            </p:cNvSpPr>
            <p:nvPr/>
          </p:nvSpPr>
          <p:spPr bwMode="auto">
            <a:xfrm>
              <a:off x="2840" y="2488"/>
              <a:ext cx="120" cy="5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</p:grpSp>
      <p:grpSp>
        <p:nvGrpSpPr>
          <p:cNvPr id="8198" name="Group 33" title="עמילן"/>
          <p:cNvGrpSpPr>
            <a:grpSpLocks/>
          </p:cNvGrpSpPr>
          <p:nvPr/>
        </p:nvGrpSpPr>
        <p:grpSpPr bwMode="auto">
          <a:xfrm>
            <a:off x="2306638" y="917576"/>
            <a:ext cx="3722688" cy="5775325"/>
            <a:chOff x="1621" y="570"/>
            <a:chExt cx="2345" cy="3638"/>
          </a:xfrm>
        </p:grpSpPr>
        <p:pic>
          <p:nvPicPr>
            <p:cNvPr id="8201" name="Picture 13" descr="cartoon starch granu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292">
              <a:off x="1789" y="3066"/>
              <a:ext cx="2011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4" descr="img0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" y="570"/>
              <a:ext cx="104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6" descr="Rice star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" y="1674"/>
              <a:ext cx="2345" cy="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524625" y="488950"/>
            <a:ext cx="194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2800" b="1" dirty="0" err="1">
                <a:solidFill>
                  <a:srgbClr val="CC0099"/>
                </a:solidFill>
              </a:rPr>
              <a:t>עמילופקטין</a:t>
            </a:r>
            <a:endParaRPr lang="en-US" altLang="he-IL" sz="2800" b="1" dirty="0">
              <a:solidFill>
                <a:srgbClr val="CC0099"/>
              </a:solidFill>
            </a:endParaRPr>
          </a:p>
        </p:txBody>
      </p:sp>
      <p:sp>
        <p:nvSpPr>
          <p:cNvPr id="25" name="Text Box 4" title="עמילופקטין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8100" y="10434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4000" b="1" dirty="0">
                <a:solidFill>
                  <a:srgbClr val="660066"/>
                </a:solidFill>
              </a:rPr>
              <a:t>עמילן</a:t>
            </a:r>
            <a:endParaRPr lang="en-US" altLang="he-IL" sz="40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7" descr="laban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2209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9" descr="184125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22320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dirty="0">
                <a:solidFill>
                  <a:srgbClr val="993300"/>
                </a:solidFill>
              </a:rPr>
              <a:t>חלבונים</a:t>
            </a:r>
            <a:endParaRPr lang="he-IL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7704000" imgH="5186520"/>
        </mc:Choice>
        <mc:Fallback>
          <p:control r:id="rId1" imgW="7704000" imgH="5186520">
            <p:pic>
              <p:nvPicPr>
                <p:cNvPr id="5122" name="ShockwaveFlash1" title="טיגון ביצה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1268413"/>
                  <a:ext cx="7704137" cy="51863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title="תמונות של עמילן במים"/>
          <p:cNvGrpSpPr/>
          <p:nvPr/>
        </p:nvGrpSpPr>
        <p:grpSpPr>
          <a:xfrm>
            <a:off x="395288" y="1052512"/>
            <a:ext cx="8786812" cy="6127751"/>
            <a:chOff x="395288" y="1052512"/>
            <a:chExt cx="8786812" cy="6127751"/>
          </a:xfrm>
        </p:grpSpPr>
        <p:pic>
          <p:nvPicPr>
            <p:cNvPr id="9219" name="Picture 5" descr="star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1052512"/>
              <a:ext cx="2984500" cy="2305050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6" descr="wa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1128712"/>
              <a:ext cx="590550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7" descr="wa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313" y="2820987"/>
              <a:ext cx="6635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8" descr="wat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350" y="1054100"/>
              <a:ext cx="663575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9" descr="wa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138" y="2052637"/>
              <a:ext cx="588962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0" descr="strchdi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1052512"/>
              <a:ext cx="1492250" cy="237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2" descr="Image:Suspension.JPG" title="תרחיף">
              <a:hlinkClick r:id="rId8" tooltip="Image:Suspension.JPG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1052512"/>
              <a:ext cx="2665412" cy="239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13"/>
            <p:cNvSpPr txBox="1">
              <a:spLocks noChangeArrowheads="1"/>
            </p:cNvSpPr>
            <p:nvPr/>
          </p:nvSpPr>
          <p:spPr bwMode="auto">
            <a:xfrm>
              <a:off x="1258888" y="3644900"/>
              <a:ext cx="66960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he-IL" altLang="he-IL" sz="2000" b="1">
                  <a:solidFill>
                    <a:srgbClr val="CC0099"/>
                  </a:solidFill>
                </a:rPr>
                <a:t>גרגרי עמילן מוצקים מפוזרים בתוך נוזל. עם הזמן שוקעים.</a:t>
              </a:r>
              <a:endParaRPr lang="en-US" altLang="he-IL" sz="2000" b="1">
                <a:solidFill>
                  <a:srgbClr val="CC0099"/>
                </a:solidFill>
              </a:endParaRPr>
            </a:p>
          </p:txBody>
        </p:sp>
        <p:sp>
          <p:nvSpPr>
            <p:cNvPr id="9228" name="Text Box 17"/>
            <p:cNvSpPr txBox="1">
              <a:spLocks noChangeArrowheads="1"/>
            </p:cNvSpPr>
            <p:nvPr/>
          </p:nvSpPr>
          <p:spPr bwMode="auto">
            <a:xfrm>
              <a:off x="2339975" y="4940300"/>
              <a:ext cx="4032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endParaRPr lang="he-IL" altLang="he-IL"/>
            </a:p>
          </p:txBody>
        </p:sp>
        <p:grpSp>
          <p:nvGrpSpPr>
            <p:cNvPr id="9229" name="Group 28"/>
            <p:cNvGrpSpPr>
              <a:grpSpLocks/>
            </p:cNvGrpSpPr>
            <p:nvPr/>
          </p:nvGrpSpPr>
          <p:grpSpPr bwMode="auto">
            <a:xfrm>
              <a:off x="1835150" y="4292600"/>
              <a:ext cx="6264275" cy="366713"/>
              <a:chOff x="1156" y="2704"/>
              <a:chExt cx="3946" cy="231"/>
            </a:xfrm>
          </p:grpSpPr>
          <p:sp>
            <p:nvSpPr>
              <p:cNvPr id="9240" name="Text Box 15"/>
              <p:cNvSpPr txBox="1">
                <a:spLocks noChangeArrowheads="1"/>
              </p:cNvSpPr>
              <p:nvPr/>
            </p:nvSpPr>
            <p:spPr bwMode="auto">
              <a:xfrm>
                <a:off x="4648" y="2704"/>
                <a:ext cx="4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he-IL" b="1">
                    <a:solidFill>
                      <a:schemeClr val="accent2"/>
                    </a:solidFill>
                  </a:rPr>
                  <a:t>60</a:t>
                </a:r>
                <a:r>
                  <a:rPr lang="en-US" altLang="he-IL" b="1" baseline="30000">
                    <a:solidFill>
                      <a:schemeClr val="accent2"/>
                    </a:solidFill>
                  </a:rPr>
                  <a:t>0</a:t>
                </a:r>
                <a:r>
                  <a:rPr lang="en-US" altLang="he-IL" b="1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9241" name="Text Box 18"/>
              <p:cNvSpPr txBox="1">
                <a:spLocks noChangeArrowheads="1"/>
              </p:cNvSpPr>
              <p:nvPr/>
            </p:nvSpPr>
            <p:spPr bwMode="auto">
              <a:xfrm>
                <a:off x="1156" y="2704"/>
                <a:ext cx="33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he-IL" altLang="he-IL" b="1">
                    <a:solidFill>
                      <a:srgbClr val="CC0099"/>
                    </a:solidFill>
                  </a:rPr>
                  <a:t>גרגרים סופגים מים ומתנפחים (פי 5 מנפח המקורי).</a:t>
                </a:r>
                <a:endParaRPr lang="en-US" altLang="he-IL" b="1">
                  <a:solidFill>
                    <a:srgbClr val="CC0099"/>
                  </a:solidFill>
                </a:endParaRPr>
              </a:p>
            </p:txBody>
          </p:sp>
        </p:grpSp>
        <p:grpSp>
          <p:nvGrpSpPr>
            <p:cNvPr id="9230" name="Group 29"/>
            <p:cNvGrpSpPr>
              <a:grpSpLocks/>
            </p:cNvGrpSpPr>
            <p:nvPr/>
          </p:nvGrpSpPr>
          <p:grpSpPr bwMode="auto">
            <a:xfrm>
              <a:off x="395288" y="4867275"/>
              <a:ext cx="7704137" cy="366713"/>
              <a:chOff x="249" y="3022"/>
              <a:chExt cx="4853" cy="231"/>
            </a:xfrm>
          </p:grpSpPr>
          <p:sp>
            <p:nvSpPr>
              <p:cNvPr id="9238" name="Text Box 16"/>
              <p:cNvSpPr txBox="1">
                <a:spLocks noChangeArrowheads="1"/>
              </p:cNvSpPr>
              <p:nvPr/>
            </p:nvSpPr>
            <p:spPr bwMode="auto">
              <a:xfrm>
                <a:off x="4648" y="3022"/>
                <a:ext cx="4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he-IL" b="1">
                    <a:solidFill>
                      <a:schemeClr val="accent2"/>
                    </a:solidFill>
                  </a:rPr>
                  <a:t>85</a:t>
                </a:r>
                <a:r>
                  <a:rPr lang="en-US" altLang="he-IL" b="1" baseline="30000">
                    <a:solidFill>
                      <a:schemeClr val="accent2"/>
                    </a:solidFill>
                  </a:rPr>
                  <a:t>0</a:t>
                </a:r>
                <a:r>
                  <a:rPr lang="en-US" altLang="he-IL" b="1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9239" name="Text Box 19"/>
              <p:cNvSpPr txBox="1">
                <a:spLocks noChangeArrowheads="1"/>
              </p:cNvSpPr>
              <p:nvPr/>
            </p:nvSpPr>
            <p:spPr bwMode="auto">
              <a:xfrm>
                <a:off x="249" y="3022"/>
                <a:ext cx="421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he-IL" altLang="he-IL" b="1">
                    <a:solidFill>
                      <a:srgbClr val="CC0099"/>
                    </a:solidFill>
                  </a:rPr>
                  <a:t>גרגרים נקבעים ועמילן מתפזר בצורה אחידה. תערובת שקופה וצמיגה.  </a:t>
                </a:r>
                <a:endParaRPr lang="en-US" altLang="he-IL" b="1">
                  <a:solidFill>
                    <a:srgbClr val="CC0099"/>
                  </a:solidFill>
                </a:endParaRPr>
              </a:p>
            </p:txBody>
          </p:sp>
        </p:grpSp>
        <p:sp>
          <p:nvSpPr>
            <p:cNvPr id="9231" name="Text Box 23"/>
            <p:cNvSpPr txBox="1">
              <a:spLocks noChangeArrowheads="1"/>
            </p:cNvSpPr>
            <p:nvPr/>
          </p:nvSpPr>
          <p:spPr bwMode="auto">
            <a:xfrm>
              <a:off x="4643438" y="6813550"/>
              <a:ext cx="28813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endParaRPr lang="he-IL" altLang="he-IL"/>
            </a:p>
          </p:txBody>
        </p:sp>
        <p:grpSp>
          <p:nvGrpSpPr>
            <p:cNvPr id="9232" name="Group 30"/>
            <p:cNvGrpSpPr>
              <a:grpSpLocks/>
            </p:cNvGrpSpPr>
            <p:nvPr/>
          </p:nvGrpSpPr>
          <p:grpSpPr bwMode="auto">
            <a:xfrm>
              <a:off x="3203575" y="5441950"/>
              <a:ext cx="4895850" cy="366713"/>
              <a:chOff x="2018" y="3430"/>
              <a:chExt cx="3084" cy="231"/>
            </a:xfrm>
          </p:grpSpPr>
          <p:sp>
            <p:nvSpPr>
              <p:cNvPr id="9236" name="Text Box 20"/>
              <p:cNvSpPr txBox="1">
                <a:spLocks noChangeArrowheads="1"/>
              </p:cNvSpPr>
              <p:nvPr/>
            </p:nvSpPr>
            <p:spPr bwMode="auto">
              <a:xfrm>
                <a:off x="4512" y="3430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he-IL" b="1">
                    <a:solidFill>
                      <a:schemeClr val="accent2"/>
                    </a:solidFill>
                  </a:rPr>
                  <a:t>100</a:t>
                </a:r>
                <a:r>
                  <a:rPr lang="en-US" altLang="he-IL" b="1" baseline="30000">
                    <a:solidFill>
                      <a:schemeClr val="accent2"/>
                    </a:solidFill>
                  </a:rPr>
                  <a:t>0</a:t>
                </a:r>
                <a:r>
                  <a:rPr lang="en-US" altLang="he-IL" b="1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9237" name="Text Box 21"/>
              <p:cNvSpPr txBox="1">
                <a:spLocks noChangeArrowheads="1"/>
              </p:cNvSpPr>
              <p:nvPr/>
            </p:nvSpPr>
            <p:spPr bwMode="auto">
              <a:xfrm>
                <a:off x="2018" y="3430"/>
                <a:ext cx="244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he-IL" altLang="he-IL" b="1">
                    <a:solidFill>
                      <a:srgbClr val="CC0099"/>
                    </a:solidFill>
                  </a:rPr>
                  <a:t>תמיסה שקופה. ירידה בצמיגות - סול.</a:t>
                </a:r>
                <a:endParaRPr lang="en-US" altLang="he-IL" b="1">
                  <a:solidFill>
                    <a:srgbClr val="CC0099"/>
                  </a:solidFill>
                </a:endParaRPr>
              </a:p>
            </p:txBody>
          </p:sp>
        </p:grpSp>
        <p:grpSp>
          <p:nvGrpSpPr>
            <p:cNvPr id="9233" name="Group 32"/>
            <p:cNvGrpSpPr>
              <a:grpSpLocks/>
            </p:cNvGrpSpPr>
            <p:nvPr/>
          </p:nvGrpSpPr>
          <p:grpSpPr bwMode="auto">
            <a:xfrm>
              <a:off x="4065588" y="6018212"/>
              <a:ext cx="4033837" cy="366713"/>
              <a:chOff x="2561" y="3791"/>
              <a:chExt cx="2541" cy="231"/>
            </a:xfrm>
          </p:grpSpPr>
          <p:sp>
            <p:nvSpPr>
              <p:cNvPr id="9234" name="Text Box 22"/>
              <p:cNvSpPr txBox="1">
                <a:spLocks noChangeArrowheads="1"/>
              </p:cNvSpPr>
              <p:nvPr/>
            </p:nvSpPr>
            <p:spPr bwMode="auto">
              <a:xfrm>
                <a:off x="4557" y="3791"/>
                <a:ext cx="5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he-IL" altLang="he-IL" b="1">
                    <a:solidFill>
                      <a:schemeClr val="accent2"/>
                    </a:solidFill>
                  </a:rPr>
                  <a:t>קירור</a:t>
                </a:r>
                <a:endParaRPr lang="en-US" altLang="he-IL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235" name="Text Box 24"/>
              <p:cNvSpPr txBox="1">
                <a:spLocks noChangeArrowheads="1"/>
              </p:cNvSpPr>
              <p:nvPr/>
            </p:nvSpPr>
            <p:spPr bwMode="auto">
              <a:xfrm>
                <a:off x="2561" y="3791"/>
                <a:ext cx="19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he-IL" altLang="he-IL" b="1">
                    <a:solidFill>
                      <a:srgbClr val="CC0099"/>
                    </a:solidFill>
                  </a:rPr>
                  <a:t>עלייה בצמיגות - ג'ל.</a:t>
                </a:r>
                <a:endParaRPr lang="en-US" altLang="he-IL">
                  <a:solidFill>
                    <a:srgbClr val="CC0099"/>
                  </a:solidFill>
                </a:endParaRPr>
              </a:p>
            </p:txBody>
          </p:sp>
        </p:grpSp>
      </p:grpSp>
      <p:sp>
        <p:nvSpPr>
          <p:cNvPr id="2" name="Title 1" title="תמונה של עמילן במים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4000" b="1" dirty="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עמילן אינו נמס במים קרים </a:t>
            </a:r>
            <a:r>
              <a:rPr lang="en-US" altLang="he-IL" sz="4000" b="1" dirty="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he-IL" altLang="he-IL" sz="4000" b="1" dirty="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תרחיף </a:t>
            </a:r>
            <a:br>
              <a:rPr lang="en-US" altLang="he-IL" sz="4000" b="1" dirty="0">
                <a:solidFill>
                  <a:srgbClr val="CC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he-IL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4000" b="1" dirty="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עמילן, מים, טמפרטורה</a:t>
            </a:r>
            <a:endParaRPr lang="he-IL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43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2"/>
          <a:stretch>
            <a:fillRect/>
          </a:stretch>
        </p:blipFill>
        <p:spPr bwMode="auto">
          <a:xfrm>
            <a:off x="179388" y="188913"/>
            <a:ext cx="212407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>
            <a:fillRect/>
          </a:stretch>
        </p:blipFill>
        <p:spPr bwMode="auto">
          <a:xfrm>
            <a:off x="6877050" y="188913"/>
            <a:ext cx="20923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5"/>
          <a:stretch>
            <a:fillRect/>
          </a:stretch>
        </p:blipFill>
        <p:spPr bwMode="auto">
          <a:xfrm>
            <a:off x="0" y="4724400"/>
            <a:ext cx="21240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5"/>
          <a:stretch>
            <a:fillRect/>
          </a:stretch>
        </p:blipFill>
        <p:spPr bwMode="auto">
          <a:xfrm>
            <a:off x="6877050" y="4581525"/>
            <a:ext cx="21240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0988"/>
            <a:ext cx="5184775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64" y="0"/>
            <a:ext cx="8229600" cy="461818"/>
          </a:xfrm>
        </p:spPr>
        <p:txBody>
          <a:bodyPr/>
          <a:lstStyle/>
          <a:p>
            <a:r>
              <a:rPr lang="he-IL" sz="4000" dirty="0"/>
              <a:t>גרף צמיגות כפונקציה של זמן וטמפרטורה</a:t>
            </a:r>
          </a:p>
        </p:txBody>
      </p:sp>
      <p:pic>
        <p:nvPicPr>
          <p:cNvPr id="19460" name="Picture 4" title="גרף של צפיפות תרחיף לאורך זמ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590113"/>
            <a:ext cx="8054109" cy="6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14017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65625"/>
            <a:ext cx="1368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8275"/>
            <a:ext cx="13668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 title="גרגר עמילן"/>
          <p:cNvSpPr>
            <a:spLocks noChangeArrowheads="1"/>
          </p:cNvSpPr>
          <p:nvPr/>
        </p:nvSpPr>
        <p:spPr bwMode="auto">
          <a:xfrm>
            <a:off x="1331913" y="981075"/>
            <a:ext cx="6480175" cy="56880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grpSp>
        <p:nvGrpSpPr>
          <p:cNvPr id="2" name="Group 5" title="ציור של עמילן מסתעף"/>
          <p:cNvGrpSpPr>
            <a:grpSpLocks/>
          </p:cNvGrpSpPr>
          <p:nvPr/>
        </p:nvGrpSpPr>
        <p:grpSpPr bwMode="auto">
          <a:xfrm>
            <a:off x="2800350" y="2038350"/>
            <a:ext cx="3619500" cy="2952750"/>
            <a:chOff x="1764" y="1284"/>
            <a:chExt cx="2280" cy="1860"/>
          </a:xfrm>
        </p:grpSpPr>
        <p:sp>
          <p:nvSpPr>
            <p:cNvPr id="12297" name="Freeform 6"/>
            <p:cNvSpPr>
              <a:spLocks/>
            </p:cNvSpPr>
            <p:nvPr/>
          </p:nvSpPr>
          <p:spPr bwMode="auto">
            <a:xfrm>
              <a:off x="2880" y="1584"/>
              <a:ext cx="1056" cy="576"/>
            </a:xfrm>
            <a:custGeom>
              <a:avLst/>
              <a:gdLst>
                <a:gd name="T0" fmla="*/ 0 w 1056"/>
                <a:gd name="T1" fmla="*/ 576 h 576"/>
                <a:gd name="T2" fmla="*/ 60 w 1056"/>
                <a:gd name="T3" fmla="*/ 468 h 576"/>
                <a:gd name="T4" fmla="*/ 96 w 1056"/>
                <a:gd name="T5" fmla="*/ 384 h 576"/>
                <a:gd name="T6" fmla="*/ 132 w 1056"/>
                <a:gd name="T7" fmla="*/ 360 h 576"/>
                <a:gd name="T8" fmla="*/ 492 w 1056"/>
                <a:gd name="T9" fmla="*/ 216 h 576"/>
                <a:gd name="T10" fmla="*/ 672 w 1056"/>
                <a:gd name="T11" fmla="*/ 180 h 576"/>
                <a:gd name="T12" fmla="*/ 768 w 1056"/>
                <a:gd name="T13" fmla="*/ 156 h 576"/>
                <a:gd name="T14" fmla="*/ 1056 w 1056"/>
                <a:gd name="T15" fmla="*/ 0 h 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6"/>
                <a:gd name="T25" fmla="*/ 0 h 576"/>
                <a:gd name="T26" fmla="*/ 1056 w 1056"/>
                <a:gd name="T27" fmla="*/ 576 h 5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6" h="576">
                  <a:moveTo>
                    <a:pt x="0" y="576"/>
                  </a:moveTo>
                  <a:cubicBezTo>
                    <a:pt x="13" y="537"/>
                    <a:pt x="47" y="507"/>
                    <a:pt x="60" y="468"/>
                  </a:cubicBezTo>
                  <a:cubicBezTo>
                    <a:pt x="68" y="443"/>
                    <a:pt x="80" y="404"/>
                    <a:pt x="96" y="384"/>
                  </a:cubicBezTo>
                  <a:cubicBezTo>
                    <a:pt x="105" y="373"/>
                    <a:pt x="121" y="369"/>
                    <a:pt x="132" y="360"/>
                  </a:cubicBezTo>
                  <a:cubicBezTo>
                    <a:pt x="258" y="255"/>
                    <a:pt x="334" y="245"/>
                    <a:pt x="492" y="216"/>
                  </a:cubicBezTo>
                  <a:cubicBezTo>
                    <a:pt x="551" y="205"/>
                    <a:pt x="613" y="193"/>
                    <a:pt x="672" y="180"/>
                  </a:cubicBezTo>
                  <a:cubicBezTo>
                    <a:pt x="704" y="173"/>
                    <a:pt x="768" y="156"/>
                    <a:pt x="768" y="156"/>
                  </a:cubicBezTo>
                  <a:cubicBezTo>
                    <a:pt x="862" y="93"/>
                    <a:pt x="973" y="83"/>
                    <a:pt x="1056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298" name="Freeform 7"/>
            <p:cNvSpPr>
              <a:spLocks/>
            </p:cNvSpPr>
            <p:nvPr/>
          </p:nvSpPr>
          <p:spPr bwMode="auto">
            <a:xfrm>
              <a:off x="3336" y="1308"/>
              <a:ext cx="372" cy="504"/>
            </a:xfrm>
            <a:custGeom>
              <a:avLst/>
              <a:gdLst>
                <a:gd name="T0" fmla="*/ 0 w 372"/>
                <a:gd name="T1" fmla="*/ 504 h 504"/>
                <a:gd name="T2" fmla="*/ 72 w 372"/>
                <a:gd name="T3" fmla="*/ 312 h 504"/>
                <a:gd name="T4" fmla="*/ 156 w 372"/>
                <a:gd name="T5" fmla="*/ 180 h 504"/>
                <a:gd name="T6" fmla="*/ 300 w 372"/>
                <a:gd name="T7" fmla="*/ 72 h 504"/>
                <a:gd name="T8" fmla="*/ 372 w 372"/>
                <a:gd name="T9" fmla="*/ 0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504"/>
                <a:gd name="T17" fmla="*/ 372 w 372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504">
                  <a:moveTo>
                    <a:pt x="0" y="504"/>
                  </a:moveTo>
                  <a:cubicBezTo>
                    <a:pt x="22" y="438"/>
                    <a:pt x="46" y="376"/>
                    <a:pt x="72" y="312"/>
                  </a:cubicBezTo>
                  <a:cubicBezTo>
                    <a:pt x="102" y="238"/>
                    <a:pt x="87" y="226"/>
                    <a:pt x="156" y="180"/>
                  </a:cubicBezTo>
                  <a:cubicBezTo>
                    <a:pt x="200" y="114"/>
                    <a:pt x="248" y="113"/>
                    <a:pt x="300" y="72"/>
                  </a:cubicBezTo>
                  <a:cubicBezTo>
                    <a:pt x="327" y="51"/>
                    <a:pt x="372" y="0"/>
                    <a:pt x="372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299" name="Freeform 8"/>
            <p:cNvSpPr>
              <a:spLocks/>
            </p:cNvSpPr>
            <p:nvPr/>
          </p:nvSpPr>
          <p:spPr bwMode="auto">
            <a:xfrm>
              <a:off x="3480" y="1788"/>
              <a:ext cx="564" cy="226"/>
            </a:xfrm>
            <a:custGeom>
              <a:avLst/>
              <a:gdLst>
                <a:gd name="T0" fmla="*/ 0 w 564"/>
                <a:gd name="T1" fmla="*/ 0 h 226"/>
                <a:gd name="T2" fmla="*/ 564 w 564"/>
                <a:gd name="T3" fmla="*/ 120 h 226"/>
                <a:gd name="T4" fmla="*/ 0 60000 65536"/>
                <a:gd name="T5" fmla="*/ 0 60000 65536"/>
                <a:gd name="T6" fmla="*/ 0 w 564"/>
                <a:gd name="T7" fmla="*/ 0 h 226"/>
                <a:gd name="T8" fmla="*/ 564 w 564"/>
                <a:gd name="T9" fmla="*/ 226 h 2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226">
                  <a:moveTo>
                    <a:pt x="0" y="0"/>
                  </a:moveTo>
                  <a:cubicBezTo>
                    <a:pt x="75" y="226"/>
                    <a:pt x="401" y="120"/>
                    <a:pt x="564" y="12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300" name="Freeform 9"/>
            <p:cNvSpPr>
              <a:spLocks/>
            </p:cNvSpPr>
            <p:nvPr/>
          </p:nvSpPr>
          <p:spPr bwMode="auto">
            <a:xfrm>
              <a:off x="1932" y="1428"/>
              <a:ext cx="816" cy="744"/>
            </a:xfrm>
            <a:custGeom>
              <a:avLst/>
              <a:gdLst>
                <a:gd name="T0" fmla="*/ 816 w 816"/>
                <a:gd name="T1" fmla="*/ 744 h 744"/>
                <a:gd name="T2" fmla="*/ 612 w 816"/>
                <a:gd name="T3" fmla="*/ 588 h 744"/>
                <a:gd name="T4" fmla="*/ 204 w 816"/>
                <a:gd name="T5" fmla="*/ 408 h 744"/>
                <a:gd name="T6" fmla="*/ 60 w 816"/>
                <a:gd name="T7" fmla="*/ 264 h 744"/>
                <a:gd name="T8" fmla="*/ 36 w 816"/>
                <a:gd name="T9" fmla="*/ 192 h 744"/>
                <a:gd name="T10" fmla="*/ 24 w 816"/>
                <a:gd name="T11" fmla="*/ 72 h 744"/>
                <a:gd name="T12" fmla="*/ 0 w 816"/>
                <a:gd name="T13" fmla="*/ 0 h 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744"/>
                <a:gd name="T23" fmla="*/ 816 w 816"/>
                <a:gd name="T24" fmla="*/ 744 h 7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744">
                  <a:moveTo>
                    <a:pt x="816" y="744"/>
                  </a:moveTo>
                  <a:cubicBezTo>
                    <a:pt x="787" y="629"/>
                    <a:pt x="718" y="623"/>
                    <a:pt x="612" y="588"/>
                  </a:cubicBezTo>
                  <a:cubicBezTo>
                    <a:pt x="491" y="498"/>
                    <a:pt x="346" y="455"/>
                    <a:pt x="204" y="408"/>
                  </a:cubicBezTo>
                  <a:cubicBezTo>
                    <a:pt x="152" y="369"/>
                    <a:pt x="88" y="326"/>
                    <a:pt x="60" y="264"/>
                  </a:cubicBezTo>
                  <a:cubicBezTo>
                    <a:pt x="50" y="241"/>
                    <a:pt x="36" y="192"/>
                    <a:pt x="36" y="192"/>
                  </a:cubicBezTo>
                  <a:cubicBezTo>
                    <a:pt x="32" y="152"/>
                    <a:pt x="31" y="112"/>
                    <a:pt x="24" y="72"/>
                  </a:cubicBezTo>
                  <a:cubicBezTo>
                    <a:pt x="19" y="47"/>
                    <a:pt x="0" y="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301" name="Freeform 10"/>
            <p:cNvSpPr>
              <a:spLocks/>
            </p:cNvSpPr>
            <p:nvPr/>
          </p:nvSpPr>
          <p:spPr bwMode="auto">
            <a:xfrm>
              <a:off x="2160" y="1284"/>
              <a:ext cx="150" cy="600"/>
            </a:xfrm>
            <a:custGeom>
              <a:avLst/>
              <a:gdLst>
                <a:gd name="T0" fmla="*/ 144 w 150"/>
                <a:gd name="T1" fmla="*/ 600 h 600"/>
                <a:gd name="T2" fmla="*/ 144 w 150"/>
                <a:gd name="T3" fmla="*/ 264 h 600"/>
                <a:gd name="T4" fmla="*/ 120 w 150"/>
                <a:gd name="T5" fmla="*/ 120 h 600"/>
                <a:gd name="T6" fmla="*/ 84 w 150"/>
                <a:gd name="T7" fmla="*/ 96 h 600"/>
                <a:gd name="T8" fmla="*/ 0 w 150"/>
                <a:gd name="T9" fmla="*/ 0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600"/>
                <a:gd name="T17" fmla="*/ 150 w 150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600">
                  <a:moveTo>
                    <a:pt x="144" y="600"/>
                  </a:moveTo>
                  <a:cubicBezTo>
                    <a:pt x="107" y="489"/>
                    <a:pt x="121" y="378"/>
                    <a:pt x="144" y="264"/>
                  </a:cubicBezTo>
                  <a:cubicBezTo>
                    <a:pt x="139" y="216"/>
                    <a:pt x="150" y="158"/>
                    <a:pt x="120" y="120"/>
                  </a:cubicBezTo>
                  <a:cubicBezTo>
                    <a:pt x="111" y="109"/>
                    <a:pt x="94" y="106"/>
                    <a:pt x="84" y="96"/>
                  </a:cubicBezTo>
                  <a:cubicBezTo>
                    <a:pt x="54" y="66"/>
                    <a:pt x="30" y="3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302" name="Freeform 11"/>
            <p:cNvSpPr>
              <a:spLocks/>
            </p:cNvSpPr>
            <p:nvPr/>
          </p:nvSpPr>
          <p:spPr bwMode="auto">
            <a:xfrm>
              <a:off x="1764" y="1884"/>
              <a:ext cx="408" cy="105"/>
            </a:xfrm>
            <a:custGeom>
              <a:avLst/>
              <a:gdLst>
                <a:gd name="T0" fmla="*/ 408 w 408"/>
                <a:gd name="T1" fmla="*/ 0 h 105"/>
                <a:gd name="T2" fmla="*/ 324 w 408"/>
                <a:gd name="T3" fmla="*/ 12 h 105"/>
                <a:gd name="T4" fmla="*/ 288 w 408"/>
                <a:gd name="T5" fmla="*/ 36 h 105"/>
                <a:gd name="T6" fmla="*/ 204 w 408"/>
                <a:gd name="T7" fmla="*/ 60 h 105"/>
                <a:gd name="T8" fmla="*/ 0 w 408"/>
                <a:gd name="T9" fmla="*/ 2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5"/>
                <a:gd name="T17" fmla="*/ 408 w 4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5">
                  <a:moveTo>
                    <a:pt x="408" y="0"/>
                  </a:moveTo>
                  <a:cubicBezTo>
                    <a:pt x="380" y="4"/>
                    <a:pt x="351" y="4"/>
                    <a:pt x="324" y="12"/>
                  </a:cubicBezTo>
                  <a:cubicBezTo>
                    <a:pt x="310" y="16"/>
                    <a:pt x="301" y="30"/>
                    <a:pt x="288" y="36"/>
                  </a:cubicBezTo>
                  <a:cubicBezTo>
                    <a:pt x="271" y="45"/>
                    <a:pt x="219" y="56"/>
                    <a:pt x="204" y="60"/>
                  </a:cubicBezTo>
                  <a:cubicBezTo>
                    <a:pt x="3" y="47"/>
                    <a:pt x="41" y="105"/>
                    <a:pt x="0" y="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303" name="Freeform 12"/>
            <p:cNvSpPr>
              <a:spLocks/>
            </p:cNvSpPr>
            <p:nvPr/>
          </p:nvSpPr>
          <p:spPr bwMode="auto">
            <a:xfrm>
              <a:off x="2448" y="2256"/>
              <a:ext cx="384" cy="816"/>
            </a:xfrm>
            <a:custGeom>
              <a:avLst/>
              <a:gdLst>
                <a:gd name="T0" fmla="*/ 384 w 384"/>
                <a:gd name="T1" fmla="*/ 0 h 816"/>
                <a:gd name="T2" fmla="*/ 372 w 384"/>
                <a:gd name="T3" fmla="*/ 120 h 816"/>
                <a:gd name="T4" fmla="*/ 360 w 384"/>
                <a:gd name="T5" fmla="*/ 312 h 816"/>
                <a:gd name="T6" fmla="*/ 336 w 384"/>
                <a:gd name="T7" fmla="*/ 432 h 816"/>
                <a:gd name="T8" fmla="*/ 132 w 384"/>
                <a:gd name="T9" fmla="*/ 624 h 816"/>
                <a:gd name="T10" fmla="*/ 60 w 384"/>
                <a:gd name="T11" fmla="*/ 696 h 816"/>
                <a:gd name="T12" fmla="*/ 0 w 384"/>
                <a:gd name="T13" fmla="*/ 816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816"/>
                <a:gd name="T23" fmla="*/ 384 w 384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816">
                  <a:moveTo>
                    <a:pt x="384" y="0"/>
                  </a:moveTo>
                  <a:cubicBezTo>
                    <a:pt x="380" y="40"/>
                    <a:pt x="375" y="80"/>
                    <a:pt x="372" y="120"/>
                  </a:cubicBezTo>
                  <a:cubicBezTo>
                    <a:pt x="367" y="184"/>
                    <a:pt x="366" y="248"/>
                    <a:pt x="360" y="312"/>
                  </a:cubicBezTo>
                  <a:cubicBezTo>
                    <a:pt x="358" y="330"/>
                    <a:pt x="351" y="404"/>
                    <a:pt x="336" y="432"/>
                  </a:cubicBezTo>
                  <a:cubicBezTo>
                    <a:pt x="288" y="518"/>
                    <a:pt x="212" y="570"/>
                    <a:pt x="132" y="624"/>
                  </a:cubicBezTo>
                  <a:cubicBezTo>
                    <a:pt x="104" y="643"/>
                    <a:pt x="88" y="677"/>
                    <a:pt x="60" y="696"/>
                  </a:cubicBezTo>
                  <a:cubicBezTo>
                    <a:pt x="50" y="725"/>
                    <a:pt x="20" y="796"/>
                    <a:pt x="0" y="81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304" name="Freeform 13"/>
            <p:cNvSpPr>
              <a:spLocks/>
            </p:cNvSpPr>
            <p:nvPr/>
          </p:nvSpPr>
          <p:spPr bwMode="auto">
            <a:xfrm>
              <a:off x="2748" y="2760"/>
              <a:ext cx="264" cy="384"/>
            </a:xfrm>
            <a:custGeom>
              <a:avLst/>
              <a:gdLst>
                <a:gd name="T0" fmla="*/ 0 w 264"/>
                <a:gd name="T1" fmla="*/ 0 h 384"/>
                <a:gd name="T2" fmla="*/ 48 w 264"/>
                <a:gd name="T3" fmla="*/ 12 h 384"/>
                <a:gd name="T4" fmla="*/ 120 w 264"/>
                <a:gd name="T5" fmla="*/ 84 h 384"/>
                <a:gd name="T6" fmla="*/ 216 w 264"/>
                <a:gd name="T7" fmla="*/ 276 h 384"/>
                <a:gd name="T8" fmla="*/ 240 w 264"/>
                <a:gd name="T9" fmla="*/ 348 h 384"/>
                <a:gd name="T10" fmla="*/ 264 w 264"/>
                <a:gd name="T11" fmla="*/ 384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384"/>
                <a:gd name="T20" fmla="*/ 264 w 264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384">
                  <a:moveTo>
                    <a:pt x="0" y="0"/>
                  </a:moveTo>
                  <a:cubicBezTo>
                    <a:pt x="16" y="4"/>
                    <a:pt x="34" y="3"/>
                    <a:pt x="48" y="12"/>
                  </a:cubicBezTo>
                  <a:cubicBezTo>
                    <a:pt x="76" y="31"/>
                    <a:pt x="120" y="84"/>
                    <a:pt x="120" y="84"/>
                  </a:cubicBezTo>
                  <a:cubicBezTo>
                    <a:pt x="140" y="164"/>
                    <a:pt x="170" y="207"/>
                    <a:pt x="216" y="276"/>
                  </a:cubicBezTo>
                  <a:cubicBezTo>
                    <a:pt x="230" y="297"/>
                    <a:pt x="226" y="327"/>
                    <a:pt x="240" y="348"/>
                  </a:cubicBezTo>
                  <a:cubicBezTo>
                    <a:pt x="248" y="360"/>
                    <a:pt x="264" y="384"/>
                    <a:pt x="264" y="38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305" name="Freeform 14"/>
            <p:cNvSpPr>
              <a:spLocks/>
            </p:cNvSpPr>
            <p:nvPr/>
          </p:nvSpPr>
          <p:spPr bwMode="auto">
            <a:xfrm>
              <a:off x="2292" y="2592"/>
              <a:ext cx="504" cy="348"/>
            </a:xfrm>
            <a:custGeom>
              <a:avLst/>
              <a:gdLst>
                <a:gd name="T0" fmla="*/ 504 w 504"/>
                <a:gd name="T1" fmla="*/ 0 h 348"/>
                <a:gd name="T2" fmla="*/ 384 w 504"/>
                <a:gd name="T3" fmla="*/ 60 h 348"/>
                <a:gd name="T4" fmla="*/ 348 w 504"/>
                <a:gd name="T5" fmla="*/ 84 h 348"/>
                <a:gd name="T6" fmla="*/ 168 w 504"/>
                <a:gd name="T7" fmla="*/ 252 h 348"/>
                <a:gd name="T8" fmla="*/ 96 w 504"/>
                <a:gd name="T9" fmla="*/ 276 h 348"/>
                <a:gd name="T10" fmla="*/ 0 w 504"/>
                <a:gd name="T11" fmla="*/ 348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348"/>
                <a:gd name="T20" fmla="*/ 504 w 504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348">
                  <a:moveTo>
                    <a:pt x="504" y="0"/>
                  </a:moveTo>
                  <a:cubicBezTo>
                    <a:pt x="428" y="19"/>
                    <a:pt x="470" y="3"/>
                    <a:pt x="384" y="60"/>
                  </a:cubicBezTo>
                  <a:cubicBezTo>
                    <a:pt x="372" y="68"/>
                    <a:pt x="348" y="84"/>
                    <a:pt x="348" y="84"/>
                  </a:cubicBezTo>
                  <a:cubicBezTo>
                    <a:pt x="306" y="147"/>
                    <a:pt x="238" y="217"/>
                    <a:pt x="168" y="252"/>
                  </a:cubicBezTo>
                  <a:cubicBezTo>
                    <a:pt x="145" y="263"/>
                    <a:pt x="117" y="262"/>
                    <a:pt x="96" y="276"/>
                  </a:cubicBezTo>
                  <a:cubicBezTo>
                    <a:pt x="15" y="330"/>
                    <a:pt x="44" y="304"/>
                    <a:pt x="0" y="34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3" name="Group 15" title="ציור של גרגר עמילן"/>
          <p:cNvGrpSpPr>
            <a:grpSpLocks/>
          </p:cNvGrpSpPr>
          <p:nvPr/>
        </p:nvGrpSpPr>
        <p:grpSpPr bwMode="auto">
          <a:xfrm>
            <a:off x="2933700" y="1695450"/>
            <a:ext cx="3181350" cy="2457450"/>
            <a:chOff x="1848" y="1068"/>
            <a:chExt cx="2004" cy="1548"/>
          </a:xfrm>
        </p:grpSpPr>
        <p:sp>
          <p:nvSpPr>
            <p:cNvPr id="12294" name="Freeform 16"/>
            <p:cNvSpPr>
              <a:spLocks/>
            </p:cNvSpPr>
            <p:nvPr/>
          </p:nvSpPr>
          <p:spPr bwMode="auto">
            <a:xfrm>
              <a:off x="1848" y="2249"/>
              <a:ext cx="828" cy="223"/>
            </a:xfrm>
            <a:custGeom>
              <a:avLst/>
              <a:gdLst>
                <a:gd name="T0" fmla="*/ 828 w 828"/>
                <a:gd name="T1" fmla="*/ 79 h 223"/>
                <a:gd name="T2" fmla="*/ 540 w 828"/>
                <a:gd name="T3" fmla="*/ 199 h 223"/>
                <a:gd name="T4" fmla="*/ 204 w 828"/>
                <a:gd name="T5" fmla="*/ 163 h 223"/>
                <a:gd name="T6" fmla="*/ 72 w 828"/>
                <a:gd name="T7" fmla="*/ 175 h 223"/>
                <a:gd name="T8" fmla="*/ 36 w 828"/>
                <a:gd name="T9" fmla="*/ 187 h 223"/>
                <a:gd name="T10" fmla="*/ 0 w 828"/>
                <a:gd name="T11" fmla="*/ 223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8"/>
                <a:gd name="T19" fmla="*/ 0 h 223"/>
                <a:gd name="T20" fmla="*/ 828 w 828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8" h="223">
                  <a:moveTo>
                    <a:pt x="828" y="79"/>
                  </a:moveTo>
                  <a:cubicBezTo>
                    <a:pt x="710" y="0"/>
                    <a:pt x="629" y="140"/>
                    <a:pt x="540" y="199"/>
                  </a:cubicBezTo>
                  <a:cubicBezTo>
                    <a:pt x="429" y="191"/>
                    <a:pt x="313" y="190"/>
                    <a:pt x="204" y="163"/>
                  </a:cubicBezTo>
                  <a:cubicBezTo>
                    <a:pt x="160" y="167"/>
                    <a:pt x="116" y="169"/>
                    <a:pt x="72" y="175"/>
                  </a:cubicBezTo>
                  <a:cubicBezTo>
                    <a:pt x="59" y="177"/>
                    <a:pt x="47" y="180"/>
                    <a:pt x="36" y="187"/>
                  </a:cubicBezTo>
                  <a:cubicBezTo>
                    <a:pt x="22" y="196"/>
                    <a:pt x="0" y="223"/>
                    <a:pt x="0" y="223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295" name="Freeform 17"/>
            <p:cNvSpPr>
              <a:spLocks/>
            </p:cNvSpPr>
            <p:nvPr/>
          </p:nvSpPr>
          <p:spPr bwMode="auto">
            <a:xfrm>
              <a:off x="2796" y="1068"/>
              <a:ext cx="288" cy="972"/>
            </a:xfrm>
            <a:custGeom>
              <a:avLst/>
              <a:gdLst>
                <a:gd name="T0" fmla="*/ 0 w 288"/>
                <a:gd name="T1" fmla="*/ 972 h 972"/>
                <a:gd name="T2" fmla="*/ 72 w 288"/>
                <a:gd name="T3" fmla="*/ 636 h 972"/>
                <a:gd name="T4" fmla="*/ 192 w 288"/>
                <a:gd name="T5" fmla="*/ 600 h 972"/>
                <a:gd name="T6" fmla="*/ 240 w 288"/>
                <a:gd name="T7" fmla="*/ 528 h 972"/>
                <a:gd name="T8" fmla="*/ 276 w 288"/>
                <a:gd name="T9" fmla="*/ 216 h 972"/>
                <a:gd name="T10" fmla="*/ 288 w 288"/>
                <a:gd name="T11" fmla="*/ 0 h 9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972"/>
                <a:gd name="T20" fmla="*/ 288 w 288"/>
                <a:gd name="T21" fmla="*/ 972 h 9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972">
                  <a:moveTo>
                    <a:pt x="0" y="972"/>
                  </a:moveTo>
                  <a:cubicBezTo>
                    <a:pt x="13" y="893"/>
                    <a:pt x="9" y="699"/>
                    <a:pt x="72" y="636"/>
                  </a:cubicBezTo>
                  <a:cubicBezTo>
                    <a:pt x="100" y="608"/>
                    <a:pt x="159" y="605"/>
                    <a:pt x="192" y="600"/>
                  </a:cubicBezTo>
                  <a:cubicBezTo>
                    <a:pt x="208" y="576"/>
                    <a:pt x="236" y="557"/>
                    <a:pt x="240" y="528"/>
                  </a:cubicBezTo>
                  <a:cubicBezTo>
                    <a:pt x="253" y="423"/>
                    <a:pt x="269" y="322"/>
                    <a:pt x="276" y="216"/>
                  </a:cubicBezTo>
                  <a:cubicBezTo>
                    <a:pt x="281" y="144"/>
                    <a:pt x="288" y="0"/>
                    <a:pt x="288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296" name="Freeform 18"/>
            <p:cNvSpPr>
              <a:spLocks/>
            </p:cNvSpPr>
            <p:nvPr/>
          </p:nvSpPr>
          <p:spPr bwMode="auto">
            <a:xfrm>
              <a:off x="3048" y="2232"/>
              <a:ext cx="804" cy="384"/>
            </a:xfrm>
            <a:custGeom>
              <a:avLst/>
              <a:gdLst>
                <a:gd name="T0" fmla="*/ 0 w 804"/>
                <a:gd name="T1" fmla="*/ 0 h 384"/>
                <a:gd name="T2" fmla="*/ 576 w 804"/>
                <a:gd name="T3" fmla="*/ 60 h 384"/>
                <a:gd name="T4" fmla="*/ 636 w 804"/>
                <a:gd name="T5" fmla="*/ 336 h 384"/>
                <a:gd name="T6" fmla="*/ 672 w 804"/>
                <a:gd name="T7" fmla="*/ 372 h 384"/>
                <a:gd name="T8" fmla="*/ 804 w 804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4"/>
                <a:gd name="T16" fmla="*/ 0 h 384"/>
                <a:gd name="T17" fmla="*/ 804 w 804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4" h="384">
                  <a:moveTo>
                    <a:pt x="0" y="0"/>
                  </a:moveTo>
                  <a:cubicBezTo>
                    <a:pt x="202" y="58"/>
                    <a:pt x="357" y="52"/>
                    <a:pt x="576" y="60"/>
                  </a:cubicBezTo>
                  <a:cubicBezTo>
                    <a:pt x="594" y="150"/>
                    <a:pt x="574" y="262"/>
                    <a:pt x="636" y="336"/>
                  </a:cubicBezTo>
                  <a:cubicBezTo>
                    <a:pt x="647" y="349"/>
                    <a:pt x="656" y="367"/>
                    <a:pt x="672" y="372"/>
                  </a:cubicBezTo>
                  <a:cubicBezTo>
                    <a:pt x="714" y="384"/>
                    <a:pt x="804" y="384"/>
                    <a:pt x="804" y="384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dirty="0">
                <a:solidFill>
                  <a:srgbClr val="660066"/>
                </a:solidFill>
              </a:rPr>
              <a:t>גרגר עמילן</a:t>
            </a:r>
            <a:br>
              <a:rPr lang="en-US" altLang="he-IL" b="1" dirty="0">
                <a:solidFill>
                  <a:srgbClr val="660066"/>
                </a:solidFill>
              </a:rPr>
            </a:b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עיגולים המיצצגים תרחיף עמילן"/>
          <p:cNvSpPr>
            <a:spLocks noGrp="1"/>
          </p:cNvSpPr>
          <p:nvPr>
            <p:ph type="title"/>
          </p:nvPr>
        </p:nvSpPr>
        <p:spPr>
          <a:xfrm>
            <a:off x="457200" y="80674"/>
            <a:ext cx="8229600" cy="1143000"/>
          </a:xfrm>
        </p:spPr>
        <p:txBody>
          <a:bodyPr/>
          <a:lstStyle/>
          <a:p>
            <a:r>
              <a:rPr lang="he-IL" altLang="he-IL" b="1" dirty="0">
                <a:solidFill>
                  <a:srgbClr val="660066"/>
                </a:solidFill>
              </a:rPr>
              <a:t>גרגרי עמילן במים קרים</a:t>
            </a:r>
            <a:endParaRPr lang="he-IL" dirty="0"/>
          </a:p>
        </p:txBody>
      </p:sp>
      <p:sp>
        <p:nvSpPr>
          <p:cNvPr id="13314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3810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3315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905000"/>
            <a:ext cx="3810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3318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572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3316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590800"/>
            <a:ext cx="3810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3317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343400"/>
            <a:ext cx="3810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dirty="0">
                <a:solidFill>
                  <a:srgbClr val="660066"/>
                </a:solidFill>
              </a:rPr>
              <a:t>תפיחה</a:t>
            </a:r>
            <a:endParaRPr lang="he-IL" dirty="0"/>
          </a:p>
        </p:txBody>
      </p:sp>
      <p:sp>
        <p:nvSpPr>
          <p:cNvPr id="14338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95400"/>
            <a:ext cx="6096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4339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676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4340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362200"/>
            <a:ext cx="6096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4341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148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4342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672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dirty="0" err="1">
                <a:solidFill>
                  <a:srgbClr val="660066"/>
                </a:solidFill>
              </a:rPr>
              <a:t>עמילוז</a:t>
            </a:r>
            <a:r>
              <a:rPr lang="he-IL" altLang="he-IL" b="1" dirty="0">
                <a:solidFill>
                  <a:srgbClr val="660066"/>
                </a:solidFill>
              </a:rPr>
              <a:t> יוצא מהגרגרים</a:t>
            </a:r>
            <a:endParaRPr lang="he-IL" dirty="0"/>
          </a:p>
        </p:txBody>
      </p:sp>
      <p:sp>
        <p:nvSpPr>
          <p:cNvPr id="15362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392238"/>
            <a:ext cx="1143000" cy="1219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5363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773238"/>
            <a:ext cx="1219200" cy="1219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5364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382838"/>
            <a:ext cx="14478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5365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287838"/>
            <a:ext cx="12954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5366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87838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5367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38500" y="1392238"/>
            <a:ext cx="2057400" cy="323850"/>
          </a:xfrm>
          <a:custGeom>
            <a:avLst/>
            <a:gdLst>
              <a:gd name="T0" fmla="*/ 0 w 1296"/>
              <a:gd name="T1" fmla="*/ 204 h 204"/>
              <a:gd name="T2" fmla="*/ 192 w 1296"/>
              <a:gd name="T3" fmla="*/ 108 h 204"/>
              <a:gd name="T4" fmla="*/ 336 w 1296"/>
              <a:gd name="T5" fmla="*/ 72 h 204"/>
              <a:gd name="T6" fmla="*/ 780 w 1296"/>
              <a:gd name="T7" fmla="*/ 108 h 204"/>
              <a:gd name="T8" fmla="*/ 1236 w 1296"/>
              <a:gd name="T9" fmla="*/ 48 h 204"/>
              <a:gd name="T10" fmla="*/ 1296 w 1296"/>
              <a:gd name="T11" fmla="*/ 0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6"/>
              <a:gd name="T19" fmla="*/ 0 h 204"/>
              <a:gd name="T20" fmla="*/ 1296 w 129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6" h="204">
                <a:moveTo>
                  <a:pt x="0" y="204"/>
                </a:moveTo>
                <a:cubicBezTo>
                  <a:pt x="84" y="120"/>
                  <a:pt x="27" y="163"/>
                  <a:pt x="192" y="108"/>
                </a:cubicBezTo>
                <a:cubicBezTo>
                  <a:pt x="239" y="92"/>
                  <a:pt x="336" y="72"/>
                  <a:pt x="336" y="72"/>
                </a:cubicBezTo>
                <a:cubicBezTo>
                  <a:pt x="492" y="79"/>
                  <a:pt x="628" y="93"/>
                  <a:pt x="780" y="108"/>
                </a:cubicBezTo>
                <a:cubicBezTo>
                  <a:pt x="935" y="95"/>
                  <a:pt x="1089" y="97"/>
                  <a:pt x="1236" y="48"/>
                </a:cubicBezTo>
                <a:cubicBezTo>
                  <a:pt x="1289" y="9"/>
                  <a:pt x="1270" y="26"/>
                  <a:pt x="1296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68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61950" y="3351213"/>
            <a:ext cx="2381250" cy="231775"/>
          </a:xfrm>
          <a:custGeom>
            <a:avLst/>
            <a:gdLst>
              <a:gd name="T0" fmla="*/ 0 w 1500"/>
              <a:gd name="T1" fmla="*/ 62 h 146"/>
              <a:gd name="T2" fmla="*/ 1104 w 1500"/>
              <a:gd name="T3" fmla="*/ 26 h 146"/>
              <a:gd name="T4" fmla="*/ 1392 w 1500"/>
              <a:gd name="T5" fmla="*/ 26 h 146"/>
              <a:gd name="T6" fmla="*/ 1500 w 1500"/>
              <a:gd name="T7" fmla="*/ 146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1500"/>
              <a:gd name="T13" fmla="*/ 0 h 146"/>
              <a:gd name="T14" fmla="*/ 1500 w 1500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" h="146">
                <a:moveTo>
                  <a:pt x="0" y="62"/>
                </a:moveTo>
                <a:cubicBezTo>
                  <a:pt x="367" y="93"/>
                  <a:pt x="737" y="41"/>
                  <a:pt x="1104" y="26"/>
                </a:cubicBezTo>
                <a:cubicBezTo>
                  <a:pt x="1198" y="17"/>
                  <a:pt x="1298" y="0"/>
                  <a:pt x="1392" y="26"/>
                </a:cubicBezTo>
                <a:cubicBezTo>
                  <a:pt x="1431" y="37"/>
                  <a:pt x="1471" y="117"/>
                  <a:pt x="1500" y="14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69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619500" y="4148138"/>
            <a:ext cx="1695450" cy="1343025"/>
          </a:xfrm>
          <a:custGeom>
            <a:avLst/>
            <a:gdLst>
              <a:gd name="T0" fmla="*/ 0 w 1068"/>
              <a:gd name="T1" fmla="*/ 40 h 846"/>
              <a:gd name="T2" fmla="*/ 480 w 1068"/>
              <a:gd name="T3" fmla="*/ 160 h 846"/>
              <a:gd name="T4" fmla="*/ 552 w 1068"/>
              <a:gd name="T5" fmla="*/ 400 h 846"/>
              <a:gd name="T6" fmla="*/ 720 w 1068"/>
              <a:gd name="T7" fmla="*/ 808 h 846"/>
              <a:gd name="T8" fmla="*/ 840 w 1068"/>
              <a:gd name="T9" fmla="*/ 832 h 846"/>
              <a:gd name="T10" fmla="*/ 1068 w 1068"/>
              <a:gd name="T11" fmla="*/ 844 h 8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8"/>
              <a:gd name="T19" fmla="*/ 0 h 846"/>
              <a:gd name="T20" fmla="*/ 1068 w 1068"/>
              <a:gd name="T21" fmla="*/ 846 h 8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8" h="846">
                <a:moveTo>
                  <a:pt x="0" y="40"/>
                </a:moveTo>
                <a:cubicBezTo>
                  <a:pt x="298" y="51"/>
                  <a:pt x="297" y="0"/>
                  <a:pt x="480" y="160"/>
                </a:cubicBezTo>
                <a:cubicBezTo>
                  <a:pt x="499" y="217"/>
                  <a:pt x="541" y="332"/>
                  <a:pt x="552" y="400"/>
                </a:cubicBezTo>
                <a:cubicBezTo>
                  <a:pt x="583" y="596"/>
                  <a:pt x="527" y="738"/>
                  <a:pt x="720" y="808"/>
                </a:cubicBezTo>
                <a:cubicBezTo>
                  <a:pt x="746" y="818"/>
                  <a:pt x="819" y="830"/>
                  <a:pt x="840" y="832"/>
                </a:cubicBezTo>
                <a:cubicBezTo>
                  <a:pt x="969" y="846"/>
                  <a:pt x="961" y="844"/>
                  <a:pt x="1068" y="844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70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676400" y="6478588"/>
            <a:ext cx="3333750" cy="190500"/>
          </a:xfrm>
          <a:custGeom>
            <a:avLst/>
            <a:gdLst>
              <a:gd name="T0" fmla="*/ 0 w 2100"/>
              <a:gd name="T1" fmla="*/ 0 h 120"/>
              <a:gd name="T2" fmla="*/ 996 w 2100"/>
              <a:gd name="T3" fmla="*/ 36 h 120"/>
              <a:gd name="T4" fmla="*/ 1152 w 2100"/>
              <a:gd name="T5" fmla="*/ 96 h 120"/>
              <a:gd name="T6" fmla="*/ 1308 w 2100"/>
              <a:gd name="T7" fmla="*/ 120 h 120"/>
              <a:gd name="T8" fmla="*/ 1884 w 2100"/>
              <a:gd name="T9" fmla="*/ 108 h 120"/>
              <a:gd name="T10" fmla="*/ 1980 w 2100"/>
              <a:gd name="T11" fmla="*/ 84 h 120"/>
              <a:gd name="T12" fmla="*/ 2100 w 2100"/>
              <a:gd name="T13" fmla="*/ 84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00"/>
              <a:gd name="T22" fmla="*/ 0 h 120"/>
              <a:gd name="T23" fmla="*/ 2100 w 2100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00" h="120">
                <a:moveTo>
                  <a:pt x="0" y="0"/>
                </a:moveTo>
                <a:cubicBezTo>
                  <a:pt x="365" y="7"/>
                  <a:pt x="650" y="20"/>
                  <a:pt x="996" y="36"/>
                </a:cubicBezTo>
                <a:cubicBezTo>
                  <a:pt x="1078" y="50"/>
                  <a:pt x="1085" y="67"/>
                  <a:pt x="1152" y="96"/>
                </a:cubicBezTo>
                <a:cubicBezTo>
                  <a:pt x="1188" y="112"/>
                  <a:pt x="1286" y="118"/>
                  <a:pt x="1308" y="120"/>
                </a:cubicBezTo>
                <a:cubicBezTo>
                  <a:pt x="1500" y="116"/>
                  <a:pt x="1692" y="118"/>
                  <a:pt x="1884" y="108"/>
                </a:cubicBezTo>
                <a:cubicBezTo>
                  <a:pt x="1917" y="106"/>
                  <a:pt x="1947" y="88"/>
                  <a:pt x="1980" y="84"/>
                </a:cubicBezTo>
                <a:cubicBezTo>
                  <a:pt x="2020" y="80"/>
                  <a:pt x="2060" y="84"/>
                  <a:pt x="2100" y="84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71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591300" y="4097338"/>
            <a:ext cx="1657350" cy="2565400"/>
          </a:xfrm>
          <a:custGeom>
            <a:avLst/>
            <a:gdLst>
              <a:gd name="T0" fmla="*/ 0 w 1044"/>
              <a:gd name="T1" fmla="*/ 1584 h 1616"/>
              <a:gd name="T2" fmla="*/ 348 w 1044"/>
              <a:gd name="T3" fmla="*/ 1596 h 1616"/>
              <a:gd name="T4" fmla="*/ 468 w 1044"/>
              <a:gd name="T5" fmla="*/ 1560 h 1616"/>
              <a:gd name="T6" fmla="*/ 540 w 1044"/>
              <a:gd name="T7" fmla="*/ 1428 h 1616"/>
              <a:gd name="T8" fmla="*/ 660 w 1044"/>
              <a:gd name="T9" fmla="*/ 756 h 1616"/>
              <a:gd name="T10" fmla="*/ 708 w 1044"/>
              <a:gd name="T11" fmla="*/ 444 h 1616"/>
              <a:gd name="T12" fmla="*/ 756 w 1044"/>
              <a:gd name="T13" fmla="*/ 276 h 1616"/>
              <a:gd name="T14" fmla="*/ 840 w 1044"/>
              <a:gd name="T15" fmla="*/ 228 h 1616"/>
              <a:gd name="T16" fmla="*/ 936 w 1044"/>
              <a:gd name="T17" fmla="*/ 144 h 1616"/>
              <a:gd name="T18" fmla="*/ 1044 w 1044"/>
              <a:gd name="T19" fmla="*/ 0 h 16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44"/>
              <a:gd name="T31" fmla="*/ 0 h 1616"/>
              <a:gd name="T32" fmla="*/ 1044 w 1044"/>
              <a:gd name="T33" fmla="*/ 1616 h 16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44" h="1616">
                <a:moveTo>
                  <a:pt x="0" y="1584"/>
                </a:moveTo>
                <a:cubicBezTo>
                  <a:pt x="128" y="1616"/>
                  <a:pt x="199" y="1604"/>
                  <a:pt x="348" y="1596"/>
                </a:cubicBezTo>
                <a:cubicBezTo>
                  <a:pt x="381" y="1591"/>
                  <a:pt x="440" y="1588"/>
                  <a:pt x="468" y="1560"/>
                </a:cubicBezTo>
                <a:cubicBezTo>
                  <a:pt x="485" y="1543"/>
                  <a:pt x="528" y="1452"/>
                  <a:pt x="540" y="1428"/>
                </a:cubicBezTo>
                <a:cubicBezTo>
                  <a:pt x="584" y="1206"/>
                  <a:pt x="641" y="983"/>
                  <a:pt x="660" y="756"/>
                </a:cubicBezTo>
                <a:cubicBezTo>
                  <a:pt x="669" y="643"/>
                  <a:pt x="685" y="553"/>
                  <a:pt x="708" y="444"/>
                </a:cubicBezTo>
                <a:cubicBezTo>
                  <a:pt x="719" y="393"/>
                  <a:pt x="721" y="318"/>
                  <a:pt x="756" y="276"/>
                </a:cubicBezTo>
                <a:cubicBezTo>
                  <a:pt x="777" y="251"/>
                  <a:pt x="814" y="247"/>
                  <a:pt x="840" y="228"/>
                </a:cubicBezTo>
                <a:cubicBezTo>
                  <a:pt x="874" y="203"/>
                  <a:pt x="906" y="174"/>
                  <a:pt x="936" y="144"/>
                </a:cubicBezTo>
                <a:cubicBezTo>
                  <a:pt x="979" y="101"/>
                  <a:pt x="1003" y="41"/>
                  <a:pt x="1044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Times New Roman (Hebrew)"/>
      </a:majorFont>
      <a:minorFont>
        <a:latin typeface="Arial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210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Unicode MS</vt:lpstr>
      <vt:lpstr>עיצוב ברירת מחדל</vt:lpstr>
      <vt:lpstr>MSPhotoEd.3</vt:lpstr>
      <vt:lpstr>איך להכין אוכל בתנאי מעבדה?</vt:lpstr>
      <vt:lpstr>עמילן</vt:lpstr>
      <vt:lpstr> עמילן אינו נמס במים קרים – תרחיף  </vt:lpstr>
      <vt:lpstr>עמילן, מים, טמפרטורה</vt:lpstr>
      <vt:lpstr>גרף צמיגות כפונקציה של זמן וטמפרטורה</vt:lpstr>
      <vt:lpstr>גרגר עמילן </vt:lpstr>
      <vt:lpstr>גרגרי עמילן במים קרים</vt:lpstr>
      <vt:lpstr>תפיחה</vt:lpstr>
      <vt:lpstr>עמילוז יוצא מהגרגרים</vt:lpstr>
      <vt:lpstr>סול מוכן</vt:lpstr>
      <vt:lpstr>מתחילים לקרר</vt:lpstr>
      <vt:lpstr>מתחיל להיווצר ג'ל</vt:lpstr>
      <vt:lpstr>ג'ל מוכן</vt:lpstr>
      <vt:lpstr>גורמים המשפעים על תהליך - כיווני חקר אפשריים</vt:lpstr>
      <vt:lpstr>עמילן במוצרי מזון</vt:lpstr>
      <vt:lpstr>כיצד למנוע גושים במוצרים עמילניים? </vt:lpstr>
      <vt:lpstr>שומנים</vt:lpstr>
      <vt:lpstr>שמן + מים  = אמולסיה</vt:lpstr>
      <vt:lpstr>תמונות של תרחיפים</vt:lpstr>
      <vt:lpstr>חלבונים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Michael</dc:creator>
  <cp:lastModifiedBy>Shelly Livne</cp:lastModifiedBy>
  <cp:revision>47</cp:revision>
  <dcterms:created xsi:type="dcterms:W3CDTF">2010-12-03T07:30:18Z</dcterms:created>
  <dcterms:modified xsi:type="dcterms:W3CDTF">2025-05-12T09:12:09Z</dcterms:modified>
</cp:coreProperties>
</file>