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7" r:id="rId1"/>
    <p:sldMasterId id="2147483811" r:id="rId2"/>
  </p:sldMasterIdLst>
  <p:sldIdLst>
    <p:sldId id="256" r:id="rId3"/>
    <p:sldId id="257" r:id="rId4"/>
    <p:sldId id="258" r:id="rId5"/>
    <p:sldId id="259" r:id="rId6"/>
    <p:sldId id="260" r:id="rId7"/>
    <p:sldId id="261" r:id="rId8"/>
    <p:sldId id="263" r:id="rId9"/>
    <p:sldId id="262"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84380"/>
    <p:restoredTop sz="94660"/>
  </p:normalViewPr>
  <p:slideViewPr>
    <p:cSldViewPr>
      <p:cViewPr varScale="1">
        <p:scale>
          <a:sx n="81" d="100"/>
          <a:sy n="81" d="100"/>
        </p:scale>
        <p:origin x="653"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114"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3.xml"/><Relationship Id="rId7" Type="http://schemas.openxmlformats.org/officeDocument/2006/relationships/slide" Target="slides/slide9.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 Id="rId9"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F642D0C-50A5-5098-5E35-5F1A7B7CEF32}"/>
              </a:ext>
            </a:extLst>
          </p:cNvPr>
          <p:cNvGrpSpPr>
            <a:grpSpLocks/>
          </p:cNvGrpSpPr>
          <p:nvPr/>
        </p:nvGrpSpPr>
        <p:grpSpPr bwMode="auto">
          <a:xfrm>
            <a:off x="2084388" y="296863"/>
            <a:ext cx="6823075" cy="5353050"/>
            <a:chOff x="1313" y="187"/>
            <a:chExt cx="4298" cy="3372"/>
          </a:xfrm>
        </p:grpSpPr>
        <p:grpSp>
          <p:nvGrpSpPr>
            <p:cNvPr id="3" name="Group 3">
              <a:extLst>
                <a:ext uri="{FF2B5EF4-FFF2-40B4-BE49-F238E27FC236}">
                  <a16:creationId xmlns:a16="http://schemas.microsoft.com/office/drawing/2014/main" id="{7B1B6EAB-DC6C-74A6-5FE5-17F7C49D8D43}"/>
                </a:ext>
              </a:extLst>
            </p:cNvPr>
            <p:cNvGrpSpPr>
              <a:grpSpLocks/>
            </p:cNvGrpSpPr>
            <p:nvPr/>
          </p:nvGrpSpPr>
          <p:grpSpPr bwMode="auto">
            <a:xfrm>
              <a:off x="2194" y="601"/>
              <a:ext cx="596" cy="447"/>
              <a:chOff x="0" y="0"/>
              <a:chExt cx="768" cy="576"/>
            </a:xfrm>
          </p:grpSpPr>
          <p:sp>
            <p:nvSpPr>
              <p:cNvPr id="102631" name="Oval 4">
                <a:extLst>
                  <a:ext uri="{FF2B5EF4-FFF2-40B4-BE49-F238E27FC236}">
                    <a16:creationId xmlns:a16="http://schemas.microsoft.com/office/drawing/2014/main" id="{97E954B0-F56B-3563-5976-BD9E9A078B6E}"/>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he-IL"/>
              </a:p>
            </p:txBody>
          </p:sp>
          <p:sp>
            <p:nvSpPr>
              <p:cNvPr id="102632" name="Oval 5">
                <a:extLst>
                  <a:ext uri="{FF2B5EF4-FFF2-40B4-BE49-F238E27FC236}">
                    <a16:creationId xmlns:a16="http://schemas.microsoft.com/office/drawing/2014/main" id="{52E85201-7CC8-CC80-0A23-6F943A68C889}"/>
                  </a:ext>
                </a:extLst>
              </p:cNvPr>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he-IL"/>
              </a:p>
            </p:txBody>
          </p:sp>
        </p:grpSp>
        <p:grpSp>
          <p:nvGrpSpPr>
            <p:cNvPr id="4" name="Group 6">
              <a:extLst>
                <a:ext uri="{FF2B5EF4-FFF2-40B4-BE49-F238E27FC236}">
                  <a16:creationId xmlns:a16="http://schemas.microsoft.com/office/drawing/2014/main" id="{3BFD890C-598F-FF06-F1BE-7BAE61E79854}"/>
                </a:ext>
              </a:extLst>
            </p:cNvPr>
            <p:cNvGrpSpPr>
              <a:grpSpLocks/>
            </p:cNvGrpSpPr>
            <p:nvPr/>
          </p:nvGrpSpPr>
          <p:grpSpPr bwMode="auto">
            <a:xfrm>
              <a:off x="1312" y="187"/>
              <a:ext cx="4299" cy="3372"/>
              <a:chOff x="0" y="0"/>
              <a:chExt cx="5533" cy="4341"/>
            </a:xfrm>
          </p:grpSpPr>
          <p:grpSp>
            <p:nvGrpSpPr>
              <p:cNvPr id="20" name="Group 7">
                <a:extLst>
                  <a:ext uri="{FF2B5EF4-FFF2-40B4-BE49-F238E27FC236}">
                    <a16:creationId xmlns:a16="http://schemas.microsoft.com/office/drawing/2014/main" id="{E7A67E09-1CC2-41A0-5D45-1DC768E80B78}"/>
                  </a:ext>
                </a:extLst>
              </p:cNvPr>
              <p:cNvGrpSpPr>
                <a:grpSpLocks/>
              </p:cNvGrpSpPr>
              <p:nvPr/>
            </p:nvGrpSpPr>
            <p:grpSpPr bwMode="auto">
              <a:xfrm>
                <a:off x="0" y="0"/>
                <a:ext cx="5470" cy="4341"/>
                <a:chOff x="0" y="0"/>
                <a:chExt cx="5470" cy="4341"/>
              </a:xfrm>
            </p:grpSpPr>
            <p:grpSp>
              <p:nvGrpSpPr>
                <p:cNvPr id="31" name="Group 8">
                  <a:extLst>
                    <a:ext uri="{FF2B5EF4-FFF2-40B4-BE49-F238E27FC236}">
                      <a16:creationId xmlns:a16="http://schemas.microsoft.com/office/drawing/2014/main" id="{48730A1E-1E34-5955-0100-37BEE0B6EC38}"/>
                    </a:ext>
                  </a:extLst>
                </p:cNvPr>
                <p:cNvGrpSpPr>
                  <a:grpSpLocks/>
                </p:cNvGrpSpPr>
                <p:nvPr/>
              </p:nvGrpSpPr>
              <p:grpSpPr bwMode="auto">
                <a:xfrm>
                  <a:off x="1339" y="786"/>
                  <a:ext cx="2919" cy="2151"/>
                  <a:chOff x="1265" y="814"/>
                  <a:chExt cx="2919" cy="2151"/>
                </a:xfrm>
              </p:grpSpPr>
              <p:sp>
                <p:nvSpPr>
                  <p:cNvPr id="102629" name="Oval 9">
                    <a:extLst>
                      <a:ext uri="{FF2B5EF4-FFF2-40B4-BE49-F238E27FC236}">
                        <a16:creationId xmlns:a16="http://schemas.microsoft.com/office/drawing/2014/main" id="{E897A90A-92BB-EE97-4FAF-90C5E61BDCDD}"/>
                      </a:ext>
                    </a:extLst>
                  </p:cNvPr>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he-IL"/>
                  </a:p>
                </p:txBody>
              </p:sp>
              <p:sp>
                <p:nvSpPr>
                  <p:cNvPr id="102630" name="Oval 10">
                    <a:extLst>
                      <a:ext uri="{FF2B5EF4-FFF2-40B4-BE49-F238E27FC236}">
                        <a16:creationId xmlns:a16="http://schemas.microsoft.com/office/drawing/2014/main" id="{9CE85E22-72AB-33F2-387E-B2FE5CE8F32D}"/>
                      </a:ext>
                    </a:extLst>
                  </p:cNvPr>
                  <p:cNvSpPr>
                    <a:spLocks noChangeArrowheads="1"/>
                  </p:cNvSpPr>
                  <p:nvPr/>
                </p:nvSpPr>
                <p:spPr bwMode="hidden">
                  <a:xfrm>
                    <a:off x="2379"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he-IL"/>
                  </a:p>
                </p:txBody>
              </p:sp>
            </p:grpSp>
            <p:grpSp>
              <p:nvGrpSpPr>
                <p:cNvPr id="102528" name="Group 11">
                  <a:extLst>
                    <a:ext uri="{FF2B5EF4-FFF2-40B4-BE49-F238E27FC236}">
                      <a16:creationId xmlns:a16="http://schemas.microsoft.com/office/drawing/2014/main" id="{35C3E8FE-6009-DBA0-067E-284D8D8D5123}"/>
                    </a:ext>
                  </a:extLst>
                </p:cNvPr>
                <p:cNvGrpSpPr>
                  <a:grpSpLocks/>
                </p:cNvGrpSpPr>
                <p:nvPr/>
              </p:nvGrpSpPr>
              <p:grpSpPr bwMode="auto">
                <a:xfrm>
                  <a:off x="0" y="0"/>
                  <a:ext cx="5470" cy="4341"/>
                  <a:chOff x="0" y="0"/>
                  <a:chExt cx="5470" cy="4341"/>
                </a:xfrm>
              </p:grpSpPr>
              <p:grpSp>
                <p:nvGrpSpPr>
                  <p:cNvPr id="102529" name="Group 12">
                    <a:extLst>
                      <a:ext uri="{FF2B5EF4-FFF2-40B4-BE49-F238E27FC236}">
                        <a16:creationId xmlns:a16="http://schemas.microsoft.com/office/drawing/2014/main" id="{39EF3B44-DCB7-4F43-B34D-090FB39B1F40}"/>
                      </a:ext>
                    </a:extLst>
                  </p:cNvPr>
                  <p:cNvGrpSpPr>
                    <a:grpSpLocks/>
                  </p:cNvGrpSpPr>
                  <p:nvPr/>
                </p:nvGrpSpPr>
                <p:grpSpPr bwMode="auto">
                  <a:xfrm>
                    <a:off x="3545" y="1502"/>
                    <a:ext cx="1258" cy="2327"/>
                    <a:chOff x="3471" y="1530"/>
                    <a:chExt cx="1258" cy="2327"/>
                  </a:xfrm>
                </p:grpSpPr>
                <p:sp>
                  <p:nvSpPr>
                    <p:cNvPr id="102627" name="Freeform 13">
                      <a:extLst>
                        <a:ext uri="{FF2B5EF4-FFF2-40B4-BE49-F238E27FC236}">
                          <a16:creationId xmlns:a16="http://schemas.microsoft.com/office/drawing/2014/main" id="{592A6C83-02CB-703C-824A-A94DE4AE4CC2}"/>
                        </a:ext>
                      </a:extLst>
                    </p:cNvPr>
                    <p:cNvSpPr>
                      <a:spLocks/>
                    </p:cNvSpPr>
                    <p:nvPr/>
                  </p:nvSpPr>
                  <p:spPr bwMode="hidden">
                    <a:xfrm rot="2711884">
                      <a:off x="2765" y="2236"/>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he-IL"/>
                    </a:p>
                  </p:txBody>
                </p:sp>
                <p:sp>
                  <p:nvSpPr>
                    <p:cNvPr id="102628" name="Freeform 14">
                      <a:extLst>
                        <a:ext uri="{FF2B5EF4-FFF2-40B4-BE49-F238E27FC236}">
                          <a16:creationId xmlns:a16="http://schemas.microsoft.com/office/drawing/2014/main" id="{E41F1663-1144-8D19-25EF-74C1FC37938B}"/>
                        </a:ext>
                      </a:extLst>
                    </p:cNvPr>
                    <p:cNvSpPr>
                      <a:spLocks/>
                    </p:cNvSpPr>
                    <p:nvPr/>
                  </p:nvSpPr>
                  <p:spPr bwMode="hidden">
                    <a:xfrm rot="2711884">
                      <a:off x="4022" y="3149"/>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102530" name="Group 15">
                    <a:extLst>
                      <a:ext uri="{FF2B5EF4-FFF2-40B4-BE49-F238E27FC236}">
                        <a16:creationId xmlns:a16="http://schemas.microsoft.com/office/drawing/2014/main" id="{C194D358-801F-8B3B-0EBF-325CAE9E5247}"/>
                      </a:ext>
                    </a:extLst>
                  </p:cNvPr>
                  <p:cNvGrpSpPr>
                    <a:grpSpLocks/>
                  </p:cNvGrpSpPr>
                  <p:nvPr/>
                </p:nvGrpSpPr>
                <p:grpSpPr bwMode="auto">
                  <a:xfrm>
                    <a:off x="2938" y="1991"/>
                    <a:ext cx="2463" cy="1332"/>
                    <a:chOff x="2864" y="2019"/>
                    <a:chExt cx="2463" cy="1332"/>
                  </a:xfrm>
                </p:grpSpPr>
                <p:sp>
                  <p:nvSpPr>
                    <p:cNvPr id="102625" name="Freeform 16">
                      <a:extLst>
                        <a:ext uri="{FF2B5EF4-FFF2-40B4-BE49-F238E27FC236}">
                          <a16:creationId xmlns:a16="http://schemas.microsoft.com/office/drawing/2014/main" id="{E59A56DD-73E0-0482-DBF7-3430288621B3}"/>
                        </a:ext>
                      </a:extLst>
                    </p:cNvPr>
                    <p:cNvSpPr>
                      <a:spLocks/>
                    </p:cNvSpPr>
                    <p:nvPr/>
                  </p:nvSpPr>
                  <p:spPr bwMode="hidden">
                    <a:xfrm rot="2104081">
                      <a:off x="2864" y="2020"/>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26" name="Freeform 17">
                      <a:extLst>
                        <a:ext uri="{FF2B5EF4-FFF2-40B4-BE49-F238E27FC236}">
                          <a16:creationId xmlns:a16="http://schemas.microsoft.com/office/drawing/2014/main" id="{4908814C-F6D2-B647-D565-B514CFBA0DFE}"/>
                        </a:ext>
                      </a:extLst>
                    </p:cNvPr>
                    <p:cNvSpPr>
                      <a:spLocks/>
                    </p:cNvSpPr>
                    <p:nvPr/>
                  </p:nvSpPr>
                  <p:spPr bwMode="hidden">
                    <a:xfrm rot="2104081">
                      <a:off x="4352"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102531" name="Group 18">
                    <a:extLst>
                      <a:ext uri="{FF2B5EF4-FFF2-40B4-BE49-F238E27FC236}">
                        <a16:creationId xmlns:a16="http://schemas.microsoft.com/office/drawing/2014/main" id="{DD0E61AD-D3AB-AF6D-3705-037545C132EE}"/>
                      </a:ext>
                    </a:extLst>
                  </p:cNvPr>
                  <p:cNvGrpSpPr>
                    <a:grpSpLocks/>
                  </p:cNvGrpSpPr>
                  <p:nvPr/>
                </p:nvGrpSpPr>
                <p:grpSpPr bwMode="auto">
                  <a:xfrm>
                    <a:off x="2971" y="1804"/>
                    <a:ext cx="2477" cy="1064"/>
                    <a:chOff x="2897" y="1832"/>
                    <a:chExt cx="2477" cy="1064"/>
                  </a:xfrm>
                </p:grpSpPr>
                <p:sp>
                  <p:nvSpPr>
                    <p:cNvPr id="102623" name="Freeform 19">
                      <a:extLst>
                        <a:ext uri="{FF2B5EF4-FFF2-40B4-BE49-F238E27FC236}">
                          <a16:creationId xmlns:a16="http://schemas.microsoft.com/office/drawing/2014/main" id="{3FA5AA0B-23FA-91C7-5D40-B3BEB64F409E}"/>
                        </a:ext>
                      </a:extLst>
                    </p:cNvPr>
                    <p:cNvSpPr>
                      <a:spLocks/>
                    </p:cNvSpPr>
                    <p:nvPr/>
                  </p:nvSpPr>
                  <p:spPr bwMode="hidden">
                    <a:xfrm rot="1582915">
                      <a:off x="2896"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24" name="Freeform 20">
                      <a:extLst>
                        <a:ext uri="{FF2B5EF4-FFF2-40B4-BE49-F238E27FC236}">
                          <a16:creationId xmlns:a16="http://schemas.microsoft.com/office/drawing/2014/main" id="{9884BEE5-996B-8A7E-A790-073DACEE74A9}"/>
                        </a:ext>
                      </a:extLst>
                    </p:cNvPr>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102532" name="Group 21">
                    <a:extLst>
                      <a:ext uri="{FF2B5EF4-FFF2-40B4-BE49-F238E27FC236}">
                        <a16:creationId xmlns:a16="http://schemas.microsoft.com/office/drawing/2014/main" id="{27DDD7DC-CA2A-C0C0-4312-48C4632FA020}"/>
                      </a:ext>
                    </a:extLst>
                  </p:cNvPr>
                  <p:cNvGrpSpPr>
                    <a:grpSpLocks/>
                  </p:cNvGrpSpPr>
                  <p:nvPr/>
                </p:nvGrpSpPr>
                <p:grpSpPr bwMode="auto">
                  <a:xfrm>
                    <a:off x="2998" y="1608"/>
                    <a:ext cx="2472" cy="927"/>
                    <a:chOff x="2924" y="1636"/>
                    <a:chExt cx="2472" cy="927"/>
                  </a:xfrm>
                </p:grpSpPr>
                <p:sp>
                  <p:nvSpPr>
                    <p:cNvPr id="102621" name="Freeform 22">
                      <a:extLst>
                        <a:ext uri="{FF2B5EF4-FFF2-40B4-BE49-F238E27FC236}">
                          <a16:creationId xmlns:a16="http://schemas.microsoft.com/office/drawing/2014/main" id="{E9B0EA44-7DA7-464B-D927-137603376DA1}"/>
                        </a:ext>
                      </a:extLst>
                    </p:cNvPr>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22" name="Freeform 23">
                      <a:extLst>
                        <a:ext uri="{FF2B5EF4-FFF2-40B4-BE49-F238E27FC236}">
                          <a16:creationId xmlns:a16="http://schemas.microsoft.com/office/drawing/2014/main" id="{E2FF4B94-BAC2-CCCA-CAF4-F0CFD2E59EA7}"/>
                        </a:ext>
                      </a:extLst>
                    </p:cNvPr>
                    <p:cNvSpPr>
                      <a:spLocks/>
                    </p:cNvSpPr>
                    <p:nvPr/>
                  </p:nvSpPr>
                  <p:spPr bwMode="hidden">
                    <a:xfrm rot="1080363">
                      <a:off x="4495" y="2036"/>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102533" name="Group 24">
                    <a:extLst>
                      <a:ext uri="{FF2B5EF4-FFF2-40B4-BE49-F238E27FC236}">
                        <a16:creationId xmlns:a16="http://schemas.microsoft.com/office/drawing/2014/main" id="{9C15AD1B-9EC9-631F-DAC0-9D325C4FCDA4}"/>
                      </a:ext>
                    </a:extLst>
                  </p:cNvPr>
                  <p:cNvGrpSpPr>
                    <a:grpSpLocks/>
                  </p:cNvGrpSpPr>
                  <p:nvPr/>
                </p:nvGrpSpPr>
                <p:grpSpPr bwMode="auto">
                  <a:xfrm>
                    <a:off x="3032" y="1386"/>
                    <a:ext cx="2342" cy="657"/>
                    <a:chOff x="2958" y="1414"/>
                    <a:chExt cx="2342" cy="657"/>
                  </a:xfrm>
                </p:grpSpPr>
                <p:sp>
                  <p:nvSpPr>
                    <p:cNvPr id="102619" name="Freeform 25">
                      <a:extLst>
                        <a:ext uri="{FF2B5EF4-FFF2-40B4-BE49-F238E27FC236}">
                          <a16:creationId xmlns:a16="http://schemas.microsoft.com/office/drawing/2014/main" id="{63FFD0EC-A84F-679A-B35E-B05D17C529F9}"/>
                        </a:ext>
                      </a:extLst>
                    </p:cNvPr>
                    <p:cNvSpPr>
                      <a:spLocks/>
                    </p:cNvSpPr>
                    <p:nvPr/>
                  </p:nvSpPr>
                  <p:spPr bwMode="hidden">
                    <a:xfrm rot="463793">
                      <a:off x="2958" y="1414"/>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20" name="Freeform 26">
                      <a:extLst>
                        <a:ext uri="{FF2B5EF4-FFF2-40B4-BE49-F238E27FC236}">
                          <a16:creationId xmlns:a16="http://schemas.microsoft.com/office/drawing/2014/main" id="{93344BF8-FA16-D9DA-1B52-A6E501312116}"/>
                        </a:ext>
                      </a:extLst>
                    </p:cNvPr>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102534" name="Group 27">
                    <a:extLst>
                      <a:ext uri="{FF2B5EF4-FFF2-40B4-BE49-F238E27FC236}">
                        <a16:creationId xmlns:a16="http://schemas.microsoft.com/office/drawing/2014/main" id="{353ECDDD-3E79-0775-BB74-9F221271B33E}"/>
                      </a:ext>
                    </a:extLst>
                  </p:cNvPr>
                  <p:cNvGrpSpPr>
                    <a:grpSpLocks/>
                  </p:cNvGrpSpPr>
                  <p:nvPr/>
                </p:nvGrpSpPr>
                <p:grpSpPr bwMode="auto">
                  <a:xfrm>
                    <a:off x="3057" y="1241"/>
                    <a:ext cx="2150" cy="343"/>
                    <a:chOff x="2983" y="1269"/>
                    <a:chExt cx="2150" cy="343"/>
                  </a:xfrm>
                </p:grpSpPr>
                <p:sp>
                  <p:nvSpPr>
                    <p:cNvPr id="102617" name="Freeform 28">
                      <a:extLst>
                        <a:ext uri="{FF2B5EF4-FFF2-40B4-BE49-F238E27FC236}">
                          <a16:creationId xmlns:a16="http://schemas.microsoft.com/office/drawing/2014/main" id="{D289D8AC-BC9B-856B-5B76-F9745CBB05F0}"/>
                        </a:ext>
                      </a:extLst>
                    </p:cNvPr>
                    <p:cNvSpPr>
                      <a:spLocks/>
                    </p:cNvSpPr>
                    <p:nvPr/>
                  </p:nvSpPr>
                  <p:spPr bwMode="hidden">
                    <a:xfrm rot="-84182">
                      <a:off x="2983" y="1290"/>
                      <a:ext cx="1404" cy="21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18" name="Freeform 29">
                      <a:extLst>
                        <a:ext uri="{FF2B5EF4-FFF2-40B4-BE49-F238E27FC236}">
                          <a16:creationId xmlns:a16="http://schemas.microsoft.com/office/drawing/2014/main" id="{C12EF753-AF13-C7DF-038B-C38A046FF087}"/>
                        </a:ext>
                      </a:extLst>
                    </p:cNvPr>
                    <p:cNvSpPr>
                      <a:spLocks/>
                    </p:cNvSpPr>
                    <p:nvPr/>
                  </p:nvSpPr>
                  <p:spPr bwMode="hidden">
                    <a:xfrm rot="-84182">
                      <a:off x="4379" y="1269"/>
                      <a:ext cx="754" cy="34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102537" name="Group 30">
                    <a:extLst>
                      <a:ext uri="{FF2B5EF4-FFF2-40B4-BE49-F238E27FC236}">
                        <a16:creationId xmlns:a16="http://schemas.microsoft.com/office/drawing/2014/main" id="{D90A5F00-EFB5-EF56-B474-B67B50BDF508}"/>
                      </a:ext>
                    </a:extLst>
                  </p:cNvPr>
                  <p:cNvGrpSpPr>
                    <a:grpSpLocks/>
                  </p:cNvGrpSpPr>
                  <p:nvPr/>
                </p:nvGrpSpPr>
                <p:grpSpPr bwMode="auto">
                  <a:xfrm>
                    <a:off x="3012" y="889"/>
                    <a:ext cx="1879" cy="427"/>
                    <a:chOff x="2938" y="917"/>
                    <a:chExt cx="1879" cy="427"/>
                  </a:xfrm>
                </p:grpSpPr>
                <p:sp>
                  <p:nvSpPr>
                    <p:cNvPr id="102615" name="Freeform 31">
                      <a:extLst>
                        <a:ext uri="{FF2B5EF4-FFF2-40B4-BE49-F238E27FC236}">
                          <a16:creationId xmlns:a16="http://schemas.microsoft.com/office/drawing/2014/main" id="{E698DF65-3EBC-5374-EAEE-FC76158FBC12}"/>
                        </a:ext>
                      </a:extLst>
                    </p:cNvPr>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16" name="Freeform 32">
                      <a:extLst>
                        <a:ext uri="{FF2B5EF4-FFF2-40B4-BE49-F238E27FC236}">
                          <a16:creationId xmlns:a16="http://schemas.microsoft.com/office/drawing/2014/main" id="{3AEC3AC9-4E0B-74CA-21FD-82CADA6594D2}"/>
                        </a:ext>
                      </a:extLst>
                    </p:cNvPr>
                    <p:cNvSpPr>
                      <a:spLocks/>
                    </p:cNvSpPr>
                    <p:nvPr/>
                  </p:nvSpPr>
                  <p:spPr bwMode="hidden">
                    <a:xfrm rot="-802576">
                      <a:off x="4155" y="918"/>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102538" name="Group 33">
                    <a:extLst>
                      <a:ext uri="{FF2B5EF4-FFF2-40B4-BE49-F238E27FC236}">
                        <a16:creationId xmlns:a16="http://schemas.microsoft.com/office/drawing/2014/main" id="{702B4666-70D8-A14D-3DA5-B4636C6F7A99}"/>
                      </a:ext>
                    </a:extLst>
                  </p:cNvPr>
                  <p:cNvGrpSpPr>
                    <a:grpSpLocks/>
                  </p:cNvGrpSpPr>
                  <p:nvPr/>
                </p:nvGrpSpPr>
                <p:grpSpPr bwMode="auto">
                  <a:xfrm>
                    <a:off x="711" y="1625"/>
                    <a:ext cx="1257" cy="2326"/>
                    <a:chOff x="637" y="1653"/>
                    <a:chExt cx="1257" cy="2326"/>
                  </a:xfrm>
                </p:grpSpPr>
                <p:sp>
                  <p:nvSpPr>
                    <p:cNvPr id="102613" name="Freeform 34">
                      <a:extLst>
                        <a:ext uri="{FF2B5EF4-FFF2-40B4-BE49-F238E27FC236}">
                          <a16:creationId xmlns:a16="http://schemas.microsoft.com/office/drawing/2014/main" id="{8F600408-2879-F1B1-E8AF-D28E5E7B711A}"/>
                        </a:ext>
                      </a:extLst>
                    </p:cNvPr>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14" name="Freeform 35">
                      <a:extLst>
                        <a:ext uri="{FF2B5EF4-FFF2-40B4-BE49-F238E27FC236}">
                          <a16:creationId xmlns:a16="http://schemas.microsoft.com/office/drawing/2014/main" id="{118617C0-2A6B-7DE6-79DD-333FD097752D}"/>
                        </a:ext>
                      </a:extLst>
                    </p:cNvPr>
                    <p:cNvSpPr>
                      <a:spLocks/>
                    </p:cNvSpPr>
                    <p:nvPr/>
                  </p:nvSpPr>
                  <p:spPr bwMode="hidden">
                    <a:xfrm rot="18888116" flipH="1">
                      <a:off x="419" y="3271"/>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102539" name="Group 36">
                    <a:extLst>
                      <a:ext uri="{FF2B5EF4-FFF2-40B4-BE49-F238E27FC236}">
                        <a16:creationId xmlns:a16="http://schemas.microsoft.com/office/drawing/2014/main" id="{7E4B74C4-636F-DE74-4BFF-B39B6FD380D4}"/>
                      </a:ext>
                    </a:extLst>
                  </p:cNvPr>
                  <p:cNvGrpSpPr>
                    <a:grpSpLocks/>
                  </p:cNvGrpSpPr>
                  <p:nvPr/>
                </p:nvGrpSpPr>
                <p:grpSpPr bwMode="auto">
                  <a:xfrm>
                    <a:off x="69" y="2168"/>
                    <a:ext cx="2463" cy="1332"/>
                    <a:chOff x="-5" y="2196"/>
                    <a:chExt cx="2463" cy="1332"/>
                  </a:xfrm>
                </p:grpSpPr>
                <p:sp>
                  <p:nvSpPr>
                    <p:cNvPr id="102611" name="Freeform 37">
                      <a:extLst>
                        <a:ext uri="{FF2B5EF4-FFF2-40B4-BE49-F238E27FC236}">
                          <a16:creationId xmlns:a16="http://schemas.microsoft.com/office/drawing/2014/main" id="{9248D922-FD5D-BF09-D715-59661A5CF397}"/>
                        </a:ext>
                      </a:extLst>
                    </p:cNvPr>
                    <p:cNvSpPr>
                      <a:spLocks/>
                    </p:cNvSpPr>
                    <p:nvPr/>
                  </p:nvSpPr>
                  <p:spPr bwMode="hidden">
                    <a:xfrm rot="19495919" flipH="1">
                      <a:off x="644" y="2196"/>
                      <a:ext cx="1813"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12" name="Freeform 38">
                      <a:extLst>
                        <a:ext uri="{FF2B5EF4-FFF2-40B4-BE49-F238E27FC236}">
                          <a16:creationId xmlns:a16="http://schemas.microsoft.com/office/drawing/2014/main" id="{04C9C46E-8D0D-CFB7-DB8B-E78911C1A4FC}"/>
                        </a:ext>
                      </a:extLst>
                    </p:cNvPr>
                    <p:cNvSpPr>
                      <a:spLocks/>
                    </p:cNvSpPr>
                    <p:nvPr/>
                  </p:nvSpPr>
                  <p:spPr bwMode="hidden">
                    <a:xfrm rot="19495919" flipH="1">
                      <a:off x="-5" y="2984"/>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102540" name="Group 39">
                    <a:extLst>
                      <a:ext uri="{FF2B5EF4-FFF2-40B4-BE49-F238E27FC236}">
                        <a16:creationId xmlns:a16="http://schemas.microsoft.com/office/drawing/2014/main" id="{7145E9F8-1CE1-042C-CDAF-B8A3428DBE4E}"/>
                      </a:ext>
                    </a:extLst>
                  </p:cNvPr>
                  <p:cNvGrpSpPr>
                    <a:grpSpLocks/>
                  </p:cNvGrpSpPr>
                  <p:nvPr/>
                </p:nvGrpSpPr>
                <p:grpSpPr bwMode="auto">
                  <a:xfrm>
                    <a:off x="22" y="1981"/>
                    <a:ext cx="2477" cy="1064"/>
                    <a:chOff x="-52" y="2009"/>
                    <a:chExt cx="2477" cy="1064"/>
                  </a:xfrm>
                </p:grpSpPr>
                <p:sp>
                  <p:nvSpPr>
                    <p:cNvPr id="102609" name="Freeform 40">
                      <a:extLst>
                        <a:ext uri="{FF2B5EF4-FFF2-40B4-BE49-F238E27FC236}">
                          <a16:creationId xmlns:a16="http://schemas.microsoft.com/office/drawing/2014/main" id="{2643A58B-AB8D-7345-37C3-FE2A0D4A5D46}"/>
                        </a:ext>
                      </a:extLst>
                    </p:cNvPr>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10" name="Freeform 41">
                      <a:extLst>
                        <a:ext uri="{FF2B5EF4-FFF2-40B4-BE49-F238E27FC236}">
                          <a16:creationId xmlns:a16="http://schemas.microsoft.com/office/drawing/2014/main" id="{7B3ACB5C-9F2D-3341-DD5A-83DA1576AFD4}"/>
                        </a:ext>
                      </a:extLst>
                    </p:cNvPr>
                    <p:cNvSpPr>
                      <a:spLocks/>
                    </p:cNvSpPr>
                    <p:nvPr/>
                  </p:nvSpPr>
                  <p:spPr bwMode="hidden">
                    <a:xfrm rot="20017085" flipH="1">
                      <a:off x="-52" y="2596"/>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102541" name="Group 42">
                    <a:extLst>
                      <a:ext uri="{FF2B5EF4-FFF2-40B4-BE49-F238E27FC236}">
                        <a16:creationId xmlns:a16="http://schemas.microsoft.com/office/drawing/2014/main" id="{E6CF1078-C31A-9E24-8582-E9BC7D7801EC}"/>
                      </a:ext>
                    </a:extLst>
                  </p:cNvPr>
                  <p:cNvGrpSpPr>
                    <a:grpSpLocks/>
                  </p:cNvGrpSpPr>
                  <p:nvPr/>
                </p:nvGrpSpPr>
                <p:grpSpPr bwMode="auto">
                  <a:xfrm>
                    <a:off x="0" y="1785"/>
                    <a:ext cx="2472" cy="927"/>
                    <a:chOff x="-74" y="1813"/>
                    <a:chExt cx="2472" cy="927"/>
                  </a:xfrm>
                </p:grpSpPr>
                <p:sp>
                  <p:nvSpPr>
                    <p:cNvPr id="102607" name="Freeform 43">
                      <a:extLst>
                        <a:ext uri="{FF2B5EF4-FFF2-40B4-BE49-F238E27FC236}">
                          <a16:creationId xmlns:a16="http://schemas.microsoft.com/office/drawing/2014/main" id="{B8B00C7B-2BD1-4326-A609-E88689809A07}"/>
                        </a:ext>
                      </a:extLst>
                    </p:cNvPr>
                    <p:cNvSpPr>
                      <a:spLocks/>
                    </p:cNvSpPr>
                    <p:nvPr/>
                  </p:nvSpPr>
                  <p:spPr bwMode="hidden">
                    <a:xfrm rot="20519637" flipH="1">
                      <a:off x="721" y="1814"/>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08" name="Freeform 44">
                      <a:extLst>
                        <a:ext uri="{FF2B5EF4-FFF2-40B4-BE49-F238E27FC236}">
                          <a16:creationId xmlns:a16="http://schemas.microsoft.com/office/drawing/2014/main" id="{38A15FD5-59D4-222A-BBA4-7DDDDC77B56D}"/>
                        </a:ext>
                      </a:extLst>
                    </p:cNvPr>
                    <p:cNvSpPr>
                      <a:spLocks/>
                    </p:cNvSpPr>
                    <p:nvPr/>
                  </p:nvSpPr>
                  <p:spPr bwMode="hidden">
                    <a:xfrm rot="20519637" flipH="1">
                      <a:off x="-74" y="2214"/>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102542" name="Group 45">
                    <a:extLst>
                      <a:ext uri="{FF2B5EF4-FFF2-40B4-BE49-F238E27FC236}">
                        <a16:creationId xmlns:a16="http://schemas.microsoft.com/office/drawing/2014/main" id="{D49350CD-D635-3447-CC0A-1EBBA2818A4E}"/>
                      </a:ext>
                    </a:extLst>
                  </p:cNvPr>
                  <p:cNvGrpSpPr>
                    <a:grpSpLocks/>
                  </p:cNvGrpSpPr>
                  <p:nvPr/>
                </p:nvGrpSpPr>
                <p:grpSpPr bwMode="auto">
                  <a:xfrm>
                    <a:off x="96" y="1563"/>
                    <a:ext cx="2342" cy="657"/>
                    <a:chOff x="22" y="1591"/>
                    <a:chExt cx="2342" cy="657"/>
                  </a:xfrm>
                </p:grpSpPr>
                <p:sp>
                  <p:nvSpPr>
                    <p:cNvPr id="102605" name="Freeform 46">
                      <a:extLst>
                        <a:ext uri="{FF2B5EF4-FFF2-40B4-BE49-F238E27FC236}">
                          <a16:creationId xmlns:a16="http://schemas.microsoft.com/office/drawing/2014/main" id="{3A740D5C-4A1E-F6D7-401C-8EFB9EA487AC}"/>
                        </a:ext>
                      </a:extLst>
                    </p:cNvPr>
                    <p:cNvSpPr>
                      <a:spLocks/>
                    </p:cNvSpPr>
                    <p:nvPr/>
                  </p:nvSpPr>
                  <p:spPr bwMode="hidden">
                    <a:xfrm rot="21136207" flipH="1">
                      <a:off x="819" y="1591"/>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06" name="Freeform 47">
                      <a:extLst>
                        <a:ext uri="{FF2B5EF4-FFF2-40B4-BE49-F238E27FC236}">
                          <a16:creationId xmlns:a16="http://schemas.microsoft.com/office/drawing/2014/main" id="{3AB0E2C5-EF61-C3B8-E729-F18DBEAEE5AA}"/>
                        </a:ext>
                      </a:extLst>
                    </p:cNvPr>
                    <p:cNvSpPr>
                      <a:spLocks/>
                    </p:cNvSpPr>
                    <p:nvPr/>
                  </p:nvSpPr>
                  <p:spPr bwMode="hidden">
                    <a:xfrm rot="21136207" flipH="1">
                      <a:off x="23" y="1758"/>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102543" name="Group 48">
                    <a:extLst>
                      <a:ext uri="{FF2B5EF4-FFF2-40B4-BE49-F238E27FC236}">
                        <a16:creationId xmlns:a16="http://schemas.microsoft.com/office/drawing/2014/main" id="{29FD4E50-A62D-9B13-0A03-87508261BFCE}"/>
                      </a:ext>
                    </a:extLst>
                  </p:cNvPr>
                  <p:cNvGrpSpPr>
                    <a:grpSpLocks/>
                  </p:cNvGrpSpPr>
                  <p:nvPr/>
                </p:nvGrpSpPr>
                <p:grpSpPr bwMode="auto">
                  <a:xfrm>
                    <a:off x="263" y="1418"/>
                    <a:ext cx="2150" cy="343"/>
                    <a:chOff x="189" y="1446"/>
                    <a:chExt cx="2150" cy="343"/>
                  </a:xfrm>
                </p:grpSpPr>
                <p:sp>
                  <p:nvSpPr>
                    <p:cNvPr id="102603" name="Freeform 49">
                      <a:extLst>
                        <a:ext uri="{FF2B5EF4-FFF2-40B4-BE49-F238E27FC236}">
                          <a16:creationId xmlns:a16="http://schemas.microsoft.com/office/drawing/2014/main" id="{9A3E390C-B743-D5B1-E471-F644E3C5D089}"/>
                        </a:ext>
                      </a:extLst>
                    </p:cNvPr>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04" name="Freeform 50">
                      <a:extLst>
                        <a:ext uri="{FF2B5EF4-FFF2-40B4-BE49-F238E27FC236}">
                          <a16:creationId xmlns:a16="http://schemas.microsoft.com/office/drawing/2014/main" id="{7CC342BE-74BE-F6A2-1DB5-253562337AA5}"/>
                        </a:ext>
                      </a:extLst>
                    </p:cNvPr>
                    <p:cNvSpPr>
                      <a:spLocks/>
                    </p:cNvSpPr>
                    <p:nvPr/>
                  </p:nvSpPr>
                  <p:spPr bwMode="hidden">
                    <a:xfrm rot="84182" flipH="1">
                      <a:off x="189" y="1445"/>
                      <a:ext cx="754" cy="3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102544" name="Group 51">
                    <a:extLst>
                      <a:ext uri="{FF2B5EF4-FFF2-40B4-BE49-F238E27FC236}">
                        <a16:creationId xmlns:a16="http://schemas.microsoft.com/office/drawing/2014/main" id="{21D38866-0F69-54C2-F446-09648148BA94}"/>
                      </a:ext>
                    </a:extLst>
                  </p:cNvPr>
                  <p:cNvGrpSpPr>
                    <a:grpSpLocks/>
                  </p:cNvGrpSpPr>
                  <p:nvPr/>
                </p:nvGrpSpPr>
                <p:grpSpPr bwMode="auto">
                  <a:xfrm>
                    <a:off x="579" y="1066"/>
                    <a:ext cx="1879" cy="427"/>
                    <a:chOff x="505" y="1094"/>
                    <a:chExt cx="1879" cy="427"/>
                  </a:xfrm>
                </p:grpSpPr>
                <p:sp>
                  <p:nvSpPr>
                    <p:cNvPr id="102601" name="Freeform 52">
                      <a:extLst>
                        <a:ext uri="{FF2B5EF4-FFF2-40B4-BE49-F238E27FC236}">
                          <a16:creationId xmlns:a16="http://schemas.microsoft.com/office/drawing/2014/main" id="{CFF1E7A8-04C0-7260-DD56-4F0AFAAE9690}"/>
                        </a:ext>
                      </a:extLst>
                    </p:cNvPr>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02" name="Freeform 53">
                      <a:extLst>
                        <a:ext uri="{FF2B5EF4-FFF2-40B4-BE49-F238E27FC236}">
                          <a16:creationId xmlns:a16="http://schemas.microsoft.com/office/drawing/2014/main" id="{59F60CF5-7E94-E3D5-FA83-9CE80A8AA88D}"/>
                        </a:ext>
                      </a:extLst>
                    </p:cNvPr>
                    <p:cNvSpPr>
                      <a:spLocks/>
                    </p:cNvSpPr>
                    <p:nvPr/>
                  </p:nvSpPr>
                  <p:spPr bwMode="hidden">
                    <a:xfrm rot="802576" flipH="1">
                      <a:off x="505" y="1094"/>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grpSp>
                <p:nvGrpSpPr>
                  <p:cNvPr id="102545" name="Group 54">
                    <a:extLst>
                      <a:ext uri="{FF2B5EF4-FFF2-40B4-BE49-F238E27FC236}">
                        <a16:creationId xmlns:a16="http://schemas.microsoft.com/office/drawing/2014/main" id="{D621455E-BDA9-FC50-54E2-AE59C7E3EEC0}"/>
                      </a:ext>
                    </a:extLst>
                  </p:cNvPr>
                  <p:cNvGrpSpPr>
                    <a:grpSpLocks/>
                  </p:cNvGrpSpPr>
                  <p:nvPr/>
                </p:nvGrpSpPr>
                <p:grpSpPr bwMode="auto">
                  <a:xfrm>
                    <a:off x="690" y="871"/>
                    <a:ext cx="1850" cy="554"/>
                    <a:chOff x="616" y="899"/>
                    <a:chExt cx="1850" cy="554"/>
                  </a:xfrm>
                </p:grpSpPr>
                <p:sp>
                  <p:nvSpPr>
                    <p:cNvPr id="102599" name="Freeform 55">
                      <a:extLst>
                        <a:ext uri="{FF2B5EF4-FFF2-40B4-BE49-F238E27FC236}">
                          <a16:creationId xmlns:a16="http://schemas.microsoft.com/office/drawing/2014/main" id="{20A6D86D-B6B3-4088-3A5C-9839323FF1FA}"/>
                        </a:ext>
                      </a:extLst>
                    </p:cNvPr>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600" name="Freeform 56">
                      <a:extLst>
                        <a:ext uri="{FF2B5EF4-FFF2-40B4-BE49-F238E27FC236}">
                          <a16:creationId xmlns:a16="http://schemas.microsoft.com/office/drawing/2014/main" id="{F0D2ADEC-6C8C-F6A9-3204-D61E45643F3F}"/>
                        </a:ext>
                      </a:extLst>
                    </p:cNvPr>
                    <p:cNvSpPr>
                      <a:spLocks/>
                    </p:cNvSpPr>
                    <p:nvPr/>
                  </p:nvSpPr>
                  <p:spPr bwMode="hidden">
                    <a:xfrm rot="1277471" flipH="1">
                      <a:off x="616" y="90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grpSp>
                <p:nvGrpSpPr>
                  <p:cNvPr id="102546" name="Group 57">
                    <a:extLst>
                      <a:ext uri="{FF2B5EF4-FFF2-40B4-BE49-F238E27FC236}">
                        <a16:creationId xmlns:a16="http://schemas.microsoft.com/office/drawing/2014/main" id="{71D9AEA9-FFAE-EEE7-1368-25B08B8360A8}"/>
                      </a:ext>
                    </a:extLst>
                  </p:cNvPr>
                  <p:cNvGrpSpPr>
                    <a:grpSpLocks/>
                  </p:cNvGrpSpPr>
                  <p:nvPr/>
                </p:nvGrpSpPr>
                <p:grpSpPr bwMode="auto">
                  <a:xfrm>
                    <a:off x="911" y="589"/>
                    <a:ext cx="1767" cy="743"/>
                    <a:chOff x="911" y="589"/>
                    <a:chExt cx="1767" cy="743"/>
                  </a:xfrm>
                </p:grpSpPr>
                <p:sp>
                  <p:nvSpPr>
                    <p:cNvPr id="102597" name="Freeform 58">
                      <a:extLst>
                        <a:ext uri="{FF2B5EF4-FFF2-40B4-BE49-F238E27FC236}">
                          <a16:creationId xmlns:a16="http://schemas.microsoft.com/office/drawing/2014/main" id="{A9742D0C-A267-B6B6-51EB-532A32034931}"/>
                        </a:ext>
                      </a:extLst>
                    </p:cNvPr>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598" name="Freeform 59">
                      <a:extLst>
                        <a:ext uri="{FF2B5EF4-FFF2-40B4-BE49-F238E27FC236}">
                          <a16:creationId xmlns:a16="http://schemas.microsoft.com/office/drawing/2014/main" id="{4FFE38F8-72CB-E52D-8BB0-A4E62B544BFB}"/>
                        </a:ext>
                      </a:extLst>
                    </p:cNvPr>
                    <p:cNvSpPr>
                      <a:spLocks/>
                    </p:cNvSpPr>
                    <p:nvPr/>
                  </p:nvSpPr>
                  <p:spPr bwMode="hidden">
                    <a:xfrm rot="2028410" flipH="1">
                      <a:off x="911" y="59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grpSp>
                <p:nvGrpSpPr>
                  <p:cNvPr id="102547" name="Group 60">
                    <a:extLst>
                      <a:ext uri="{FF2B5EF4-FFF2-40B4-BE49-F238E27FC236}">
                        <a16:creationId xmlns:a16="http://schemas.microsoft.com/office/drawing/2014/main" id="{BE02E279-2009-2E47-CC0E-9EFF6E93C045}"/>
                      </a:ext>
                    </a:extLst>
                  </p:cNvPr>
                  <p:cNvGrpSpPr>
                    <a:grpSpLocks/>
                  </p:cNvGrpSpPr>
                  <p:nvPr/>
                </p:nvGrpSpPr>
                <p:grpSpPr bwMode="auto">
                  <a:xfrm>
                    <a:off x="1120" y="300"/>
                    <a:ext cx="1693" cy="892"/>
                    <a:chOff x="1120" y="300"/>
                    <a:chExt cx="1693" cy="892"/>
                  </a:xfrm>
                </p:grpSpPr>
                <p:sp>
                  <p:nvSpPr>
                    <p:cNvPr id="102595" name="Freeform 61">
                      <a:extLst>
                        <a:ext uri="{FF2B5EF4-FFF2-40B4-BE49-F238E27FC236}">
                          <a16:creationId xmlns:a16="http://schemas.microsoft.com/office/drawing/2014/main" id="{9469345C-973D-E260-60A4-D5031A972CB1}"/>
                        </a:ext>
                      </a:extLst>
                    </p:cNvPr>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596" name="Freeform 62">
                      <a:extLst>
                        <a:ext uri="{FF2B5EF4-FFF2-40B4-BE49-F238E27FC236}">
                          <a16:creationId xmlns:a16="http://schemas.microsoft.com/office/drawing/2014/main" id="{4FDD9F3C-2192-E538-668B-1396F212DF31}"/>
                        </a:ext>
                      </a:extLst>
                    </p:cNvPr>
                    <p:cNvSpPr>
                      <a:spLocks/>
                    </p:cNvSpPr>
                    <p:nvPr/>
                  </p:nvSpPr>
                  <p:spPr bwMode="hidden">
                    <a:xfrm rot="2664424" flipH="1">
                      <a:off x="1120" y="300"/>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grpSp>
                <p:nvGrpSpPr>
                  <p:cNvPr id="102548" name="Group 63">
                    <a:extLst>
                      <a:ext uri="{FF2B5EF4-FFF2-40B4-BE49-F238E27FC236}">
                        <a16:creationId xmlns:a16="http://schemas.microsoft.com/office/drawing/2014/main" id="{C0B485CC-C40A-9B9D-F527-3C1353781440}"/>
                      </a:ext>
                    </a:extLst>
                  </p:cNvPr>
                  <p:cNvGrpSpPr>
                    <a:grpSpLocks/>
                  </p:cNvGrpSpPr>
                  <p:nvPr/>
                </p:nvGrpSpPr>
                <p:grpSpPr bwMode="auto">
                  <a:xfrm>
                    <a:off x="1707" y="76"/>
                    <a:ext cx="778" cy="1512"/>
                    <a:chOff x="1633" y="104"/>
                    <a:chExt cx="778" cy="1512"/>
                  </a:xfrm>
                </p:grpSpPr>
                <p:sp>
                  <p:nvSpPr>
                    <p:cNvPr id="102593" name="Freeform 64">
                      <a:extLst>
                        <a:ext uri="{FF2B5EF4-FFF2-40B4-BE49-F238E27FC236}">
                          <a16:creationId xmlns:a16="http://schemas.microsoft.com/office/drawing/2014/main" id="{CCA5B9CA-500F-48AB-17D6-7CEBC3DEC771}"/>
                        </a:ext>
                      </a:extLst>
                    </p:cNvPr>
                    <p:cNvSpPr>
                      <a:spLocks/>
                    </p:cNvSpPr>
                    <p:nvPr/>
                  </p:nvSpPr>
                  <p:spPr bwMode="hidden">
                    <a:xfrm rot="3473776" flipH="1">
                      <a:off x="1753"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594" name="Freeform 65">
                      <a:extLst>
                        <a:ext uri="{FF2B5EF4-FFF2-40B4-BE49-F238E27FC236}">
                          <a16:creationId xmlns:a16="http://schemas.microsoft.com/office/drawing/2014/main" id="{88805339-A419-5400-A9BC-8568AFF086B8}"/>
                        </a:ext>
                      </a:extLst>
                    </p:cNvPr>
                    <p:cNvSpPr>
                      <a:spLocks/>
                    </p:cNvSpPr>
                    <p:nvPr/>
                  </p:nvSpPr>
                  <p:spPr bwMode="hidden">
                    <a:xfrm rot="3473776" flipH="1">
                      <a:off x="1506" y="230"/>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grpSp>
                <p:nvGrpSpPr>
                  <p:cNvPr id="102549" name="Group 66">
                    <a:extLst>
                      <a:ext uri="{FF2B5EF4-FFF2-40B4-BE49-F238E27FC236}">
                        <a16:creationId xmlns:a16="http://schemas.microsoft.com/office/drawing/2014/main" id="{5A2D0822-2087-A666-3D5D-DF6CB2F79802}"/>
                      </a:ext>
                    </a:extLst>
                  </p:cNvPr>
                  <p:cNvGrpSpPr>
                    <a:grpSpLocks/>
                  </p:cNvGrpSpPr>
                  <p:nvPr/>
                </p:nvGrpSpPr>
                <p:grpSpPr bwMode="auto">
                  <a:xfrm>
                    <a:off x="2009" y="0"/>
                    <a:ext cx="634" cy="1534"/>
                    <a:chOff x="1935" y="28"/>
                    <a:chExt cx="634" cy="1534"/>
                  </a:xfrm>
                </p:grpSpPr>
                <p:sp>
                  <p:nvSpPr>
                    <p:cNvPr id="102591" name="Freeform 67">
                      <a:extLst>
                        <a:ext uri="{FF2B5EF4-FFF2-40B4-BE49-F238E27FC236}">
                          <a16:creationId xmlns:a16="http://schemas.microsoft.com/office/drawing/2014/main" id="{94B4A7AB-1A77-AD1B-2427-8EF974A849D0}"/>
                        </a:ext>
                      </a:extLst>
                    </p:cNvPr>
                    <p:cNvSpPr>
                      <a:spLocks/>
                    </p:cNvSpPr>
                    <p:nvPr/>
                  </p:nvSpPr>
                  <p:spPr bwMode="hidden">
                    <a:xfrm rot="4126480" flipH="1">
                      <a:off x="1932" y="925"/>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592" name="Freeform 68">
                      <a:extLst>
                        <a:ext uri="{FF2B5EF4-FFF2-40B4-BE49-F238E27FC236}">
                          <a16:creationId xmlns:a16="http://schemas.microsoft.com/office/drawing/2014/main" id="{B8ABF6A0-7383-ED61-79AA-6B9BD066CE93}"/>
                        </a:ext>
                      </a:extLst>
                    </p:cNvPr>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grpSp>
                <p:nvGrpSpPr>
                  <p:cNvPr id="102550" name="Group 69">
                    <a:extLst>
                      <a:ext uri="{FF2B5EF4-FFF2-40B4-BE49-F238E27FC236}">
                        <a16:creationId xmlns:a16="http://schemas.microsoft.com/office/drawing/2014/main" id="{687CE262-0D91-CD33-00C4-7123B1CBEA0E}"/>
                      </a:ext>
                    </a:extLst>
                  </p:cNvPr>
                  <p:cNvGrpSpPr>
                    <a:grpSpLocks/>
                  </p:cNvGrpSpPr>
                  <p:nvPr/>
                </p:nvGrpSpPr>
                <p:grpSpPr bwMode="auto">
                  <a:xfrm>
                    <a:off x="2896" y="644"/>
                    <a:ext cx="1845" cy="566"/>
                    <a:chOff x="2822" y="672"/>
                    <a:chExt cx="1845" cy="566"/>
                  </a:xfrm>
                </p:grpSpPr>
                <p:sp>
                  <p:nvSpPr>
                    <p:cNvPr id="102589" name="Freeform 70">
                      <a:extLst>
                        <a:ext uri="{FF2B5EF4-FFF2-40B4-BE49-F238E27FC236}">
                          <a16:creationId xmlns:a16="http://schemas.microsoft.com/office/drawing/2014/main" id="{29A2FC37-BCF9-3D75-1F00-55D7ECCBB08A}"/>
                        </a:ext>
                      </a:extLst>
                    </p:cNvPr>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590" name="Freeform 71">
                      <a:extLst>
                        <a:ext uri="{FF2B5EF4-FFF2-40B4-BE49-F238E27FC236}">
                          <a16:creationId xmlns:a16="http://schemas.microsoft.com/office/drawing/2014/main" id="{0266F735-7327-B044-70B5-D12D2542580C}"/>
                        </a:ext>
                      </a:extLst>
                    </p:cNvPr>
                    <p:cNvSpPr>
                      <a:spLocks/>
                    </p:cNvSpPr>
                    <p:nvPr/>
                  </p:nvSpPr>
                  <p:spPr bwMode="hidden">
                    <a:xfrm rot="-1325434">
                      <a:off x="4005" y="672"/>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102551" name="Group 72">
                    <a:extLst>
                      <a:ext uri="{FF2B5EF4-FFF2-40B4-BE49-F238E27FC236}">
                        <a16:creationId xmlns:a16="http://schemas.microsoft.com/office/drawing/2014/main" id="{86F6860D-AEEA-FE87-6369-BAEF5E471ED1}"/>
                      </a:ext>
                    </a:extLst>
                  </p:cNvPr>
                  <p:cNvGrpSpPr>
                    <a:grpSpLocks/>
                  </p:cNvGrpSpPr>
                  <p:nvPr/>
                </p:nvGrpSpPr>
                <p:grpSpPr bwMode="auto">
                  <a:xfrm>
                    <a:off x="2757" y="417"/>
                    <a:ext cx="1781" cy="717"/>
                    <a:chOff x="2683" y="445"/>
                    <a:chExt cx="1781" cy="717"/>
                  </a:xfrm>
                </p:grpSpPr>
                <p:sp>
                  <p:nvSpPr>
                    <p:cNvPr id="102587" name="Freeform 73">
                      <a:extLst>
                        <a:ext uri="{FF2B5EF4-FFF2-40B4-BE49-F238E27FC236}">
                          <a16:creationId xmlns:a16="http://schemas.microsoft.com/office/drawing/2014/main" id="{5A47CD41-4EF1-44DB-B233-161FFB28767B}"/>
                        </a:ext>
                      </a:extLst>
                    </p:cNvPr>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588" name="Freeform 74">
                      <a:extLst>
                        <a:ext uri="{FF2B5EF4-FFF2-40B4-BE49-F238E27FC236}">
                          <a16:creationId xmlns:a16="http://schemas.microsoft.com/office/drawing/2014/main" id="{B855113A-35B1-4745-981B-D74ECBAFD37B}"/>
                        </a:ext>
                      </a:extLst>
                    </p:cNvPr>
                    <p:cNvSpPr>
                      <a:spLocks/>
                    </p:cNvSpPr>
                    <p:nvPr/>
                  </p:nvSpPr>
                  <p:spPr bwMode="hidden">
                    <a:xfrm rot="-1921064">
                      <a:off x="3803" y="445"/>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sp>
                <p:nvSpPr>
                  <p:cNvPr id="102552" name="Freeform 75">
                    <a:extLst>
                      <a:ext uri="{FF2B5EF4-FFF2-40B4-BE49-F238E27FC236}">
                        <a16:creationId xmlns:a16="http://schemas.microsoft.com/office/drawing/2014/main" id="{7C13217E-3F95-4111-C3F9-3EF4F8EEFBC9}"/>
                      </a:ext>
                    </a:extLst>
                  </p:cNvPr>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he-IL"/>
                  </a:p>
                </p:txBody>
              </p:sp>
              <p:sp>
                <p:nvSpPr>
                  <p:cNvPr id="102553" name="Freeform 76">
                    <a:extLst>
                      <a:ext uri="{FF2B5EF4-FFF2-40B4-BE49-F238E27FC236}">
                        <a16:creationId xmlns:a16="http://schemas.microsoft.com/office/drawing/2014/main" id="{DFB727F6-FAFE-C10D-A631-A327445B0963}"/>
                      </a:ext>
                    </a:extLst>
                  </p:cNvPr>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nvGrpSpPr>
                  <p:cNvPr id="102554" name="Group 77">
                    <a:extLst>
                      <a:ext uri="{FF2B5EF4-FFF2-40B4-BE49-F238E27FC236}">
                        <a16:creationId xmlns:a16="http://schemas.microsoft.com/office/drawing/2014/main" id="{E40B4945-3B7B-D562-7172-9C69ADED81E0}"/>
                      </a:ext>
                    </a:extLst>
                  </p:cNvPr>
                  <p:cNvGrpSpPr>
                    <a:grpSpLocks/>
                  </p:cNvGrpSpPr>
                  <p:nvPr/>
                </p:nvGrpSpPr>
                <p:grpSpPr bwMode="auto">
                  <a:xfrm>
                    <a:off x="2874" y="13"/>
                    <a:ext cx="640" cy="1520"/>
                    <a:chOff x="2800" y="41"/>
                    <a:chExt cx="640" cy="1520"/>
                  </a:xfrm>
                </p:grpSpPr>
                <p:sp>
                  <p:nvSpPr>
                    <p:cNvPr id="102585" name="Freeform 78">
                      <a:extLst>
                        <a:ext uri="{FF2B5EF4-FFF2-40B4-BE49-F238E27FC236}">
                          <a16:creationId xmlns:a16="http://schemas.microsoft.com/office/drawing/2014/main" id="{2CBB0604-AABF-B290-9B27-0C990DF0A33C}"/>
                        </a:ext>
                      </a:extLst>
                    </p:cNvPr>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586" name="Freeform 79">
                      <a:extLst>
                        <a:ext uri="{FF2B5EF4-FFF2-40B4-BE49-F238E27FC236}">
                          <a16:creationId xmlns:a16="http://schemas.microsoft.com/office/drawing/2014/main" id="{2F27CB4F-0B5B-B2D5-2FCA-FA490DC300D1}"/>
                        </a:ext>
                      </a:extLst>
                    </p:cNvPr>
                    <p:cNvSpPr>
                      <a:spLocks/>
                    </p:cNvSpPr>
                    <p:nvPr/>
                  </p:nvSpPr>
                  <p:spPr bwMode="hidden">
                    <a:xfrm rot="-3857755">
                      <a:off x="3010" y="182"/>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102555" name="Group 80">
                    <a:extLst>
                      <a:ext uri="{FF2B5EF4-FFF2-40B4-BE49-F238E27FC236}">
                        <a16:creationId xmlns:a16="http://schemas.microsoft.com/office/drawing/2014/main" id="{DF256421-3A4D-B3C5-9060-74B217A11E11}"/>
                      </a:ext>
                    </a:extLst>
                  </p:cNvPr>
                  <p:cNvGrpSpPr>
                    <a:grpSpLocks/>
                  </p:cNvGrpSpPr>
                  <p:nvPr/>
                </p:nvGrpSpPr>
                <p:grpSpPr bwMode="auto">
                  <a:xfrm>
                    <a:off x="3008" y="135"/>
                    <a:ext cx="1017" cy="1464"/>
                    <a:chOff x="2934" y="163"/>
                    <a:chExt cx="1017" cy="1464"/>
                  </a:xfrm>
                </p:grpSpPr>
                <p:sp>
                  <p:nvSpPr>
                    <p:cNvPr id="102583" name="Freeform 81">
                      <a:extLst>
                        <a:ext uri="{FF2B5EF4-FFF2-40B4-BE49-F238E27FC236}">
                          <a16:creationId xmlns:a16="http://schemas.microsoft.com/office/drawing/2014/main" id="{A9589C84-8919-89BC-F294-3829F5B52532}"/>
                        </a:ext>
                      </a:extLst>
                    </p:cNvPr>
                    <p:cNvSpPr>
                      <a:spLocks/>
                    </p:cNvSpPr>
                    <p:nvPr/>
                  </p:nvSpPr>
                  <p:spPr bwMode="hidden">
                    <a:xfrm rot="-2777260">
                      <a:off x="2492" y="914"/>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584" name="Freeform 82">
                      <a:extLst>
                        <a:ext uri="{FF2B5EF4-FFF2-40B4-BE49-F238E27FC236}">
                          <a16:creationId xmlns:a16="http://schemas.microsoft.com/office/drawing/2014/main" id="{89F24926-92D8-6E07-D965-FD006E8634FF}"/>
                        </a:ext>
                      </a:extLst>
                    </p:cNvPr>
                    <p:cNvSpPr>
                      <a:spLocks/>
                    </p:cNvSpPr>
                    <p:nvPr/>
                  </p:nvSpPr>
                  <p:spPr bwMode="hidden">
                    <a:xfrm rot="-2777260">
                      <a:off x="3429" y="262"/>
                      <a:ext cx="621"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102556" name="Group 83">
                    <a:extLst>
                      <a:ext uri="{FF2B5EF4-FFF2-40B4-BE49-F238E27FC236}">
                        <a16:creationId xmlns:a16="http://schemas.microsoft.com/office/drawing/2014/main" id="{5EFBE4ED-39B1-63E9-9F95-5F62BAED9225}"/>
                      </a:ext>
                    </a:extLst>
                  </p:cNvPr>
                  <p:cNvGrpSpPr>
                    <a:grpSpLocks/>
                  </p:cNvGrpSpPr>
                  <p:nvPr/>
                </p:nvGrpSpPr>
                <p:grpSpPr bwMode="auto">
                  <a:xfrm>
                    <a:off x="2804" y="4"/>
                    <a:ext cx="243" cy="1448"/>
                    <a:chOff x="2730" y="32"/>
                    <a:chExt cx="243" cy="1448"/>
                  </a:xfrm>
                </p:grpSpPr>
                <p:sp>
                  <p:nvSpPr>
                    <p:cNvPr id="102581" name="Freeform 84">
                      <a:extLst>
                        <a:ext uri="{FF2B5EF4-FFF2-40B4-BE49-F238E27FC236}">
                          <a16:creationId xmlns:a16="http://schemas.microsoft.com/office/drawing/2014/main" id="{3EB41076-C006-EE34-CC8B-E3E7D31EA777}"/>
                        </a:ext>
                      </a:extLst>
                    </p:cNvPr>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582" name="Freeform 85">
                      <a:extLst>
                        <a:ext uri="{FF2B5EF4-FFF2-40B4-BE49-F238E27FC236}">
                          <a16:creationId xmlns:a16="http://schemas.microsoft.com/office/drawing/2014/main" id="{AB824034-DF1D-7C2D-803C-0CED06CF9756}"/>
                        </a:ext>
                      </a:extLst>
                    </p:cNvPr>
                    <p:cNvSpPr>
                      <a:spLocks/>
                    </p:cNvSpPr>
                    <p:nvPr/>
                  </p:nvSpPr>
                  <p:spPr bwMode="hidden">
                    <a:xfrm rot="-4903748">
                      <a:off x="2649" y="221"/>
                      <a:ext cx="512" cy="13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102557" name="Group 86">
                    <a:extLst>
                      <a:ext uri="{FF2B5EF4-FFF2-40B4-BE49-F238E27FC236}">
                        <a16:creationId xmlns:a16="http://schemas.microsoft.com/office/drawing/2014/main" id="{DCC69D88-958C-5337-0682-94DA46479936}"/>
                      </a:ext>
                    </a:extLst>
                  </p:cNvPr>
                  <p:cNvGrpSpPr>
                    <a:grpSpLocks/>
                  </p:cNvGrpSpPr>
                  <p:nvPr/>
                </p:nvGrpSpPr>
                <p:grpSpPr bwMode="auto">
                  <a:xfrm>
                    <a:off x="1017" y="1741"/>
                    <a:ext cx="1085" cy="2450"/>
                    <a:chOff x="943" y="1769"/>
                    <a:chExt cx="1085" cy="2450"/>
                  </a:xfrm>
                </p:grpSpPr>
                <p:sp>
                  <p:nvSpPr>
                    <p:cNvPr id="102579" name="Freeform 87">
                      <a:extLst>
                        <a:ext uri="{FF2B5EF4-FFF2-40B4-BE49-F238E27FC236}">
                          <a16:creationId xmlns:a16="http://schemas.microsoft.com/office/drawing/2014/main" id="{CC5C3912-C89D-CFAB-F758-F04EC29E96DC}"/>
                        </a:ext>
                      </a:extLst>
                    </p:cNvPr>
                    <p:cNvSpPr>
                      <a:spLocks/>
                    </p:cNvSpPr>
                    <p:nvPr/>
                  </p:nvSpPr>
                  <p:spPr bwMode="hidden">
                    <a:xfrm rot="18335692" flipH="1">
                      <a:off x="1010" y="2475"/>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580" name="Freeform 88">
                      <a:extLst>
                        <a:ext uri="{FF2B5EF4-FFF2-40B4-BE49-F238E27FC236}">
                          <a16:creationId xmlns:a16="http://schemas.microsoft.com/office/drawing/2014/main" id="{B870EDE7-0D5E-5E81-8426-AA6129FE905A}"/>
                        </a:ext>
                      </a:extLst>
                    </p:cNvPr>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102558" name="Group 89">
                    <a:extLst>
                      <a:ext uri="{FF2B5EF4-FFF2-40B4-BE49-F238E27FC236}">
                        <a16:creationId xmlns:a16="http://schemas.microsoft.com/office/drawing/2014/main" id="{18765736-6219-FE3E-E0DB-9D0071074E0F}"/>
                      </a:ext>
                    </a:extLst>
                  </p:cNvPr>
                  <p:cNvGrpSpPr>
                    <a:grpSpLocks/>
                  </p:cNvGrpSpPr>
                  <p:nvPr/>
                </p:nvGrpSpPr>
                <p:grpSpPr bwMode="auto">
                  <a:xfrm>
                    <a:off x="1529" y="1908"/>
                    <a:ext cx="766" cy="2373"/>
                    <a:chOff x="1455" y="1936"/>
                    <a:chExt cx="766" cy="2373"/>
                  </a:xfrm>
                </p:grpSpPr>
                <p:sp>
                  <p:nvSpPr>
                    <p:cNvPr id="102577" name="Freeform 90">
                      <a:extLst>
                        <a:ext uri="{FF2B5EF4-FFF2-40B4-BE49-F238E27FC236}">
                          <a16:creationId xmlns:a16="http://schemas.microsoft.com/office/drawing/2014/main" id="{32190053-960D-D373-DB55-20A015ADA716}"/>
                        </a:ext>
                      </a:extLst>
                    </p:cNvPr>
                    <p:cNvSpPr>
                      <a:spLocks/>
                    </p:cNvSpPr>
                    <p:nvPr/>
                  </p:nvSpPr>
                  <p:spPr bwMode="hidden">
                    <a:xfrm rot="17542885" flipH="1">
                      <a:off x="1268" y="2578"/>
                      <a:ext cx="159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578" name="Freeform 91">
                      <a:extLst>
                        <a:ext uri="{FF2B5EF4-FFF2-40B4-BE49-F238E27FC236}">
                          <a16:creationId xmlns:a16="http://schemas.microsoft.com/office/drawing/2014/main" id="{61322E2B-4B46-9E82-8056-42873D30BDDE}"/>
                        </a:ext>
                      </a:extLst>
                    </p:cNvPr>
                    <p:cNvSpPr>
                      <a:spLocks/>
                    </p:cNvSpPr>
                    <p:nvPr/>
                  </p:nvSpPr>
                  <p:spPr bwMode="hidden">
                    <a:xfrm rot="17542885" flipH="1">
                      <a:off x="1272" y="3635"/>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102559" name="Group 92">
                    <a:extLst>
                      <a:ext uri="{FF2B5EF4-FFF2-40B4-BE49-F238E27FC236}">
                        <a16:creationId xmlns:a16="http://schemas.microsoft.com/office/drawing/2014/main" id="{68976111-9C71-5B2A-0E0C-F8849B60444E}"/>
                      </a:ext>
                    </a:extLst>
                  </p:cNvPr>
                  <p:cNvGrpSpPr>
                    <a:grpSpLocks/>
                  </p:cNvGrpSpPr>
                  <p:nvPr/>
                </p:nvGrpSpPr>
                <p:grpSpPr bwMode="auto">
                  <a:xfrm rot="88588">
                    <a:off x="2061" y="1962"/>
                    <a:ext cx="459" cy="2329"/>
                    <a:chOff x="1956" y="1990"/>
                    <a:chExt cx="492" cy="2604"/>
                  </a:xfrm>
                </p:grpSpPr>
                <p:sp>
                  <p:nvSpPr>
                    <p:cNvPr id="102575" name="Freeform 93">
                      <a:extLst>
                        <a:ext uri="{FF2B5EF4-FFF2-40B4-BE49-F238E27FC236}">
                          <a16:creationId xmlns:a16="http://schemas.microsoft.com/office/drawing/2014/main" id="{E9BD9C6E-014D-E664-EEE5-53BEDF96C7CD}"/>
                        </a:ext>
                      </a:extLst>
                    </p:cNvPr>
                    <p:cNvSpPr>
                      <a:spLocks/>
                    </p:cNvSpPr>
                    <p:nvPr/>
                  </p:nvSpPr>
                  <p:spPr bwMode="hidden">
                    <a:xfrm rot="16782062" flipH="1">
                      <a:off x="1441" y="2694"/>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2576" name="Freeform 94">
                      <a:extLst>
                        <a:ext uri="{FF2B5EF4-FFF2-40B4-BE49-F238E27FC236}">
                          <a16:creationId xmlns:a16="http://schemas.microsoft.com/office/drawing/2014/main" id="{D5D44756-1E48-1626-DDB8-43EFF55DB42B}"/>
                        </a:ext>
                      </a:extLst>
                    </p:cNvPr>
                    <p:cNvSpPr>
                      <a:spLocks/>
                    </p:cNvSpPr>
                    <p:nvPr/>
                  </p:nvSpPr>
                  <p:spPr bwMode="hidden">
                    <a:xfrm rot="16782062" flipH="1">
                      <a:off x="1732" y="3897"/>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102560" name="Group 95">
                    <a:extLst>
                      <a:ext uri="{FF2B5EF4-FFF2-40B4-BE49-F238E27FC236}">
                        <a16:creationId xmlns:a16="http://schemas.microsoft.com/office/drawing/2014/main" id="{AC8220D2-2BA1-5EC7-94C8-33F48E0ADEF0}"/>
                      </a:ext>
                    </a:extLst>
                  </p:cNvPr>
                  <p:cNvGrpSpPr>
                    <a:grpSpLocks/>
                  </p:cNvGrpSpPr>
                  <p:nvPr/>
                </p:nvGrpSpPr>
                <p:grpSpPr bwMode="auto">
                  <a:xfrm>
                    <a:off x="3408" y="1689"/>
                    <a:ext cx="1125" cy="2426"/>
                    <a:chOff x="3334" y="1717"/>
                    <a:chExt cx="1125" cy="2426"/>
                  </a:xfrm>
                </p:grpSpPr>
                <p:sp>
                  <p:nvSpPr>
                    <p:cNvPr id="102573" name="Freeform 96">
                      <a:extLst>
                        <a:ext uri="{FF2B5EF4-FFF2-40B4-BE49-F238E27FC236}">
                          <a16:creationId xmlns:a16="http://schemas.microsoft.com/office/drawing/2014/main" id="{F595DBE3-F1FA-63A1-E876-4BCAFEFF8863}"/>
                        </a:ext>
                      </a:extLst>
                    </p:cNvPr>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he-IL"/>
                    </a:p>
                  </p:txBody>
                </p:sp>
                <p:sp>
                  <p:nvSpPr>
                    <p:cNvPr id="102574" name="Freeform 97">
                      <a:extLst>
                        <a:ext uri="{FF2B5EF4-FFF2-40B4-BE49-F238E27FC236}">
                          <a16:creationId xmlns:a16="http://schemas.microsoft.com/office/drawing/2014/main" id="{4C5DC8AB-B632-A9AA-C992-40561A3D473F}"/>
                        </a:ext>
                      </a:extLst>
                    </p:cNvPr>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102561" name="Group 98">
                    <a:extLst>
                      <a:ext uri="{FF2B5EF4-FFF2-40B4-BE49-F238E27FC236}">
                        <a16:creationId xmlns:a16="http://schemas.microsoft.com/office/drawing/2014/main" id="{494B62FE-A275-632C-BD74-DE82E19E2A31}"/>
                      </a:ext>
                    </a:extLst>
                  </p:cNvPr>
                  <p:cNvGrpSpPr>
                    <a:grpSpLocks/>
                  </p:cNvGrpSpPr>
                  <p:nvPr/>
                </p:nvGrpSpPr>
                <p:grpSpPr bwMode="auto">
                  <a:xfrm>
                    <a:off x="3255" y="1838"/>
                    <a:ext cx="883" cy="2426"/>
                    <a:chOff x="3181" y="1866"/>
                    <a:chExt cx="883" cy="2426"/>
                  </a:xfrm>
                </p:grpSpPr>
                <p:sp>
                  <p:nvSpPr>
                    <p:cNvPr id="102571" name="Freeform 99">
                      <a:extLst>
                        <a:ext uri="{FF2B5EF4-FFF2-40B4-BE49-F238E27FC236}">
                          <a16:creationId xmlns:a16="http://schemas.microsoft.com/office/drawing/2014/main" id="{F7773079-FB93-89B5-BF1F-B1D2B4E70E47}"/>
                        </a:ext>
                      </a:extLst>
                    </p:cNvPr>
                    <p:cNvSpPr>
                      <a:spLocks/>
                    </p:cNvSpPr>
                    <p:nvPr/>
                  </p:nvSpPr>
                  <p:spPr bwMode="hidden">
                    <a:xfrm rot="3745735">
                      <a:off x="2506" y="2542"/>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he-IL"/>
                    </a:p>
                  </p:txBody>
                </p:sp>
                <p:sp>
                  <p:nvSpPr>
                    <p:cNvPr id="102572" name="Freeform 100">
                      <a:extLst>
                        <a:ext uri="{FF2B5EF4-FFF2-40B4-BE49-F238E27FC236}">
                          <a16:creationId xmlns:a16="http://schemas.microsoft.com/office/drawing/2014/main" id="{487F8B1D-F7B9-49DA-F31B-53DB64DD8F03}"/>
                        </a:ext>
                      </a:extLst>
                    </p:cNvPr>
                    <p:cNvSpPr>
                      <a:spLocks/>
                    </p:cNvSpPr>
                    <p:nvPr/>
                  </p:nvSpPr>
                  <p:spPr bwMode="hidden">
                    <a:xfrm rot="3745735">
                      <a:off x="3387" y="3615"/>
                      <a:ext cx="884" cy="46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102562" name="Group 101">
                    <a:extLst>
                      <a:ext uri="{FF2B5EF4-FFF2-40B4-BE49-F238E27FC236}">
                        <a16:creationId xmlns:a16="http://schemas.microsoft.com/office/drawing/2014/main" id="{1EA99393-A174-02D1-0CEA-763B51D17744}"/>
                      </a:ext>
                    </a:extLst>
                  </p:cNvPr>
                  <p:cNvGrpSpPr>
                    <a:grpSpLocks/>
                  </p:cNvGrpSpPr>
                  <p:nvPr/>
                </p:nvGrpSpPr>
                <p:grpSpPr bwMode="auto">
                  <a:xfrm>
                    <a:off x="3080" y="1955"/>
                    <a:ext cx="619" cy="2386"/>
                    <a:chOff x="3006" y="1983"/>
                    <a:chExt cx="619" cy="2386"/>
                  </a:xfrm>
                </p:grpSpPr>
                <p:sp>
                  <p:nvSpPr>
                    <p:cNvPr id="102569" name="Freeform 102">
                      <a:extLst>
                        <a:ext uri="{FF2B5EF4-FFF2-40B4-BE49-F238E27FC236}">
                          <a16:creationId xmlns:a16="http://schemas.microsoft.com/office/drawing/2014/main" id="{53A4EB98-785C-1F77-81D1-835D5D675D7C}"/>
                        </a:ext>
                      </a:extLst>
                    </p:cNvPr>
                    <p:cNvSpPr>
                      <a:spLocks/>
                    </p:cNvSpPr>
                    <p:nvPr/>
                  </p:nvSpPr>
                  <p:spPr bwMode="hidden">
                    <a:xfrm rot="4286818">
                      <a:off x="2329" y="2661"/>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he-IL"/>
                    </a:p>
                  </p:txBody>
                </p:sp>
                <p:sp>
                  <p:nvSpPr>
                    <p:cNvPr id="102570" name="Freeform 103">
                      <a:extLst>
                        <a:ext uri="{FF2B5EF4-FFF2-40B4-BE49-F238E27FC236}">
                          <a16:creationId xmlns:a16="http://schemas.microsoft.com/office/drawing/2014/main" id="{6C2F3F14-6115-EB88-F088-2D9DA3E74DD3}"/>
                        </a:ext>
                      </a:extLst>
                    </p:cNvPr>
                    <p:cNvSpPr>
                      <a:spLocks/>
                    </p:cNvSpPr>
                    <p:nvPr/>
                  </p:nvSpPr>
                  <p:spPr bwMode="hidden">
                    <a:xfrm rot="4286818">
                      <a:off x="3003"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he-IL"/>
                    </a:p>
                  </p:txBody>
                </p:sp>
              </p:grpSp>
              <p:grpSp>
                <p:nvGrpSpPr>
                  <p:cNvPr id="102563" name="Group 104">
                    <a:extLst>
                      <a:ext uri="{FF2B5EF4-FFF2-40B4-BE49-F238E27FC236}">
                        <a16:creationId xmlns:a16="http://schemas.microsoft.com/office/drawing/2014/main" id="{84FD3DDF-2399-7132-73D4-71D6DD752840}"/>
                      </a:ext>
                    </a:extLst>
                  </p:cNvPr>
                  <p:cNvGrpSpPr>
                    <a:grpSpLocks/>
                  </p:cNvGrpSpPr>
                  <p:nvPr/>
                </p:nvGrpSpPr>
                <p:grpSpPr bwMode="auto">
                  <a:xfrm>
                    <a:off x="2893" y="2073"/>
                    <a:ext cx="405" cy="2219"/>
                    <a:chOff x="2819" y="2101"/>
                    <a:chExt cx="405" cy="2219"/>
                  </a:xfrm>
                </p:grpSpPr>
                <p:sp>
                  <p:nvSpPr>
                    <p:cNvPr id="102567" name="Freeform 105">
                      <a:extLst>
                        <a:ext uri="{FF2B5EF4-FFF2-40B4-BE49-F238E27FC236}">
                          <a16:creationId xmlns:a16="http://schemas.microsoft.com/office/drawing/2014/main" id="{31E0162E-6D9C-E583-C4F2-980EB9F84EDD}"/>
                        </a:ext>
                      </a:extLst>
                    </p:cNvPr>
                    <p:cNvSpPr>
                      <a:spLocks/>
                    </p:cNvSpPr>
                    <p:nvPr/>
                  </p:nvSpPr>
                  <p:spPr bwMode="hidden">
                    <a:xfrm rot="4898956">
                      <a:off x="2206" y="2713"/>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he-IL"/>
                    </a:p>
                  </p:txBody>
                </p:sp>
                <p:sp>
                  <p:nvSpPr>
                    <p:cNvPr id="102568" name="Freeform 106">
                      <a:extLst>
                        <a:ext uri="{FF2B5EF4-FFF2-40B4-BE49-F238E27FC236}">
                          <a16:creationId xmlns:a16="http://schemas.microsoft.com/office/drawing/2014/main" id="{759860C1-9268-E15F-2749-9FD22E90EBF2}"/>
                        </a:ext>
                      </a:extLst>
                    </p:cNvPr>
                    <p:cNvSpPr>
                      <a:spLocks/>
                    </p:cNvSpPr>
                    <p:nvPr/>
                  </p:nvSpPr>
                  <p:spPr bwMode="hidden">
                    <a:xfrm rot="4898956">
                      <a:off x="2636" y="3732"/>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he-IL"/>
                    </a:p>
                  </p:txBody>
                </p:sp>
              </p:grpSp>
              <p:grpSp>
                <p:nvGrpSpPr>
                  <p:cNvPr id="102564" name="Group 107">
                    <a:extLst>
                      <a:ext uri="{FF2B5EF4-FFF2-40B4-BE49-F238E27FC236}">
                        <a16:creationId xmlns:a16="http://schemas.microsoft.com/office/drawing/2014/main" id="{337D7BF6-179E-2BB1-4AC5-EA3C11DAD877}"/>
                      </a:ext>
                    </a:extLst>
                  </p:cNvPr>
                  <p:cNvGrpSpPr>
                    <a:grpSpLocks/>
                  </p:cNvGrpSpPr>
                  <p:nvPr/>
                </p:nvGrpSpPr>
                <p:grpSpPr bwMode="auto">
                  <a:xfrm>
                    <a:off x="2372" y="2107"/>
                    <a:ext cx="426" cy="2185"/>
                    <a:chOff x="2287" y="2135"/>
                    <a:chExt cx="426" cy="2185"/>
                  </a:xfrm>
                </p:grpSpPr>
                <p:sp>
                  <p:nvSpPr>
                    <p:cNvPr id="102565" name="Freeform 108">
                      <a:extLst>
                        <a:ext uri="{FF2B5EF4-FFF2-40B4-BE49-F238E27FC236}">
                          <a16:creationId xmlns:a16="http://schemas.microsoft.com/office/drawing/2014/main" id="{9CA0173E-2AE5-37F7-BC33-AA27BADF16D5}"/>
                        </a:ext>
                      </a:extLst>
                    </p:cNvPr>
                    <p:cNvSpPr>
                      <a:spLocks/>
                    </p:cNvSpPr>
                    <p:nvPr/>
                  </p:nvSpPr>
                  <p:spPr bwMode="hidden">
                    <a:xfrm rot="5755659">
                      <a:off x="1901"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he-IL"/>
                    </a:p>
                  </p:txBody>
                </p:sp>
                <p:sp>
                  <p:nvSpPr>
                    <p:cNvPr id="102566" name="Freeform 109">
                      <a:extLst>
                        <a:ext uri="{FF2B5EF4-FFF2-40B4-BE49-F238E27FC236}">
                          <a16:creationId xmlns:a16="http://schemas.microsoft.com/office/drawing/2014/main" id="{D0CCFF00-EB81-EE17-E7C1-CDB6581602E8}"/>
                        </a:ext>
                      </a:extLst>
                    </p:cNvPr>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he-IL"/>
                    </a:p>
                  </p:txBody>
                </p:sp>
              </p:grpSp>
            </p:grpSp>
          </p:grpSp>
          <p:grpSp>
            <p:nvGrpSpPr>
              <p:cNvPr id="21" name="Group 110">
                <a:extLst>
                  <a:ext uri="{FF2B5EF4-FFF2-40B4-BE49-F238E27FC236}">
                    <a16:creationId xmlns:a16="http://schemas.microsoft.com/office/drawing/2014/main" id="{B2E916A9-B01D-7703-9802-6728C4F86754}"/>
                  </a:ext>
                </a:extLst>
              </p:cNvPr>
              <p:cNvGrpSpPr>
                <a:grpSpLocks/>
              </p:cNvGrpSpPr>
              <p:nvPr/>
            </p:nvGrpSpPr>
            <p:grpSpPr bwMode="auto">
              <a:xfrm>
                <a:off x="74" y="313"/>
                <a:ext cx="5459" cy="3667"/>
                <a:chOff x="74" y="313"/>
                <a:chExt cx="5459" cy="3667"/>
              </a:xfrm>
            </p:grpSpPr>
            <p:grpSp>
              <p:nvGrpSpPr>
                <p:cNvPr id="22" name="Group 111">
                  <a:extLst>
                    <a:ext uri="{FF2B5EF4-FFF2-40B4-BE49-F238E27FC236}">
                      <a16:creationId xmlns:a16="http://schemas.microsoft.com/office/drawing/2014/main" id="{99765F3B-7F4F-FB9C-F3A8-5F6EDF044BD8}"/>
                    </a:ext>
                  </a:extLst>
                </p:cNvPr>
                <p:cNvGrpSpPr>
                  <a:grpSpLocks/>
                </p:cNvGrpSpPr>
                <p:nvPr/>
              </p:nvGrpSpPr>
              <p:grpSpPr bwMode="auto">
                <a:xfrm>
                  <a:off x="74" y="313"/>
                  <a:ext cx="5459" cy="3667"/>
                  <a:chOff x="74" y="313"/>
                  <a:chExt cx="5459" cy="3667"/>
                </a:xfrm>
              </p:grpSpPr>
              <p:sp>
                <p:nvSpPr>
                  <p:cNvPr id="24" name="Arc 112">
                    <a:extLst>
                      <a:ext uri="{FF2B5EF4-FFF2-40B4-BE49-F238E27FC236}">
                        <a16:creationId xmlns:a16="http://schemas.microsoft.com/office/drawing/2014/main" id="{383E49C8-A2F3-8EDF-BA14-F9D83864B430}"/>
                      </a:ext>
                    </a:extLst>
                  </p:cNvPr>
                  <p:cNvSpPr>
                    <a:spLocks/>
                  </p:cNvSpPr>
                  <p:nvPr/>
                </p:nvSpPr>
                <p:spPr bwMode="hidden">
                  <a:xfrm flipV="1">
                    <a:off x="2965" y="456"/>
                    <a:ext cx="2568"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he-IL"/>
                  </a:p>
                </p:txBody>
              </p:sp>
              <p:sp>
                <p:nvSpPr>
                  <p:cNvPr id="25" name="Arc 113">
                    <a:extLst>
                      <a:ext uri="{FF2B5EF4-FFF2-40B4-BE49-F238E27FC236}">
                        <a16:creationId xmlns:a16="http://schemas.microsoft.com/office/drawing/2014/main" id="{C9F97D0B-F7A7-2C1B-C87E-D5164B2BA431}"/>
                      </a:ext>
                    </a:extLst>
                  </p:cNvPr>
                  <p:cNvSpPr>
                    <a:spLocks/>
                  </p:cNvSpPr>
                  <p:nvPr/>
                </p:nvSpPr>
                <p:spPr bwMode="hidden">
                  <a:xfrm flipH="1">
                    <a:off x="387" y="1601"/>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he-IL"/>
                  </a:p>
                </p:txBody>
              </p:sp>
              <p:sp>
                <p:nvSpPr>
                  <p:cNvPr id="26" name="Arc 114">
                    <a:extLst>
                      <a:ext uri="{FF2B5EF4-FFF2-40B4-BE49-F238E27FC236}">
                        <a16:creationId xmlns:a16="http://schemas.microsoft.com/office/drawing/2014/main" id="{2E8571C9-BDD5-5810-83FF-EDD21B6ECB82}"/>
                      </a:ext>
                    </a:extLst>
                  </p:cNvPr>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he-IL"/>
                  </a:p>
                </p:txBody>
              </p:sp>
              <p:sp>
                <p:nvSpPr>
                  <p:cNvPr id="27" name="Arc 115">
                    <a:extLst>
                      <a:ext uri="{FF2B5EF4-FFF2-40B4-BE49-F238E27FC236}">
                        <a16:creationId xmlns:a16="http://schemas.microsoft.com/office/drawing/2014/main" id="{2AF12120-D95C-35F2-46B2-312B3C4F0DDB}"/>
                      </a:ext>
                    </a:extLst>
                  </p:cNvPr>
                  <p:cNvSpPr>
                    <a:spLocks/>
                  </p:cNvSpPr>
                  <p:nvPr/>
                </p:nvSpPr>
                <p:spPr bwMode="hidden">
                  <a:xfrm flipH="1">
                    <a:off x="73" y="812"/>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he-IL"/>
                  </a:p>
                </p:txBody>
              </p:sp>
              <p:sp>
                <p:nvSpPr>
                  <p:cNvPr id="28" name="Arc 116">
                    <a:extLst>
                      <a:ext uri="{FF2B5EF4-FFF2-40B4-BE49-F238E27FC236}">
                        <a16:creationId xmlns:a16="http://schemas.microsoft.com/office/drawing/2014/main" id="{C459AB40-F3BC-DF98-BEFF-69EF7FCA5F27}"/>
                      </a:ext>
                    </a:extLst>
                  </p:cNvPr>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he-IL"/>
                  </a:p>
                </p:txBody>
              </p:sp>
              <p:sp>
                <p:nvSpPr>
                  <p:cNvPr id="29" name="Arc 117">
                    <a:extLst>
                      <a:ext uri="{FF2B5EF4-FFF2-40B4-BE49-F238E27FC236}">
                        <a16:creationId xmlns:a16="http://schemas.microsoft.com/office/drawing/2014/main" id="{1A692DDF-029E-A3AF-4AC6-30F755F2F577}"/>
                      </a:ext>
                    </a:extLst>
                  </p:cNvPr>
                  <p:cNvSpPr>
                    <a:spLocks/>
                  </p:cNvSpPr>
                  <p:nvPr/>
                </p:nvSpPr>
                <p:spPr bwMode="hidden">
                  <a:xfrm>
                    <a:off x="2763" y="1281"/>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he-IL"/>
                  </a:p>
                </p:txBody>
              </p:sp>
              <p:sp>
                <p:nvSpPr>
                  <p:cNvPr id="30" name="Freeform 118">
                    <a:extLst>
                      <a:ext uri="{FF2B5EF4-FFF2-40B4-BE49-F238E27FC236}">
                        <a16:creationId xmlns:a16="http://schemas.microsoft.com/office/drawing/2014/main" id="{EDB4BF09-D555-EF84-CDB3-524EF9A9C3A7}"/>
                      </a:ext>
                    </a:extLst>
                  </p:cNvPr>
                  <p:cNvSpPr>
                    <a:spLocks/>
                  </p:cNvSpPr>
                  <p:nvPr/>
                </p:nvSpPr>
                <p:spPr bwMode="hidden">
                  <a:xfrm flipH="1">
                    <a:off x="1799"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he-IL"/>
                  </a:p>
                </p:txBody>
              </p:sp>
            </p:grpSp>
            <p:sp>
              <p:nvSpPr>
                <p:cNvPr id="23" name="Freeform 119">
                  <a:extLst>
                    <a:ext uri="{FF2B5EF4-FFF2-40B4-BE49-F238E27FC236}">
                      <a16:creationId xmlns:a16="http://schemas.microsoft.com/office/drawing/2014/main" id="{4DF01108-F51C-6407-83E8-3A6C9EA658D9}"/>
                    </a:ext>
                  </a:extLst>
                </p:cNvPr>
                <p:cNvSpPr>
                  <a:spLocks/>
                </p:cNvSpPr>
                <p:nvPr/>
              </p:nvSpPr>
              <p:spPr bwMode="hidden">
                <a:xfrm rot="20253369">
                  <a:off x="3279" y="1529"/>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he-IL"/>
                </a:p>
              </p:txBody>
            </p:sp>
          </p:grpSp>
        </p:grpSp>
        <p:grpSp>
          <p:nvGrpSpPr>
            <p:cNvPr id="5" name="Group 120">
              <a:extLst>
                <a:ext uri="{FF2B5EF4-FFF2-40B4-BE49-F238E27FC236}">
                  <a16:creationId xmlns:a16="http://schemas.microsoft.com/office/drawing/2014/main" id="{188215BA-7FCB-D09F-915D-322C124F4D00}"/>
                </a:ext>
              </a:extLst>
            </p:cNvPr>
            <p:cNvGrpSpPr>
              <a:grpSpLocks/>
            </p:cNvGrpSpPr>
            <p:nvPr/>
          </p:nvGrpSpPr>
          <p:grpSpPr bwMode="auto">
            <a:xfrm>
              <a:off x="1476" y="450"/>
              <a:ext cx="4040" cy="2966"/>
              <a:chOff x="210" y="337"/>
              <a:chExt cx="5198" cy="3818"/>
            </a:xfrm>
          </p:grpSpPr>
          <p:sp>
            <p:nvSpPr>
              <p:cNvPr id="6" name="Freeform 121">
                <a:extLst>
                  <a:ext uri="{FF2B5EF4-FFF2-40B4-BE49-F238E27FC236}">
                    <a16:creationId xmlns:a16="http://schemas.microsoft.com/office/drawing/2014/main" id="{1AC8D473-08B8-56B8-6D7B-DA22ACF06FDC}"/>
                  </a:ext>
                </a:extLst>
              </p:cNvPr>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he-IL"/>
              </a:p>
            </p:txBody>
          </p:sp>
          <p:sp>
            <p:nvSpPr>
              <p:cNvPr id="7" name="Arc 122">
                <a:extLst>
                  <a:ext uri="{FF2B5EF4-FFF2-40B4-BE49-F238E27FC236}">
                    <a16:creationId xmlns:a16="http://schemas.microsoft.com/office/drawing/2014/main" id="{A9375E78-B324-A5E9-2365-B01D5F792ED4}"/>
                  </a:ext>
                </a:extLst>
              </p:cNvPr>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he-IL"/>
              </a:p>
            </p:txBody>
          </p:sp>
          <p:sp>
            <p:nvSpPr>
              <p:cNvPr id="8" name="Arc 123">
                <a:extLst>
                  <a:ext uri="{FF2B5EF4-FFF2-40B4-BE49-F238E27FC236}">
                    <a16:creationId xmlns:a16="http://schemas.microsoft.com/office/drawing/2014/main" id="{DBDA120B-CCC5-1883-8CBC-244326846E64}"/>
                  </a:ext>
                </a:extLst>
              </p:cNvPr>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he-IL"/>
              </a:p>
            </p:txBody>
          </p:sp>
          <p:sp>
            <p:nvSpPr>
              <p:cNvPr id="9" name="Arc 124">
                <a:extLst>
                  <a:ext uri="{FF2B5EF4-FFF2-40B4-BE49-F238E27FC236}">
                    <a16:creationId xmlns:a16="http://schemas.microsoft.com/office/drawing/2014/main" id="{F25E3FCA-EFC9-E3E2-8554-CCF4E9B88A12}"/>
                  </a:ext>
                </a:extLst>
              </p:cNvPr>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he-IL"/>
              </a:p>
            </p:txBody>
          </p:sp>
          <p:sp>
            <p:nvSpPr>
              <p:cNvPr id="10" name="Arc 125">
                <a:extLst>
                  <a:ext uri="{FF2B5EF4-FFF2-40B4-BE49-F238E27FC236}">
                    <a16:creationId xmlns:a16="http://schemas.microsoft.com/office/drawing/2014/main" id="{79B9FDDC-D5A2-FAB5-3E46-25A1060BBBC9}"/>
                  </a:ext>
                </a:extLst>
              </p:cNvPr>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he-IL"/>
              </a:p>
            </p:txBody>
          </p:sp>
          <p:sp>
            <p:nvSpPr>
              <p:cNvPr id="11" name="Arc 126">
                <a:extLst>
                  <a:ext uri="{FF2B5EF4-FFF2-40B4-BE49-F238E27FC236}">
                    <a16:creationId xmlns:a16="http://schemas.microsoft.com/office/drawing/2014/main" id="{19C27065-B383-5E9A-D707-77AE2B4E3097}"/>
                  </a:ext>
                </a:extLst>
              </p:cNvPr>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he-IL"/>
              </a:p>
            </p:txBody>
          </p:sp>
          <p:sp>
            <p:nvSpPr>
              <p:cNvPr id="12" name="Freeform 127">
                <a:extLst>
                  <a:ext uri="{FF2B5EF4-FFF2-40B4-BE49-F238E27FC236}">
                    <a16:creationId xmlns:a16="http://schemas.microsoft.com/office/drawing/2014/main" id="{69335355-F626-8547-5B90-FAA1D96788A1}"/>
                  </a:ext>
                </a:extLst>
              </p:cNvPr>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he-IL"/>
              </a:p>
            </p:txBody>
          </p:sp>
          <p:sp>
            <p:nvSpPr>
              <p:cNvPr id="13" name="Freeform 128">
                <a:extLst>
                  <a:ext uri="{FF2B5EF4-FFF2-40B4-BE49-F238E27FC236}">
                    <a16:creationId xmlns:a16="http://schemas.microsoft.com/office/drawing/2014/main" id="{828FC51F-8402-D700-5979-43D85AAE2506}"/>
                  </a:ext>
                </a:extLst>
              </p:cNvPr>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he-IL"/>
              </a:p>
            </p:txBody>
          </p:sp>
          <p:sp>
            <p:nvSpPr>
              <p:cNvPr id="14" name="Freeform 129">
                <a:extLst>
                  <a:ext uri="{FF2B5EF4-FFF2-40B4-BE49-F238E27FC236}">
                    <a16:creationId xmlns:a16="http://schemas.microsoft.com/office/drawing/2014/main" id="{2695B4D7-7F87-B3A7-A131-41F3D75194F0}"/>
                  </a:ext>
                </a:extLst>
              </p:cNvPr>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he-IL"/>
              </a:p>
            </p:txBody>
          </p:sp>
          <p:sp>
            <p:nvSpPr>
              <p:cNvPr id="15" name="Freeform 130">
                <a:extLst>
                  <a:ext uri="{FF2B5EF4-FFF2-40B4-BE49-F238E27FC236}">
                    <a16:creationId xmlns:a16="http://schemas.microsoft.com/office/drawing/2014/main" id="{356B3D7B-C316-BC23-1895-785321C1839A}"/>
                  </a:ext>
                </a:extLst>
              </p:cNvPr>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he-IL"/>
              </a:p>
            </p:txBody>
          </p:sp>
          <p:sp>
            <p:nvSpPr>
              <p:cNvPr id="16" name="Freeform 131">
                <a:extLst>
                  <a:ext uri="{FF2B5EF4-FFF2-40B4-BE49-F238E27FC236}">
                    <a16:creationId xmlns:a16="http://schemas.microsoft.com/office/drawing/2014/main" id="{03EB9080-38B2-8ACC-A433-53C57CF68723}"/>
                  </a:ext>
                </a:extLst>
              </p:cNvPr>
              <p:cNvSpPr>
                <a:spLocks/>
              </p:cNvSpPr>
              <p:nvPr/>
            </p:nvSpPr>
            <p:spPr bwMode="hidden">
              <a:xfrm>
                <a:off x="4401" y="2279"/>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he-IL"/>
              </a:p>
            </p:txBody>
          </p:sp>
          <p:sp>
            <p:nvSpPr>
              <p:cNvPr id="17" name="Freeform 132">
                <a:extLst>
                  <a:ext uri="{FF2B5EF4-FFF2-40B4-BE49-F238E27FC236}">
                    <a16:creationId xmlns:a16="http://schemas.microsoft.com/office/drawing/2014/main" id="{8176A7CF-2032-DB7A-BBCF-E166EAE759F4}"/>
                  </a:ext>
                </a:extLst>
              </p:cNvPr>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he-IL"/>
              </a:p>
            </p:txBody>
          </p:sp>
          <p:sp>
            <p:nvSpPr>
              <p:cNvPr id="18" name="Freeform 133">
                <a:extLst>
                  <a:ext uri="{FF2B5EF4-FFF2-40B4-BE49-F238E27FC236}">
                    <a16:creationId xmlns:a16="http://schemas.microsoft.com/office/drawing/2014/main" id="{DDB2896E-0160-903E-EC9F-3A603FB94C29}"/>
                  </a:ext>
                </a:extLst>
              </p:cNvPr>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he-IL"/>
              </a:p>
            </p:txBody>
          </p:sp>
          <p:sp>
            <p:nvSpPr>
              <p:cNvPr id="19" name="Freeform 134">
                <a:extLst>
                  <a:ext uri="{FF2B5EF4-FFF2-40B4-BE49-F238E27FC236}">
                    <a16:creationId xmlns:a16="http://schemas.microsoft.com/office/drawing/2014/main" id="{6145C6A6-B76C-4605-0991-2960B1433802}"/>
                  </a:ext>
                </a:extLst>
              </p:cNvPr>
              <p:cNvSpPr>
                <a:spLocks/>
              </p:cNvSpPr>
              <p:nvPr/>
            </p:nvSpPr>
            <p:spPr bwMode="hidden">
              <a:xfrm rot="1346631" flipH="1">
                <a:off x="1702" y="1506"/>
                <a:ext cx="441"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he-IL"/>
              </a:p>
            </p:txBody>
          </p:sp>
        </p:grpSp>
      </p:grpSp>
      <p:sp>
        <p:nvSpPr>
          <p:cNvPr id="102535" name="Rectangle 135"/>
          <p:cNvSpPr>
            <a:spLocks noGrp="1" noChangeArrowheads="1"/>
          </p:cNvSpPr>
          <p:nvPr>
            <p:ph type="ctrTitle" sz="quarter"/>
          </p:nvPr>
        </p:nvSpPr>
        <p:spPr>
          <a:xfrm>
            <a:off x="685800" y="1827213"/>
            <a:ext cx="7772400" cy="1627187"/>
          </a:xfrm>
        </p:spPr>
        <p:txBody>
          <a:bodyPr/>
          <a:lstStyle>
            <a:lvl1pPr>
              <a:defRPr/>
            </a:lvl1pPr>
          </a:lstStyle>
          <a:p>
            <a:r>
              <a:rPr lang="he-IL"/>
              <a:t>לחץ כדי לערוך סגנון כותרת של תבנית בסיס</a:t>
            </a:r>
          </a:p>
        </p:txBody>
      </p:sp>
      <p:sp>
        <p:nvSpPr>
          <p:cNvPr id="10253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he-IL"/>
              <a:t>לחץ כדי לערוך סגנון כותרת משנה של תבנית בסיס</a:t>
            </a:r>
          </a:p>
        </p:txBody>
      </p:sp>
      <p:sp>
        <p:nvSpPr>
          <p:cNvPr id="102633" name="Rectangle 137">
            <a:extLst>
              <a:ext uri="{FF2B5EF4-FFF2-40B4-BE49-F238E27FC236}">
                <a16:creationId xmlns:a16="http://schemas.microsoft.com/office/drawing/2014/main" id="{1726C767-9BF5-207C-608A-137230ADB0CD}"/>
              </a:ext>
            </a:extLst>
          </p:cNvPr>
          <p:cNvSpPr>
            <a:spLocks noGrp="1" noChangeArrowheads="1"/>
          </p:cNvSpPr>
          <p:nvPr>
            <p:ph type="dt" sz="quarter" idx="10"/>
          </p:nvPr>
        </p:nvSpPr>
        <p:spPr/>
        <p:txBody>
          <a:bodyPr/>
          <a:lstStyle>
            <a:lvl1pPr>
              <a:defRPr smtClean="0"/>
            </a:lvl1pPr>
          </a:lstStyle>
          <a:p>
            <a:pPr>
              <a:defRPr/>
            </a:pPr>
            <a:endParaRPr lang="en-US"/>
          </a:p>
        </p:txBody>
      </p:sp>
      <p:sp>
        <p:nvSpPr>
          <p:cNvPr id="102634" name="Rectangle 138">
            <a:extLst>
              <a:ext uri="{FF2B5EF4-FFF2-40B4-BE49-F238E27FC236}">
                <a16:creationId xmlns:a16="http://schemas.microsoft.com/office/drawing/2014/main" id="{5EC2438C-66B3-6AF6-B1A5-34BFF2EB147A}"/>
              </a:ext>
            </a:extLst>
          </p:cNvPr>
          <p:cNvSpPr>
            <a:spLocks noGrp="1" noChangeArrowheads="1"/>
          </p:cNvSpPr>
          <p:nvPr>
            <p:ph type="ftr" sz="quarter" idx="11"/>
          </p:nvPr>
        </p:nvSpPr>
        <p:spPr/>
        <p:txBody>
          <a:bodyPr/>
          <a:lstStyle>
            <a:lvl1pPr>
              <a:defRPr smtClean="0"/>
            </a:lvl1pPr>
          </a:lstStyle>
          <a:p>
            <a:pPr>
              <a:defRPr/>
            </a:pPr>
            <a:endParaRPr lang="en-US"/>
          </a:p>
        </p:txBody>
      </p:sp>
      <p:sp>
        <p:nvSpPr>
          <p:cNvPr id="102635" name="Rectangle 139">
            <a:extLst>
              <a:ext uri="{FF2B5EF4-FFF2-40B4-BE49-F238E27FC236}">
                <a16:creationId xmlns:a16="http://schemas.microsoft.com/office/drawing/2014/main" id="{B1A5B7A8-ECF4-F57C-7A1D-E4DDD845CEDA}"/>
              </a:ext>
            </a:extLst>
          </p:cNvPr>
          <p:cNvSpPr>
            <a:spLocks noGrp="1" noChangeArrowheads="1"/>
          </p:cNvSpPr>
          <p:nvPr>
            <p:ph type="sldNum" sz="quarter" idx="12"/>
          </p:nvPr>
        </p:nvSpPr>
        <p:spPr/>
        <p:txBody>
          <a:bodyPr/>
          <a:lstStyle>
            <a:lvl1pPr>
              <a:defRPr/>
            </a:lvl1pPr>
          </a:lstStyle>
          <a:p>
            <a:fld id="{74F43D41-8E9E-45A2-9383-C54487A8734F}" type="slidenum">
              <a:rPr lang="en-US" altLang="en-US"/>
              <a:pPr/>
              <a:t>‹#›</a:t>
            </a:fld>
            <a:endParaRPr lang="en-US" altLang="en-US"/>
          </a:p>
        </p:txBody>
      </p:sp>
    </p:spTree>
    <p:extLst>
      <p:ext uri="{BB962C8B-B14F-4D97-AF65-F5344CB8AC3E}">
        <p14:creationId xmlns:p14="http://schemas.microsoft.com/office/powerpoint/2010/main" val="393269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139">
            <a:extLst>
              <a:ext uri="{FF2B5EF4-FFF2-40B4-BE49-F238E27FC236}">
                <a16:creationId xmlns:a16="http://schemas.microsoft.com/office/drawing/2014/main" id="{14D81944-644B-6F3A-5FBE-7863039311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82CB44C2-4FAC-659C-8E50-C113C98426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B8873D15-F145-3179-D40E-DB7828FF4CC4}"/>
              </a:ext>
            </a:extLst>
          </p:cNvPr>
          <p:cNvSpPr>
            <a:spLocks noGrp="1" noChangeArrowheads="1"/>
          </p:cNvSpPr>
          <p:nvPr>
            <p:ph type="sldNum" sz="quarter" idx="12"/>
          </p:nvPr>
        </p:nvSpPr>
        <p:spPr>
          <a:ln/>
        </p:spPr>
        <p:txBody>
          <a:bodyPr/>
          <a:lstStyle>
            <a:lvl1pPr>
              <a:defRPr/>
            </a:lvl1pPr>
          </a:lstStyle>
          <a:p>
            <a:fld id="{1837F100-618D-49E5-A5CB-113F0EE27631}" type="slidenum">
              <a:rPr lang="en-US" altLang="en-US"/>
              <a:pPr/>
              <a:t>‹#›</a:t>
            </a:fld>
            <a:endParaRPr lang="en-US" altLang="en-US"/>
          </a:p>
        </p:txBody>
      </p:sp>
    </p:spTree>
    <p:extLst>
      <p:ext uri="{BB962C8B-B14F-4D97-AF65-F5344CB8AC3E}">
        <p14:creationId xmlns:p14="http://schemas.microsoft.com/office/powerpoint/2010/main" val="237898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15100" y="301625"/>
            <a:ext cx="1943100" cy="579437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85800" y="301625"/>
            <a:ext cx="5676900" cy="579437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139">
            <a:extLst>
              <a:ext uri="{FF2B5EF4-FFF2-40B4-BE49-F238E27FC236}">
                <a16:creationId xmlns:a16="http://schemas.microsoft.com/office/drawing/2014/main" id="{58D87B1A-B067-96E7-F3DF-34CF8B060E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0D421E20-3DEF-C58C-89C8-8F0D72F1F6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EB294DF3-7E40-DBDD-3A0C-902136AF0966}"/>
              </a:ext>
            </a:extLst>
          </p:cNvPr>
          <p:cNvSpPr>
            <a:spLocks noGrp="1" noChangeArrowheads="1"/>
          </p:cNvSpPr>
          <p:nvPr>
            <p:ph type="sldNum" sz="quarter" idx="12"/>
          </p:nvPr>
        </p:nvSpPr>
        <p:spPr>
          <a:ln/>
        </p:spPr>
        <p:txBody>
          <a:bodyPr/>
          <a:lstStyle>
            <a:lvl1pPr>
              <a:defRPr/>
            </a:lvl1pPr>
          </a:lstStyle>
          <a:p>
            <a:fld id="{DD73857F-3A43-479F-A77A-DE45D8D574DD}" type="slidenum">
              <a:rPr lang="en-US" altLang="en-US"/>
              <a:pPr/>
              <a:t>‹#›</a:t>
            </a:fld>
            <a:endParaRPr lang="en-US" altLang="en-US"/>
          </a:p>
        </p:txBody>
      </p:sp>
    </p:spTree>
    <p:extLst>
      <p:ext uri="{BB962C8B-B14F-4D97-AF65-F5344CB8AC3E}">
        <p14:creationId xmlns:p14="http://schemas.microsoft.com/office/powerpoint/2010/main" val="425155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BE92471-B90C-495D-B070-21F3B650AE4E}" type="slidenum">
              <a:rPr lang="en-US" altLang="en-US" smtClean="0"/>
              <a:pPr/>
              <a:t>‹#›</a:t>
            </a:fld>
            <a:endParaRPr lang="en-US"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88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BE92471-B90C-495D-B070-21F3B650AE4E}" type="slidenum">
              <a:rPr lang="en-US" altLang="en-US" smtClean="0"/>
              <a:pPr/>
              <a:t>‹#›</a:t>
            </a:fld>
            <a:endParaRPr lang="en-US" altLang="en-US"/>
          </a:p>
        </p:txBody>
      </p:sp>
    </p:spTree>
    <p:extLst>
      <p:ext uri="{BB962C8B-B14F-4D97-AF65-F5344CB8AC3E}">
        <p14:creationId xmlns:p14="http://schemas.microsoft.com/office/powerpoint/2010/main" val="4040334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BE92471-B90C-495D-B070-21F3B650AE4E}" type="slidenum">
              <a:rPr lang="en-US" altLang="en-US" smtClean="0"/>
              <a:pPr/>
              <a:t>‹#›</a:t>
            </a:fld>
            <a:endParaRPr lang="en-US" alt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051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BE92471-B90C-495D-B070-21F3B650AE4E}" type="slidenum">
              <a:rPr lang="en-US" altLang="en-US" smtClean="0"/>
              <a:pPr/>
              <a:t>‹#›</a:t>
            </a:fld>
            <a:endParaRPr lang="en-US" altLang="en-US"/>
          </a:p>
        </p:txBody>
      </p:sp>
    </p:spTree>
    <p:extLst>
      <p:ext uri="{BB962C8B-B14F-4D97-AF65-F5344CB8AC3E}">
        <p14:creationId xmlns:p14="http://schemas.microsoft.com/office/powerpoint/2010/main" val="3249946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BE92471-B90C-495D-B070-21F3B650AE4E}" type="slidenum">
              <a:rPr lang="en-US" altLang="en-US" smtClean="0"/>
              <a:pPr/>
              <a:t>‹#›</a:t>
            </a:fld>
            <a:endParaRPr lang="en-US" altLang="en-US"/>
          </a:p>
        </p:txBody>
      </p:sp>
    </p:spTree>
    <p:extLst>
      <p:ext uri="{BB962C8B-B14F-4D97-AF65-F5344CB8AC3E}">
        <p14:creationId xmlns:p14="http://schemas.microsoft.com/office/powerpoint/2010/main" val="734473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BE92471-B90C-495D-B070-21F3B650AE4E}" type="slidenum">
              <a:rPr lang="en-US" altLang="en-US" smtClean="0"/>
              <a:pPr/>
              <a:t>‹#›</a:t>
            </a:fld>
            <a:endParaRPr lang="en-US" altLang="en-US"/>
          </a:p>
        </p:txBody>
      </p:sp>
    </p:spTree>
    <p:extLst>
      <p:ext uri="{BB962C8B-B14F-4D97-AF65-F5344CB8AC3E}">
        <p14:creationId xmlns:p14="http://schemas.microsoft.com/office/powerpoint/2010/main" val="3637283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BE92471-B90C-495D-B070-21F3B650AE4E}" type="slidenum">
              <a:rPr lang="en-US" altLang="en-US" smtClean="0"/>
              <a:pPr/>
              <a:t>‹#›</a:t>
            </a:fld>
            <a:endParaRPr lang="en-US" altLang="en-US"/>
          </a:p>
        </p:txBody>
      </p:sp>
    </p:spTree>
    <p:extLst>
      <p:ext uri="{BB962C8B-B14F-4D97-AF65-F5344CB8AC3E}">
        <p14:creationId xmlns:p14="http://schemas.microsoft.com/office/powerpoint/2010/main" val="3551259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BE92471-B90C-495D-B070-21F3B650AE4E}" type="slidenum">
              <a:rPr lang="en-US" altLang="en-US" smtClean="0"/>
              <a:pPr/>
              <a:t>‹#›</a:t>
            </a:fld>
            <a:endParaRPr lang="en-US" altLang="en-US"/>
          </a:p>
        </p:txBody>
      </p:sp>
    </p:spTree>
    <p:extLst>
      <p:ext uri="{BB962C8B-B14F-4D97-AF65-F5344CB8AC3E}">
        <p14:creationId xmlns:p14="http://schemas.microsoft.com/office/powerpoint/2010/main" val="319839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139">
            <a:extLst>
              <a:ext uri="{FF2B5EF4-FFF2-40B4-BE49-F238E27FC236}">
                <a16:creationId xmlns:a16="http://schemas.microsoft.com/office/drawing/2014/main" id="{50E06799-514F-C800-94B2-B57A65B784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BF69FF2B-8649-9D6D-6B76-390CC315E6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33B51910-7FBE-CA62-EFF9-AFB89422F083}"/>
              </a:ext>
            </a:extLst>
          </p:cNvPr>
          <p:cNvSpPr>
            <a:spLocks noGrp="1" noChangeArrowheads="1"/>
          </p:cNvSpPr>
          <p:nvPr>
            <p:ph type="sldNum" sz="quarter" idx="12"/>
          </p:nvPr>
        </p:nvSpPr>
        <p:spPr>
          <a:ln/>
        </p:spPr>
        <p:txBody>
          <a:bodyPr/>
          <a:lstStyle>
            <a:lvl1pPr>
              <a:defRPr/>
            </a:lvl1pPr>
          </a:lstStyle>
          <a:p>
            <a:fld id="{C24CCA3F-7D02-40F1-8083-A30E2C7D64F3}" type="slidenum">
              <a:rPr lang="en-US" altLang="en-US"/>
              <a:pPr/>
              <a:t>‹#›</a:t>
            </a:fld>
            <a:endParaRPr lang="en-US" altLang="en-US"/>
          </a:p>
        </p:txBody>
      </p:sp>
    </p:spTree>
    <p:extLst>
      <p:ext uri="{BB962C8B-B14F-4D97-AF65-F5344CB8AC3E}">
        <p14:creationId xmlns:p14="http://schemas.microsoft.com/office/powerpoint/2010/main" val="1405307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BE92471-B90C-495D-B070-21F3B650AE4E}" type="slidenum">
              <a:rPr lang="en-US" altLang="en-US" smtClean="0"/>
              <a:pPr/>
              <a:t>‹#›</a:t>
            </a:fld>
            <a:endParaRPr lang="en-US" altLang="en-US"/>
          </a:p>
        </p:txBody>
      </p:sp>
    </p:spTree>
    <p:extLst>
      <p:ext uri="{BB962C8B-B14F-4D97-AF65-F5344CB8AC3E}">
        <p14:creationId xmlns:p14="http://schemas.microsoft.com/office/powerpoint/2010/main" val="2772857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BE92471-B90C-495D-B070-21F3B650AE4E}" type="slidenum">
              <a:rPr lang="en-US" altLang="en-US" smtClean="0"/>
              <a:pPr/>
              <a:t>‹#›</a:t>
            </a:fld>
            <a:endParaRPr lang="en-US" altLang="en-US"/>
          </a:p>
        </p:txBody>
      </p:sp>
    </p:spTree>
    <p:extLst>
      <p:ext uri="{BB962C8B-B14F-4D97-AF65-F5344CB8AC3E}">
        <p14:creationId xmlns:p14="http://schemas.microsoft.com/office/powerpoint/2010/main" val="3988358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BE92471-B90C-495D-B070-21F3B650AE4E}" type="slidenum">
              <a:rPr lang="en-US" altLang="en-US" smtClean="0"/>
              <a:pPr/>
              <a:t>‹#›</a:t>
            </a:fld>
            <a:endParaRPr lang="en-US" altLang="en-US"/>
          </a:p>
        </p:txBody>
      </p:sp>
    </p:spTree>
    <p:extLst>
      <p:ext uri="{BB962C8B-B14F-4D97-AF65-F5344CB8AC3E}">
        <p14:creationId xmlns:p14="http://schemas.microsoft.com/office/powerpoint/2010/main" val="4153604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כותרת, טקסט ופריט אוסף תמונות">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7813"/>
            <a:ext cx="8229600" cy="1143000"/>
          </a:xfrm>
        </p:spPr>
        <p:txBody>
          <a:bodyPr/>
          <a:lstStyle/>
          <a:p>
            <a:r>
              <a:rPr lang="he-IL"/>
              <a:t>לחץ כדי לערוך סגנון כותרת של תבנית בסיס</a:t>
            </a:r>
          </a:p>
        </p:txBody>
      </p:sp>
      <p:sp>
        <p:nvSpPr>
          <p:cNvPr id="3" name="מציין מיקום של אוסף תמונות 2"/>
          <p:cNvSpPr>
            <a:spLocks noGrp="1"/>
          </p:cNvSpPr>
          <p:nvPr>
            <p:ph type="clipArt" sz="half" idx="1"/>
          </p:nvPr>
        </p:nvSpPr>
        <p:spPr>
          <a:xfrm>
            <a:off x="457200" y="1600200"/>
            <a:ext cx="4038600" cy="4530725"/>
          </a:xfrm>
        </p:spPr>
        <p:txBody>
          <a:bodyPr/>
          <a:lstStyle/>
          <a:p>
            <a:pPr lvl="0"/>
            <a:endParaRPr lang="he-IL" noProof="0"/>
          </a:p>
        </p:txBody>
      </p:sp>
      <p:sp>
        <p:nvSpPr>
          <p:cNvPr id="4" name="מציין מיקום טקסט 3"/>
          <p:cNvSpPr>
            <a:spLocks noGrp="1"/>
          </p:cNvSpPr>
          <p:nvPr>
            <p:ph type="body" sz="half" idx="2"/>
          </p:nvPr>
        </p:nvSpPr>
        <p:spPr>
          <a:xfrm>
            <a:off x="4648200" y="1600200"/>
            <a:ext cx="4038600" cy="45307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39">
            <a:extLst>
              <a:ext uri="{FF2B5EF4-FFF2-40B4-BE49-F238E27FC236}">
                <a16:creationId xmlns:a16="http://schemas.microsoft.com/office/drawing/2014/main" id="{0C6F8778-5F22-1650-B5F0-12BC49E4BB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9F4C3921-CCEB-A950-3C58-E994028382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BED52B17-38E4-8082-42DC-095178F60FBB}"/>
              </a:ext>
            </a:extLst>
          </p:cNvPr>
          <p:cNvSpPr>
            <a:spLocks noGrp="1" noChangeArrowheads="1"/>
          </p:cNvSpPr>
          <p:nvPr>
            <p:ph type="sldNum" sz="quarter" idx="12"/>
          </p:nvPr>
        </p:nvSpPr>
        <p:spPr>
          <a:ln/>
        </p:spPr>
        <p:txBody>
          <a:bodyPr/>
          <a:lstStyle>
            <a:lvl1pPr>
              <a:defRPr/>
            </a:lvl1pPr>
          </a:lstStyle>
          <a:p>
            <a:fld id="{E5EDC15B-4A7A-496D-8A18-4167B2B84694}" type="slidenum">
              <a:rPr lang="en-US" altLang="en-US"/>
              <a:pPr/>
              <a:t>‹#›</a:t>
            </a:fld>
            <a:endParaRPr lang="en-US" altLang="en-US"/>
          </a:p>
        </p:txBody>
      </p:sp>
    </p:spTree>
    <p:extLst>
      <p:ext uri="{BB962C8B-B14F-4D97-AF65-F5344CB8AC3E}">
        <p14:creationId xmlns:p14="http://schemas.microsoft.com/office/powerpoint/2010/main" val="2869557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כותרת, תוכן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7813"/>
            <a:ext cx="8229600" cy="1143000"/>
          </a:xfr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307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648200" y="1600200"/>
            <a:ext cx="4038600" cy="45307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39">
            <a:extLst>
              <a:ext uri="{FF2B5EF4-FFF2-40B4-BE49-F238E27FC236}">
                <a16:creationId xmlns:a16="http://schemas.microsoft.com/office/drawing/2014/main" id="{7E9FC559-87C2-E828-E2E4-8EB5AEA4D5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C6BAE893-3EE7-DD41-356E-98CCE042D5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CB073FA3-197F-DA01-5E5F-69C5B5620BB2}"/>
              </a:ext>
            </a:extLst>
          </p:cNvPr>
          <p:cNvSpPr>
            <a:spLocks noGrp="1" noChangeArrowheads="1"/>
          </p:cNvSpPr>
          <p:nvPr>
            <p:ph type="sldNum" sz="quarter" idx="12"/>
          </p:nvPr>
        </p:nvSpPr>
        <p:spPr>
          <a:ln/>
        </p:spPr>
        <p:txBody>
          <a:bodyPr/>
          <a:lstStyle>
            <a:lvl1pPr>
              <a:defRPr/>
            </a:lvl1pPr>
          </a:lstStyle>
          <a:p>
            <a:fld id="{4F5865A4-EDE6-429D-A80E-B441878B6678}" type="slidenum">
              <a:rPr lang="en-US" altLang="en-US"/>
              <a:pPr/>
              <a:t>‹#›</a:t>
            </a:fld>
            <a:endParaRPr lang="en-US" altLang="en-US"/>
          </a:p>
        </p:txBody>
      </p:sp>
    </p:spTree>
    <p:extLst>
      <p:ext uri="{BB962C8B-B14F-4D97-AF65-F5344CB8AC3E}">
        <p14:creationId xmlns:p14="http://schemas.microsoft.com/office/powerpoint/2010/main" val="2358134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כותרת, פריט אוסף תמונות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7813"/>
            <a:ext cx="8229600" cy="1143000"/>
          </a:xfrm>
        </p:spPr>
        <p:txBody>
          <a:bodyPr/>
          <a:lstStyle/>
          <a:p>
            <a:r>
              <a:rPr lang="he-IL"/>
              <a:t>לחץ כדי לערוך סגנון כותרת של תבנית בסיס</a:t>
            </a:r>
          </a:p>
        </p:txBody>
      </p:sp>
      <p:sp>
        <p:nvSpPr>
          <p:cNvPr id="3" name="מציין מיקום טקסט 2"/>
          <p:cNvSpPr>
            <a:spLocks noGrp="1"/>
          </p:cNvSpPr>
          <p:nvPr>
            <p:ph type="body" sz="half" idx="1"/>
          </p:nvPr>
        </p:nvSpPr>
        <p:spPr>
          <a:xfrm>
            <a:off x="457200" y="1600200"/>
            <a:ext cx="4038600" cy="45307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אוסף תמונות 3"/>
          <p:cNvSpPr>
            <a:spLocks noGrp="1"/>
          </p:cNvSpPr>
          <p:nvPr>
            <p:ph type="clipArt" sz="half" idx="2"/>
          </p:nvPr>
        </p:nvSpPr>
        <p:spPr>
          <a:xfrm>
            <a:off x="4648200" y="1600200"/>
            <a:ext cx="4038600" cy="4530725"/>
          </a:xfrm>
        </p:spPr>
        <p:txBody>
          <a:bodyPr/>
          <a:lstStyle/>
          <a:p>
            <a:pPr lvl="0"/>
            <a:endParaRPr lang="he-IL" noProof="0"/>
          </a:p>
        </p:txBody>
      </p:sp>
      <p:sp>
        <p:nvSpPr>
          <p:cNvPr id="5" name="Rectangle 39">
            <a:extLst>
              <a:ext uri="{FF2B5EF4-FFF2-40B4-BE49-F238E27FC236}">
                <a16:creationId xmlns:a16="http://schemas.microsoft.com/office/drawing/2014/main" id="{418EF216-2218-7536-8EAC-91BAA7711D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F328E959-5AEB-1D70-AAC6-940E1FB24A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B9BC6662-3C98-AE21-CDD9-078D826F708C}"/>
              </a:ext>
            </a:extLst>
          </p:cNvPr>
          <p:cNvSpPr>
            <a:spLocks noGrp="1" noChangeArrowheads="1"/>
          </p:cNvSpPr>
          <p:nvPr>
            <p:ph type="sldNum" sz="quarter" idx="12"/>
          </p:nvPr>
        </p:nvSpPr>
        <p:spPr>
          <a:ln/>
        </p:spPr>
        <p:txBody>
          <a:bodyPr/>
          <a:lstStyle>
            <a:lvl1pPr>
              <a:defRPr/>
            </a:lvl1pPr>
          </a:lstStyle>
          <a:p>
            <a:fld id="{F92FA1F8-5885-4737-9D66-618661DE1307}" type="slidenum">
              <a:rPr lang="en-US" altLang="en-US"/>
              <a:pPr/>
              <a:t>‹#›</a:t>
            </a:fld>
            <a:endParaRPr lang="en-US" altLang="en-US"/>
          </a:p>
        </p:txBody>
      </p:sp>
    </p:spTree>
    <p:extLst>
      <p:ext uri="{BB962C8B-B14F-4D97-AF65-F5344CB8AC3E}">
        <p14:creationId xmlns:p14="http://schemas.microsoft.com/office/powerpoint/2010/main" val="311967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139">
            <a:extLst>
              <a:ext uri="{FF2B5EF4-FFF2-40B4-BE49-F238E27FC236}">
                <a16:creationId xmlns:a16="http://schemas.microsoft.com/office/drawing/2014/main" id="{48193091-43B2-4881-0F34-71781F98FC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B66D0BA8-51A0-B9D3-B9EC-68E2940582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053B321B-C84F-8D5B-3847-B9ED34EF74AB}"/>
              </a:ext>
            </a:extLst>
          </p:cNvPr>
          <p:cNvSpPr>
            <a:spLocks noGrp="1" noChangeArrowheads="1"/>
          </p:cNvSpPr>
          <p:nvPr>
            <p:ph type="sldNum" sz="quarter" idx="12"/>
          </p:nvPr>
        </p:nvSpPr>
        <p:spPr>
          <a:ln/>
        </p:spPr>
        <p:txBody>
          <a:bodyPr/>
          <a:lstStyle>
            <a:lvl1pPr>
              <a:defRPr/>
            </a:lvl1pPr>
          </a:lstStyle>
          <a:p>
            <a:fld id="{B59F7AA1-7F8E-401C-8EA1-51A42AF31747}" type="slidenum">
              <a:rPr lang="en-US" altLang="en-US"/>
              <a:pPr/>
              <a:t>‹#›</a:t>
            </a:fld>
            <a:endParaRPr lang="en-US" altLang="en-US"/>
          </a:p>
        </p:txBody>
      </p:sp>
    </p:spTree>
    <p:extLst>
      <p:ext uri="{BB962C8B-B14F-4D97-AF65-F5344CB8AC3E}">
        <p14:creationId xmlns:p14="http://schemas.microsoft.com/office/powerpoint/2010/main" val="210482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139">
            <a:extLst>
              <a:ext uri="{FF2B5EF4-FFF2-40B4-BE49-F238E27FC236}">
                <a16:creationId xmlns:a16="http://schemas.microsoft.com/office/drawing/2014/main" id="{291C0857-1F89-E186-7A27-7B10CED594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FE0729B6-BF87-4676-D327-32581F2CE9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FD3A8676-8BDC-F95A-4DA7-5E72CF40C25A}"/>
              </a:ext>
            </a:extLst>
          </p:cNvPr>
          <p:cNvSpPr>
            <a:spLocks noGrp="1" noChangeArrowheads="1"/>
          </p:cNvSpPr>
          <p:nvPr>
            <p:ph type="sldNum" sz="quarter" idx="12"/>
          </p:nvPr>
        </p:nvSpPr>
        <p:spPr>
          <a:ln/>
        </p:spPr>
        <p:txBody>
          <a:bodyPr/>
          <a:lstStyle>
            <a:lvl1pPr>
              <a:defRPr/>
            </a:lvl1pPr>
          </a:lstStyle>
          <a:p>
            <a:fld id="{A79DBA34-53BE-49C6-A4C4-ABA217A95258}" type="slidenum">
              <a:rPr lang="en-US" altLang="en-US"/>
              <a:pPr/>
              <a:t>‹#›</a:t>
            </a:fld>
            <a:endParaRPr lang="en-US" altLang="en-US"/>
          </a:p>
        </p:txBody>
      </p:sp>
    </p:spTree>
    <p:extLst>
      <p:ext uri="{BB962C8B-B14F-4D97-AF65-F5344CB8AC3E}">
        <p14:creationId xmlns:p14="http://schemas.microsoft.com/office/powerpoint/2010/main" val="62857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139">
            <a:extLst>
              <a:ext uri="{FF2B5EF4-FFF2-40B4-BE49-F238E27FC236}">
                <a16:creationId xmlns:a16="http://schemas.microsoft.com/office/drawing/2014/main" id="{A3F4A7F5-239C-6DCA-4702-E3FDE9522C6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0">
            <a:extLst>
              <a:ext uri="{FF2B5EF4-FFF2-40B4-BE49-F238E27FC236}">
                <a16:creationId xmlns:a16="http://schemas.microsoft.com/office/drawing/2014/main" id="{24D6B5E0-A2E3-F57B-E467-9644D76B35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1">
            <a:extLst>
              <a:ext uri="{FF2B5EF4-FFF2-40B4-BE49-F238E27FC236}">
                <a16:creationId xmlns:a16="http://schemas.microsoft.com/office/drawing/2014/main" id="{47B42829-E449-4AE9-1FF3-13AB795C2E29}"/>
              </a:ext>
            </a:extLst>
          </p:cNvPr>
          <p:cNvSpPr>
            <a:spLocks noGrp="1" noChangeArrowheads="1"/>
          </p:cNvSpPr>
          <p:nvPr>
            <p:ph type="sldNum" sz="quarter" idx="12"/>
          </p:nvPr>
        </p:nvSpPr>
        <p:spPr>
          <a:ln/>
        </p:spPr>
        <p:txBody>
          <a:bodyPr/>
          <a:lstStyle>
            <a:lvl1pPr>
              <a:defRPr/>
            </a:lvl1pPr>
          </a:lstStyle>
          <a:p>
            <a:fld id="{42F9DD61-8056-46F0-95C6-9B5698E0ED70}" type="slidenum">
              <a:rPr lang="en-US" altLang="en-US"/>
              <a:pPr/>
              <a:t>‹#›</a:t>
            </a:fld>
            <a:endParaRPr lang="en-US" altLang="en-US"/>
          </a:p>
        </p:txBody>
      </p:sp>
    </p:spTree>
    <p:extLst>
      <p:ext uri="{BB962C8B-B14F-4D97-AF65-F5344CB8AC3E}">
        <p14:creationId xmlns:p14="http://schemas.microsoft.com/office/powerpoint/2010/main" val="9261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139">
            <a:extLst>
              <a:ext uri="{FF2B5EF4-FFF2-40B4-BE49-F238E27FC236}">
                <a16:creationId xmlns:a16="http://schemas.microsoft.com/office/drawing/2014/main" id="{8A68EA52-BAB7-8903-A9DC-381E37AF79A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0">
            <a:extLst>
              <a:ext uri="{FF2B5EF4-FFF2-40B4-BE49-F238E27FC236}">
                <a16:creationId xmlns:a16="http://schemas.microsoft.com/office/drawing/2014/main" id="{6A721EBB-A651-19FD-B877-12F478C6F6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1">
            <a:extLst>
              <a:ext uri="{FF2B5EF4-FFF2-40B4-BE49-F238E27FC236}">
                <a16:creationId xmlns:a16="http://schemas.microsoft.com/office/drawing/2014/main" id="{194D33BA-DA10-C83F-F0EB-7E924C780E88}"/>
              </a:ext>
            </a:extLst>
          </p:cNvPr>
          <p:cNvSpPr>
            <a:spLocks noGrp="1" noChangeArrowheads="1"/>
          </p:cNvSpPr>
          <p:nvPr>
            <p:ph type="sldNum" sz="quarter" idx="12"/>
          </p:nvPr>
        </p:nvSpPr>
        <p:spPr>
          <a:ln/>
        </p:spPr>
        <p:txBody>
          <a:bodyPr/>
          <a:lstStyle>
            <a:lvl1pPr>
              <a:defRPr/>
            </a:lvl1pPr>
          </a:lstStyle>
          <a:p>
            <a:fld id="{BE315BED-7DB6-47A4-B5FB-6B43623D2E28}" type="slidenum">
              <a:rPr lang="en-US" altLang="en-US"/>
              <a:pPr/>
              <a:t>‹#›</a:t>
            </a:fld>
            <a:endParaRPr lang="en-US" altLang="en-US"/>
          </a:p>
        </p:txBody>
      </p:sp>
    </p:spTree>
    <p:extLst>
      <p:ext uri="{BB962C8B-B14F-4D97-AF65-F5344CB8AC3E}">
        <p14:creationId xmlns:p14="http://schemas.microsoft.com/office/powerpoint/2010/main" val="163238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168B737F-4D9E-83CD-348C-CCDDA7037ED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0">
            <a:extLst>
              <a:ext uri="{FF2B5EF4-FFF2-40B4-BE49-F238E27FC236}">
                <a16:creationId xmlns:a16="http://schemas.microsoft.com/office/drawing/2014/main" id="{7A800E1B-952C-7823-1750-9F40B9D2B7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1">
            <a:extLst>
              <a:ext uri="{FF2B5EF4-FFF2-40B4-BE49-F238E27FC236}">
                <a16:creationId xmlns:a16="http://schemas.microsoft.com/office/drawing/2014/main" id="{DCB7ED33-6E8C-93DC-D238-FB7FC890732E}"/>
              </a:ext>
            </a:extLst>
          </p:cNvPr>
          <p:cNvSpPr>
            <a:spLocks noGrp="1" noChangeArrowheads="1"/>
          </p:cNvSpPr>
          <p:nvPr>
            <p:ph type="sldNum" sz="quarter" idx="12"/>
          </p:nvPr>
        </p:nvSpPr>
        <p:spPr>
          <a:ln/>
        </p:spPr>
        <p:txBody>
          <a:bodyPr/>
          <a:lstStyle>
            <a:lvl1pPr>
              <a:defRPr/>
            </a:lvl1pPr>
          </a:lstStyle>
          <a:p>
            <a:fld id="{B1C500CD-5C72-4F71-8C16-9A606E3EE57D}" type="slidenum">
              <a:rPr lang="en-US" altLang="en-US"/>
              <a:pPr/>
              <a:t>‹#›</a:t>
            </a:fld>
            <a:endParaRPr lang="en-US" altLang="en-US"/>
          </a:p>
        </p:txBody>
      </p:sp>
    </p:spTree>
    <p:extLst>
      <p:ext uri="{BB962C8B-B14F-4D97-AF65-F5344CB8AC3E}">
        <p14:creationId xmlns:p14="http://schemas.microsoft.com/office/powerpoint/2010/main" val="366387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139">
            <a:extLst>
              <a:ext uri="{FF2B5EF4-FFF2-40B4-BE49-F238E27FC236}">
                <a16:creationId xmlns:a16="http://schemas.microsoft.com/office/drawing/2014/main" id="{BDEF8023-77C3-395D-FFB2-BF96C49E31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7E3C5AFF-A2C5-3280-A6CC-8767110E1E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4E4F0C37-AE8B-3873-92F8-C9619035CF8C}"/>
              </a:ext>
            </a:extLst>
          </p:cNvPr>
          <p:cNvSpPr>
            <a:spLocks noGrp="1" noChangeArrowheads="1"/>
          </p:cNvSpPr>
          <p:nvPr>
            <p:ph type="sldNum" sz="quarter" idx="12"/>
          </p:nvPr>
        </p:nvSpPr>
        <p:spPr>
          <a:ln/>
        </p:spPr>
        <p:txBody>
          <a:bodyPr/>
          <a:lstStyle>
            <a:lvl1pPr>
              <a:defRPr/>
            </a:lvl1pPr>
          </a:lstStyle>
          <a:p>
            <a:fld id="{01ECBC23-256E-4473-96E9-FE9A577EA5E3}" type="slidenum">
              <a:rPr lang="en-US" altLang="en-US"/>
              <a:pPr/>
              <a:t>‹#›</a:t>
            </a:fld>
            <a:endParaRPr lang="en-US" altLang="en-US"/>
          </a:p>
        </p:txBody>
      </p:sp>
    </p:spTree>
    <p:extLst>
      <p:ext uri="{BB962C8B-B14F-4D97-AF65-F5344CB8AC3E}">
        <p14:creationId xmlns:p14="http://schemas.microsoft.com/office/powerpoint/2010/main" val="198001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139">
            <a:extLst>
              <a:ext uri="{FF2B5EF4-FFF2-40B4-BE49-F238E27FC236}">
                <a16:creationId xmlns:a16="http://schemas.microsoft.com/office/drawing/2014/main" id="{9E2301AE-894F-2454-0998-53E81748BC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034F68CE-1D41-15A1-A0CF-A16714E51C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A6D3DC4F-5BA9-4297-5A0D-B1D5D8161071}"/>
              </a:ext>
            </a:extLst>
          </p:cNvPr>
          <p:cNvSpPr>
            <a:spLocks noGrp="1" noChangeArrowheads="1"/>
          </p:cNvSpPr>
          <p:nvPr>
            <p:ph type="sldNum" sz="quarter" idx="12"/>
          </p:nvPr>
        </p:nvSpPr>
        <p:spPr>
          <a:ln/>
        </p:spPr>
        <p:txBody>
          <a:bodyPr/>
          <a:lstStyle>
            <a:lvl1pPr>
              <a:defRPr/>
            </a:lvl1pPr>
          </a:lstStyle>
          <a:p>
            <a:fld id="{69C28342-60D4-4537-9DF7-D48774311DF8}" type="slidenum">
              <a:rPr lang="en-US" altLang="en-US"/>
              <a:pPr/>
              <a:t>‹#›</a:t>
            </a:fld>
            <a:endParaRPr lang="en-US" altLang="en-US"/>
          </a:p>
        </p:txBody>
      </p:sp>
    </p:spTree>
    <p:extLst>
      <p:ext uri="{BB962C8B-B14F-4D97-AF65-F5344CB8AC3E}">
        <p14:creationId xmlns:p14="http://schemas.microsoft.com/office/powerpoint/2010/main" val="299073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52D965B3-3EE4-B107-BBB9-20AE7D1EB5DA}"/>
              </a:ext>
            </a:extLst>
          </p:cNvPr>
          <p:cNvGrpSpPr>
            <a:grpSpLocks/>
          </p:cNvGrpSpPr>
          <p:nvPr/>
        </p:nvGrpSpPr>
        <p:grpSpPr bwMode="auto">
          <a:xfrm>
            <a:off x="6303963" y="0"/>
            <a:ext cx="2840037" cy="3254375"/>
            <a:chOff x="3115" y="0"/>
            <a:chExt cx="2170" cy="2486"/>
          </a:xfrm>
        </p:grpSpPr>
        <p:grpSp>
          <p:nvGrpSpPr>
            <p:cNvPr id="2056" name="Group 3">
              <a:extLst>
                <a:ext uri="{FF2B5EF4-FFF2-40B4-BE49-F238E27FC236}">
                  <a16:creationId xmlns:a16="http://schemas.microsoft.com/office/drawing/2014/main" id="{1A835605-3ADA-E2EE-9848-8598BD47D043}"/>
                </a:ext>
              </a:extLst>
            </p:cNvPr>
            <p:cNvGrpSpPr>
              <a:grpSpLocks/>
            </p:cNvGrpSpPr>
            <p:nvPr/>
          </p:nvGrpSpPr>
          <p:grpSpPr bwMode="auto">
            <a:xfrm>
              <a:off x="4080" y="1910"/>
              <a:ext cx="768" cy="576"/>
              <a:chOff x="0" y="0"/>
              <a:chExt cx="768" cy="576"/>
            </a:xfrm>
          </p:grpSpPr>
          <p:sp>
            <p:nvSpPr>
              <p:cNvPr id="101380" name="Oval 4">
                <a:extLst>
                  <a:ext uri="{FF2B5EF4-FFF2-40B4-BE49-F238E27FC236}">
                    <a16:creationId xmlns:a16="http://schemas.microsoft.com/office/drawing/2014/main" id="{40AF0535-687C-5905-56D2-CEBB47D62F2F}"/>
                  </a:ext>
                </a:extLst>
              </p:cNvPr>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he-IL"/>
              </a:p>
            </p:txBody>
          </p:sp>
          <p:sp>
            <p:nvSpPr>
              <p:cNvPr id="101381" name="Oval 5">
                <a:extLst>
                  <a:ext uri="{FF2B5EF4-FFF2-40B4-BE49-F238E27FC236}">
                    <a16:creationId xmlns:a16="http://schemas.microsoft.com/office/drawing/2014/main" id="{ECB189FF-C63D-706A-7F87-658A26FD94FC}"/>
                  </a:ext>
                </a:extLst>
              </p:cNvPr>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he-IL"/>
              </a:p>
            </p:txBody>
          </p:sp>
        </p:grpSp>
        <p:grpSp>
          <p:nvGrpSpPr>
            <p:cNvPr id="2057" name="Group 6">
              <a:extLst>
                <a:ext uri="{FF2B5EF4-FFF2-40B4-BE49-F238E27FC236}">
                  <a16:creationId xmlns:a16="http://schemas.microsoft.com/office/drawing/2014/main" id="{7DCEE5D2-E78C-57A0-80A3-F282FCD17C86}"/>
                </a:ext>
              </a:extLst>
            </p:cNvPr>
            <p:cNvGrpSpPr>
              <a:grpSpLocks/>
            </p:cNvGrpSpPr>
            <p:nvPr/>
          </p:nvGrpSpPr>
          <p:grpSpPr bwMode="auto">
            <a:xfrm>
              <a:off x="4257" y="1103"/>
              <a:ext cx="768" cy="576"/>
              <a:chOff x="0" y="0"/>
              <a:chExt cx="768" cy="576"/>
            </a:xfrm>
          </p:grpSpPr>
          <p:sp>
            <p:nvSpPr>
              <p:cNvPr id="101383" name="Oval 7">
                <a:extLst>
                  <a:ext uri="{FF2B5EF4-FFF2-40B4-BE49-F238E27FC236}">
                    <a16:creationId xmlns:a16="http://schemas.microsoft.com/office/drawing/2014/main" id="{B0A7EFFC-3D5B-17E6-46A1-ACE7AAF5B2E5}"/>
                  </a:ext>
                </a:extLst>
              </p:cNvPr>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he-IL"/>
              </a:p>
            </p:txBody>
          </p:sp>
          <p:sp>
            <p:nvSpPr>
              <p:cNvPr id="101384" name="Oval 8">
                <a:extLst>
                  <a:ext uri="{FF2B5EF4-FFF2-40B4-BE49-F238E27FC236}">
                    <a16:creationId xmlns:a16="http://schemas.microsoft.com/office/drawing/2014/main" id="{AAF8690D-2C11-E3CA-350F-4C0BD0364717}"/>
                  </a:ext>
                </a:extLst>
              </p:cNvPr>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he-IL"/>
              </a:p>
            </p:txBody>
          </p:sp>
        </p:grpSp>
        <p:grpSp>
          <p:nvGrpSpPr>
            <p:cNvPr id="2058" name="Group 9">
              <a:extLst>
                <a:ext uri="{FF2B5EF4-FFF2-40B4-BE49-F238E27FC236}">
                  <a16:creationId xmlns:a16="http://schemas.microsoft.com/office/drawing/2014/main" id="{27EABA62-8E06-BA8E-842F-5934756EE629}"/>
                </a:ext>
              </a:extLst>
            </p:cNvPr>
            <p:cNvGrpSpPr>
              <a:grpSpLocks/>
            </p:cNvGrpSpPr>
            <p:nvPr/>
          </p:nvGrpSpPr>
          <p:grpSpPr bwMode="auto">
            <a:xfrm>
              <a:off x="3134" y="0"/>
              <a:ext cx="768" cy="576"/>
              <a:chOff x="0" y="0"/>
              <a:chExt cx="768" cy="576"/>
            </a:xfrm>
          </p:grpSpPr>
          <p:sp>
            <p:nvSpPr>
              <p:cNvPr id="101386" name="Oval 10">
                <a:extLst>
                  <a:ext uri="{FF2B5EF4-FFF2-40B4-BE49-F238E27FC236}">
                    <a16:creationId xmlns:a16="http://schemas.microsoft.com/office/drawing/2014/main" id="{B2C542B9-31B1-2D0F-B73D-24892439F52B}"/>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he-IL"/>
              </a:p>
            </p:txBody>
          </p:sp>
          <p:sp>
            <p:nvSpPr>
              <p:cNvPr id="101387" name="Oval 11">
                <a:extLst>
                  <a:ext uri="{FF2B5EF4-FFF2-40B4-BE49-F238E27FC236}">
                    <a16:creationId xmlns:a16="http://schemas.microsoft.com/office/drawing/2014/main" id="{35D5C704-F577-0A48-98B8-EE22A14AA232}"/>
                  </a:ext>
                </a:extLst>
              </p:cNvPr>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he-IL"/>
              </a:p>
            </p:txBody>
          </p:sp>
        </p:grpSp>
        <p:grpSp>
          <p:nvGrpSpPr>
            <p:cNvPr id="2059" name="Group 12">
              <a:extLst>
                <a:ext uri="{FF2B5EF4-FFF2-40B4-BE49-F238E27FC236}">
                  <a16:creationId xmlns:a16="http://schemas.microsoft.com/office/drawing/2014/main" id="{F8C75F4E-A208-4448-411A-ABAF2AB6189F}"/>
                </a:ext>
              </a:extLst>
            </p:cNvPr>
            <p:cNvGrpSpPr>
              <a:grpSpLocks/>
            </p:cNvGrpSpPr>
            <p:nvPr/>
          </p:nvGrpSpPr>
          <p:grpSpPr bwMode="auto">
            <a:xfrm>
              <a:off x="3115" y="0"/>
              <a:ext cx="2170" cy="1702"/>
              <a:chOff x="3115" y="0"/>
              <a:chExt cx="2170" cy="1702"/>
            </a:xfrm>
          </p:grpSpPr>
          <p:grpSp>
            <p:nvGrpSpPr>
              <p:cNvPr id="2060" name="Group 13">
                <a:extLst>
                  <a:ext uri="{FF2B5EF4-FFF2-40B4-BE49-F238E27FC236}">
                    <a16:creationId xmlns:a16="http://schemas.microsoft.com/office/drawing/2014/main" id="{55165058-0209-53DC-8CC0-B56AE609A811}"/>
                  </a:ext>
                </a:extLst>
              </p:cNvPr>
              <p:cNvGrpSpPr>
                <a:grpSpLocks/>
              </p:cNvGrpSpPr>
              <p:nvPr/>
            </p:nvGrpSpPr>
            <p:grpSpPr bwMode="auto">
              <a:xfrm>
                <a:off x="3640" y="308"/>
                <a:ext cx="1145" cy="844"/>
                <a:chOff x="1265" y="814"/>
                <a:chExt cx="2919" cy="2151"/>
              </a:xfrm>
            </p:grpSpPr>
            <p:sp>
              <p:nvSpPr>
                <p:cNvPr id="101390" name="Oval 14">
                  <a:extLst>
                    <a:ext uri="{FF2B5EF4-FFF2-40B4-BE49-F238E27FC236}">
                      <a16:creationId xmlns:a16="http://schemas.microsoft.com/office/drawing/2014/main" id="{A0A945D4-D967-9B39-7D12-0010B77EADF2}"/>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he-IL"/>
                </a:p>
              </p:txBody>
            </p:sp>
            <p:sp>
              <p:nvSpPr>
                <p:cNvPr id="101391" name="Oval 15">
                  <a:extLst>
                    <a:ext uri="{FF2B5EF4-FFF2-40B4-BE49-F238E27FC236}">
                      <a16:creationId xmlns:a16="http://schemas.microsoft.com/office/drawing/2014/main" id="{176CF448-0F51-FEF0-865B-B37865A4871D}"/>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he-IL"/>
                </a:p>
              </p:txBody>
            </p:sp>
          </p:grpSp>
          <p:grpSp>
            <p:nvGrpSpPr>
              <p:cNvPr id="2061" name="Group 16">
                <a:extLst>
                  <a:ext uri="{FF2B5EF4-FFF2-40B4-BE49-F238E27FC236}">
                    <a16:creationId xmlns:a16="http://schemas.microsoft.com/office/drawing/2014/main" id="{F611BCF8-82EB-6574-163A-05EEBBFF7C97}"/>
                  </a:ext>
                </a:extLst>
              </p:cNvPr>
              <p:cNvGrpSpPr>
                <a:grpSpLocks/>
              </p:cNvGrpSpPr>
              <p:nvPr/>
            </p:nvGrpSpPr>
            <p:grpSpPr bwMode="auto">
              <a:xfrm>
                <a:off x="3115" y="0"/>
                <a:ext cx="2145" cy="1702"/>
                <a:chOff x="3115" y="0"/>
                <a:chExt cx="2145" cy="1702"/>
              </a:xfrm>
            </p:grpSpPr>
            <p:grpSp>
              <p:nvGrpSpPr>
                <p:cNvPr id="2084" name="Group 17">
                  <a:extLst>
                    <a:ext uri="{FF2B5EF4-FFF2-40B4-BE49-F238E27FC236}">
                      <a16:creationId xmlns:a16="http://schemas.microsoft.com/office/drawing/2014/main" id="{29543DEE-0988-BC0E-1D11-8B3CF5FD0297}"/>
                    </a:ext>
                  </a:extLst>
                </p:cNvPr>
                <p:cNvGrpSpPr>
                  <a:grpSpLocks/>
                </p:cNvGrpSpPr>
                <p:nvPr/>
              </p:nvGrpSpPr>
              <p:grpSpPr bwMode="auto">
                <a:xfrm>
                  <a:off x="4505" y="589"/>
                  <a:ext cx="493" cy="912"/>
                  <a:chOff x="3471" y="1530"/>
                  <a:chExt cx="1258" cy="2327"/>
                </a:xfrm>
              </p:grpSpPr>
              <p:sp>
                <p:nvSpPr>
                  <p:cNvPr id="101394" name="Freeform 18">
                    <a:extLst>
                      <a:ext uri="{FF2B5EF4-FFF2-40B4-BE49-F238E27FC236}">
                        <a16:creationId xmlns:a16="http://schemas.microsoft.com/office/drawing/2014/main" id="{4CA7B01E-27D5-A8E7-7057-8DE5C9252006}"/>
                      </a:ext>
                    </a:extLst>
                  </p:cNvPr>
                  <p:cNvSpPr>
                    <a:spLocks/>
                  </p:cNvSpPr>
                  <p:nvPr/>
                </p:nvSpPr>
                <p:spPr bwMode="hidden">
                  <a:xfrm rot="2711884">
                    <a:off x="2767" y="2235"/>
                    <a:ext cx="1720"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he-IL"/>
                  </a:p>
                </p:txBody>
              </p:sp>
              <p:sp>
                <p:nvSpPr>
                  <p:cNvPr id="101395" name="Freeform 19">
                    <a:extLst>
                      <a:ext uri="{FF2B5EF4-FFF2-40B4-BE49-F238E27FC236}">
                        <a16:creationId xmlns:a16="http://schemas.microsoft.com/office/drawing/2014/main" id="{74DDB1DE-3436-0F8D-FD51-289C1C26175B}"/>
                      </a:ext>
                    </a:extLst>
                  </p:cNvPr>
                  <p:cNvSpPr>
                    <a:spLocks/>
                  </p:cNvSpPr>
                  <p:nvPr/>
                </p:nvSpPr>
                <p:spPr bwMode="hidden">
                  <a:xfrm rot="2711884">
                    <a:off x="4021" y="3148"/>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2085" name="Group 20">
                  <a:extLst>
                    <a:ext uri="{FF2B5EF4-FFF2-40B4-BE49-F238E27FC236}">
                      <a16:creationId xmlns:a16="http://schemas.microsoft.com/office/drawing/2014/main" id="{B3DD95F0-925C-1B23-76AD-86FF36808208}"/>
                    </a:ext>
                  </a:extLst>
                </p:cNvPr>
                <p:cNvGrpSpPr>
                  <a:grpSpLocks/>
                </p:cNvGrpSpPr>
                <p:nvPr/>
              </p:nvGrpSpPr>
              <p:grpSpPr bwMode="auto">
                <a:xfrm>
                  <a:off x="4267" y="781"/>
                  <a:ext cx="966" cy="522"/>
                  <a:chOff x="2864" y="2019"/>
                  <a:chExt cx="2463" cy="1332"/>
                </a:xfrm>
              </p:grpSpPr>
              <p:sp>
                <p:nvSpPr>
                  <p:cNvPr id="101397" name="Freeform 21">
                    <a:extLst>
                      <a:ext uri="{FF2B5EF4-FFF2-40B4-BE49-F238E27FC236}">
                        <a16:creationId xmlns:a16="http://schemas.microsoft.com/office/drawing/2014/main" id="{B4F638F2-1BA7-256D-A7A8-5CC3E710399F}"/>
                      </a:ext>
                    </a:extLst>
                  </p:cNvPr>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398" name="Freeform 22">
                    <a:extLst>
                      <a:ext uri="{FF2B5EF4-FFF2-40B4-BE49-F238E27FC236}">
                        <a16:creationId xmlns:a16="http://schemas.microsoft.com/office/drawing/2014/main" id="{07C75693-90DD-0E42-21BF-4593A5D22DEA}"/>
                      </a:ext>
                    </a:extLst>
                  </p:cNvPr>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2086" name="Group 23">
                  <a:extLst>
                    <a:ext uri="{FF2B5EF4-FFF2-40B4-BE49-F238E27FC236}">
                      <a16:creationId xmlns:a16="http://schemas.microsoft.com/office/drawing/2014/main" id="{3CCE3A43-6B59-1805-7169-82D1EC34022A}"/>
                    </a:ext>
                  </a:extLst>
                </p:cNvPr>
                <p:cNvGrpSpPr>
                  <a:grpSpLocks/>
                </p:cNvGrpSpPr>
                <p:nvPr/>
              </p:nvGrpSpPr>
              <p:grpSpPr bwMode="auto">
                <a:xfrm>
                  <a:off x="4280" y="707"/>
                  <a:ext cx="971" cy="417"/>
                  <a:chOff x="2897" y="1832"/>
                  <a:chExt cx="2477" cy="1064"/>
                </a:xfrm>
              </p:grpSpPr>
              <p:sp>
                <p:nvSpPr>
                  <p:cNvPr id="101400" name="Freeform 24">
                    <a:extLst>
                      <a:ext uri="{FF2B5EF4-FFF2-40B4-BE49-F238E27FC236}">
                        <a16:creationId xmlns:a16="http://schemas.microsoft.com/office/drawing/2014/main" id="{2AEC6C84-24FF-2D5A-116B-1D31E38F0D76}"/>
                      </a:ext>
                    </a:extLst>
                  </p:cNvPr>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01" name="Freeform 25">
                    <a:extLst>
                      <a:ext uri="{FF2B5EF4-FFF2-40B4-BE49-F238E27FC236}">
                        <a16:creationId xmlns:a16="http://schemas.microsoft.com/office/drawing/2014/main" id="{6DF3B66B-B3F6-FD41-FE4A-AD49D7CA6CD5}"/>
                      </a:ext>
                    </a:extLst>
                  </p:cNvPr>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2087" name="Group 26">
                  <a:extLst>
                    <a:ext uri="{FF2B5EF4-FFF2-40B4-BE49-F238E27FC236}">
                      <a16:creationId xmlns:a16="http://schemas.microsoft.com/office/drawing/2014/main" id="{868FD464-F014-ABC2-7A99-64EBC5905679}"/>
                    </a:ext>
                  </a:extLst>
                </p:cNvPr>
                <p:cNvGrpSpPr>
                  <a:grpSpLocks/>
                </p:cNvGrpSpPr>
                <p:nvPr/>
              </p:nvGrpSpPr>
              <p:grpSpPr bwMode="auto">
                <a:xfrm>
                  <a:off x="4291" y="630"/>
                  <a:ext cx="969" cy="364"/>
                  <a:chOff x="2924" y="1636"/>
                  <a:chExt cx="2472" cy="927"/>
                </a:xfrm>
              </p:grpSpPr>
              <p:sp>
                <p:nvSpPr>
                  <p:cNvPr id="101403" name="Freeform 27">
                    <a:extLst>
                      <a:ext uri="{FF2B5EF4-FFF2-40B4-BE49-F238E27FC236}">
                        <a16:creationId xmlns:a16="http://schemas.microsoft.com/office/drawing/2014/main" id="{AD4FC99B-B41C-EDC7-8F36-51802D7182F6}"/>
                      </a:ext>
                    </a:extLst>
                  </p:cNvPr>
                  <p:cNvSpPr>
                    <a:spLocks/>
                  </p:cNvSpPr>
                  <p:nvPr/>
                </p:nvSpPr>
                <p:spPr bwMode="hidden">
                  <a:xfrm rot="1080363">
                    <a:off x="2922" y="1634"/>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04" name="Freeform 28">
                    <a:extLst>
                      <a:ext uri="{FF2B5EF4-FFF2-40B4-BE49-F238E27FC236}">
                        <a16:creationId xmlns:a16="http://schemas.microsoft.com/office/drawing/2014/main" id="{48B11607-DEB4-DB25-60C8-B1C7E8470FE0}"/>
                      </a:ext>
                    </a:extLst>
                  </p:cNvPr>
                  <p:cNvSpPr>
                    <a:spLocks/>
                  </p:cNvSpPr>
                  <p:nvPr/>
                </p:nvSpPr>
                <p:spPr bwMode="hidden">
                  <a:xfrm rot="1080363">
                    <a:off x="4494" y="2036"/>
                    <a:ext cx="900" cy="52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2088" name="Group 29">
                  <a:extLst>
                    <a:ext uri="{FF2B5EF4-FFF2-40B4-BE49-F238E27FC236}">
                      <a16:creationId xmlns:a16="http://schemas.microsoft.com/office/drawing/2014/main" id="{F41EA95E-B1E9-15BF-3D6D-AD3961EFF03B}"/>
                    </a:ext>
                  </a:extLst>
                </p:cNvPr>
                <p:cNvGrpSpPr>
                  <a:grpSpLocks/>
                </p:cNvGrpSpPr>
                <p:nvPr/>
              </p:nvGrpSpPr>
              <p:grpSpPr bwMode="auto">
                <a:xfrm>
                  <a:off x="4304" y="543"/>
                  <a:ext cx="918" cy="258"/>
                  <a:chOff x="2958" y="1414"/>
                  <a:chExt cx="2342" cy="657"/>
                </a:xfrm>
              </p:grpSpPr>
              <p:sp>
                <p:nvSpPr>
                  <p:cNvPr id="101406" name="Freeform 30">
                    <a:extLst>
                      <a:ext uri="{FF2B5EF4-FFF2-40B4-BE49-F238E27FC236}">
                        <a16:creationId xmlns:a16="http://schemas.microsoft.com/office/drawing/2014/main" id="{03D47B0E-4D95-7460-3B06-A8CD0047626A}"/>
                      </a:ext>
                    </a:extLst>
                  </p:cNvPr>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07" name="Freeform 31">
                    <a:extLst>
                      <a:ext uri="{FF2B5EF4-FFF2-40B4-BE49-F238E27FC236}">
                        <a16:creationId xmlns:a16="http://schemas.microsoft.com/office/drawing/2014/main" id="{A06293DB-BDA2-C01B-271A-EB07B40A77E9}"/>
                      </a:ext>
                    </a:extLst>
                  </p:cNvPr>
                  <p:cNvSpPr>
                    <a:spLocks/>
                  </p:cNvSpPr>
                  <p:nvPr/>
                </p:nvSpPr>
                <p:spPr bwMode="hidden">
                  <a:xfrm rot="463793">
                    <a:off x="4470" y="1581"/>
                    <a:ext cx="829"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2089" name="Group 32">
                  <a:extLst>
                    <a:ext uri="{FF2B5EF4-FFF2-40B4-BE49-F238E27FC236}">
                      <a16:creationId xmlns:a16="http://schemas.microsoft.com/office/drawing/2014/main" id="{21A5B649-5E8D-C29E-CF25-E1DAB0E15304}"/>
                    </a:ext>
                  </a:extLst>
                </p:cNvPr>
                <p:cNvGrpSpPr>
                  <a:grpSpLocks/>
                </p:cNvGrpSpPr>
                <p:nvPr/>
              </p:nvGrpSpPr>
              <p:grpSpPr bwMode="auto">
                <a:xfrm>
                  <a:off x="4314" y="487"/>
                  <a:ext cx="843" cy="134"/>
                  <a:chOff x="2983" y="1269"/>
                  <a:chExt cx="2150" cy="343"/>
                </a:xfrm>
              </p:grpSpPr>
              <p:sp>
                <p:nvSpPr>
                  <p:cNvPr id="101409" name="Freeform 33">
                    <a:extLst>
                      <a:ext uri="{FF2B5EF4-FFF2-40B4-BE49-F238E27FC236}">
                        <a16:creationId xmlns:a16="http://schemas.microsoft.com/office/drawing/2014/main" id="{8376A670-542C-9110-5DA0-21C3D11D91AB}"/>
                      </a:ext>
                    </a:extLst>
                  </p:cNvPr>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10" name="Freeform 34">
                    <a:extLst>
                      <a:ext uri="{FF2B5EF4-FFF2-40B4-BE49-F238E27FC236}">
                        <a16:creationId xmlns:a16="http://schemas.microsoft.com/office/drawing/2014/main" id="{65F65BF8-DE05-CD32-9CD2-5F04FFCEC1FF}"/>
                      </a:ext>
                    </a:extLst>
                  </p:cNvPr>
                  <p:cNvSpPr>
                    <a:spLocks/>
                  </p:cNvSpPr>
                  <p:nvPr/>
                </p:nvSpPr>
                <p:spPr bwMode="hidden">
                  <a:xfrm rot="-84182">
                    <a:off x="4377" y="1267"/>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2090" name="Group 35">
                  <a:extLst>
                    <a:ext uri="{FF2B5EF4-FFF2-40B4-BE49-F238E27FC236}">
                      <a16:creationId xmlns:a16="http://schemas.microsoft.com/office/drawing/2014/main" id="{D1F37D4C-2CE6-272D-FFBA-510DD0F0C730}"/>
                    </a:ext>
                  </a:extLst>
                </p:cNvPr>
                <p:cNvGrpSpPr>
                  <a:grpSpLocks/>
                </p:cNvGrpSpPr>
                <p:nvPr/>
              </p:nvGrpSpPr>
              <p:grpSpPr bwMode="auto">
                <a:xfrm>
                  <a:off x="4296" y="349"/>
                  <a:ext cx="737" cy="167"/>
                  <a:chOff x="2938" y="917"/>
                  <a:chExt cx="1879" cy="427"/>
                </a:xfrm>
              </p:grpSpPr>
              <p:sp>
                <p:nvSpPr>
                  <p:cNvPr id="101412" name="Freeform 36">
                    <a:extLst>
                      <a:ext uri="{FF2B5EF4-FFF2-40B4-BE49-F238E27FC236}">
                        <a16:creationId xmlns:a16="http://schemas.microsoft.com/office/drawing/2014/main" id="{CE2A5026-4826-9AB4-6C4D-18FB55B86065}"/>
                      </a:ext>
                    </a:extLst>
                  </p:cNvPr>
                  <p:cNvSpPr>
                    <a:spLocks/>
                  </p:cNvSpPr>
                  <p:nvPr/>
                </p:nvSpPr>
                <p:spPr bwMode="hidden">
                  <a:xfrm rot="-802576">
                    <a:off x="2936" y="1128"/>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13" name="Freeform 37">
                    <a:extLst>
                      <a:ext uri="{FF2B5EF4-FFF2-40B4-BE49-F238E27FC236}">
                        <a16:creationId xmlns:a16="http://schemas.microsoft.com/office/drawing/2014/main" id="{A4CFD2C5-B37E-F822-AB34-E9CC0841BF8E}"/>
                      </a:ext>
                    </a:extLst>
                  </p:cNvPr>
                  <p:cNvSpPr>
                    <a:spLocks/>
                  </p:cNvSpPr>
                  <p:nvPr/>
                </p:nvSpPr>
                <p:spPr bwMode="hidden">
                  <a:xfrm rot="-802576">
                    <a:off x="4154" y="918"/>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2091" name="Group 38">
                  <a:extLst>
                    <a:ext uri="{FF2B5EF4-FFF2-40B4-BE49-F238E27FC236}">
                      <a16:creationId xmlns:a16="http://schemas.microsoft.com/office/drawing/2014/main" id="{8A0A95FD-F454-1864-CE82-8760B32FEEC6}"/>
                    </a:ext>
                  </a:extLst>
                </p:cNvPr>
                <p:cNvGrpSpPr>
                  <a:grpSpLocks/>
                </p:cNvGrpSpPr>
                <p:nvPr/>
              </p:nvGrpSpPr>
              <p:grpSpPr bwMode="auto">
                <a:xfrm>
                  <a:off x="3394" y="637"/>
                  <a:ext cx="493" cy="912"/>
                  <a:chOff x="637" y="1653"/>
                  <a:chExt cx="1257" cy="2326"/>
                </a:xfrm>
              </p:grpSpPr>
              <p:sp>
                <p:nvSpPr>
                  <p:cNvPr id="101415" name="Freeform 39">
                    <a:extLst>
                      <a:ext uri="{FF2B5EF4-FFF2-40B4-BE49-F238E27FC236}">
                        <a16:creationId xmlns:a16="http://schemas.microsoft.com/office/drawing/2014/main" id="{9889FB4D-0BE7-15F7-F7CF-B5575BFDFD44}"/>
                      </a:ext>
                    </a:extLst>
                  </p:cNvPr>
                  <p:cNvSpPr>
                    <a:spLocks/>
                  </p:cNvSpPr>
                  <p:nvPr/>
                </p:nvSpPr>
                <p:spPr bwMode="hidden">
                  <a:xfrm rot="18888116" flipH="1">
                    <a:off x="875" y="2357"/>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16" name="Freeform 40">
                    <a:extLst>
                      <a:ext uri="{FF2B5EF4-FFF2-40B4-BE49-F238E27FC236}">
                        <a16:creationId xmlns:a16="http://schemas.microsoft.com/office/drawing/2014/main" id="{B354E30F-7327-789E-DF43-428CB57A2B24}"/>
                      </a:ext>
                    </a:extLst>
                  </p:cNvPr>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2092" name="Group 41">
                  <a:extLst>
                    <a:ext uri="{FF2B5EF4-FFF2-40B4-BE49-F238E27FC236}">
                      <a16:creationId xmlns:a16="http://schemas.microsoft.com/office/drawing/2014/main" id="{4E167220-1661-F7A1-D3ED-9108B9782C27}"/>
                    </a:ext>
                  </a:extLst>
                </p:cNvPr>
                <p:cNvGrpSpPr>
                  <a:grpSpLocks/>
                </p:cNvGrpSpPr>
                <p:nvPr/>
              </p:nvGrpSpPr>
              <p:grpSpPr bwMode="auto">
                <a:xfrm>
                  <a:off x="3142" y="850"/>
                  <a:ext cx="966" cy="522"/>
                  <a:chOff x="-5" y="2196"/>
                  <a:chExt cx="2463" cy="1332"/>
                </a:xfrm>
              </p:grpSpPr>
              <p:sp>
                <p:nvSpPr>
                  <p:cNvPr id="101418" name="Freeform 42">
                    <a:extLst>
                      <a:ext uri="{FF2B5EF4-FFF2-40B4-BE49-F238E27FC236}">
                        <a16:creationId xmlns:a16="http://schemas.microsoft.com/office/drawing/2014/main" id="{9F383340-86CD-9A36-197E-6F6D1FD1F9B6}"/>
                      </a:ext>
                    </a:extLst>
                  </p:cNvPr>
                  <p:cNvSpPr>
                    <a:spLocks/>
                  </p:cNvSpPr>
                  <p:nvPr/>
                </p:nvSpPr>
                <p:spPr bwMode="hidden">
                  <a:xfrm rot="19495919" flipH="1">
                    <a:off x="644" y="2196"/>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19" name="Freeform 43">
                    <a:extLst>
                      <a:ext uri="{FF2B5EF4-FFF2-40B4-BE49-F238E27FC236}">
                        <a16:creationId xmlns:a16="http://schemas.microsoft.com/office/drawing/2014/main" id="{C3341CBD-44E2-5F2C-26F2-7CEB10D44C68}"/>
                      </a:ext>
                    </a:extLst>
                  </p:cNvPr>
                  <p:cNvSpPr>
                    <a:spLocks/>
                  </p:cNvSpPr>
                  <p:nvPr/>
                </p:nvSpPr>
                <p:spPr bwMode="hidden">
                  <a:xfrm rot="19495919" flipH="1">
                    <a:off x="-6" y="2982"/>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2093" name="Group 44">
                  <a:extLst>
                    <a:ext uri="{FF2B5EF4-FFF2-40B4-BE49-F238E27FC236}">
                      <a16:creationId xmlns:a16="http://schemas.microsoft.com/office/drawing/2014/main" id="{E11506B7-7BD5-9DAE-A437-3017832487FA}"/>
                    </a:ext>
                  </a:extLst>
                </p:cNvPr>
                <p:cNvGrpSpPr>
                  <a:grpSpLocks/>
                </p:cNvGrpSpPr>
                <p:nvPr/>
              </p:nvGrpSpPr>
              <p:grpSpPr bwMode="auto">
                <a:xfrm>
                  <a:off x="3124" y="777"/>
                  <a:ext cx="971" cy="417"/>
                  <a:chOff x="-52" y="2009"/>
                  <a:chExt cx="2477" cy="1064"/>
                </a:xfrm>
              </p:grpSpPr>
              <p:sp>
                <p:nvSpPr>
                  <p:cNvPr id="101421" name="Freeform 45">
                    <a:extLst>
                      <a:ext uri="{FF2B5EF4-FFF2-40B4-BE49-F238E27FC236}">
                        <a16:creationId xmlns:a16="http://schemas.microsoft.com/office/drawing/2014/main" id="{67D26A52-82AE-5F62-8CEB-DE9DE1659159}"/>
                      </a:ext>
                    </a:extLst>
                  </p:cNvPr>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22" name="Freeform 46">
                    <a:extLst>
                      <a:ext uri="{FF2B5EF4-FFF2-40B4-BE49-F238E27FC236}">
                        <a16:creationId xmlns:a16="http://schemas.microsoft.com/office/drawing/2014/main" id="{744156B1-8485-5CC5-EF25-B5DD29C26098}"/>
                      </a:ext>
                    </a:extLst>
                  </p:cNvPr>
                  <p:cNvSpPr>
                    <a:spLocks/>
                  </p:cNvSpPr>
                  <p:nvPr/>
                </p:nvSpPr>
                <p:spPr bwMode="hidden">
                  <a:xfrm rot="20017085" flipH="1">
                    <a:off x="-53" y="2598"/>
                    <a:ext cx="931"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2094" name="Group 47">
                  <a:extLst>
                    <a:ext uri="{FF2B5EF4-FFF2-40B4-BE49-F238E27FC236}">
                      <a16:creationId xmlns:a16="http://schemas.microsoft.com/office/drawing/2014/main" id="{448DCE81-53D3-18B0-6288-22FB6F3416C8}"/>
                    </a:ext>
                  </a:extLst>
                </p:cNvPr>
                <p:cNvGrpSpPr>
                  <a:grpSpLocks/>
                </p:cNvGrpSpPr>
                <p:nvPr/>
              </p:nvGrpSpPr>
              <p:grpSpPr bwMode="auto">
                <a:xfrm>
                  <a:off x="3115" y="700"/>
                  <a:ext cx="969" cy="363"/>
                  <a:chOff x="-74" y="1813"/>
                  <a:chExt cx="2472" cy="927"/>
                </a:xfrm>
              </p:grpSpPr>
              <p:sp>
                <p:nvSpPr>
                  <p:cNvPr id="101424" name="Freeform 48">
                    <a:extLst>
                      <a:ext uri="{FF2B5EF4-FFF2-40B4-BE49-F238E27FC236}">
                        <a16:creationId xmlns:a16="http://schemas.microsoft.com/office/drawing/2014/main" id="{D3ADD853-7317-19F8-E643-6FB9C583B77F}"/>
                      </a:ext>
                    </a:extLst>
                  </p:cNvPr>
                  <p:cNvSpPr>
                    <a:spLocks/>
                  </p:cNvSpPr>
                  <p:nvPr/>
                </p:nvSpPr>
                <p:spPr bwMode="hidden">
                  <a:xfrm rot="20519637" flipH="1">
                    <a:off x="721" y="1812"/>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25" name="Freeform 49">
                    <a:extLst>
                      <a:ext uri="{FF2B5EF4-FFF2-40B4-BE49-F238E27FC236}">
                        <a16:creationId xmlns:a16="http://schemas.microsoft.com/office/drawing/2014/main" id="{C5E0E482-E03E-1831-F697-E51A53D084B3}"/>
                      </a:ext>
                    </a:extLst>
                  </p:cNvPr>
                  <p:cNvSpPr>
                    <a:spLocks/>
                  </p:cNvSpPr>
                  <p:nvPr/>
                </p:nvSpPr>
                <p:spPr bwMode="hidden">
                  <a:xfrm rot="20519637" flipH="1">
                    <a:off x="-74" y="2212"/>
                    <a:ext cx="900"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2095" name="Group 50">
                  <a:extLst>
                    <a:ext uri="{FF2B5EF4-FFF2-40B4-BE49-F238E27FC236}">
                      <a16:creationId xmlns:a16="http://schemas.microsoft.com/office/drawing/2014/main" id="{3525B73D-76A3-CF58-F1E0-DB501A224E6E}"/>
                    </a:ext>
                  </a:extLst>
                </p:cNvPr>
                <p:cNvGrpSpPr>
                  <a:grpSpLocks/>
                </p:cNvGrpSpPr>
                <p:nvPr/>
              </p:nvGrpSpPr>
              <p:grpSpPr bwMode="auto">
                <a:xfrm>
                  <a:off x="3153" y="613"/>
                  <a:ext cx="918" cy="257"/>
                  <a:chOff x="22" y="1591"/>
                  <a:chExt cx="2342" cy="657"/>
                </a:xfrm>
              </p:grpSpPr>
              <p:sp>
                <p:nvSpPr>
                  <p:cNvPr id="101427" name="Freeform 51">
                    <a:extLst>
                      <a:ext uri="{FF2B5EF4-FFF2-40B4-BE49-F238E27FC236}">
                        <a16:creationId xmlns:a16="http://schemas.microsoft.com/office/drawing/2014/main" id="{DF4D9DF5-212E-F2AA-9125-F0DEDB0305BC}"/>
                      </a:ext>
                    </a:extLst>
                  </p:cNvPr>
                  <p:cNvSpPr>
                    <a:spLocks/>
                  </p:cNvSpPr>
                  <p:nvPr/>
                </p:nvSpPr>
                <p:spPr bwMode="hidden">
                  <a:xfrm rot="21136207" flipH="1">
                    <a:off x="819" y="1589"/>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28" name="Freeform 52">
                    <a:extLst>
                      <a:ext uri="{FF2B5EF4-FFF2-40B4-BE49-F238E27FC236}">
                        <a16:creationId xmlns:a16="http://schemas.microsoft.com/office/drawing/2014/main" id="{A4C1D12B-6D02-442C-9031-A907AB217541}"/>
                      </a:ext>
                    </a:extLst>
                  </p:cNvPr>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2096" name="Group 53">
                  <a:extLst>
                    <a:ext uri="{FF2B5EF4-FFF2-40B4-BE49-F238E27FC236}">
                      <a16:creationId xmlns:a16="http://schemas.microsoft.com/office/drawing/2014/main" id="{475B9696-BCCD-8F12-C32C-18A2F1D48BE3}"/>
                    </a:ext>
                  </a:extLst>
                </p:cNvPr>
                <p:cNvGrpSpPr>
                  <a:grpSpLocks/>
                </p:cNvGrpSpPr>
                <p:nvPr/>
              </p:nvGrpSpPr>
              <p:grpSpPr bwMode="auto">
                <a:xfrm>
                  <a:off x="3218" y="556"/>
                  <a:ext cx="843" cy="134"/>
                  <a:chOff x="189" y="1446"/>
                  <a:chExt cx="2150" cy="343"/>
                </a:xfrm>
              </p:grpSpPr>
              <p:sp>
                <p:nvSpPr>
                  <p:cNvPr id="101430" name="Freeform 54">
                    <a:extLst>
                      <a:ext uri="{FF2B5EF4-FFF2-40B4-BE49-F238E27FC236}">
                        <a16:creationId xmlns:a16="http://schemas.microsoft.com/office/drawing/2014/main" id="{BFACFA4F-E331-DAD6-A6A0-D0C3AB606911}"/>
                      </a:ext>
                    </a:extLst>
                  </p:cNvPr>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31" name="Freeform 55">
                    <a:extLst>
                      <a:ext uri="{FF2B5EF4-FFF2-40B4-BE49-F238E27FC236}">
                        <a16:creationId xmlns:a16="http://schemas.microsoft.com/office/drawing/2014/main" id="{06034611-C12A-E070-7E05-E11D0154B87E}"/>
                      </a:ext>
                    </a:extLst>
                  </p:cNvPr>
                  <p:cNvSpPr>
                    <a:spLocks/>
                  </p:cNvSpPr>
                  <p:nvPr/>
                </p:nvSpPr>
                <p:spPr bwMode="hidden">
                  <a:xfrm rot="84182" flipH="1">
                    <a:off x="189" y="1444"/>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2097" name="Group 56">
                  <a:extLst>
                    <a:ext uri="{FF2B5EF4-FFF2-40B4-BE49-F238E27FC236}">
                      <a16:creationId xmlns:a16="http://schemas.microsoft.com/office/drawing/2014/main" id="{2D492C65-0443-C345-8258-C4A6BE127D8D}"/>
                    </a:ext>
                  </a:extLst>
                </p:cNvPr>
                <p:cNvGrpSpPr>
                  <a:grpSpLocks/>
                </p:cNvGrpSpPr>
                <p:nvPr/>
              </p:nvGrpSpPr>
              <p:grpSpPr bwMode="auto">
                <a:xfrm>
                  <a:off x="3342" y="418"/>
                  <a:ext cx="737" cy="167"/>
                  <a:chOff x="505" y="1094"/>
                  <a:chExt cx="1879" cy="427"/>
                </a:xfrm>
              </p:grpSpPr>
              <p:sp>
                <p:nvSpPr>
                  <p:cNvPr id="101433" name="Freeform 57">
                    <a:extLst>
                      <a:ext uri="{FF2B5EF4-FFF2-40B4-BE49-F238E27FC236}">
                        <a16:creationId xmlns:a16="http://schemas.microsoft.com/office/drawing/2014/main" id="{835A86B0-23B7-92A8-66FF-E65522EAA13E}"/>
                      </a:ext>
                    </a:extLst>
                  </p:cNvPr>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34" name="Freeform 58">
                    <a:extLst>
                      <a:ext uri="{FF2B5EF4-FFF2-40B4-BE49-F238E27FC236}">
                        <a16:creationId xmlns:a16="http://schemas.microsoft.com/office/drawing/2014/main" id="{4347E8E1-F376-1EC2-33DD-F0D66DBD6D26}"/>
                      </a:ext>
                    </a:extLst>
                  </p:cNvPr>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grpSp>
              <p:nvGrpSpPr>
                <p:cNvPr id="2098" name="Group 59">
                  <a:extLst>
                    <a:ext uri="{FF2B5EF4-FFF2-40B4-BE49-F238E27FC236}">
                      <a16:creationId xmlns:a16="http://schemas.microsoft.com/office/drawing/2014/main" id="{5789ED7D-B115-8259-8111-8D263BD408C9}"/>
                    </a:ext>
                  </a:extLst>
                </p:cNvPr>
                <p:cNvGrpSpPr>
                  <a:grpSpLocks/>
                </p:cNvGrpSpPr>
                <p:nvPr/>
              </p:nvGrpSpPr>
              <p:grpSpPr bwMode="auto">
                <a:xfrm>
                  <a:off x="3386" y="341"/>
                  <a:ext cx="725" cy="218"/>
                  <a:chOff x="616" y="899"/>
                  <a:chExt cx="1850" cy="554"/>
                </a:xfrm>
              </p:grpSpPr>
              <p:sp>
                <p:nvSpPr>
                  <p:cNvPr id="101436" name="Freeform 60">
                    <a:extLst>
                      <a:ext uri="{FF2B5EF4-FFF2-40B4-BE49-F238E27FC236}">
                        <a16:creationId xmlns:a16="http://schemas.microsoft.com/office/drawing/2014/main" id="{71500A1E-35DE-1958-6F1A-2807F037885E}"/>
                      </a:ext>
                    </a:extLst>
                  </p:cNvPr>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37" name="Freeform 61">
                    <a:extLst>
                      <a:ext uri="{FF2B5EF4-FFF2-40B4-BE49-F238E27FC236}">
                        <a16:creationId xmlns:a16="http://schemas.microsoft.com/office/drawing/2014/main" id="{D2FBB7F6-2184-000E-A562-A7359F092F75}"/>
                      </a:ext>
                    </a:extLst>
                  </p:cNvPr>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grpSp>
              <p:nvGrpSpPr>
                <p:cNvPr id="2099" name="Group 62">
                  <a:extLst>
                    <a:ext uri="{FF2B5EF4-FFF2-40B4-BE49-F238E27FC236}">
                      <a16:creationId xmlns:a16="http://schemas.microsoft.com/office/drawing/2014/main" id="{2980C9CB-4C17-7713-DCFF-B1D20D7E1B5D}"/>
                    </a:ext>
                  </a:extLst>
                </p:cNvPr>
                <p:cNvGrpSpPr>
                  <a:grpSpLocks/>
                </p:cNvGrpSpPr>
                <p:nvPr/>
              </p:nvGrpSpPr>
              <p:grpSpPr bwMode="auto">
                <a:xfrm>
                  <a:off x="3472" y="231"/>
                  <a:ext cx="693" cy="291"/>
                  <a:chOff x="3472" y="231"/>
                  <a:chExt cx="693" cy="291"/>
                </a:xfrm>
              </p:grpSpPr>
              <p:sp>
                <p:nvSpPr>
                  <p:cNvPr id="101439" name="Freeform 63">
                    <a:extLst>
                      <a:ext uri="{FF2B5EF4-FFF2-40B4-BE49-F238E27FC236}">
                        <a16:creationId xmlns:a16="http://schemas.microsoft.com/office/drawing/2014/main" id="{35F57DA0-7477-C507-EFEA-6C4645C8BD6D}"/>
                      </a:ext>
                    </a:extLst>
                  </p:cNvPr>
                  <p:cNvSpPr>
                    <a:spLocks/>
                  </p:cNvSpPr>
                  <p:nvPr/>
                </p:nvSpPr>
                <p:spPr bwMode="hidden">
                  <a:xfrm rot="2028410" flipH="1">
                    <a:off x="3680"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40" name="Freeform 64">
                    <a:extLst>
                      <a:ext uri="{FF2B5EF4-FFF2-40B4-BE49-F238E27FC236}">
                        <a16:creationId xmlns:a16="http://schemas.microsoft.com/office/drawing/2014/main" id="{7572578D-2F49-6220-0235-640110700F3F}"/>
                      </a:ext>
                    </a:extLst>
                  </p:cNvPr>
                  <p:cNvSpPr>
                    <a:spLocks/>
                  </p:cNvSpPr>
                  <p:nvPr/>
                </p:nvSpPr>
                <p:spPr bwMode="hidden">
                  <a:xfrm rot="2028410" flipH="1">
                    <a:off x="3472" y="230"/>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grpSp>
              <p:nvGrpSpPr>
                <p:cNvPr id="2100" name="Group 65">
                  <a:extLst>
                    <a:ext uri="{FF2B5EF4-FFF2-40B4-BE49-F238E27FC236}">
                      <a16:creationId xmlns:a16="http://schemas.microsoft.com/office/drawing/2014/main" id="{1A616C03-FEC8-0294-6F7E-B84B4FB41B3F}"/>
                    </a:ext>
                  </a:extLst>
                </p:cNvPr>
                <p:cNvGrpSpPr>
                  <a:grpSpLocks/>
                </p:cNvGrpSpPr>
                <p:nvPr/>
              </p:nvGrpSpPr>
              <p:grpSpPr bwMode="auto">
                <a:xfrm>
                  <a:off x="3554" y="118"/>
                  <a:ext cx="664" cy="349"/>
                  <a:chOff x="3554" y="118"/>
                  <a:chExt cx="664" cy="349"/>
                </a:xfrm>
              </p:grpSpPr>
              <p:sp>
                <p:nvSpPr>
                  <p:cNvPr id="101442" name="Freeform 66">
                    <a:extLst>
                      <a:ext uri="{FF2B5EF4-FFF2-40B4-BE49-F238E27FC236}">
                        <a16:creationId xmlns:a16="http://schemas.microsoft.com/office/drawing/2014/main" id="{0B8D0E96-148C-90A5-9625-684FE35532D5}"/>
                      </a:ext>
                    </a:extLst>
                  </p:cNvPr>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43" name="Freeform 67">
                    <a:extLst>
                      <a:ext uri="{FF2B5EF4-FFF2-40B4-BE49-F238E27FC236}">
                        <a16:creationId xmlns:a16="http://schemas.microsoft.com/office/drawing/2014/main" id="{020B7008-BD42-9150-A60B-58E6905F7401}"/>
                      </a:ext>
                    </a:extLst>
                  </p:cNvPr>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grpSp>
              <p:nvGrpSpPr>
                <p:cNvPr id="2101" name="Group 68">
                  <a:extLst>
                    <a:ext uri="{FF2B5EF4-FFF2-40B4-BE49-F238E27FC236}">
                      <a16:creationId xmlns:a16="http://schemas.microsoft.com/office/drawing/2014/main" id="{E7709F1D-314B-28EF-DC34-B1F07B071A84}"/>
                    </a:ext>
                  </a:extLst>
                </p:cNvPr>
                <p:cNvGrpSpPr>
                  <a:grpSpLocks/>
                </p:cNvGrpSpPr>
                <p:nvPr/>
              </p:nvGrpSpPr>
              <p:grpSpPr bwMode="auto">
                <a:xfrm>
                  <a:off x="3784" y="30"/>
                  <a:ext cx="305" cy="593"/>
                  <a:chOff x="1633" y="104"/>
                  <a:chExt cx="778" cy="1512"/>
                </a:xfrm>
              </p:grpSpPr>
              <p:sp>
                <p:nvSpPr>
                  <p:cNvPr id="101445" name="Freeform 69">
                    <a:extLst>
                      <a:ext uri="{FF2B5EF4-FFF2-40B4-BE49-F238E27FC236}">
                        <a16:creationId xmlns:a16="http://schemas.microsoft.com/office/drawing/2014/main" id="{6B44BDF7-D4DA-E8EC-43CF-AF4426BA7271}"/>
                      </a:ext>
                    </a:extLst>
                  </p:cNvPr>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46" name="Freeform 70">
                    <a:extLst>
                      <a:ext uri="{FF2B5EF4-FFF2-40B4-BE49-F238E27FC236}">
                        <a16:creationId xmlns:a16="http://schemas.microsoft.com/office/drawing/2014/main" id="{A7329C7F-FC97-FA78-DBA1-CE961EB9AAEB}"/>
                      </a:ext>
                    </a:extLst>
                  </p:cNvPr>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grpSp>
              <p:nvGrpSpPr>
                <p:cNvPr id="2102" name="Group 71">
                  <a:extLst>
                    <a:ext uri="{FF2B5EF4-FFF2-40B4-BE49-F238E27FC236}">
                      <a16:creationId xmlns:a16="http://schemas.microsoft.com/office/drawing/2014/main" id="{7EB1D470-27C1-7696-68AD-32B715F32A50}"/>
                    </a:ext>
                  </a:extLst>
                </p:cNvPr>
                <p:cNvGrpSpPr>
                  <a:grpSpLocks/>
                </p:cNvGrpSpPr>
                <p:nvPr/>
              </p:nvGrpSpPr>
              <p:grpSpPr bwMode="auto">
                <a:xfrm>
                  <a:off x="3903" y="0"/>
                  <a:ext cx="248" cy="601"/>
                  <a:chOff x="1935" y="28"/>
                  <a:chExt cx="634" cy="1534"/>
                </a:xfrm>
              </p:grpSpPr>
              <p:sp>
                <p:nvSpPr>
                  <p:cNvPr id="101448" name="Freeform 72">
                    <a:extLst>
                      <a:ext uri="{FF2B5EF4-FFF2-40B4-BE49-F238E27FC236}">
                        <a16:creationId xmlns:a16="http://schemas.microsoft.com/office/drawing/2014/main" id="{32E22E30-D468-7AA1-A3A1-7243D626A0D9}"/>
                      </a:ext>
                    </a:extLst>
                  </p:cNvPr>
                  <p:cNvSpPr>
                    <a:spLocks/>
                  </p:cNvSpPr>
                  <p:nvPr/>
                </p:nvSpPr>
                <p:spPr bwMode="hidden">
                  <a:xfrm rot="4126480" flipH="1">
                    <a:off x="1932" y="924"/>
                    <a:ext cx="1059"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49" name="Freeform 73">
                    <a:extLst>
                      <a:ext uri="{FF2B5EF4-FFF2-40B4-BE49-F238E27FC236}">
                        <a16:creationId xmlns:a16="http://schemas.microsoft.com/office/drawing/2014/main" id="{D90F5FB1-4D3D-4450-2AB0-59E46DD7DE41}"/>
                      </a:ext>
                    </a:extLst>
                  </p:cNvPr>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grpSp>
              <p:nvGrpSpPr>
                <p:cNvPr id="2103" name="Group 74">
                  <a:extLst>
                    <a:ext uri="{FF2B5EF4-FFF2-40B4-BE49-F238E27FC236}">
                      <a16:creationId xmlns:a16="http://schemas.microsoft.com/office/drawing/2014/main" id="{75748741-6D04-9D8B-FC53-37B1D0192511}"/>
                    </a:ext>
                  </a:extLst>
                </p:cNvPr>
                <p:cNvGrpSpPr>
                  <a:grpSpLocks/>
                </p:cNvGrpSpPr>
                <p:nvPr/>
              </p:nvGrpSpPr>
              <p:grpSpPr bwMode="auto">
                <a:xfrm>
                  <a:off x="4251" y="252"/>
                  <a:ext cx="723" cy="222"/>
                  <a:chOff x="2822" y="672"/>
                  <a:chExt cx="1845" cy="566"/>
                </a:xfrm>
              </p:grpSpPr>
              <p:sp>
                <p:nvSpPr>
                  <p:cNvPr id="101451" name="Freeform 75">
                    <a:extLst>
                      <a:ext uri="{FF2B5EF4-FFF2-40B4-BE49-F238E27FC236}">
                        <a16:creationId xmlns:a16="http://schemas.microsoft.com/office/drawing/2014/main" id="{BB5E35AB-207F-060F-588E-A6BAC78AD5AF}"/>
                      </a:ext>
                    </a:extLst>
                  </p:cNvPr>
                  <p:cNvSpPr>
                    <a:spLocks/>
                  </p:cNvSpPr>
                  <p:nvPr/>
                </p:nvSpPr>
                <p:spPr bwMode="hidden">
                  <a:xfrm rot="-1325434">
                    <a:off x="2820"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52" name="Freeform 76">
                    <a:extLst>
                      <a:ext uri="{FF2B5EF4-FFF2-40B4-BE49-F238E27FC236}">
                        <a16:creationId xmlns:a16="http://schemas.microsoft.com/office/drawing/2014/main" id="{41E04ED7-A189-078B-1437-E48341A5C125}"/>
                      </a:ext>
                    </a:extLst>
                  </p:cNvPr>
                  <p:cNvSpPr>
                    <a:spLocks/>
                  </p:cNvSpPr>
                  <p:nvPr/>
                </p:nvSpPr>
                <p:spPr bwMode="hidden">
                  <a:xfrm rot="-1325434">
                    <a:off x="4003" y="673"/>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2104" name="Group 77">
                  <a:extLst>
                    <a:ext uri="{FF2B5EF4-FFF2-40B4-BE49-F238E27FC236}">
                      <a16:creationId xmlns:a16="http://schemas.microsoft.com/office/drawing/2014/main" id="{6AAAB194-E938-FC07-44A2-CD136191422D}"/>
                    </a:ext>
                  </a:extLst>
                </p:cNvPr>
                <p:cNvGrpSpPr>
                  <a:grpSpLocks/>
                </p:cNvGrpSpPr>
                <p:nvPr/>
              </p:nvGrpSpPr>
              <p:grpSpPr bwMode="auto">
                <a:xfrm>
                  <a:off x="4196" y="163"/>
                  <a:ext cx="699" cy="282"/>
                  <a:chOff x="2683" y="445"/>
                  <a:chExt cx="1781" cy="717"/>
                </a:xfrm>
              </p:grpSpPr>
              <p:sp>
                <p:nvSpPr>
                  <p:cNvPr id="101454" name="Freeform 78">
                    <a:extLst>
                      <a:ext uri="{FF2B5EF4-FFF2-40B4-BE49-F238E27FC236}">
                        <a16:creationId xmlns:a16="http://schemas.microsoft.com/office/drawing/2014/main" id="{EBE76F60-B546-0309-5972-CCE7773F1104}"/>
                      </a:ext>
                    </a:extLst>
                  </p:cNvPr>
                  <p:cNvSpPr>
                    <a:spLocks/>
                  </p:cNvSpPr>
                  <p:nvPr/>
                </p:nvSpPr>
                <p:spPr bwMode="hidden">
                  <a:xfrm rot="-1921064">
                    <a:off x="2682" y="946"/>
                    <a:ext cx="1233"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55" name="Freeform 79">
                    <a:extLst>
                      <a:ext uri="{FF2B5EF4-FFF2-40B4-BE49-F238E27FC236}">
                        <a16:creationId xmlns:a16="http://schemas.microsoft.com/office/drawing/2014/main" id="{B0536361-19A2-16F5-DB7F-1BED279E1187}"/>
                      </a:ext>
                    </a:extLst>
                  </p:cNvPr>
                  <p:cNvSpPr>
                    <a:spLocks/>
                  </p:cNvSpPr>
                  <p:nvPr/>
                </p:nvSpPr>
                <p:spPr bwMode="hidden">
                  <a:xfrm rot="-1921064">
                    <a:off x="3801" y="444"/>
                    <a:ext cx="661"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sp>
              <p:nvSpPr>
                <p:cNvPr id="101456" name="Freeform 80">
                  <a:extLst>
                    <a:ext uri="{FF2B5EF4-FFF2-40B4-BE49-F238E27FC236}">
                      <a16:creationId xmlns:a16="http://schemas.microsoft.com/office/drawing/2014/main" id="{373C809B-276A-4F43-B64C-E5C9A677FD7D}"/>
                    </a:ext>
                  </a:extLst>
                </p:cNvPr>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he-IL"/>
                </a:p>
              </p:txBody>
            </p:sp>
            <p:sp>
              <p:nvSpPr>
                <p:cNvPr id="101457" name="Freeform 81">
                  <a:extLst>
                    <a:ext uri="{FF2B5EF4-FFF2-40B4-BE49-F238E27FC236}">
                      <a16:creationId xmlns:a16="http://schemas.microsoft.com/office/drawing/2014/main" id="{A6CDC42C-FEC7-3547-7AFA-4BE8D8B18415}"/>
                    </a:ext>
                  </a:extLst>
                </p:cNvPr>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he-IL"/>
                </a:p>
              </p:txBody>
            </p:sp>
            <p:grpSp>
              <p:nvGrpSpPr>
                <p:cNvPr id="2107" name="Group 82">
                  <a:extLst>
                    <a:ext uri="{FF2B5EF4-FFF2-40B4-BE49-F238E27FC236}">
                      <a16:creationId xmlns:a16="http://schemas.microsoft.com/office/drawing/2014/main" id="{B748C614-3BF0-93DA-D813-5D39BEF4018D}"/>
                    </a:ext>
                  </a:extLst>
                </p:cNvPr>
                <p:cNvGrpSpPr>
                  <a:grpSpLocks/>
                </p:cNvGrpSpPr>
                <p:nvPr/>
              </p:nvGrpSpPr>
              <p:grpSpPr bwMode="auto">
                <a:xfrm>
                  <a:off x="4242" y="5"/>
                  <a:ext cx="251" cy="596"/>
                  <a:chOff x="2800" y="41"/>
                  <a:chExt cx="640" cy="1520"/>
                </a:xfrm>
              </p:grpSpPr>
              <p:sp>
                <p:nvSpPr>
                  <p:cNvPr id="101459" name="Freeform 83">
                    <a:extLst>
                      <a:ext uri="{FF2B5EF4-FFF2-40B4-BE49-F238E27FC236}">
                        <a16:creationId xmlns:a16="http://schemas.microsoft.com/office/drawing/2014/main" id="{E8823A1B-0EA8-824F-578F-460593A300A8}"/>
                      </a:ext>
                    </a:extLst>
                  </p:cNvPr>
                  <p:cNvSpPr>
                    <a:spLocks/>
                  </p:cNvSpPr>
                  <p:nvPr/>
                </p:nvSpPr>
                <p:spPr bwMode="hidden">
                  <a:xfrm rot="-3857755">
                    <a:off x="2362" y="936"/>
                    <a:ext cx="1061"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60" name="Freeform 84">
                    <a:extLst>
                      <a:ext uri="{FF2B5EF4-FFF2-40B4-BE49-F238E27FC236}">
                        <a16:creationId xmlns:a16="http://schemas.microsoft.com/office/drawing/2014/main" id="{92E5427B-6338-98B5-494E-770DEC2F216E}"/>
                      </a:ext>
                    </a:extLst>
                  </p:cNvPr>
                  <p:cNvSpPr>
                    <a:spLocks/>
                  </p:cNvSpPr>
                  <p:nvPr/>
                </p:nvSpPr>
                <p:spPr bwMode="hidden">
                  <a:xfrm rot="-3857755">
                    <a:off x="3011" y="181"/>
                    <a:ext cx="569"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2108" name="Group 85">
                  <a:extLst>
                    <a:ext uri="{FF2B5EF4-FFF2-40B4-BE49-F238E27FC236}">
                      <a16:creationId xmlns:a16="http://schemas.microsoft.com/office/drawing/2014/main" id="{18B72FE4-54DD-F455-1C14-FB5BD57FC450}"/>
                    </a:ext>
                  </a:extLst>
                </p:cNvPr>
                <p:cNvGrpSpPr>
                  <a:grpSpLocks/>
                </p:cNvGrpSpPr>
                <p:nvPr/>
              </p:nvGrpSpPr>
              <p:grpSpPr bwMode="auto">
                <a:xfrm>
                  <a:off x="4295" y="53"/>
                  <a:ext cx="398" cy="574"/>
                  <a:chOff x="2934" y="163"/>
                  <a:chExt cx="1017" cy="1464"/>
                </a:xfrm>
              </p:grpSpPr>
              <p:sp>
                <p:nvSpPr>
                  <p:cNvPr id="101462" name="Freeform 86">
                    <a:extLst>
                      <a:ext uri="{FF2B5EF4-FFF2-40B4-BE49-F238E27FC236}">
                        <a16:creationId xmlns:a16="http://schemas.microsoft.com/office/drawing/2014/main" id="{76F4A3A1-544F-AB80-9A44-173BFAE8C2E9}"/>
                      </a:ext>
                    </a:extLst>
                  </p:cNvPr>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63" name="Freeform 87">
                    <a:extLst>
                      <a:ext uri="{FF2B5EF4-FFF2-40B4-BE49-F238E27FC236}">
                        <a16:creationId xmlns:a16="http://schemas.microsoft.com/office/drawing/2014/main" id="{A2F06B1F-E45D-6A86-62A8-CD38FB9F4E74}"/>
                      </a:ext>
                    </a:extLst>
                  </p:cNvPr>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2109" name="Group 88">
                  <a:extLst>
                    <a:ext uri="{FF2B5EF4-FFF2-40B4-BE49-F238E27FC236}">
                      <a16:creationId xmlns:a16="http://schemas.microsoft.com/office/drawing/2014/main" id="{5EDBBC9C-5400-F52A-D27B-51B326D63A1C}"/>
                    </a:ext>
                  </a:extLst>
                </p:cNvPr>
                <p:cNvGrpSpPr>
                  <a:grpSpLocks/>
                </p:cNvGrpSpPr>
                <p:nvPr/>
              </p:nvGrpSpPr>
              <p:grpSpPr bwMode="auto">
                <a:xfrm>
                  <a:off x="4215" y="2"/>
                  <a:ext cx="95" cy="567"/>
                  <a:chOff x="2730" y="32"/>
                  <a:chExt cx="243" cy="1448"/>
                </a:xfrm>
              </p:grpSpPr>
              <p:sp>
                <p:nvSpPr>
                  <p:cNvPr id="101465" name="Freeform 89">
                    <a:extLst>
                      <a:ext uri="{FF2B5EF4-FFF2-40B4-BE49-F238E27FC236}">
                        <a16:creationId xmlns:a16="http://schemas.microsoft.com/office/drawing/2014/main" id="{54D7D56A-55B3-7BE6-0827-9C5EFB74E789}"/>
                      </a:ext>
                    </a:extLst>
                  </p:cNvPr>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66" name="Freeform 90">
                    <a:extLst>
                      <a:ext uri="{FF2B5EF4-FFF2-40B4-BE49-F238E27FC236}">
                        <a16:creationId xmlns:a16="http://schemas.microsoft.com/office/drawing/2014/main" id="{00E5BEE7-4E9F-C3C8-3172-0467C7805737}"/>
                      </a:ext>
                    </a:extLst>
                  </p:cNvPr>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he-IL"/>
                  </a:p>
                </p:txBody>
              </p:sp>
            </p:grpSp>
            <p:grpSp>
              <p:nvGrpSpPr>
                <p:cNvPr id="2110" name="Group 91">
                  <a:extLst>
                    <a:ext uri="{FF2B5EF4-FFF2-40B4-BE49-F238E27FC236}">
                      <a16:creationId xmlns:a16="http://schemas.microsoft.com/office/drawing/2014/main" id="{FC015A4A-8E49-D8B1-884C-5E81C07CA4D0}"/>
                    </a:ext>
                  </a:extLst>
                </p:cNvPr>
                <p:cNvGrpSpPr>
                  <a:grpSpLocks/>
                </p:cNvGrpSpPr>
                <p:nvPr/>
              </p:nvGrpSpPr>
              <p:grpSpPr bwMode="auto">
                <a:xfrm>
                  <a:off x="3514" y="683"/>
                  <a:ext cx="425" cy="960"/>
                  <a:chOff x="943" y="1769"/>
                  <a:chExt cx="1085" cy="2450"/>
                </a:xfrm>
              </p:grpSpPr>
              <p:sp>
                <p:nvSpPr>
                  <p:cNvPr id="101468" name="Freeform 92">
                    <a:extLst>
                      <a:ext uri="{FF2B5EF4-FFF2-40B4-BE49-F238E27FC236}">
                        <a16:creationId xmlns:a16="http://schemas.microsoft.com/office/drawing/2014/main" id="{A0D641B6-6575-A62A-B567-E2FDA1A6FA3C}"/>
                      </a:ext>
                    </a:extLst>
                  </p:cNvPr>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69" name="Freeform 93">
                    <a:extLst>
                      <a:ext uri="{FF2B5EF4-FFF2-40B4-BE49-F238E27FC236}">
                        <a16:creationId xmlns:a16="http://schemas.microsoft.com/office/drawing/2014/main" id="{E5D2FE65-D3BD-783D-2182-62D3DAF77A66}"/>
                      </a:ext>
                    </a:extLst>
                  </p:cNvPr>
                  <p:cNvSpPr>
                    <a:spLocks/>
                  </p:cNvSpPr>
                  <p:nvPr/>
                </p:nvSpPr>
                <p:spPr bwMode="hidden">
                  <a:xfrm rot="18335692" flipH="1">
                    <a:off x="725" y="3509"/>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2111" name="Group 94">
                  <a:extLst>
                    <a:ext uri="{FF2B5EF4-FFF2-40B4-BE49-F238E27FC236}">
                      <a16:creationId xmlns:a16="http://schemas.microsoft.com/office/drawing/2014/main" id="{060E4E04-386A-D291-3BF4-69420B3F1CF5}"/>
                    </a:ext>
                  </a:extLst>
                </p:cNvPr>
                <p:cNvGrpSpPr>
                  <a:grpSpLocks/>
                </p:cNvGrpSpPr>
                <p:nvPr/>
              </p:nvGrpSpPr>
              <p:grpSpPr bwMode="auto">
                <a:xfrm>
                  <a:off x="3715" y="748"/>
                  <a:ext cx="300" cy="930"/>
                  <a:chOff x="1455" y="1936"/>
                  <a:chExt cx="766" cy="2373"/>
                </a:xfrm>
              </p:grpSpPr>
              <p:sp>
                <p:nvSpPr>
                  <p:cNvPr id="101471" name="Freeform 95">
                    <a:extLst>
                      <a:ext uri="{FF2B5EF4-FFF2-40B4-BE49-F238E27FC236}">
                        <a16:creationId xmlns:a16="http://schemas.microsoft.com/office/drawing/2014/main" id="{EC663D51-BCC2-6A6A-4387-C9757455D4EF}"/>
                      </a:ext>
                    </a:extLst>
                  </p:cNvPr>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72" name="Freeform 96">
                    <a:extLst>
                      <a:ext uri="{FF2B5EF4-FFF2-40B4-BE49-F238E27FC236}">
                        <a16:creationId xmlns:a16="http://schemas.microsoft.com/office/drawing/2014/main" id="{88C54B98-D49B-2418-095F-29043AE63358}"/>
                      </a:ext>
                    </a:extLst>
                  </p:cNvPr>
                  <p:cNvSpPr>
                    <a:spLocks/>
                  </p:cNvSpPr>
                  <p:nvPr/>
                </p:nvSpPr>
                <p:spPr bwMode="hidden">
                  <a:xfrm rot="17542885" flipH="1">
                    <a:off x="1274" y="3635"/>
                    <a:ext cx="854"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2112" name="Group 97">
                  <a:extLst>
                    <a:ext uri="{FF2B5EF4-FFF2-40B4-BE49-F238E27FC236}">
                      <a16:creationId xmlns:a16="http://schemas.microsoft.com/office/drawing/2014/main" id="{2DFD3FD0-A233-2370-7B5D-90800B70F56B}"/>
                    </a:ext>
                  </a:extLst>
                </p:cNvPr>
                <p:cNvGrpSpPr>
                  <a:grpSpLocks/>
                </p:cNvGrpSpPr>
                <p:nvPr/>
              </p:nvGrpSpPr>
              <p:grpSpPr bwMode="auto">
                <a:xfrm rot="88588">
                  <a:off x="3923" y="769"/>
                  <a:ext cx="180" cy="913"/>
                  <a:chOff x="1956" y="1990"/>
                  <a:chExt cx="492" cy="2604"/>
                </a:xfrm>
              </p:grpSpPr>
              <p:sp>
                <p:nvSpPr>
                  <p:cNvPr id="101474" name="Freeform 98">
                    <a:extLst>
                      <a:ext uri="{FF2B5EF4-FFF2-40B4-BE49-F238E27FC236}">
                        <a16:creationId xmlns:a16="http://schemas.microsoft.com/office/drawing/2014/main" id="{CD2427AD-4D48-A2CD-AC6B-93EBF4464A78}"/>
                      </a:ext>
                    </a:extLst>
                  </p:cNvPr>
                  <p:cNvSpPr>
                    <a:spLocks/>
                  </p:cNvSpPr>
                  <p:nvPr/>
                </p:nvSpPr>
                <p:spPr bwMode="hidden">
                  <a:xfrm rot="16782062" flipH="1">
                    <a:off x="1438" y="2692"/>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he-IL"/>
                  </a:p>
                </p:txBody>
              </p:sp>
              <p:sp>
                <p:nvSpPr>
                  <p:cNvPr id="101475" name="Freeform 99">
                    <a:extLst>
                      <a:ext uri="{FF2B5EF4-FFF2-40B4-BE49-F238E27FC236}">
                        <a16:creationId xmlns:a16="http://schemas.microsoft.com/office/drawing/2014/main" id="{A5B329EF-CE4F-7BB3-984C-8118A75CC384}"/>
                      </a:ext>
                    </a:extLst>
                  </p:cNvPr>
                  <p:cNvSpPr>
                    <a:spLocks/>
                  </p:cNvSpPr>
                  <p:nvPr/>
                </p:nvSpPr>
                <p:spPr bwMode="hidden">
                  <a:xfrm rot="16782062" flipH="1">
                    <a:off x="1730" y="3897"/>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2113" name="Group 100">
                  <a:extLst>
                    <a:ext uri="{FF2B5EF4-FFF2-40B4-BE49-F238E27FC236}">
                      <a16:creationId xmlns:a16="http://schemas.microsoft.com/office/drawing/2014/main" id="{03106F2D-410B-1A21-47AC-3CDBAA198421}"/>
                    </a:ext>
                  </a:extLst>
                </p:cNvPr>
                <p:cNvGrpSpPr>
                  <a:grpSpLocks/>
                </p:cNvGrpSpPr>
                <p:nvPr/>
              </p:nvGrpSpPr>
              <p:grpSpPr bwMode="auto">
                <a:xfrm>
                  <a:off x="4451" y="662"/>
                  <a:ext cx="442" cy="951"/>
                  <a:chOff x="3334" y="1717"/>
                  <a:chExt cx="1125" cy="2426"/>
                </a:xfrm>
              </p:grpSpPr>
              <p:sp>
                <p:nvSpPr>
                  <p:cNvPr id="101477" name="Freeform 101">
                    <a:extLst>
                      <a:ext uri="{FF2B5EF4-FFF2-40B4-BE49-F238E27FC236}">
                        <a16:creationId xmlns:a16="http://schemas.microsoft.com/office/drawing/2014/main" id="{BA7FE828-6BD2-9E5A-F9D2-6C25CF3DAC77}"/>
                      </a:ext>
                    </a:extLst>
                  </p:cNvPr>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he-IL"/>
                  </a:p>
                </p:txBody>
              </p:sp>
              <p:sp>
                <p:nvSpPr>
                  <p:cNvPr id="101478" name="Freeform 102">
                    <a:extLst>
                      <a:ext uri="{FF2B5EF4-FFF2-40B4-BE49-F238E27FC236}">
                        <a16:creationId xmlns:a16="http://schemas.microsoft.com/office/drawing/2014/main" id="{AED38A85-9BCF-2089-3F3A-4AFCF97C49F8}"/>
                      </a:ext>
                    </a:extLst>
                  </p:cNvPr>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2114" name="Group 103">
                  <a:extLst>
                    <a:ext uri="{FF2B5EF4-FFF2-40B4-BE49-F238E27FC236}">
                      <a16:creationId xmlns:a16="http://schemas.microsoft.com/office/drawing/2014/main" id="{B5759D5F-B3CC-FA13-4BE7-D431B5E0AC9A}"/>
                    </a:ext>
                  </a:extLst>
                </p:cNvPr>
                <p:cNvGrpSpPr>
                  <a:grpSpLocks/>
                </p:cNvGrpSpPr>
                <p:nvPr/>
              </p:nvGrpSpPr>
              <p:grpSpPr bwMode="auto">
                <a:xfrm>
                  <a:off x="4391" y="721"/>
                  <a:ext cx="347" cy="951"/>
                  <a:chOff x="3181" y="1866"/>
                  <a:chExt cx="883" cy="2426"/>
                </a:xfrm>
              </p:grpSpPr>
              <p:sp>
                <p:nvSpPr>
                  <p:cNvPr id="101480" name="Freeform 104">
                    <a:extLst>
                      <a:ext uri="{FF2B5EF4-FFF2-40B4-BE49-F238E27FC236}">
                        <a16:creationId xmlns:a16="http://schemas.microsoft.com/office/drawing/2014/main" id="{68EAEE40-C6E7-2DFB-BB04-C7965AF34B03}"/>
                      </a:ext>
                    </a:extLst>
                  </p:cNvPr>
                  <p:cNvSpPr>
                    <a:spLocks/>
                  </p:cNvSpPr>
                  <p:nvPr/>
                </p:nvSpPr>
                <p:spPr bwMode="hidden">
                  <a:xfrm rot="3745735">
                    <a:off x="2506" y="2539"/>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he-IL"/>
                  </a:p>
                </p:txBody>
              </p:sp>
              <p:sp>
                <p:nvSpPr>
                  <p:cNvPr id="101481" name="Freeform 105">
                    <a:extLst>
                      <a:ext uri="{FF2B5EF4-FFF2-40B4-BE49-F238E27FC236}">
                        <a16:creationId xmlns:a16="http://schemas.microsoft.com/office/drawing/2014/main" id="{C7630F59-7E92-BE0E-F93F-C1E423222C4F}"/>
                      </a:ext>
                    </a:extLst>
                  </p:cNvPr>
                  <p:cNvSpPr>
                    <a:spLocks/>
                  </p:cNvSpPr>
                  <p:nvPr/>
                </p:nvSpPr>
                <p:spPr bwMode="hidden">
                  <a:xfrm rot="3745735">
                    <a:off x="3387" y="3613"/>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he-IL"/>
                  </a:p>
                </p:txBody>
              </p:sp>
            </p:grpSp>
            <p:grpSp>
              <p:nvGrpSpPr>
                <p:cNvPr id="2115" name="Group 106">
                  <a:extLst>
                    <a:ext uri="{FF2B5EF4-FFF2-40B4-BE49-F238E27FC236}">
                      <a16:creationId xmlns:a16="http://schemas.microsoft.com/office/drawing/2014/main" id="{4761C370-23B8-A518-D2A0-2675FD44C144}"/>
                    </a:ext>
                  </a:extLst>
                </p:cNvPr>
                <p:cNvGrpSpPr>
                  <a:grpSpLocks/>
                </p:cNvGrpSpPr>
                <p:nvPr/>
              </p:nvGrpSpPr>
              <p:grpSpPr bwMode="auto">
                <a:xfrm>
                  <a:off x="4323" y="767"/>
                  <a:ext cx="243" cy="935"/>
                  <a:chOff x="3006" y="1983"/>
                  <a:chExt cx="619" cy="2386"/>
                </a:xfrm>
              </p:grpSpPr>
              <p:sp>
                <p:nvSpPr>
                  <p:cNvPr id="101483" name="Freeform 107">
                    <a:extLst>
                      <a:ext uri="{FF2B5EF4-FFF2-40B4-BE49-F238E27FC236}">
                        <a16:creationId xmlns:a16="http://schemas.microsoft.com/office/drawing/2014/main" id="{B692DF7C-9370-76D8-D4D5-9061C66544D2}"/>
                      </a:ext>
                    </a:extLst>
                  </p:cNvPr>
                  <p:cNvSpPr>
                    <a:spLocks/>
                  </p:cNvSpPr>
                  <p:nvPr/>
                </p:nvSpPr>
                <p:spPr bwMode="hidden">
                  <a:xfrm rot="4286818">
                    <a:off x="2328" y="2659"/>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he-IL"/>
                  </a:p>
                </p:txBody>
              </p:sp>
              <p:sp>
                <p:nvSpPr>
                  <p:cNvPr id="101484" name="Freeform 108">
                    <a:extLst>
                      <a:ext uri="{FF2B5EF4-FFF2-40B4-BE49-F238E27FC236}">
                        <a16:creationId xmlns:a16="http://schemas.microsoft.com/office/drawing/2014/main" id="{8586E37F-9EFB-56DB-33FE-A2F733408572}"/>
                      </a:ext>
                    </a:extLst>
                  </p:cNvPr>
                  <p:cNvSpPr>
                    <a:spLocks/>
                  </p:cNvSpPr>
                  <p:nvPr/>
                </p:nvSpPr>
                <p:spPr bwMode="hidden">
                  <a:xfrm rot="4286818">
                    <a:off x="3001" y="3744"/>
                    <a:ext cx="86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he-IL"/>
                  </a:p>
                </p:txBody>
              </p:sp>
            </p:grpSp>
            <p:grpSp>
              <p:nvGrpSpPr>
                <p:cNvPr id="2116" name="Group 109">
                  <a:extLst>
                    <a:ext uri="{FF2B5EF4-FFF2-40B4-BE49-F238E27FC236}">
                      <a16:creationId xmlns:a16="http://schemas.microsoft.com/office/drawing/2014/main" id="{752F1FC3-3C8A-0334-728C-DAFBD2AC9050}"/>
                    </a:ext>
                  </a:extLst>
                </p:cNvPr>
                <p:cNvGrpSpPr>
                  <a:grpSpLocks/>
                </p:cNvGrpSpPr>
                <p:nvPr/>
              </p:nvGrpSpPr>
              <p:grpSpPr bwMode="auto">
                <a:xfrm>
                  <a:off x="4249" y="813"/>
                  <a:ext cx="159" cy="870"/>
                  <a:chOff x="2819" y="2101"/>
                  <a:chExt cx="405" cy="2219"/>
                </a:xfrm>
              </p:grpSpPr>
              <p:sp>
                <p:nvSpPr>
                  <p:cNvPr id="101486" name="Freeform 110">
                    <a:extLst>
                      <a:ext uri="{FF2B5EF4-FFF2-40B4-BE49-F238E27FC236}">
                        <a16:creationId xmlns:a16="http://schemas.microsoft.com/office/drawing/2014/main" id="{69EC4DD4-5D7F-DBEE-2FEE-C27A03A87E68}"/>
                      </a:ext>
                    </a:extLst>
                  </p:cNvPr>
                  <p:cNvSpPr>
                    <a:spLocks/>
                  </p:cNvSpPr>
                  <p:nvPr/>
                </p:nvSpPr>
                <p:spPr bwMode="hidden">
                  <a:xfrm rot="4898956">
                    <a:off x="2208" y="2711"/>
                    <a:ext cx="1469"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he-IL"/>
                  </a:p>
                </p:txBody>
              </p:sp>
              <p:sp>
                <p:nvSpPr>
                  <p:cNvPr id="101487" name="Freeform 111">
                    <a:extLst>
                      <a:ext uri="{FF2B5EF4-FFF2-40B4-BE49-F238E27FC236}">
                        <a16:creationId xmlns:a16="http://schemas.microsoft.com/office/drawing/2014/main" id="{00697F94-5FB4-7059-7EBC-F3B983AC8F23}"/>
                      </a:ext>
                    </a:extLst>
                  </p:cNvPr>
                  <p:cNvSpPr>
                    <a:spLocks/>
                  </p:cNvSpPr>
                  <p:nvPr/>
                </p:nvSpPr>
                <p:spPr bwMode="hidden">
                  <a:xfrm rot="4898956">
                    <a:off x="2637" y="3730"/>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he-IL"/>
                  </a:p>
                </p:txBody>
              </p:sp>
            </p:grpSp>
            <p:grpSp>
              <p:nvGrpSpPr>
                <p:cNvPr id="2117" name="Group 112">
                  <a:extLst>
                    <a:ext uri="{FF2B5EF4-FFF2-40B4-BE49-F238E27FC236}">
                      <a16:creationId xmlns:a16="http://schemas.microsoft.com/office/drawing/2014/main" id="{7E758C10-ACE0-3F47-97D2-64BDFD0E1EF5}"/>
                    </a:ext>
                  </a:extLst>
                </p:cNvPr>
                <p:cNvGrpSpPr>
                  <a:grpSpLocks/>
                </p:cNvGrpSpPr>
                <p:nvPr/>
              </p:nvGrpSpPr>
              <p:grpSpPr bwMode="auto">
                <a:xfrm>
                  <a:off x="4045" y="826"/>
                  <a:ext cx="167" cy="857"/>
                  <a:chOff x="2287" y="2135"/>
                  <a:chExt cx="426" cy="2185"/>
                </a:xfrm>
              </p:grpSpPr>
              <p:sp>
                <p:nvSpPr>
                  <p:cNvPr id="101489" name="Freeform 113">
                    <a:extLst>
                      <a:ext uri="{FF2B5EF4-FFF2-40B4-BE49-F238E27FC236}">
                        <a16:creationId xmlns:a16="http://schemas.microsoft.com/office/drawing/2014/main" id="{DFC2B0B0-8B5C-E416-FE00-4919C95946F6}"/>
                      </a:ext>
                    </a:extLst>
                  </p:cNvPr>
                  <p:cNvSpPr>
                    <a:spLocks/>
                  </p:cNvSpPr>
                  <p:nvPr/>
                </p:nvSpPr>
                <p:spPr bwMode="hidden">
                  <a:xfrm rot="5755659">
                    <a:off x="1902" y="2759"/>
                    <a:ext cx="1435"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he-IL"/>
                  </a:p>
                </p:txBody>
              </p:sp>
              <p:sp>
                <p:nvSpPr>
                  <p:cNvPr id="101490" name="Freeform 114">
                    <a:extLst>
                      <a:ext uri="{FF2B5EF4-FFF2-40B4-BE49-F238E27FC236}">
                        <a16:creationId xmlns:a16="http://schemas.microsoft.com/office/drawing/2014/main" id="{598C1D9F-5EB6-8C2E-AFDA-A645392BDAA5}"/>
                      </a:ext>
                    </a:extLst>
                  </p:cNvPr>
                  <p:cNvSpPr>
                    <a:spLocks/>
                  </p:cNvSpPr>
                  <p:nvPr/>
                </p:nvSpPr>
                <p:spPr bwMode="hidden">
                  <a:xfrm rot="5755659">
                    <a:off x="2050" y="3786"/>
                    <a:ext cx="770"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he-IL"/>
                  </a:p>
                </p:txBody>
              </p:sp>
            </p:grpSp>
          </p:grpSp>
          <p:sp>
            <p:nvSpPr>
              <p:cNvPr id="101491" name="Freeform 115">
                <a:extLst>
                  <a:ext uri="{FF2B5EF4-FFF2-40B4-BE49-F238E27FC236}">
                    <a16:creationId xmlns:a16="http://schemas.microsoft.com/office/drawing/2014/main" id="{928000B6-D9FD-C061-B36D-D4FD74A7F4D4}"/>
                  </a:ext>
                </a:extLst>
              </p:cNvPr>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he-IL"/>
              </a:p>
            </p:txBody>
          </p:sp>
          <p:sp>
            <p:nvSpPr>
              <p:cNvPr id="101492" name="Arc 116">
                <a:extLst>
                  <a:ext uri="{FF2B5EF4-FFF2-40B4-BE49-F238E27FC236}">
                    <a16:creationId xmlns:a16="http://schemas.microsoft.com/office/drawing/2014/main" id="{E98BCF87-3AB2-78F9-3ED0-D4AF352C9265}"/>
                  </a:ext>
                </a:extLst>
              </p:cNvPr>
              <p:cNvSpPr>
                <a:spLocks/>
              </p:cNvSpPr>
              <p:nvPr/>
            </p:nvSpPr>
            <p:spPr bwMode="hidden">
              <a:xfrm flipH="1">
                <a:off x="3527" y="725"/>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he-IL"/>
              </a:p>
            </p:txBody>
          </p:sp>
          <p:sp>
            <p:nvSpPr>
              <p:cNvPr id="101493" name="Arc 117">
                <a:extLst>
                  <a:ext uri="{FF2B5EF4-FFF2-40B4-BE49-F238E27FC236}">
                    <a16:creationId xmlns:a16="http://schemas.microsoft.com/office/drawing/2014/main" id="{1656072D-9D8D-E615-9836-1FC704E7FAC8}"/>
                  </a:ext>
                </a:extLst>
              </p:cNvPr>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he-IL"/>
              </a:p>
            </p:txBody>
          </p:sp>
          <p:sp>
            <p:nvSpPr>
              <p:cNvPr id="101494" name="Arc 118">
                <a:extLst>
                  <a:ext uri="{FF2B5EF4-FFF2-40B4-BE49-F238E27FC236}">
                    <a16:creationId xmlns:a16="http://schemas.microsoft.com/office/drawing/2014/main" id="{D5774478-4908-3864-E16D-6CFA26F2AC86}"/>
                  </a:ext>
                </a:extLst>
              </p:cNvPr>
              <p:cNvSpPr>
                <a:spLocks/>
              </p:cNvSpPr>
              <p:nvPr/>
            </p:nvSpPr>
            <p:spPr bwMode="hidden">
              <a:xfrm flipH="1">
                <a:off x="3612" y="580"/>
                <a:ext cx="486"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he-IL"/>
              </a:p>
            </p:txBody>
          </p:sp>
          <p:sp>
            <p:nvSpPr>
              <p:cNvPr id="101495" name="Arc 119">
                <a:extLst>
                  <a:ext uri="{FF2B5EF4-FFF2-40B4-BE49-F238E27FC236}">
                    <a16:creationId xmlns:a16="http://schemas.microsoft.com/office/drawing/2014/main" id="{C4A59985-36B9-9996-DEFC-A854DEDC4CD6}"/>
                  </a:ext>
                </a:extLst>
              </p:cNvPr>
              <p:cNvSpPr>
                <a:spLocks/>
              </p:cNvSpPr>
              <p:nvPr/>
            </p:nvSpPr>
            <p:spPr bwMode="hidden">
              <a:xfrm flipH="1">
                <a:off x="3267" y="628"/>
                <a:ext cx="791" cy="931"/>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he-IL"/>
              </a:p>
            </p:txBody>
          </p:sp>
          <p:sp>
            <p:nvSpPr>
              <p:cNvPr id="101496" name="Arc 120">
                <a:extLst>
                  <a:ext uri="{FF2B5EF4-FFF2-40B4-BE49-F238E27FC236}">
                    <a16:creationId xmlns:a16="http://schemas.microsoft.com/office/drawing/2014/main" id="{5ADDCA91-09FB-926A-E879-1BEF73C3808F}"/>
                  </a:ext>
                </a:extLst>
              </p:cNvPr>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he-IL"/>
              </a:p>
            </p:txBody>
          </p:sp>
          <p:sp>
            <p:nvSpPr>
              <p:cNvPr id="101497" name="Arc 121">
                <a:extLst>
                  <a:ext uri="{FF2B5EF4-FFF2-40B4-BE49-F238E27FC236}">
                    <a16:creationId xmlns:a16="http://schemas.microsoft.com/office/drawing/2014/main" id="{7D285480-35D3-545B-D5B4-347F1C781A52}"/>
                  </a:ext>
                </a:extLst>
              </p:cNvPr>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he-IL"/>
              </a:p>
            </p:txBody>
          </p:sp>
          <p:sp>
            <p:nvSpPr>
              <p:cNvPr id="101498" name="Arc 122">
                <a:extLst>
                  <a:ext uri="{FF2B5EF4-FFF2-40B4-BE49-F238E27FC236}">
                    <a16:creationId xmlns:a16="http://schemas.microsoft.com/office/drawing/2014/main" id="{73D96A0E-FDEA-B5E5-3F56-3CDA8842734B}"/>
                  </a:ext>
                </a:extLst>
              </p:cNvPr>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he-IL"/>
              </a:p>
            </p:txBody>
          </p:sp>
          <p:sp>
            <p:nvSpPr>
              <p:cNvPr id="101499" name="Arc 123">
                <a:extLst>
                  <a:ext uri="{FF2B5EF4-FFF2-40B4-BE49-F238E27FC236}">
                    <a16:creationId xmlns:a16="http://schemas.microsoft.com/office/drawing/2014/main" id="{83E8CC22-779F-7568-24B3-1543E8BE2D1B}"/>
                  </a:ext>
                </a:extLst>
              </p:cNvPr>
              <p:cNvSpPr>
                <a:spLocks/>
              </p:cNvSpPr>
              <p:nvPr/>
            </p:nvSpPr>
            <p:spPr bwMode="hidden">
              <a:xfrm>
                <a:off x="4302"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he-IL"/>
              </a:p>
            </p:txBody>
          </p:sp>
          <p:sp>
            <p:nvSpPr>
              <p:cNvPr id="101500" name="Freeform 124">
                <a:extLst>
                  <a:ext uri="{FF2B5EF4-FFF2-40B4-BE49-F238E27FC236}">
                    <a16:creationId xmlns:a16="http://schemas.microsoft.com/office/drawing/2014/main" id="{AC5F7D78-7BFE-0DF4-C8AC-974FFD651764}"/>
                  </a:ext>
                </a:extLst>
              </p:cNvPr>
              <p:cNvSpPr>
                <a:spLocks/>
              </p:cNvSpPr>
              <p:nvPr/>
            </p:nvSpPr>
            <p:spPr bwMode="hidden">
              <a:xfrm>
                <a:off x="4410" y="1033"/>
                <a:ext cx="189"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he-IL"/>
              </a:p>
            </p:txBody>
          </p:sp>
          <p:sp>
            <p:nvSpPr>
              <p:cNvPr id="101501" name="Freeform 125">
                <a:extLst>
                  <a:ext uri="{FF2B5EF4-FFF2-40B4-BE49-F238E27FC236}">
                    <a16:creationId xmlns:a16="http://schemas.microsoft.com/office/drawing/2014/main" id="{4790A376-8CE0-2625-0B33-55DB4AE9F51D}"/>
                  </a:ext>
                </a:extLst>
              </p:cNvPr>
              <p:cNvSpPr>
                <a:spLocks/>
              </p:cNvSpPr>
              <p:nvPr/>
            </p:nvSpPr>
            <p:spPr bwMode="hidden">
              <a:xfrm rot="19660755" flipV="1">
                <a:off x="4114" y="843"/>
                <a:ext cx="172" cy="32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he-IL"/>
              </a:p>
            </p:txBody>
          </p:sp>
          <p:sp>
            <p:nvSpPr>
              <p:cNvPr id="101502" name="Arc 126">
                <a:extLst>
                  <a:ext uri="{FF2B5EF4-FFF2-40B4-BE49-F238E27FC236}">
                    <a16:creationId xmlns:a16="http://schemas.microsoft.com/office/drawing/2014/main" id="{16103FF8-EB86-9B71-838B-10020C339F29}"/>
                  </a:ext>
                </a:extLst>
              </p:cNvPr>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he-IL"/>
              </a:p>
            </p:txBody>
          </p:sp>
          <p:sp>
            <p:nvSpPr>
              <p:cNvPr id="101503" name="Arc 127">
                <a:extLst>
                  <a:ext uri="{FF2B5EF4-FFF2-40B4-BE49-F238E27FC236}">
                    <a16:creationId xmlns:a16="http://schemas.microsoft.com/office/drawing/2014/main" id="{F1D46469-A7F7-1AF2-676D-BD00147A32A5}"/>
                  </a:ext>
                </a:extLst>
              </p:cNvPr>
              <p:cNvSpPr>
                <a:spLocks/>
              </p:cNvSpPr>
              <p:nvPr/>
            </p:nvSpPr>
            <p:spPr bwMode="hidden">
              <a:xfrm flipH="1">
                <a:off x="3426" y="122"/>
                <a:ext cx="724"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he-IL"/>
              </a:p>
            </p:txBody>
          </p:sp>
          <p:sp>
            <p:nvSpPr>
              <p:cNvPr id="101504" name="Arc 128">
                <a:extLst>
                  <a:ext uri="{FF2B5EF4-FFF2-40B4-BE49-F238E27FC236}">
                    <a16:creationId xmlns:a16="http://schemas.microsoft.com/office/drawing/2014/main" id="{690CA7EB-6AD8-737D-37EF-6BC946449C84}"/>
                  </a:ext>
                </a:extLst>
              </p:cNvPr>
              <p:cNvSpPr>
                <a:spLocks/>
              </p:cNvSpPr>
              <p:nvPr/>
            </p:nvSpPr>
            <p:spPr bwMode="hidden">
              <a:xfrm>
                <a:off x="4199" y="502"/>
                <a:ext cx="298" cy="903"/>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he-IL"/>
              </a:p>
            </p:txBody>
          </p:sp>
          <p:sp>
            <p:nvSpPr>
              <p:cNvPr id="101505" name="Freeform 129">
                <a:extLst>
                  <a:ext uri="{FF2B5EF4-FFF2-40B4-BE49-F238E27FC236}">
                    <a16:creationId xmlns:a16="http://schemas.microsoft.com/office/drawing/2014/main" id="{1651EE45-A470-9AE6-440B-4CC872DE482B}"/>
                  </a:ext>
                </a:extLst>
              </p:cNvPr>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he-IL"/>
              </a:p>
            </p:txBody>
          </p:sp>
          <p:sp>
            <p:nvSpPr>
              <p:cNvPr id="101506" name="Freeform 130">
                <a:extLst>
                  <a:ext uri="{FF2B5EF4-FFF2-40B4-BE49-F238E27FC236}">
                    <a16:creationId xmlns:a16="http://schemas.microsoft.com/office/drawing/2014/main" id="{82F71ADE-5A95-5B40-80A1-C71E54BF0A71}"/>
                  </a:ext>
                </a:extLst>
              </p:cNvPr>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he-IL"/>
              </a:p>
            </p:txBody>
          </p:sp>
          <p:sp>
            <p:nvSpPr>
              <p:cNvPr id="101507" name="Freeform 131">
                <a:extLst>
                  <a:ext uri="{FF2B5EF4-FFF2-40B4-BE49-F238E27FC236}">
                    <a16:creationId xmlns:a16="http://schemas.microsoft.com/office/drawing/2014/main" id="{8E9B35BC-3F8D-26EF-763E-38FD8E56E03A}"/>
                  </a:ext>
                </a:extLst>
              </p:cNvPr>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he-IL"/>
              </a:p>
            </p:txBody>
          </p:sp>
          <p:sp>
            <p:nvSpPr>
              <p:cNvPr id="101508" name="Freeform 132">
                <a:extLst>
                  <a:ext uri="{FF2B5EF4-FFF2-40B4-BE49-F238E27FC236}">
                    <a16:creationId xmlns:a16="http://schemas.microsoft.com/office/drawing/2014/main" id="{2BF205AF-3046-BA72-3947-E0FE199FC4C0}"/>
                  </a:ext>
                </a:extLst>
              </p:cNvPr>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he-IL"/>
              </a:p>
            </p:txBody>
          </p:sp>
          <p:sp>
            <p:nvSpPr>
              <p:cNvPr id="101509" name="Freeform 133">
                <a:extLst>
                  <a:ext uri="{FF2B5EF4-FFF2-40B4-BE49-F238E27FC236}">
                    <a16:creationId xmlns:a16="http://schemas.microsoft.com/office/drawing/2014/main" id="{45592441-F6A1-89B9-BBAA-DDFDF9106EA5}"/>
                  </a:ext>
                </a:extLst>
              </p:cNvPr>
              <p:cNvSpPr>
                <a:spLocks/>
              </p:cNvSpPr>
              <p:nvPr/>
            </p:nvSpPr>
            <p:spPr bwMode="hidden">
              <a:xfrm>
                <a:off x="4636" y="576"/>
                <a:ext cx="594" cy="41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he-IL"/>
              </a:p>
            </p:txBody>
          </p:sp>
          <p:sp>
            <p:nvSpPr>
              <p:cNvPr id="101510" name="Freeform 134">
                <a:extLst>
                  <a:ext uri="{FF2B5EF4-FFF2-40B4-BE49-F238E27FC236}">
                    <a16:creationId xmlns:a16="http://schemas.microsoft.com/office/drawing/2014/main" id="{9F7C9318-93CB-4ED3-46F6-44DC25F2EC84}"/>
                  </a:ext>
                </a:extLst>
              </p:cNvPr>
              <p:cNvSpPr>
                <a:spLocks/>
              </p:cNvSpPr>
              <p:nvPr/>
            </p:nvSpPr>
            <p:spPr bwMode="hidden">
              <a:xfrm>
                <a:off x="4658" y="132"/>
                <a:ext cx="260" cy="56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he-IL"/>
              </a:p>
            </p:txBody>
          </p:sp>
          <p:sp>
            <p:nvSpPr>
              <p:cNvPr id="101511" name="Freeform 135">
                <a:extLst>
                  <a:ext uri="{FF2B5EF4-FFF2-40B4-BE49-F238E27FC236}">
                    <a16:creationId xmlns:a16="http://schemas.microsoft.com/office/drawing/2014/main" id="{B93B65C0-E8A5-719F-3F7E-046FB079EEEE}"/>
                  </a:ext>
                </a:extLst>
              </p:cNvPr>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he-IL"/>
              </a:p>
            </p:txBody>
          </p:sp>
          <p:sp>
            <p:nvSpPr>
              <p:cNvPr id="101512" name="Freeform 136">
                <a:extLst>
                  <a:ext uri="{FF2B5EF4-FFF2-40B4-BE49-F238E27FC236}">
                    <a16:creationId xmlns:a16="http://schemas.microsoft.com/office/drawing/2014/main" id="{C44232A8-65F0-2A61-72FA-4A21CD3628EF}"/>
                  </a:ext>
                </a:extLst>
              </p:cNvPr>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he-IL"/>
              </a:p>
            </p:txBody>
          </p:sp>
        </p:grpSp>
      </p:grpSp>
      <p:sp>
        <p:nvSpPr>
          <p:cNvPr id="2051" name="Rectangle 137">
            <a:extLst>
              <a:ext uri="{FF2B5EF4-FFF2-40B4-BE49-F238E27FC236}">
                <a16:creationId xmlns:a16="http://schemas.microsoft.com/office/drawing/2014/main" id="{E2C11D6B-18BB-DC08-75D1-2D48D837575F}"/>
              </a:ext>
            </a:extLst>
          </p:cNvPr>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a:t>לחץ כדי לערוך סגנון כותרת של תבנית בסיס</a:t>
            </a:r>
          </a:p>
        </p:txBody>
      </p:sp>
      <p:sp>
        <p:nvSpPr>
          <p:cNvPr id="2052" name="Rectangle 138">
            <a:extLst>
              <a:ext uri="{FF2B5EF4-FFF2-40B4-BE49-F238E27FC236}">
                <a16:creationId xmlns:a16="http://schemas.microsoft.com/office/drawing/2014/main" id="{DD69BFC7-F98D-D67C-4EC4-9C670CB0CD8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a:t>לחץ כדי לערוך סגנונות טקסט של תבנית בסיס</a:t>
            </a:r>
          </a:p>
          <a:p>
            <a:pPr lvl="1"/>
            <a:r>
              <a:rPr lang="he-IL" altLang="en-US"/>
              <a:t>רמה שנייה</a:t>
            </a:r>
          </a:p>
          <a:p>
            <a:pPr lvl="2"/>
            <a:r>
              <a:rPr lang="he-IL" altLang="en-US"/>
              <a:t>רמה שלישית</a:t>
            </a:r>
          </a:p>
          <a:p>
            <a:pPr lvl="3"/>
            <a:r>
              <a:rPr lang="he-IL" altLang="en-US"/>
              <a:t>רמה רביעית</a:t>
            </a:r>
          </a:p>
          <a:p>
            <a:pPr lvl="4"/>
            <a:r>
              <a:rPr lang="he-IL" altLang="en-US"/>
              <a:t>רמה חמישית</a:t>
            </a:r>
          </a:p>
        </p:txBody>
      </p:sp>
      <p:sp>
        <p:nvSpPr>
          <p:cNvPr id="101515" name="Rectangle 139">
            <a:extLst>
              <a:ext uri="{FF2B5EF4-FFF2-40B4-BE49-F238E27FC236}">
                <a16:creationId xmlns:a16="http://schemas.microsoft.com/office/drawing/2014/main" id="{73256847-8AD1-7B32-4B0E-97BD4604C09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smtClean="0">
                <a:latin typeface="+mn-lt"/>
              </a:defRPr>
            </a:lvl1pPr>
          </a:lstStyle>
          <a:p>
            <a:pPr>
              <a:defRPr/>
            </a:pPr>
            <a:endParaRPr lang="en-US"/>
          </a:p>
        </p:txBody>
      </p:sp>
      <p:sp>
        <p:nvSpPr>
          <p:cNvPr id="101516" name="Rectangle 140">
            <a:extLst>
              <a:ext uri="{FF2B5EF4-FFF2-40B4-BE49-F238E27FC236}">
                <a16:creationId xmlns:a16="http://schemas.microsoft.com/office/drawing/2014/main" id="{0936F7F0-5AF8-321A-58AB-F88B418AF7C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smtClean="0">
                <a:latin typeface="+mn-lt"/>
              </a:defRPr>
            </a:lvl1pPr>
          </a:lstStyle>
          <a:p>
            <a:pPr>
              <a:defRPr/>
            </a:pPr>
            <a:endParaRPr lang="en-US"/>
          </a:p>
        </p:txBody>
      </p:sp>
      <p:sp>
        <p:nvSpPr>
          <p:cNvPr id="101517" name="Rectangle 141">
            <a:extLst>
              <a:ext uri="{FF2B5EF4-FFF2-40B4-BE49-F238E27FC236}">
                <a16:creationId xmlns:a16="http://schemas.microsoft.com/office/drawing/2014/main" id="{712C3FEB-DF17-6442-C5D9-7C4D114F1B3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atin typeface="Arial Black" panose="020B0A04020102020204" pitchFamily="34" charset="0"/>
              </a:defRPr>
            </a:lvl1pPr>
          </a:lstStyle>
          <a:p>
            <a:fld id="{97F5F4C7-EA4A-45EE-A397-0D3F721485D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58"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Arial Black" pitchFamily="34" charset="0"/>
          <a:cs typeface="Times New Roman (Hebrew)" pitchFamily="26" charset="0"/>
        </a:defRPr>
      </a:lvl2pPr>
      <a:lvl3pPr algn="l" rtl="1" eaLnBrk="0" fontAlgn="base" hangingPunct="0">
        <a:spcBef>
          <a:spcPct val="0"/>
        </a:spcBef>
        <a:spcAft>
          <a:spcPct val="0"/>
        </a:spcAft>
        <a:defRPr sz="4400">
          <a:solidFill>
            <a:schemeClr val="tx2"/>
          </a:solidFill>
          <a:latin typeface="Arial Black" pitchFamily="34" charset="0"/>
          <a:cs typeface="Times New Roman (Hebrew)" pitchFamily="26" charset="0"/>
        </a:defRPr>
      </a:lvl3pPr>
      <a:lvl4pPr algn="l" rtl="1" eaLnBrk="0" fontAlgn="base" hangingPunct="0">
        <a:spcBef>
          <a:spcPct val="0"/>
        </a:spcBef>
        <a:spcAft>
          <a:spcPct val="0"/>
        </a:spcAft>
        <a:defRPr sz="4400">
          <a:solidFill>
            <a:schemeClr val="tx2"/>
          </a:solidFill>
          <a:latin typeface="Arial Black" pitchFamily="34" charset="0"/>
          <a:cs typeface="Times New Roman (Hebrew)" pitchFamily="26" charset="0"/>
        </a:defRPr>
      </a:lvl4pPr>
      <a:lvl5pPr algn="l" rtl="1" eaLnBrk="0" fontAlgn="base" hangingPunct="0">
        <a:spcBef>
          <a:spcPct val="0"/>
        </a:spcBef>
        <a:spcAft>
          <a:spcPct val="0"/>
        </a:spcAft>
        <a:defRPr sz="4400">
          <a:solidFill>
            <a:schemeClr val="tx2"/>
          </a:solidFill>
          <a:latin typeface="Arial Black" pitchFamily="34" charset="0"/>
          <a:cs typeface="Times New Roman (Hebrew)" pitchFamily="26" charset="0"/>
        </a:defRPr>
      </a:lvl5pPr>
      <a:lvl6pPr marL="457200" algn="l" rtl="1" fontAlgn="base">
        <a:spcBef>
          <a:spcPct val="0"/>
        </a:spcBef>
        <a:spcAft>
          <a:spcPct val="0"/>
        </a:spcAft>
        <a:defRPr sz="4400">
          <a:solidFill>
            <a:schemeClr val="tx2"/>
          </a:solidFill>
          <a:latin typeface="Arial Black" pitchFamily="34" charset="0"/>
          <a:cs typeface="Times New Roman (Hebrew)" pitchFamily="26" charset="0"/>
        </a:defRPr>
      </a:lvl6pPr>
      <a:lvl7pPr marL="914400" algn="l" rtl="1" fontAlgn="base">
        <a:spcBef>
          <a:spcPct val="0"/>
        </a:spcBef>
        <a:spcAft>
          <a:spcPct val="0"/>
        </a:spcAft>
        <a:defRPr sz="4400">
          <a:solidFill>
            <a:schemeClr val="tx2"/>
          </a:solidFill>
          <a:latin typeface="Arial Black" pitchFamily="34" charset="0"/>
          <a:cs typeface="Times New Roman (Hebrew)" pitchFamily="26" charset="0"/>
        </a:defRPr>
      </a:lvl7pPr>
      <a:lvl8pPr marL="1371600" algn="l" rtl="1" fontAlgn="base">
        <a:spcBef>
          <a:spcPct val="0"/>
        </a:spcBef>
        <a:spcAft>
          <a:spcPct val="0"/>
        </a:spcAft>
        <a:defRPr sz="4400">
          <a:solidFill>
            <a:schemeClr val="tx2"/>
          </a:solidFill>
          <a:latin typeface="Arial Black" pitchFamily="34" charset="0"/>
          <a:cs typeface="Times New Roman (Hebrew)" pitchFamily="26" charset="0"/>
        </a:defRPr>
      </a:lvl8pPr>
      <a:lvl9pPr marL="1828800" algn="l" rtl="1" fontAlgn="base">
        <a:spcBef>
          <a:spcPct val="0"/>
        </a:spcBef>
        <a:spcAft>
          <a:spcPct val="0"/>
        </a:spcAft>
        <a:defRPr sz="4400">
          <a:solidFill>
            <a:schemeClr val="tx2"/>
          </a:solidFill>
          <a:latin typeface="Arial Black" pitchFamily="34" charset="0"/>
          <a:cs typeface="Times New Roman (Hebrew)" pitchFamily="26" charset="0"/>
        </a:defRPr>
      </a:lvl9pPr>
    </p:titleStyle>
    <p:bodyStyle>
      <a:lvl1pPr marL="342900" indent="-342900" algn="r" rtl="1"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folHlink"/>
        </a:buClr>
        <a:buChar char="•"/>
        <a:defRPr sz="2800">
          <a:solidFill>
            <a:schemeClr val="tx1"/>
          </a:solidFill>
          <a:latin typeface="+mn-lt"/>
          <a:cs typeface="Arial" pitchFamily="34" charset="0"/>
        </a:defRPr>
      </a:lvl2pPr>
      <a:lvl3pPr marL="1143000" indent="-228600" algn="r" rtl="1" eaLnBrk="0" fontAlgn="base" hangingPunct="0">
        <a:spcBef>
          <a:spcPct val="20000"/>
        </a:spcBef>
        <a:spcAft>
          <a:spcPct val="0"/>
        </a:spcAft>
        <a:buChar char="•"/>
        <a:defRPr sz="2400">
          <a:solidFill>
            <a:schemeClr val="tx1"/>
          </a:solidFill>
          <a:latin typeface="+mn-lt"/>
          <a:cs typeface="Arial" pitchFamily="34" charset="0"/>
        </a:defRPr>
      </a:lvl3pPr>
      <a:lvl4pPr marL="1600200" indent="-228600" algn="r" rtl="1" eaLnBrk="0" fontAlgn="base" hangingPunct="0">
        <a:spcBef>
          <a:spcPct val="20000"/>
        </a:spcBef>
        <a:spcAft>
          <a:spcPct val="0"/>
        </a:spcAft>
        <a:buFont typeface="Times New Roman" panose="02020603050405020304" pitchFamily="18" charset="0"/>
        <a:buChar char="−"/>
        <a:defRPr sz="2000">
          <a:solidFill>
            <a:schemeClr val="tx1"/>
          </a:solidFill>
          <a:latin typeface="+mn-lt"/>
          <a:cs typeface="Arial" pitchFamily="34" charset="0"/>
        </a:defRPr>
      </a:lvl4pPr>
      <a:lvl5pPr marL="2057400" indent="-228600" algn="r" rtl="1" eaLnBrk="0" fontAlgn="base" hangingPunct="0">
        <a:spcBef>
          <a:spcPct val="20000"/>
        </a:spcBef>
        <a:spcAft>
          <a:spcPct val="0"/>
        </a:spcAft>
        <a:buFont typeface="Times New Roman" panose="02020603050405020304" pitchFamily="18" charset="0"/>
        <a:buChar char="–"/>
        <a:defRPr sz="2000">
          <a:solidFill>
            <a:schemeClr val="tx1"/>
          </a:solidFill>
          <a:latin typeface="+mn-lt"/>
          <a:cs typeface="Arial" pitchFamily="34" charset="0"/>
        </a:defRPr>
      </a:lvl5pPr>
      <a:lvl6pPr marL="2514600" indent="-228600" algn="r" rtl="1" fontAlgn="base">
        <a:spcBef>
          <a:spcPct val="20000"/>
        </a:spcBef>
        <a:spcAft>
          <a:spcPct val="0"/>
        </a:spcAft>
        <a:buFont typeface="Times New Roman" pitchFamily="18" charset="0"/>
        <a:buChar char="–"/>
        <a:defRPr sz="2000">
          <a:solidFill>
            <a:schemeClr val="tx1"/>
          </a:solidFill>
          <a:latin typeface="+mn-lt"/>
          <a:cs typeface="Arial" pitchFamily="34" charset="0"/>
        </a:defRPr>
      </a:lvl6pPr>
      <a:lvl7pPr marL="2971800" indent="-228600" algn="r" rtl="1" fontAlgn="base">
        <a:spcBef>
          <a:spcPct val="20000"/>
        </a:spcBef>
        <a:spcAft>
          <a:spcPct val="0"/>
        </a:spcAft>
        <a:buFont typeface="Times New Roman" pitchFamily="18" charset="0"/>
        <a:buChar char="–"/>
        <a:defRPr sz="2000">
          <a:solidFill>
            <a:schemeClr val="tx1"/>
          </a:solidFill>
          <a:latin typeface="+mn-lt"/>
          <a:cs typeface="Arial" pitchFamily="34" charset="0"/>
        </a:defRPr>
      </a:lvl7pPr>
      <a:lvl8pPr marL="3429000" indent="-228600" algn="r" rtl="1" fontAlgn="base">
        <a:spcBef>
          <a:spcPct val="20000"/>
        </a:spcBef>
        <a:spcAft>
          <a:spcPct val="0"/>
        </a:spcAft>
        <a:buFont typeface="Times New Roman" pitchFamily="18" charset="0"/>
        <a:buChar char="–"/>
        <a:defRPr sz="2000">
          <a:solidFill>
            <a:schemeClr val="tx1"/>
          </a:solidFill>
          <a:latin typeface="+mn-lt"/>
          <a:cs typeface="Arial" pitchFamily="34" charset="0"/>
        </a:defRPr>
      </a:lvl8pPr>
      <a:lvl9pPr marL="3886200" indent="-228600" algn="r" rtl="1" fontAlgn="base">
        <a:spcBef>
          <a:spcPct val="20000"/>
        </a:spcBef>
        <a:spcAft>
          <a:spcPct val="0"/>
        </a:spcAft>
        <a:buFont typeface="Times New Roman" pitchFamily="18" charset="0"/>
        <a:buChar char="–"/>
        <a:defRPr sz="2000">
          <a:solidFill>
            <a:schemeClr val="tx1"/>
          </a:solidFill>
          <a:latin typeface="+mn-lt"/>
          <a:cs typeface="Arial" pitchFamily="34"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97F5F4C7-EA4A-45EE-A397-0D3F721485D5}" type="slidenum">
              <a:rPr lang="en-US" altLang="en-US" smtClean="0"/>
              <a:pPr/>
              <a:t>‹#›</a:t>
            </a:fld>
            <a:endParaRPr lang="en-US" altLang="en-US"/>
          </a:p>
        </p:txBody>
      </p:sp>
    </p:spTree>
    <p:extLst>
      <p:ext uri="{BB962C8B-B14F-4D97-AF65-F5344CB8AC3E}">
        <p14:creationId xmlns:p14="http://schemas.microsoft.com/office/powerpoint/2010/main" val="145996087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B73A004D-654A-0877-80AD-6253E53D7B5C}"/>
              </a:ext>
            </a:extLst>
          </p:cNvPr>
          <p:cNvSpPr>
            <a:spLocks noGrp="1" noChangeArrowheads="1"/>
          </p:cNvSpPr>
          <p:nvPr>
            <p:ph type="title"/>
          </p:nvPr>
        </p:nvSpPr>
        <p:spPr/>
        <p:txBody>
          <a:bodyPr/>
          <a:lstStyle/>
          <a:p>
            <a:pPr algn="r" rtl="1" eaLnBrk="1" hangingPunct="1"/>
            <a:r>
              <a:rPr lang="he-IL" altLang="en-US" b="1" dirty="0">
                <a:solidFill>
                  <a:schemeClr val="accent4"/>
                </a:solidFill>
                <a:latin typeface="Times New Roman" panose="02020603050405020304" pitchFamily="18" charset="0"/>
                <a:cs typeface="David" panose="020E0502060401010101" pitchFamily="34" charset="-79"/>
              </a:rPr>
              <a:t>ממתיקים מלאכותיים</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2056" name="Rectangle 8">
            <a:extLst>
              <a:ext uri="{FF2B5EF4-FFF2-40B4-BE49-F238E27FC236}">
                <a16:creationId xmlns:a16="http://schemas.microsoft.com/office/drawing/2014/main" id="{B1C0C356-247B-F129-76D4-F89FF4BD2FE8}"/>
              </a:ext>
            </a:extLst>
          </p:cNvPr>
          <p:cNvSpPr>
            <a:spLocks noGrp="1" noChangeArrowheads="1"/>
          </p:cNvSpPr>
          <p:nvPr>
            <p:ph type="body" sz="half" idx="2"/>
          </p:nvPr>
        </p:nvSpPr>
        <p:spPr>
          <a:xfrm>
            <a:off x="2559586" y="1628800"/>
            <a:ext cx="6096000" cy="1676400"/>
          </a:xfrm>
        </p:spPr>
        <p:txBody>
          <a:bodyPr/>
          <a:lstStyle/>
          <a:p>
            <a:pPr marL="34290" indent="0" algn="r" rtl="1" eaLnBrk="1" hangingPunct="1">
              <a:buNone/>
            </a:pPr>
            <a:r>
              <a:rPr lang="he-IL" altLang="en-US" sz="2800" b="1" dirty="0">
                <a:solidFill>
                  <a:schemeClr val="accent2"/>
                </a:solidFill>
                <a:latin typeface="Times New Roman" panose="02020603050405020304" pitchFamily="18" charset="0"/>
                <a:cs typeface="David" panose="020E0502060401010101" pitchFamily="34" charset="-79"/>
              </a:rPr>
              <a:t>הממתיקים המלאכותיים עוזרים לנו לחסוך בקלוריות, אבל לא תמיד מעניקים את ה"טעם" של הדבר האמיתי.</a:t>
            </a:r>
            <a:endParaRPr lang="en-US" altLang="en-US" sz="2800" b="1" dirty="0">
              <a:solidFill>
                <a:schemeClr val="accent2"/>
              </a:solidFill>
              <a:latin typeface="Times New Roman" panose="02020603050405020304" pitchFamily="18" charset="0"/>
              <a:cs typeface="David" panose="020E0502060401010101" pitchFamily="34" charset="-79"/>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800" fill="hold">
                                          <p:stCondLst>
                                            <p:cond delay="0"/>
                                          </p:stCondLst>
                                        </p:cTn>
                                        <p:tgtEl>
                                          <p:spTgt spid="205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05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2056">
                                            <p:txEl>
                                              <p:pRg st="0" end="0"/>
                                            </p:txEl>
                                          </p:spTgt>
                                        </p:tgtEl>
                                        <p:attrNameLst>
                                          <p:attrName>style.visibility</p:attrName>
                                        </p:attrNameLst>
                                      </p:cBhvr>
                                      <p:to>
                                        <p:strVal val="visible"/>
                                      </p:to>
                                    </p:set>
                                    <p:animEffect transition="in" filter="fade">
                                      <p:cBhvr>
                                        <p:cTn id="13" dur="1000"/>
                                        <p:tgtEl>
                                          <p:spTgt spid="2056">
                                            <p:txEl>
                                              <p:pRg st="0" end="0"/>
                                            </p:txEl>
                                          </p:spTgt>
                                        </p:tgtEl>
                                      </p:cBhvr>
                                    </p:animEffect>
                                    <p:anim calcmode="lin" valueType="num">
                                      <p:cBhvr>
                                        <p:cTn id="14" dur="1000" fill="hold"/>
                                        <p:tgtEl>
                                          <p:spTgt spid="2056">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205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6"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6" name="Rectangle 4">
            <a:extLst>
              <a:ext uri="{FF2B5EF4-FFF2-40B4-BE49-F238E27FC236}">
                <a16:creationId xmlns:a16="http://schemas.microsoft.com/office/drawing/2014/main" id="{C2F7E298-E1F1-EB37-1640-B9D6D242367D}"/>
              </a:ext>
            </a:extLst>
          </p:cNvPr>
          <p:cNvSpPr>
            <a:spLocks noGrp="1" noChangeArrowheads="1"/>
          </p:cNvSpPr>
          <p:nvPr>
            <p:ph type="title"/>
          </p:nvPr>
        </p:nvSpPr>
        <p:spPr/>
        <p:txBody>
          <a:bodyPr/>
          <a:lstStyle/>
          <a:p>
            <a:pPr algn="r" rtl="1" eaLnBrk="1" hangingPunct="1"/>
            <a:r>
              <a:rPr lang="he-IL" altLang="en-US" b="1" dirty="0">
                <a:solidFill>
                  <a:schemeClr val="accent4"/>
                </a:solidFill>
                <a:latin typeface="Times New Roman" panose="02020603050405020304" pitchFamily="18" charset="0"/>
                <a:cs typeface="David" panose="020E0502060401010101" pitchFamily="34" charset="-79"/>
              </a:rPr>
              <a:t>המחקר בקרב העכברים</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90118" name="Rectangle 6">
            <a:extLst>
              <a:ext uri="{FF2B5EF4-FFF2-40B4-BE49-F238E27FC236}">
                <a16:creationId xmlns:a16="http://schemas.microsoft.com/office/drawing/2014/main" id="{A7A9A4A8-FEF3-988D-CA9F-81BDCC2A74C6}"/>
              </a:ext>
            </a:extLst>
          </p:cNvPr>
          <p:cNvSpPr>
            <a:spLocks noGrp="1" noChangeArrowheads="1"/>
          </p:cNvSpPr>
          <p:nvPr>
            <p:ph type="body" sz="half" idx="2"/>
          </p:nvPr>
        </p:nvSpPr>
        <p:spPr>
          <a:xfrm>
            <a:off x="533400" y="1143000"/>
            <a:ext cx="82296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5288" indent="-338138" algn="r" rtl="1" eaLnBrk="1" hangingPunct="1">
              <a:lnSpc>
                <a:spcPct val="95000"/>
              </a:lnSpc>
            </a:pPr>
            <a:r>
              <a:rPr lang="he-IL" altLang="en-US" sz="2800" b="1" dirty="0">
                <a:solidFill>
                  <a:schemeClr val="accent2"/>
                </a:solidFill>
                <a:latin typeface="Times New Roman" panose="02020603050405020304" pitchFamily="18" charset="0"/>
                <a:cs typeface="David" panose="020E0502060401010101" pitchFamily="34" charset="-79"/>
              </a:rPr>
              <a:t>המחקר לבדיקת תופעות הלוואי של הסכרין נבדק בקרב עכברים.</a:t>
            </a:r>
          </a:p>
          <a:p>
            <a:pPr marL="395288" indent="-338138" algn="r" rtl="1" eaLnBrk="1" hangingPunct="1">
              <a:lnSpc>
                <a:spcPct val="95000"/>
              </a:lnSpc>
            </a:pPr>
            <a:r>
              <a:rPr lang="he-IL" altLang="en-US" sz="2800" b="1" dirty="0">
                <a:solidFill>
                  <a:schemeClr val="accent2"/>
                </a:solidFill>
                <a:latin typeface="Times New Roman" panose="02020603050405020304" pitchFamily="18" charset="0"/>
                <a:cs typeface="David" panose="020E0502060401010101" pitchFamily="34" charset="-79"/>
              </a:rPr>
              <a:t>במסגרת המחקר הוזרקו לעכברים כמויות גדולות ביותר של סכרין שגרמו להם ללקות בסרטן שלפוחית השתן. מבקרי המחקרים טענו כי כמות הסכרין שהוזרקה לעכברים הייתה עצומה - וכדי שאדם ילקה במחלה הוא יצטרך לשתות כל חייו כ- 1000 פחיות </a:t>
            </a:r>
            <a:r>
              <a:rPr lang="he-IL" altLang="en-US" sz="2800" b="1" dirty="0" err="1">
                <a:solidFill>
                  <a:schemeClr val="accent2"/>
                </a:solidFill>
                <a:latin typeface="Times New Roman" panose="02020603050405020304" pitchFamily="18" charset="0"/>
                <a:cs typeface="David" panose="020E0502060401010101" pitchFamily="34" charset="-79"/>
              </a:rPr>
              <a:t>דיאט</a:t>
            </a:r>
            <a:r>
              <a:rPr lang="he-IL" altLang="en-US" sz="2800" b="1" dirty="0">
                <a:solidFill>
                  <a:schemeClr val="accent2"/>
                </a:solidFill>
                <a:latin typeface="Times New Roman" panose="02020603050405020304" pitchFamily="18" charset="0"/>
                <a:cs typeface="David" panose="020E0502060401010101" pitchFamily="34" charset="-79"/>
              </a:rPr>
              <a:t>.</a:t>
            </a:r>
            <a:endParaRPr lang="en-US" altLang="en-US" sz="2800" b="1" dirty="0">
              <a:solidFill>
                <a:schemeClr val="accent2"/>
              </a:solidFill>
              <a:latin typeface="Times New Roman" panose="02020603050405020304" pitchFamily="18" charset="0"/>
              <a:cs typeface="David" panose="020E0502060401010101" pitchFamily="34" charset="-79"/>
            </a:endParaRPr>
          </a:p>
        </p:txBody>
      </p:sp>
      <p:pic>
        <p:nvPicPr>
          <p:cNvPr id="14344" name="Picture 8">
            <a:extLst>
              <a:ext uri="{FF2B5EF4-FFF2-40B4-BE49-F238E27FC236}">
                <a16:creationId xmlns:a16="http://schemas.microsoft.com/office/drawing/2014/main" id="{A4B8903E-47E2-EF48-0A73-F1E1B3F289D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339" r="1794"/>
          <a:stretch>
            <a:fillRect/>
          </a:stretch>
        </p:blipFill>
        <p:spPr bwMode="auto">
          <a:xfrm>
            <a:off x="2971800" y="4800600"/>
            <a:ext cx="3333750" cy="1698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randombar(horizontal)">
                                      <p:cBhvr>
                                        <p:cTn id="7" dur="600">
                                          <p:stCondLst>
                                            <p:cond delay="0"/>
                                          </p:stCondLst>
                                        </p:cTn>
                                        <p:tgtEl>
                                          <p:spTgt spid="90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0118">
                                            <p:txEl>
                                              <p:pRg st="0" end="0"/>
                                            </p:txEl>
                                          </p:spTgt>
                                        </p:tgtEl>
                                        <p:attrNameLst>
                                          <p:attrName>style.visibility</p:attrName>
                                        </p:attrNameLst>
                                      </p:cBhvr>
                                      <p:to>
                                        <p:strVal val="visible"/>
                                      </p:to>
                                    </p:set>
                                    <p:animEffect transition="in" filter="randombar(horizontal)">
                                      <p:cBhvr>
                                        <p:cTn id="12" dur="500"/>
                                        <p:tgtEl>
                                          <p:spTgt spid="901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0118">
                                            <p:txEl>
                                              <p:pRg st="1" end="1"/>
                                            </p:txEl>
                                          </p:spTgt>
                                        </p:tgtEl>
                                        <p:attrNameLst>
                                          <p:attrName>style.visibility</p:attrName>
                                        </p:attrNameLst>
                                      </p:cBhvr>
                                      <p:to>
                                        <p:strVal val="visible"/>
                                      </p:to>
                                    </p:set>
                                    <p:animEffect transition="in" filter="randombar(horizontal)">
                                      <p:cBhvr>
                                        <p:cTn id="17" dur="500"/>
                                        <p:tgtEl>
                                          <p:spTgt spid="901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90118"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8D874BC4-5395-67AC-8125-A17EEAC13726}"/>
              </a:ext>
            </a:extLst>
          </p:cNvPr>
          <p:cNvSpPr>
            <a:spLocks noGrp="1" noChangeArrowheads="1"/>
          </p:cNvSpPr>
          <p:nvPr>
            <p:ph type="title"/>
          </p:nvPr>
        </p:nvSpPr>
        <p:spPr>
          <a:xfrm>
            <a:off x="1115616" y="332656"/>
            <a:ext cx="7406640" cy="1356360"/>
          </a:xfrm>
        </p:spPr>
        <p:txBody>
          <a:bodyPr/>
          <a:lstStyle/>
          <a:p>
            <a:pPr algn="r" rtl="1" eaLnBrk="1" hangingPunct="1"/>
            <a:r>
              <a:rPr lang="he-IL" altLang="en-US" b="1" dirty="0">
                <a:solidFill>
                  <a:schemeClr val="accent4"/>
                </a:solidFill>
                <a:latin typeface="Times New Roman" panose="02020603050405020304" pitchFamily="18" charset="0"/>
                <a:cs typeface="David" panose="020E0502060401010101" pitchFamily="34" charset="-79"/>
              </a:rPr>
              <a:t>הידעת?</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92163" name="Rectangle 3">
            <a:extLst>
              <a:ext uri="{FF2B5EF4-FFF2-40B4-BE49-F238E27FC236}">
                <a16:creationId xmlns:a16="http://schemas.microsoft.com/office/drawing/2014/main" id="{D1D28A72-9434-D085-0A87-A32800D15421}"/>
              </a:ext>
            </a:extLst>
          </p:cNvPr>
          <p:cNvSpPr>
            <a:spLocks noGrp="1" noChangeArrowheads="1"/>
          </p:cNvSpPr>
          <p:nvPr>
            <p:ph idx="1"/>
          </p:nvPr>
        </p:nvSpPr>
        <p:spPr>
          <a:xfrm>
            <a:off x="457200" y="1600200"/>
            <a:ext cx="8229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39725" indent="-304800" algn="r" rtl="1" eaLnBrk="1" hangingPunct="1">
              <a:lnSpc>
                <a:spcPct val="95000"/>
              </a:lnSpc>
            </a:pPr>
            <a:r>
              <a:rPr lang="he-IL" altLang="en-US" sz="2800" b="1" dirty="0">
                <a:solidFill>
                  <a:schemeClr val="accent2"/>
                </a:solidFill>
                <a:latin typeface="Times New Roman" panose="02020603050405020304" pitchFamily="18" charset="0"/>
                <a:cs typeface="David" panose="020E0502060401010101" pitchFamily="34" charset="-79"/>
              </a:rPr>
              <a:t>אם אדם יצטרך לשתות בחייו כ- 1000 פחיות </a:t>
            </a:r>
            <a:r>
              <a:rPr lang="he-IL" altLang="en-US" sz="2800" b="1" dirty="0" err="1">
                <a:solidFill>
                  <a:schemeClr val="accent2"/>
                </a:solidFill>
                <a:latin typeface="Times New Roman" panose="02020603050405020304" pitchFamily="18" charset="0"/>
                <a:cs typeface="David" panose="020E0502060401010101" pitchFamily="34" charset="-79"/>
              </a:rPr>
              <a:t>דיאט</a:t>
            </a:r>
            <a:r>
              <a:rPr lang="he-IL" altLang="en-US" sz="2800" b="1" dirty="0">
                <a:solidFill>
                  <a:schemeClr val="accent2"/>
                </a:solidFill>
                <a:latin typeface="Times New Roman" panose="02020603050405020304" pitchFamily="18" charset="0"/>
                <a:cs typeface="David" panose="020E0502060401010101" pitchFamily="34" charset="-79"/>
              </a:rPr>
              <a:t> , במידה והוא שותה פחית ליום תוך שנתיים ושמונה חודשים, כמות הסכרין שמצטברת בגופו עלולה לגרום לו למחלות רבות ולתופעות לוואי חמורות.</a:t>
            </a:r>
          </a:p>
          <a:p>
            <a:pPr marL="339725" indent="-304800" algn="r" rtl="1" eaLnBrk="1" hangingPunct="1">
              <a:lnSpc>
                <a:spcPct val="95000"/>
              </a:lnSpc>
            </a:pPr>
            <a:r>
              <a:rPr lang="he-IL" altLang="en-US" sz="2800" b="1" dirty="0">
                <a:solidFill>
                  <a:schemeClr val="accent2"/>
                </a:solidFill>
                <a:latin typeface="Times New Roman" panose="02020603050405020304" pitchFamily="18" charset="0"/>
                <a:cs typeface="David" panose="020E0502060401010101" pitchFamily="34" charset="-79"/>
              </a:rPr>
              <a:t>האם הדבר מצוין על המוצרים המכילים חומרים אלו???</a:t>
            </a:r>
          </a:p>
          <a:p>
            <a:pPr marL="339725" indent="-304800" algn="r" rtl="1" eaLnBrk="1" hangingPunct="1">
              <a:lnSpc>
                <a:spcPct val="95000"/>
              </a:lnSpc>
            </a:pPr>
            <a:r>
              <a:rPr lang="he-IL" altLang="en-US" sz="2800" b="1" dirty="0">
                <a:solidFill>
                  <a:schemeClr val="accent2"/>
                </a:solidFill>
                <a:latin typeface="Times New Roman" panose="02020603050405020304" pitchFamily="18" charset="0"/>
                <a:cs typeface="David" panose="020E0502060401010101" pitchFamily="34" charset="-79"/>
              </a:rPr>
              <a:t>האם ידעת על זה?</a:t>
            </a:r>
          </a:p>
          <a:p>
            <a:pPr marL="339725" indent="-304800" algn="r" rtl="1" eaLnBrk="1" hangingPunct="1">
              <a:lnSpc>
                <a:spcPct val="95000"/>
              </a:lnSpc>
            </a:pPr>
            <a:r>
              <a:rPr lang="he-IL" altLang="en-US" sz="2800" b="1" dirty="0">
                <a:solidFill>
                  <a:schemeClr val="accent2"/>
                </a:solidFill>
                <a:latin typeface="Times New Roman" panose="02020603050405020304" pitchFamily="18" charset="0"/>
                <a:cs typeface="David" panose="020E0502060401010101" pitchFamily="34" charset="-79"/>
              </a:rPr>
              <a:t>ההוראה של משרד החקלאות האמריקני היא לציין על כל מוצר המכיל </a:t>
            </a:r>
            <a:r>
              <a:rPr lang="he-IL" altLang="en-US" sz="2800" b="1" dirty="0" err="1">
                <a:solidFill>
                  <a:schemeClr val="accent2"/>
                </a:solidFill>
                <a:latin typeface="Times New Roman" panose="02020603050405020304" pitchFamily="18" charset="0"/>
                <a:cs typeface="David" panose="020E0502060401010101" pitchFamily="34" charset="-79"/>
              </a:rPr>
              <a:t>סכרין,כי</a:t>
            </a:r>
            <a:r>
              <a:rPr lang="he-IL" altLang="en-US" sz="2800" b="1" dirty="0">
                <a:solidFill>
                  <a:schemeClr val="accent2"/>
                </a:solidFill>
                <a:latin typeface="Times New Roman" panose="02020603050405020304" pitchFamily="18" charset="0"/>
                <a:cs typeface="David" panose="020E0502060401010101" pitchFamily="34" charset="-79"/>
              </a:rPr>
              <a:t> המוצר עלול להוות סיכון בריאותי.</a:t>
            </a:r>
            <a:endParaRPr lang="en-US" altLang="en-US" sz="2800" b="1" dirty="0">
              <a:solidFill>
                <a:schemeClr val="accent2"/>
              </a:solidFill>
              <a:latin typeface="Times New Roman" panose="02020603050405020304" pitchFamily="18" charset="0"/>
              <a:cs typeface="David" panose="020E0502060401010101"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500" fill="hold"/>
                                        <p:tgtEl>
                                          <p:spTgt spid="92162"/>
                                        </p:tgtEl>
                                        <p:attrNameLst>
                                          <p:attrName>ppt_w</p:attrName>
                                        </p:attrNameLst>
                                      </p:cBhvr>
                                      <p:tavLst>
                                        <p:tav tm="0">
                                          <p:val>
                                            <p:fltVal val="0"/>
                                          </p:val>
                                        </p:tav>
                                        <p:tav tm="100000">
                                          <p:val>
                                            <p:strVal val="#ppt_w"/>
                                          </p:val>
                                        </p:tav>
                                      </p:tavLst>
                                    </p:anim>
                                    <p:anim calcmode="lin" valueType="num">
                                      <p:cBhvr>
                                        <p:cTn id="8" dur="500" fill="hold"/>
                                        <p:tgtEl>
                                          <p:spTgt spid="921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2163">
                                            <p:txEl>
                                              <p:pRg st="0" end="0"/>
                                            </p:txEl>
                                          </p:spTgt>
                                        </p:tgtEl>
                                        <p:attrNameLst>
                                          <p:attrName>style.visibility</p:attrName>
                                        </p:attrNameLst>
                                      </p:cBhvr>
                                      <p:to>
                                        <p:strVal val="visible"/>
                                      </p:to>
                                    </p:set>
                                    <p:anim calcmode="lin" valueType="num">
                                      <p:cBhvr>
                                        <p:cTn id="13"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21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2163">
                                            <p:txEl>
                                              <p:pRg st="1" end="1"/>
                                            </p:txEl>
                                          </p:spTgt>
                                        </p:tgtEl>
                                        <p:attrNameLst>
                                          <p:attrName>style.visibility</p:attrName>
                                        </p:attrNameLst>
                                      </p:cBhvr>
                                      <p:to>
                                        <p:strVal val="visible"/>
                                      </p:to>
                                    </p:set>
                                    <p:anim calcmode="lin" valueType="num">
                                      <p:cBhvr>
                                        <p:cTn id="19" dur="500" fill="hold"/>
                                        <p:tgtEl>
                                          <p:spTgt spid="9216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9216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2163">
                                            <p:txEl>
                                              <p:pRg st="2" end="2"/>
                                            </p:txEl>
                                          </p:spTgt>
                                        </p:tgtEl>
                                        <p:attrNameLst>
                                          <p:attrName>style.visibility</p:attrName>
                                        </p:attrNameLst>
                                      </p:cBhvr>
                                      <p:to>
                                        <p:strVal val="visible"/>
                                      </p:to>
                                    </p:set>
                                    <p:anim calcmode="lin" valueType="num">
                                      <p:cBhvr>
                                        <p:cTn id="25" dur="500" fill="hold"/>
                                        <p:tgtEl>
                                          <p:spTgt spid="9216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921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2163">
                                            <p:txEl>
                                              <p:pRg st="3" end="3"/>
                                            </p:txEl>
                                          </p:spTgt>
                                        </p:tgtEl>
                                        <p:attrNameLst>
                                          <p:attrName>style.visibility</p:attrName>
                                        </p:attrNameLst>
                                      </p:cBhvr>
                                      <p:to>
                                        <p:strVal val="visible"/>
                                      </p:to>
                                    </p:set>
                                    <p:anim calcmode="lin" valueType="num">
                                      <p:cBhvr>
                                        <p:cTn id="31" dur="500" fill="hold"/>
                                        <p:tgtEl>
                                          <p:spTgt spid="9216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9216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8" name="Rectangle 4">
            <a:extLst>
              <a:ext uri="{FF2B5EF4-FFF2-40B4-BE49-F238E27FC236}">
                <a16:creationId xmlns:a16="http://schemas.microsoft.com/office/drawing/2014/main" id="{41B2DC5E-0631-843B-DF67-10D7623821A8}"/>
              </a:ext>
            </a:extLst>
          </p:cNvPr>
          <p:cNvSpPr>
            <a:spLocks noGrp="1" noChangeArrowheads="1"/>
          </p:cNvSpPr>
          <p:nvPr>
            <p:ph type="title"/>
          </p:nvPr>
        </p:nvSpPr>
        <p:spPr/>
        <p:txBody>
          <a:bodyPr/>
          <a:lstStyle/>
          <a:p>
            <a:pPr algn="r" rtl="1" eaLnBrk="1" hangingPunct="1"/>
            <a:r>
              <a:rPr lang="he-IL" altLang="en-US" b="1" dirty="0" err="1">
                <a:solidFill>
                  <a:schemeClr val="accent4"/>
                </a:solidFill>
                <a:latin typeface="Times New Roman" panose="02020603050405020304" pitchFamily="18" charset="0"/>
                <a:cs typeface="David" panose="020E0502060401010101" pitchFamily="34" charset="-79"/>
              </a:rPr>
              <a:t>סטיביה</a:t>
            </a:r>
            <a:r>
              <a:rPr lang="he-IL" altLang="en-US" b="1" dirty="0">
                <a:solidFill>
                  <a:schemeClr val="accent4"/>
                </a:solidFill>
                <a:latin typeface="Times New Roman" panose="02020603050405020304" pitchFamily="18" charset="0"/>
                <a:cs typeface="David" panose="020E0502060401010101" pitchFamily="34" charset="-79"/>
              </a:rPr>
              <a:t> </a:t>
            </a:r>
            <a:r>
              <a:rPr lang="he-IL" altLang="en-US" b="1" dirty="0" err="1">
                <a:solidFill>
                  <a:schemeClr val="accent4"/>
                </a:solidFill>
                <a:latin typeface="Times New Roman" panose="02020603050405020304" pitchFamily="18" charset="0"/>
                <a:cs typeface="David" panose="020E0502060401010101" pitchFamily="34" charset="-79"/>
              </a:rPr>
              <a:t>רבודיאנה</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93190" name="Rectangle 6">
            <a:extLst>
              <a:ext uri="{FF2B5EF4-FFF2-40B4-BE49-F238E27FC236}">
                <a16:creationId xmlns:a16="http://schemas.microsoft.com/office/drawing/2014/main" id="{C74632B9-6FFC-7561-3ACA-7E7BBB1691AE}"/>
              </a:ext>
            </a:extLst>
          </p:cNvPr>
          <p:cNvSpPr>
            <a:spLocks noGrp="1" noChangeArrowheads="1"/>
          </p:cNvSpPr>
          <p:nvPr>
            <p:ph type="body" sz="half" idx="2"/>
          </p:nvPr>
        </p:nvSpPr>
        <p:spPr>
          <a:xfrm>
            <a:off x="4211960" y="1600200"/>
            <a:ext cx="4474840" cy="4530725"/>
          </a:xfrm>
        </p:spPr>
        <p:txBody>
          <a:bodyPr/>
          <a:lstStyle/>
          <a:p>
            <a:pPr marL="34290" indent="0" algn="r" rtl="1" eaLnBrk="1" hangingPunct="1">
              <a:buNone/>
            </a:pPr>
            <a:r>
              <a:rPr lang="he-IL" altLang="en-US" sz="2800" b="1" dirty="0">
                <a:solidFill>
                  <a:schemeClr val="accent2"/>
                </a:solidFill>
                <a:latin typeface="Times New Roman" panose="02020603050405020304" pitchFamily="18" charset="0"/>
                <a:cs typeface="David" panose="020E0502060401010101" pitchFamily="34" charset="-79"/>
              </a:rPr>
              <a:t>לפני מאתיים שנה בהרי פרגוואי, התאספו האינדיאנים משבט </a:t>
            </a:r>
            <a:r>
              <a:rPr lang="he-IL" altLang="en-US" sz="2800" b="1" dirty="0" err="1">
                <a:solidFill>
                  <a:schemeClr val="accent2"/>
                </a:solidFill>
                <a:latin typeface="Times New Roman" panose="02020603050405020304" pitchFamily="18" charset="0"/>
                <a:cs typeface="David" panose="020E0502060401010101" pitchFamily="34" charset="-79"/>
              </a:rPr>
              <a:t>הגגארני</a:t>
            </a:r>
            <a:r>
              <a:rPr lang="he-IL" altLang="en-US" sz="2800" b="1" dirty="0">
                <a:solidFill>
                  <a:schemeClr val="accent2"/>
                </a:solidFill>
                <a:latin typeface="Times New Roman" panose="02020603050405020304" pitchFamily="18" charset="0"/>
                <a:cs typeface="David" panose="020E0502060401010101" pitchFamily="34" charset="-79"/>
              </a:rPr>
              <a:t> מסביב למדורותיהם החמות ולגמו משקה מתוק אותו חלטו מעלים ומענפים של צמח שגדל בסמוך. הצמח היה </a:t>
            </a:r>
            <a:r>
              <a:rPr lang="he-IL" altLang="en-US" sz="2800" b="1" dirty="0" err="1">
                <a:solidFill>
                  <a:schemeClr val="accent2"/>
                </a:solidFill>
                <a:latin typeface="Times New Roman" panose="02020603050405020304" pitchFamily="18" charset="0"/>
                <a:cs typeface="David" panose="020E0502060401010101" pitchFamily="34" charset="-79"/>
              </a:rPr>
              <a:t>סטיביה</a:t>
            </a:r>
            <a:r>
              <a:rPr lang="he-IL" altLang="en-US" sz="2800" b="1" dirty="0">
                <a:solidFill>
                  <a:schemeClr val="accent2"/>
                </a:solidFill>
                <a:latin typeface="Times New Roman" panose="02020603050405020304" pitchFamily="18" charset="0"/>
                <a:cs typeface="David" panose="020E0502060401010101" pitchFamily="34" charset="-79"/>
              </a:rPr>
              <a:t> </a:t>
            </a:r>
            <a:r>
              <a:rPr lang="he-IL" altLang="en-US" sz="2800" b="1" dirty="0" err="1">
                <a:solidFill>
                  <a:schemeClr val="accent2"/>
                </a:solidFill>
                <a:latin typeface="Times New Roman" panose="02020603050405020304" pitchFamily="18" charset="0"/>
                <a:cs typeface="David" panose="020E0502060401010101" pitchFamily="34" charset="-79"/>
              </a:rPr>
              <a:t>רבודיאנה</a:t>
            </a:r>
            <a:r>
              <a:rPr lang="he-IL" altLang="en-US" sz="2800" b="1" dirty="0">
                <a:solidFill>
                  <a:schemeClr val="accent2"/>
                </a:solidFill>
                <a:latin typeface="Times New Roman" panose="02020603050405020304" pitchFamily="18" charset="0"/>
                <a:cs typeface="David" panose="020E0502060401010101" pitchFamily="34" charset="-79"/>
              </a:rPr>
              <a:t>.</a:t>
            </a:r>
          </a:p>
          <a:p>
            <a:pPr algn="r" rtl="1"/>
            <a:endParaRPr lang="en-US" altLang="en-US" sz="2800" b="1" dirty="0">
              <a:solidFill>
                <a:schemeClr val="accent2"/>
              </a:solidFill>
              <a:latin typeface="Times New Roman" panose="02020603050405020304" pitchFamily="18" charset="0"/>
              <a:cs typeface="David" panose="020E0502060401010101" pitchFamily="34" charset="-79"/>
            </a:endParaRPr>
          </a:p>
        </p:txBody>
      </p:sp>
      <p:pic>
        <p:nvPicPr>
          <p:cNvPr id="16390" name="Picture 6">
            <a:extLst>
              <a:ext uri="{FF2B5EF4-FFF2-40B4-BE49-F238E27FC236}">
                <a16:creationId xmlns:a16="http://schemas.microsoft.com/office/drawing/2014/main" id="{7CD5EE91-B746-C750-8EA4-C58C716C8DF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784" b="42157"/>
          <a:stretch>
            <a:fillRect/>
          </a:stretch>
        </p:blipFill>
        <p:spPr bwMode="auto">
          <a:xfrm>
            <a:off x="381000" y="1524000"/>
            <a:ext cx="3387725"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with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p:cTn id="7" dur="15000" fill="hold"/>
                                        <p:tgtEl>
                                          <p:spTgt spid="93188"/>
                                        </p:tgtEl>
                                        <p:attrNameLst>
                                          <p:attrName>ppt_x</p:attrName>
                                        </p:attrNameLst>
                                      </p:cBhvr>
                                      <p:tavLst>
                                        <p:tav tm="0">
                                          <p:val>
                                            <p:strVal val="#ppt_x"/>
                                          </p:val>
                                        </p:tav>
                                        <p:tav tm="100000">
                                          <p:val>
                                            <p:strVal val="#ppt_x"/>
                                          </p:val>
                                        </p:tav>
                                      </p:tavLst>
                                    </p:anim>
                                    <p:anim calcmode="lin" valueType="num">
                                      <p:cBhvr>
                                        <p:cTn id="8" dur="15000" fill="hold"/>
                                        <p:tgtEl>
                                          <p:spTgt spid="93188"/>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93190">
                                            <p:txEl>
                                              <p:pRg st="0" end="0"/>
                                            </p:txEl>
                                          </p:spTgt>
                                        </p:tgtEl>
                                        <p:attrNameLst>
                                          <p:attrName>style.visibility</p:attrName>
                                        </p:attrNameLst>
                                      </p:cBhvr>
                                      <p:to>
                                        <p:strVal val="visible"/>
                                      </p:to>
                                    </p:set>
                                    <p:anim calcmode="lin" valueType="num">
                                      <p:cBhvr>
                                        <p:cTn id="11" dur="15000" fill="hold"/>
                                        <p:tgtEl>
                                          <p:spTgt spid="93190">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93190">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9319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6" name="Rectangle 4">
            <a:extLst>
              <a:ext uri="{FF2B5EF4-FFF2-40B4-BE49-F238E27FC236}">
                <a16:creationId xmlns:a16="http://schemas.microsoft.com/office/drawing/2014/main" id="{AA595B53-6DC1-2EF8-25C0-2829F99355CD}"/>
              </a:ext>
            </a:extLst>
          </p:cNvPr>
          <p:cNvSpPr>
            <a:spLocks noGrp="1" noChangeArrowheads="1"/>
          </p:cNvSpPr>
          <p:nvPr>
            <p:ph type="title"/>
          </p:nvPr>
        </p:nvSpPr>
        <p:spPr>
          <a:xfrm>
            <a:off x="395288" y="260350"/>
            <a:ext cx="8229600" cy="1143000"/>
          </a:xfrm>
        </p:spPr>
        <p:txBody>
          <a:bodyPr/>
          <a:lstStyle/>
          <a:p>
            <a:pPr algn="r" rtl="1" eaLnBrk="1" hangingPunct="1"/>
            <a:r>
              <a:rPr lang="he-IL" altLang="en-US" b="1" dirty="0" err="1">
                <a:solidFill>
                  <a:schemeClr val="accent4"/>
                </a:solidFill>
                <a:latin typeface="Times New Roman" panose="02020603050405020304" pitchFamily="18" charset="0"/>
                <a:cs typeface="David" panose="020E0502060401010101" pitchFamily="34" charset="-79"/>
              </a:rPr>
              <a:t>סטיביה</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95238" name="Rectangle 6">
            <a:extLst>
              <a:ext uri="{FF2B5EF4-FFF2-40B4-BE49-F238E27FC236}">
                <a16:creationId xmlns:a16="http://schemas.microsoft.com/office/drawing/2014/main" id="{59EC0855-5797-CC3E-2799-513E6ADFBE70}"/>
              </a:ext>
            </a:extLst>
          </p:cNvPr>
          <p:cNvSpPr>
            <a:spLocks noGrp="1" noChangeArrowheads="1"/>
          </p:cNvSpPr>
          <p:nvPr>
            <p:ph type="body" sz="half" idx="2"/>
          </p:nvPr>
        </p:nvSpPr>
        <p:spPr>
          <a:xfrm>
            <a:off x="416672" y="1268760"/>
            <a:ext cx="8218487" cy="4637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5288" indent="-282575" algn="r" rtl="1" eaLnBrk="1" hangingPunct="1">
              <a:lnSpc>
                <a:spcPct val="110000"/>
              </a:lnSpc>
            </a:pPr>
            <a:r>
              <a:rPr lang="he-IL" altLang="en-US" sz="2400" b="1" dirty="0">
                <a:solidFill>
                  <a:schemeClr val="accent2"/>
                </a:solidFill>
                <a:latin typeface="Times New Roman" panose="02020603050405020304" pitchFamily="18" charset="0"/>
                <a:cs typeface="David" panose="020E0502060401010101" pitchFamily="34" charset="-79"/>
              </a:rPr>
              <a:t>בתקופתנו הגיעו מדענים מארה"ב לרמות פרגוואי כדי לאמת דיווחים ששמעו על עשב מתוק זה. הצמח נמכר בבתי מרקחת מקומיים בגלל מתיקותו ובגלל יתרונותיו הבריאותיים. חברה </a:t>
            </a:r>
            <a:r>
              <a:rPr lang="he-IL" altLang="en-US" sz="2400" b="1" dirty="0" err="1">
                <a:solidFill>
                  <a:schemeClr val="accent2"/>
                </a:solidFill>
                <a:latin typeface="Times New Roman" panose="02020603050405020304" pitchFamily="18" charset="0"/>
                <a:cs typeface="David" panose="020E0502060401010101" pitchFamily="34" charset="-79"/>
              </a:rPr>
              <a:t>פרגוואית</a:t>
            </a:r>
            <a:r>
              <a:rPr lang="he-IL" altLang="en-US" sz="2400" b="1" dirty="0">
                <a:solidFill>
                  <a:schemeClr val="accent2"/>
                </a:solidFill>
                <a:latin typeface="Times New Roman" panose="02020603050405020304" pitchFamily="18" charset="0"/>
                <a:cs typeface="David" panose="020E0502060401010101" pitchFamily="34" charset="-79"/>
              </a:rPr>
              <a:t> הגדילה לעשות וצירפה עלון, שבו נטען שאחד מיתרונותיו הבריאותיים הוא היותו תחליף סוכר לחולי סוכרת.</a:t>
            </a:r>
          </a:p>
          <a:p>
            <a:pPr marL="395288" indent="-282575" algn="r" rtl="1" eaLnBrk="1" hangingPunct="1">
              <a:lnSpc>
                <a:spcPct val="110000"/>
              </a:lnSpc>
            </a:pPr>
            <a:r>
              <a:rPr lang="he-IL" altLang="en-US" sz="2400" b="1" dirty="0" err="1">
                <a:solidFill>
                  <a:schemeClr val="accent2"/>
                </a:solidFill>
                <a:latin typeface="Times New Roman" panose="02020603050405020304" pitchFamily="18" charset="0"/>
                <a:cs typeface="David" panose="020E0502060401010101" pitchFamily="34" charset="-79"/>
              </a:rPr>
              <a:t>הסטיביה</a:t>
            </a:r>
            <a:r>
              <a:rPr lang="he-IL" altLang="en-US" sz="2400" b="1" dirty="0">
                <a:solidFill>
                  <a:schemeClr val="accent2"/>
                </a:solidFill>
                <a:latin typeface="Times New Roman" panose="02020603050405020304" pitchFamily="18" charset="0"/>
                <a:cs typeface="David" panose="020E0502060401010101" pitchFamily="34" charset="-79"/>
              </a:rPr>
              <a:t> גדלה בעיקר בברזיל ובפרגוואי. התמצית הטבעית המופקת מן העלים, </a:t>
            </a:r>
            <a:r>
              <a:rPr lang="en-US" altLang="en-US" sz="2400" b="1" dirty="0">
                <a:solidFill>
                  <a:schemeClr val="accent2"/>
                </a:solidFill>
                <a:latin typeface="Times New Roman" panose="02020603050405020304" pitchFamily="18" charset="0"/>
                <a:cs typeface="David" panose="020E0502060401010101" pitchFamily="34" charset="-79"/>
              </a:rPr>
              <a:t>STEVIOSIDE</a:t>
            </a:r>
            <a:r>
              <a:rPr lang="he-IL" altLang="en-US" sz="2400" b="1" dirty="0">
                <a:solidFill>
                  <a:schemeClr val="accent2"/>
                </a:solidFill>
                <a:latin typeface="Times New Roman" panose="02020603050405020304" pitchFamily="18" charset="0"/>
                <a:cs typeface="David" panose="020E0502060401010101" pitchFamily="34" charset="-79"/>
              </a:rPr>
              <a:t>, מספקת 0 קלוריות והיא מתוקה פי 200-300 מסוכר לבן. בברזיל, ביפן ובארצות אחרות משמשת </a:t>
            </a:r>
            <a:r>
              <a:rPr lang="he-IL" altLang="en-US" sz="2400" b="1" dirty="0" err="1">
                <a:solidFill>
                  <a:schemeClr val="accent2"/>
                </a:solidFill>
                <a:latin typeface="Times New Roman" panose="02020603050405020304" pitchFamily="18" charset="0"/>
                <a:cs typeface="David" panose="020E0502060401010101" pitchFamily="34" charset="-79"/>
              </a:rPr>
              <a:t>הסטיביה</a:t>
            </a:r>
            <a:r>
              <a:rPr lang="he-IL" altLang="en-US" sz="2400" b="1" dirty="0">
                <a:solidFill>
                  <a:schemeClr val="accent2"/>
                </a:solidFill>
                <a:latin typeface="Times New Roman" panose="02020603050405020304" pitchFamily="18" charset="0"/>
                <a:cs typeface="David" panose="020E0502060401010101" pitchFamily="34" charset="-79"/>
              </a:rPr>
              <a:t> כממתיק ותוסף מזון מקובל. ביפן שולטת </a:t>
            </a:r>
            <a:r>
              <a:rPr lang="he-IL" altLang="en-US" sz="2400" b="1" dirty="0" err="1">
                <a:solidFill>
                  <a:schemeClr val="accent2"/>
                </a:solidFill>
                <a:latin typeface="Times New Roman" panose="02020603050405020304" pitchFamily="18" charset="0"/>
                <a:cs typeface="David" panose="020E0502060401010101" pitchFamily="34" charset="-79"/>
              </a:rPr>
              <a:t>הסטיביה</a:t>
            </a:r>
            <a:r>
              <a:rPr lang="he-IL" altLang="en-US" sz="2400" b="1" dirty="0">
                <a:solidFill>
                  <a:schemeClr val="accent2"/>
                </a:solidFill>
                <a:latin typeface="Times New Roman" panose="02020603050405020304" pitchFamily="18" charset="0"/>
                <a:cs typeface="David" panose="020E0502060401010101" pitchFamily="34" charset="-79"/>
              </a:rPr>
              <a:t>                     ב-40% משוק הממתקים.</a:t>
            </a:r>
            <a:endParaRPr lang="en-US" altLang="en-US" sz="2400" b="1" dirty="0">
              <a:solidFill>
                <a:schemeClr val="accent2"/>
              </a:solidFill>
              <a:latin typeface="Times New Roman" panose="02020603050405020304" pitchFamily="18" charset="0"/>
              <a:cs typeface="David" panose="020E0502060401010101"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5236"/>
                                        </p:tgtEl>
                                        <p:attrNameLst>
                                          <p:attrName>style.visibility</p:attrName>
                                        </p:attrNameLst>
                                      </p:cBhvr>
                                      <p:to>
                                        <p:strVal val="visible"/>
                                      </p:to>
                                    </p:set>
                                    <p:anim calcmode="lin" valueType="num">
                                      <p:cBhvr>
                                        <p:cTn id="7" dur="500" fill="hold"/>
                                        <p:tgtEl>
                                          <p:spTgt spid="95236"/>
                                        </p:tgtEl>
                                        <p:attrNameLst>
                                          <p:attrName>ppt_w</p:attrName>
                                        </p:attrNameLst>
                                      </p:cBhvr>
                                      <p:tavLst>
                                        <p:tav tm="0">
                                          <p:val>
                                            <p:fltVal val="0"/>
                                          </p:val>
                                        </p:tav>
                                        <p:tav tm="100000">
                                          <p:val>
                                            <p:strVal val="#ppt_w"/>
                                          </p:val>
                                        </p:tav>
                                      </p:tavLst>
                                    </p:anim>
                                    <p:anim calcmode="lin" valueType="num">
                                      <p:cBhvr>
                                        <p:cTn id="8" dur="500" fill="hold"/>
                                        <p:tgtEl>
                                          <p:spTgt spid="95236"/>
                                        </p:tgtEl>
                                        <p:attrNameLst>
                                          <p:attrName>ppt_h</p:attrName>
                                        </p:attrNameLst>
                                      </p:cBhvr>
                                      <p:tavLst>
                                        <p:tav tm="0">
                                          <p:val>
                                            <p:fltVal val="0"/>
                                          </p:val>
                                        </p:tav>
                                        <p:tav tm="100000">
                                          <p:val>
                                            <p:strVal val="#ppt_h"/>
                                          </p:val>
                                        </p:tav>
                                      </p:tavLst>
                                    </p:anim>
                                    <p:animEffect transition="in" filter="fade">
                                      <p:cBhvr>
                                        <p:cTn id="9" dur="500"/>
                                        <p:tgtEl>
                                          <p:spTgt spid="952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5238">
                                            <p:txEl>
                                              <p:pRg st="0" end="0"/>
                                            </p:txEl>
                                          </p:spTgt>
                                        </p:tgtEl>
                                        <p:attrNameLst>
                                          <p:attrName>style.visibility</p:attrName>
                                        </p:attrNameLst>
                                      </p:cBhvr>
                                      <p:to>
                                        <p:strVal val="visible"/>
                                      </p:to>
                                    </p:set>
                                    <p:animEffect transition="in" filter="fade">
                                      <p:cBhvr>
                                        <p:cTn id="14" dur="1000">
                                          <p:stCondLst>
                                            <p:cond delay="0"/>
                                          </p:stCondLst>
                                        </p:cTn>
                                        <p:tgtEl>
                                          <p:spTgt spid="9523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5238">
                                            <p:txEl>
                                              <p:pRg st="1" end="1"/>
                                            </p:txEl>
                                          </p:spTgt>
                                        </p:tgtEl>
                                        <p:attrNameLst>
                                          <p:attrName>style.visibility</p:attrName>
                                        </p:attrNameLst>
                                      </p:cBhvr>
                                      <p:to>
                                        <p:strVal val="visible"/>
                                      </p:to>
                                    </p:set>
                                    <p:animEffect transition="in" filter="fade">
                                      <p:cBhvr>
                                        <p:cTn id="19" dur="1000">
                                          <p:stCondLst>
                                            <p:cond delay="0"/>
                                          </p:stCondLst>
                                        </p:cTn>
                                        <p:tgtEl>
                                          <p:spTgt spid="952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P spid="95238"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D1ED123B-87AF-EA86-C94C-AB92DEEBA5E8}"/>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r>
              <a:rPr lang="he-IL" altLang="en-US" b="1">
                <a:solidFill>
                  <a:schemeClr val="accent4"/>
                </a:solidFill>
                <a:latin typeface="Times New Roman" panose="02020603050405020304" pitchFamily="18" charset="0"/>
                <a:cs typeface="David" panose="020E0502060401010101" pitchFamily="34" charset="-79"/>
              </a:rPr>
              <a:t>הידעת?  </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97283" name="Rectangle 3">
            <a:extLst>
              <a:ext uri="{FF2B5EF4-FFF2-40B4-BE49-F238E27FC236}">
                <a16:creationId xmlns:a16="http://schemas.microsoft.com/office/drawing/2014/main" id="{7BC2E343-A958-A3B3-93B9-E28F05601999}"/>
              </a:ext>
            </a:extLst>
          </p:cNvPr>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2500"/>
          </a:bodyPr>
          <a:lstStyle/>
          <a:p>
            <a:pPr marL="395288" indent="-338138" algn="r" rtl="1">
              <a:lnSpc>
                <a:spcPct val="110000"/>
              </a:lnSpc>
            </a:pPr>
            <a:r>
              <a:rPr lang="he-IL" altLang="en-US" sz="2400" b="1" dirty="0" err="1">
                <a:solidFill>
                  <a:schemeClr val="accent2"/>
                </a:solidFill>
                <a:latin typeface="Times New Roman" panose="02020603050405020304" pitchFamily="18" charset="0"/>
                <a:cs typeface="David" panose="020E0502060401010101" pitchFamily="34" charset="-79"/>
              </a:rPr>
              <a:t>הסטיביה</a:t>
            </a:r>
            <a:r>
              <a:rPr lang="he-IL" altLang="en-US" sz="2400" b="1" dirty="0">
                <a:solidFill>
                  <a:schemeClr val="accent2"/>
                </a:solidFill>
                <a:latin typeface="Times New Roman" panose="02020603050405020304" pitchFamily="18" charset="0"/>
                <a:cs typeface="David" panose="020E0502060401010101" pitchFamily="34" charset="-79"/>
              </a:rPr>
              <a:t> היא יותר מאשר ממתיק חסר קלוריות לסוכר. בדיקה שנעשתה הראתה שצריכת </a:t>
            </a:r>
            <a:r>
              <a:rPr lang="he-IL" altLang="en-US" sz="2400" b="1" dirty="0" err="1">
                <a:solidFill>
                  <a:schemeClr val="accent2"/>
                </a:solidFill>
                <a:latin typeface="Times New Roman" panose="02020603050405020304" pitchFamily="18" charset="0"/>
                <a:cs typeface="David" panose="020E0502060401010101" pitchFamily="34" charset="-79"/>
              </a:rPr>
              <a:t>סטיביה</a:t>
            </a:r>
            <a:r>
              <a:rPr lang="he-IL" altLang="en-US" sz="2400" b="1" dirty="0">
                <a:solidFill>
                  <a:schemeClr val="accent2"/>
                </a:solidFill>
                <a:latin typeface="Times New Roman" panose="02020603050405020304" pitchFamily="18" charset="0"/>
                <a:cs typeface="David" panose="020E0502060401010101" pitchFamily="34" charset="-79"/>
              </a:rPr>
              <a:t> מורידה את רמת הסוכר בדם. דבר המחזק את הפרסום שנמצא בחוברת הקטנה והמאובקת בבית המרקחת ההררי הקטן בפרגוואי. מחקרים אחרים תואמים גם הם את טענת </a:t>
            </a:r>
            <a:r>
              <a:rPr lang="he-IL" altLang="en-US" sz="2400" b="1" dirty="0" err="1">
                <a:solidFill>
                  <a:schemeClr val="accent2"/>
                </a:solidFill>
                <a:latin typeface="Times New Roman" panose="02020603050405020304" pitchFamily="18" charset="0"/>
                <a:cs typeface="David" panose="020E0502060401010101" pitchFamily="34" charset="-79"/>
              </a:rPr>
              <a:t>הפרגוואים</a:t>
            </a:r>
            <a:r>
              <a:rPr lang="he-IL" altLang="en-US" sz="2400" b="1" dirty="0">
                <a:solidFill>
                  <a:schemeClr val="accent2"/>
                </a:solidFill>
                <a:latin typeface="Times New Roman" panose="02020603050405020304" pitchFamily="18" charset="0"/>
                <a:cs typeface="David" panose="020E0502060401010101" pitchFamily="34" charset="-79"/>
              </a:rPr>
              <a:t>, שחליטת </a:t>
            </a:r>
            <a:r>
              <a:rPr lang="he-IL" altLang="en-US" sz="2400" b="1" dirty="0" err="1">
                <a:solidFill>
                  <a:schemeClr val="accent2"/>
                </a:solidFill>
                <a:latin typeface="Times New Roman" panose="02020603050405020304" pitchFamily="18" charset="0"/>
                <a:cs typeface="David" panose="020E0502060401010101" pitchFamily="34" charset="-79"/>
              </a:rPr>
              <a:t>הסטיביה</a:t>
            </a:r>
            <a:r>
              <a:rPr lang="he-IL" altLang="en-US" sz="2400" b="1" dirty="0">
                <a:solidFill>
                  <a:schemeClr val="accent2"/>
                </a:solidFill>
                <a:latin typeface="Times New Roman" panose="02020603050405020304" pitchFamily="18" charset="0"/>
                <a:cs typeface="David" panose="020E0502060401010101" pitchFamily="34" charset="-79"/>
              </a:rPr>
              <a:t> מסייעת ותומכת במערכת העיכול. תועלת מדווחת אחרת של </a:t>
            </a:r>
            <a:r>
              <a:rPr lang="he-IL" altLang="en-US" sz="2400" b="1" dirty="0" err="1">
                <a:solidFill>
                  <a:schemeClr val="accent2"/>
                </a:solidFill>
                <a:latin typeface="Times New Roman" panose="02020603050405020304" pitchFamily="18" charset="0"/>
                <a:cs typeface="David" panose="020E0502060401010101" pitchFamily="34" charset="-79"/>
              </a:rPr>
              <a:t>הסטיביה</a:t>
            </a:r>
            <a:r>
              <a:rPr lang="he-IL" altLang="en-US" sz="2400" b="1" dirty="0">
                <a:solidFill>
                  <a:schemeClr val="accent2"/>
                </a:solidFill>
                <a:latin typeface="Times New Roman" panose="02020603050405020304" pitchFamily="18" charset="0"/>
                <a:cs typeface="David" panose="020E0502060401010101" pitchFamily="34" charset="-79"/>
              </a:rPr>
              <a:t> היא סיוע </a:t>
            </a:r>
            <a:r>
              <a:rPr lang="he-IL" altLang="en-US" sz="2400" b="1" dirty="0" err="1">
                <a:solidFill>
                  <a:schemeClr val="accent2"/>
                </a:solidFill>
                <a:latin typeface="Times New Roman" panose="02020603050405020304" pitchFamily="18" charset="0"/>
                <a:cs typeface="David" panose="020E0502060401010101" pitchFamily="34" charset="-79"/>
              </a:rPr>
              <a:t>לויסות</a:t>
            </a:r>
            <a:r>
              <a:rPr lang="he-IL" altLang="en-US" sz="2400" b="1" dirty="0">
                <a:solidFill>
                  <a:schemeClr val="accent2"/>
                </a:solidFill>
                <a:latin typeface="Times New Roman" panose="02020603050405020304" pitchFamily="18" charset="0"/>
                <a:cs typeface="David" panose="020E0502060401010101" pitchFamily="34" charset="-79"/>
              </a:rPr>
              <a:t> לחץ.</a:t>
            </a:r>
          </a:p>
          <a:p>
            <a:pPr marL="395288" indent="-338138" algn="r" rtl="1" eaLnBrk="1" hangingPunct="1">
              <a:lnSpc>
                <a:spcPct val="110000"/>
              </a:lnSpc>
            </a:pPr>
            <a:r>
              <a:rPr lang="he-IL" altLang="en-US" sz="2400" b="1" dirty="0">
                <a:solidFill>
                  <a:schemeClr val="accent2"/>
                </a:solidFill>
                <a:latin typeface="Times New Roman" panose="02020603050405020304" pitchFamily="18" charset="0"/>
                <a:cs typeface="David" panose="020E0502060401010101" pitchFamily="34" charset="-79"/>
              </a:rPr>
              <a:t>האינדיאנים משבט </a:t>
            </a:r>
            <a:r>
              <a:rPr lang="he-IL" altLang="en-US" sz="2400" b="1" dirty="0" err="1">
                <a:solidFill>
                  <a:schemeClr val="accent2"/>
                </a:solidFill>
                <a:latin typeface="Times New Roman" panose="02020603050405020304" pitchFamily="18" charset="0"/>
                <a:cs typeface="David" panose="020E0502060401010101" pitchFamily="34" charset="-79"/>
              </a:rPr>
              <a:t>הגגאראני</a:t>
            </a:r>
            <a:r>
              <a:rPr lang="he-IL" altLang="en-US" sz="2400" b="1" dirty="0">
                <a:solidFill>
                  <a:schemeClr val="accent2"/>
                </a:solidFill>
                <a:latin typeface="Times New Roman" panose="02020603050405020304" pitchFamily="18" charset="0"/>
                <a:cs typeface="David" panose="020E0502060401010101" pitchFamily="34" charset="-79"/>
              </a:rPr>
              <a:t> השתמשו בצמח לטיפול בפצעי עור, ומחקרים שנעשו לאחרונה מצאו כי אכן יש לו תכונות אנטי- בקטריאליות ואנטי-</a:t>
            </a:r>
            <a:r>
              <a:rPr lang="he-IL" altLang="en-US" sz="2400" b="1" dirty="0" err="1">
                <a:solidFill>
                  <a:schemeClr val="accent2"/>
                </a:solidFill>
                <a:latin typeface="Times New Roman" panose="02020603050405020304" pitchFamily="18" charset="0"/>
                <a:cs typeface="David" panose="020E0502060401010101" pitchFamily="34" charset="-79"/>
              </a:rPr>
              <a:t>פונגליות</a:t>
            </a:r>
            <a:r>
              <a:rPr lang="en-US" altLang="en-US" sz="2400" b="1" dirty="0">
                <a:solidFill>
                  <a:schemeClr val="accent2"/>
                </a:solidFill>
                <a:latin typeface="Times New Roman" panose="02020603050405020304" pitchFamily="18" charset="0"/>
                <a:cs typeface="David" panose="020E0502060401010101" pitchFamily="34" charset="-79"/>
              </a:rPr>
              <a:t> </a:t>
            </a:r>
            <a:r>
              <a:rPr lang="he-IL" altLang="en-US" sz="2400" b="1" dirty="0">
                <a:solidFill>
                  <a:schemeClr val="accent2"/>
                </a:solidFill>
                <a:latin typeface="Times New Roman" panose="02020603050405020304" pitchFamily="18" charset="0"/>
                <a:cs typeface="David" panose="020E0502060401010101" pitchFamily="34" charset="-79"/>
              </a:rPr>
              <a:t>(נגד בקטריות ונגד פטריות).</a:t>
            </a:r>
            <a:endParaRPr lang="en-US" altLang="en-US" sz="2400" b="1" dirty="0">
              <a:solidFill>
                <a:schemeClr val="accent2"/>
              </a:solidFill>
              <a:latin typeface="Times New Roman" panose="02020603050405020304" pitchFamily="18" charset="0"/>
              <a:cs typeface="David" panose="020E0502060401010101"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2000"/>
                                        <p:tgtEl>
                                          <p:spTgt spid="9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Effect transition="in" filter="fade">
                                      <p:cBhvr>
                                        <p:cTn id="12" dur="2000"/>
                                        <p:tgtEl>
                                          <p:spTgt spid="972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7283">
                                            <p:txEl>
                                              <p:pRg st="1" end="1"/>
                                            </p:txEl>
                                          </p:spTgt>
                                        </p:tgtEl>
                                        <p:attrNameLst>
                                          <p:attrName>style.visibility</p:attrName>
                                        </p:attrNameLst>
                                      </p:cBhvr>
                                      <p:to>
                                        <p:strVal val="visible"/>
                                      </p:to>
                                    </p:set>
                                    <p:animEffect transition="in" filter="fade">
                                      <p:cBhvr>
                                        <p:cTn id="17" dur="2000"/>
                                        <p:tgtEl>
                                          <p:spTgt spid="97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269B4E0-E0C9-782E-8A67-03EF16032CF2}"/>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r>
              <a:rPr lang="he-IL" altLang="en-US" b="1" dirty="0">
                <a:solidFill>
                  <a:schemeClr val="accent4"/>
                </a:solidFill>
                <a:latin typeface="Times New Roman" panose="02020603050405020304" pitchFamily="18" charset="0"/>
                <a:cs typeface="David" panose="020E0502060401010101" pitchFamily="34" charset="-79"/>
              </a:rPr>
              <a:t>המסקנה:</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98307" name="Rectangle 3">
            <a:extLst>
              <a:ext uri="{FF2B5EF4-FFF2-40B4-BE49-F238E27FC236}">
                <a16:creationId xmlns:a16="http://schemas.microsoft.com/office/drawing/2014/main" id="{E2BC4E39-BE2D-C96A-01D0-0BCB732BBEBD}"/>
              </a:ext>
            </a:extLst>
          </p:cNvPr>
          <p:cNvSpPr>
            <a:spLocks noGrp="1" noChangeArrowheads="1"/>
          </p:cNvSpPr>
          <p:nvPr>
            <p:ph idx="1"/>
          </p:nvPr>
        </p:nvSpPr>
        <p:spPr>
          <a:xfrm>
            <a:off x="2051720" y="1905000"/>
            <a:ext cx="633028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 indent="0" algn="r" rtl="1" eaLnBrk="1" hangingPunct="1">
              <a:lnSpc>
                <a:spcPct val="120000"/>
              </a:lnSpc>
              <a:buNone/>
            </a:pPr>
            <a:r>
              <a:rPr lang="he-IL" altLang="en-US" sz="2800" b="1" dirty="0">
                <a:solidFill>
                  <a:schemeClr val="accent2"/>
                </a:solidFill>
                <a:latin typeface="Times New Roman" panose="02020603050405020304" pitchFamily="18" charset="0"/>
                <a:cs typeface="David" panose="020E0502060401010101" pitchFamily="34" charset="-79"/>
              </a:rPr>
              <a:t>מכאן, </a:t>
            </a:r>
            <a:r>
              <a:rPr lang="he-IL" altLang="en-US" sz="2800" b="1" dirty="0" err="1">
                <a:solidFill>
                  <a:schemeClr val="accent2"/>
                </a:solidFill>
                <a:latin typeface="Times New Roman" panose="02020603050405020304" pitchFamily="18" charset="0"/>
                <a:cs typeface="David" panose="020E0502060401010101" pitchFamily="34" charset="-79"/>
              </a:rPr>
              <a:t>שהסטיביה</a:t>
            </a:r>
            <a:r>
              <a:rPr lang="he-IL" altLang="en-US" sz="2800" b="1" dirty="0">
                <a:solidFill>
                  <a:schemeClr val="accent2"/>
                </a:solidFill>
                <a:latin typeface="Times New Roman" panose="02020603050405020304" pitchFamily="18" charset="0"/>
                <a:cs typeface="David" panose="020E0502060401010101" pitchFamily="34" charset="-79"/>
              </a:rPr>
              <a:t> יכולה לשמש כתחליף לסכרין ולאספרטיים - על פי מחקרים רבים נמצא כי הם מהווים סיכון לנוטל אותם.</a:t>
            </a:r>
            <a:endParaRPr lang="en-US" altLang="en-US" sz="2800" b="1" dirty="0">
              <a:solidFill>
                <a:schemeClr val="accent2"/>
              </a:solidFill>
              <a:latin typeface="Times New Roman" panose="02020603050405020304" pitchFamily="18" charset="0"/>
              <a:cs typeface="David" panose="020E0502060401010101" pitchFamily="34" charset="-79"/>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fade">
                                      <p:cBhvr>
                                        <p:cTn id="7" dur="768" decel="100000"/>
                                        <p:tgtEl>
                                          <p:spTgt spid="98306"/>
                                        </p:tgtEl>
                                      </p:cBhvr>
                                    </p:animEffect>
                                    <p:animScale>
                                      <p:cBhvr>
                                        <p:cTn id="8" dur="768" decel="100000"/>
                                        <p:tgtEl>
                                          <p:spTgt spid="98306"/>
                                        </p:tgtEl>
                                      </p:cBhvr>
                                      <p:from x="10000" y="10000"/>
                                      <p:to x="200000" y="450000"/>
                                    </p:animScale>
                                    <p:animScale>
                                      <p:cBhvr>
                                        <p:cTn id="9" dur="1230" accel="100000" fill="hold">
                                          <p:stCondLst>
                                            <p:cond delay="768"/>
                                          </p:stCondLst>
                                        </p:cTn>
                                        <p:tgtEl>
                                          <p:spTgt spid="98306"/>
                                        </p:tgtEl>
                                      </p:cBhvr>
                                      <p:from x="200000" y="450000"/>
                                      <p:to x="100000" y="100000"/>
                                    </p:animScale>
                                    <p:set>
                                      <p:cBhvr>
                                        <p:cTn id="10" dur="768" fill="hold"/>
                                        <p:tgtEl>
                                          <p:spTgt spid="98306"/>
                                        </p:tgtEl>
                                        <p:attrNameLst>
                                          <p:attrName>ppt_x</p:attrName>
                                        </p:attrNameLst>
                                      </p:cBhvr>
                                      <p:to>
                                        <p:strVal val="(0.5)"/>
                                      </p:to>
                                    </p:set>
                                    <p:anim from="(0.5)" to="(#ppt_x)" calcmode="lin" valueType="num">
                                      <p:cBhvr>
                                        <p:cTn id="11" dur="1230" accel="100000" fill="hold">
                                          <p:stCondLst>
                                            <p:cond delay="768"/>
                                          </p:stCondLst>
                                        </p:cTn>
                                        <p:tgtEl>
                                          <p:spTgt spid="98306"/>
                                        </p:tgtEl>
                                        <p:attrNameLst>
                                          <p:attrName>ppt_x</p:attrName>
                                        </p:attrNameLst>
                                      </p:cBhvr>
                                    </p:anim>
                                    <p:set>
                                      <p:cBhvr>
                                        <p:cTn id="12" dur="768" fill="hold"/>
                                        <p:tgtEl>
                                          <p:spTgt spid="98306"/>
                                        </p:tgtEl>
                                        <p:attrNameLst>
                                          <p:attrName>ppt_y</p:attrName>
                                        </p:attrNameLst>
                                      </p:cBhvr>
                                      <p:to>
                                        <p:strVal val="(#ppt_y+0.4)"/>
                                      </p:to>
                                    </p:set>
                                    <p:anim from="(#ppt_y+0.4)" to="(#ppt_y)" calcmode="lin" valueType="num">
                                      <p:cBhvr>
                                        <p:cTn id="13" dur="1230" accel="100000" fill="hold">
                                          <p:stCondLst>
                                            <p:cond delay="768"/>
                                          </p:stCondLst>
                                        </p:cTn>
                                        <p:tgtEl>
                                          <p:spTgt spid="9830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98307">
                                            <p:txEl>
                                              <p:pRg st="0" end="0"/>
                                            </p:txEl>
                                          </p:spTgt>
                                        </p:tgtEl>
                                        <p:attrNameLst>
                                          <p:attrName>style.visibility</p:attrName>
                                        </p:attrNameLst>
                                      </p:cBhvr>
                                      <p:to>
                                        <p:strVal val="visible"/>
                                      </p:to>
                                    </p:set>
                                    <p:anim calcmode="lin" valueType="num">
                                      <p:cBhvr>
                                        <p:cTn id="18" dur="5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830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98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95EDBF3E-4CC9-0C5C-A870-6B9E915398C7}"/>
              </a:ext>
            </a:extLst>
          </p:cNvPr>
          <p:cNvSpPr>
            <a:spLocks noGrp="1" noChangeArrowheads="1"/>
          </p:cNvSpPr>
          <p:nvPr>
            <p:ph type="title"/>
          </p:nvPr>
        </p:nvSpPr>
        <p:spPr/>
        <p:txBody>
          <a:bodyPr/>
          <a:lstStyle/>
          <a:p>
            <a:pPr algn="ctr" eaLnBrk="1" hangingPunct="1"/>
            <a:r>
              <a:rPr lang="he-IL" altLang="en-US" dirty="0">
                <a:solidFill>
                  <a:srgbClr val="00B0F0"/>
                </a:solidFill>
                <a:cs typeface="David" panose="020E0502060401010101" pitchFamily="34" charset="-79"/>
              </a:rPr>
              <a:t>סוף</a:t>
            </a:r>
            <a:endParaRPr lang="en-US" altLang="en-US" dirty="0">
              <a:solidFill>
                <a:srgbClr val="00B0F0"/>
              </a:solidFill>
              <a:cs typeface="David" panose="020E0502060401010101" pitchFamily="34" charset="-79"/>
            </a:endParaRPr>
          </a:p>
        </p:txBody>
      </p:sp>
      <p:sp>
        <p:nvSpPr>
          <p:cNvPr id="99331" name="Rectangle 3">
            <a:extLst>
              <a:ext uri="{FF2B5EF4-FFF2-40B4-BE49-F238E27FC236}">
                <a16:creationId xmlns:a16="http://schemas.microsoft.com/office/drawing/2014/main" id="{8A27BFA2-0AE9-EF94-11F5-CB07FB555C9C}"/>
              </a:ext>
            </a:extLst>
          </p:cNvPr>
          <p:cNvSpPr>
            <a:spLocks noGrp="1" noChangeArrowheads="1"/>
          </p:cNvSpPr>
          <p:nvPr>
            <p:ph type="body" idx="1"/>
          </p:nvPr>
        </p:nvSpPr>
        <p:spPr/>
        <p:txBody>
          <a:bodyPr/>
          <a:lstStyle/>
          <a:p>
            <a:pPr algn="ctr" eaLnBrk="1" hangingPunct="1">
              <a:buFontTx/>
              <a:buNone/>
            </a:pPr>
            <a:r>
              <a:rPr lang="he-IL" altLang="en-US" dirty="0">
                <a:cs typeface="David" panose="020E0502060401010101" pitchFamily="34" charset="-79"/>
              </a:rPr>
              <a:t>מגישים:</a:t>
            </a:r>
          </a:p>
          <a:p>
            <a:pPr algn="ctr" eaLnBrk="1" hangingPunct="1">
              <a:buFontTx/>
              <a:buNone/>
            </a:pPr>
            <a:r>
              <a:rPr lang="he-IL" altLang="en-US" dirty="0">
                <a:cs typeface="David" panose="020E0502060401010101" pitchFamily="34" charset="-79"/>
              </a:rPr>
              <a:t>מעיין </a:t>
            </a:r>
            <a:r>
              <a:rPr lang="he-IL" altLang="en-US" dirty="0" err="1">
                <a:cs typeface="David" panose="020E0502060401010101" pitchFamily="34" charset="-79"/>
              </a:rPr>
              <a:t>יחבס</a:t>
            </a:r>
            <a:endParaRPr lang="he-IL" altLang="en-US" dirty="0">
              <a:cs typeface="David" panose="020E0502060401010101" pitchFamily="34" charset="-79"/>
            </a:endParaRPr>
          </a:p>
          <a:p>
            <a:pPr algn="ctr" eaLnBrk="1" hangingPunct="1">
              <a:buFontTx/>
              <a:buNone/>
            </a:pPr>
            <a:r>
              <a:rPr lang="he-IL" altLang="en-US" dirty="0" err="1">
                <a:cs typeface="David" panose="020E0502060401010101" pitchFamily="34" charset="-79"/>
              </a:rPr>
              <a:t>אוקסנה</a:t>
            </a:r>
            <a:r>
              <a:rPr lang="he-IL" altLang="en-US" dirty="0">
                <a:cs typeface="David" panose="020E0502060401010101" pitchFamily="34" charset="-79"/>
              </a:rPr>
              <a:t> </a:t>
            </a:r>
            <a:r>
              <a:rPr lang="he-IL" altLang="en-US" dirty="0" err="1">
                <a:cs typeface="David" panose="020E0502060401010101" pitchFamily="34" charset="-79"/>
              </a:rPr>
              <a:t>גוטין</a:t>
            </a:r>
            <a:endParaRPr lang="he-IL" altLang="en-US" dirty="0">
              <a:cs typeface="David" panose="020E0502060401010101" pitchFamily="34" charset="-79"/>
            </a:endParaRPr>
          </a:p>
          <a:p>
            <a:pPr algn="ctr" eaLnBrk="1" hangingPunct="1">
              <a:buFontTx/>
              <a:buNone/>
            </a:pPr>
            <a:r>
              <a:rPr lang="he-IL" altLang="en-US" dirty="0">
                <a:cs typeface="David" panose="020E0502060401010101" pitchFamily="34" charset="-79"/>
              </a:rPr>
              <a:t>קרינה </a:t>
            </a:r>
            <a:r>
              <a:rPr lang="he-IL" altLang="en-US" dirty="0" err="1">
                <a:cs typeface="David" panose="020E0502060401010101" pitchFamily="34" charset="-79"/>
              </a:rPr>
              <a:t>רונדברג</a:t>
            </a:r>
            <a:endParaRPr lang="he-IL" altLang="en-US" dirty="0">
              <a:cs typeface="David" panose="020E0502060401010101" pitchFamily="34" charset="-79"/>
            </a:endParaRPr>
          </a:p>
          <a:p>
            <a:pPr algn="ctr" eaLnBrk="1" hangingPunct="1">
              <a:buFontTx/>
              <a:buNone/>
            </a:pPr>
            <a:endParaRPr lang="he-IL" altLang="en-US" dirty="0">
              <a:cs typeface="David" panose="020E0502060401010101" pitchFamily="34" charset="-79"/>
            </a:endParaRPr>
          </a:p>
          <a:p>
            <a:pPr algn="ctr" eaLnBrk="1" hangingPunct="1">
              <a:buFontTx/>
              <a:buNone/>
            </a:pPr>
            <a:r>
              <a:rPr lang="he-IL" altLang="en-US" dirty="0">
                <a:cs typeface="David" panose="020E0502060401010101" pitchFamily="34" charset="-79"/>
              </a:rPr>
              <a:t>המורה - אדלה </a:t>
            </a:r>
            <a:r>
              <a:rPr lang="he-IL" altLang="en-US" dirty="0" err="1">
                <a:cs typeface="David" panose="020E0502060401010101" pitchFamily="34" charset="-79"/>
              </a:rPr>
              <a:t>גלפרין</a:t>
            </a:r>
            <a:endParaRPr lang="he-IL" altLang="en-US" dirty="0">
              <a:cs typeface="David" panose="020E0502060401010101" pitchFamily="34" charset="-79"/>
            </a:endParaRPr>
          </a:p>
          <a:p>
            <a:pPr eaLnBrk="1" hangingPunct="1">
              <a:buFontTx/>
              <a:buNone/>
            </a:pPr>
            <a:endParaRPr lang="en-US" altLang="en-US" dirty="0">
              <a:cs typeface="David" panose="020E0502060401010101"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p:cTn id="7" dur="500" fill="hold"/>
                                        <p:tgtEl>
                                          <p:spTgt spid="99330"/>
                                        </p:tgtEl>
                                        <p:attrNameLst>
                                          <p:attrName>ppt_w</p:attrName>
                                        </p:attrNameLst>
                                      </p:cBhvr>
                                      <p:tavLst>
                                        <p:tav tm="0">
                                          <p:val>
                                            <p:fltVal val="0"/>
                                          </p:val>
                                        </p:tav>
                                        <p:tav tm="100000">
                                          <p:val>
                                            <p:strVal val="#ppt_w"/>
                                          </p:val>
                                        </p:tav>
                                      </p:tavLst>
                                    </p:anim>
                                    <p:anim calcmode="lin" valueType="num">
                                      <p:cBhvr>
                                        <p:cTn id="8" dur="500" fill="hold"/>
                                        <p:tgtEl>
                                          <p:spTgt spid="99330"/>
                                        </p:tgtEl>
                                        <p:attrNameLst>
                                          <p:attrName>ppt_h</p:attrName>
                                        </p:attrNameLst>
                                      </p:cBhvr>
                                      <p:tavLst>
                                        <p:tav tm="0">
                                          <p:val>
                                            <p:fltVal val="0"/>
                                          </p:val>
                                        </p:tav>
                                        <p:tav tm="100000">
                                          <p:val>
                                            <p:strVal val="#ppt_h"/>
                                          </p:val>
                                        </p:tav>
                                      </p:tavLst>
                                    </p:anim>
                                    <p:animEffect transition="in" filter="fade">
                                      <p:cBhvr>
                                        <p:cTn id="9" dur="500"/>
                                        <p:tgtEl>
                                          <p:spTgt spid="993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9331">
                                            <p:txEl>
                                              <p:pRg st="0" end="0"/>
                                            </p:txEl>
                                          </p:spTgt>
                                        </p:tgtEl>
                                        <p:attrNameLst>
                                          <p:attrName>style.visibility</p:attrName>
                                        </p:attrNameLst>
                                      </p:cBhvr>
                                      <p:to>
                                        <p:strVal val="visible"/>
                                      </p:to>
                                    </p:set>
                                    <p:animEffect transition="in" filter="fade">
                                      <p:cBhvr>
                                        <p:cTn id="14" dur="1000">
                                          <p:stCondLst>
                                            <p:cond delay="0"/>
                                          </p:stCondLst>
                                        </p:cTn>
                                        <p:tgtEl>
                                          <p:spTgt spid="9933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9331">
                                            <p:txEl>
                                              <p:pRg st="1" end="1"/>
                                            </p:txEl>
                                          </p:spTgt>
                                        </p:tgtEl>
                                        <p:attrNameLst>
                                          <p:attrName>style.visibility</p:attrName>
                                        </p:attrNameLst>
                                      </p:cBhvr>
                                      <p:to>
                                        <p:strVal val="visible"/>
                                      </p:to>
                                    </p:set>
                                    <p:animEffect transition="in" filter="fade">
                                      <p:cBhvr>
                                        <p:cTn id="19" dur="1000">
                                          <p:stCondLst>
                                            <p:cond delay="0"/>
                                          </p:stCondLst>
                                        </p:cTn>
                                        <p:tgtEl>
                                          <p:spTgt spid="9933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9331">
                                            <p:txEl>
                                              <p:pRg st="2" end="2"/>
                                            </p:txEl>
                                          </p:spTgt>
                                        </p:tgtEl>
                                        <p:attrNameLst>
                                          <p:attrName>style.visibility</p:attrName>
                                        </p:attrNameLst>
                                      </p:cBhvr>
                                      <p:to>
                                        <p:strVal val="visible"/>
                                      </p:to>
                                    </p:set>
                                    <p:animEffect transition="in" filter="fade">
                                      <p:cBhvr>
                                        <p:cTn id="24" dur="1000">
                                          <p:stCondLst>
                                            <p:cond delay="0"/>
                                          </p:stCondLst>
                                        </p:cTn>
                                        <p:tgtEl>
                                          <p:spTgt spid="9933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9331">
                                            <p:txEl>
                                              <p:pRg st="3" end="3"/>
                                            </p:txEl>
                                          </p:spTgt>
                                        </p:tgtEl>
                                        <p:attrNameLst>
                                          <p:attrName>style.visibility</p:attrName>
                                        </p:attrNameLst>
                                      </p:cBhvr>
                                      <p:to>
                                        <p:strVal val="visible"/>
                                      </p:to>
                                    </p:set>
                                    <p:animEffect transition="in" filter="fade">
                                      <p:cBhvr>
                                        <p:cTn id="29" dur="1000">
                                          <p:stCondLst>
                                            <p:cond delay="0"/>
                                          </p:stCondLst>
                                        </p:cTn>
                                        <p:tgtEl>
                                          <p:spTgt spid="99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8" name="Rectangle 4">
            <a:extLst>
              <a:ext uri="{FF2B5EF4-FFF2-40B4-BE49-F238E27FC236}">
                <a16:creationId xmlns:a16="http://schemas.microsoft.com/office/drawing/2014/main" id="{41A84E35-5B3C-7A08-C006-E04A6B1A6C26}"/>
              </a:ext>
            </a:extLst>
          </p:cNvPr>
          <p:cNvSpPr>
            <a:spLocks noGrp="1" noChangeArrowheads="1"/>
          </p:cNvSpPr>
          <p:nvPr>
            <p:ph type="title"/>
          </p:nvPr>
        </p:nvSpPr>
        <p:spPr/>
        <p:txBody>
          <a:bodyPr/>
          <a:lstStyle/>
          <a:p>
            <a:pPr algn="r" rtl="1" eaLnBrk="1" hangingPunct="1"/>
            <a:r>
              <a:rPr lang="he-IL" altLang="en-US" b="1" dirty="0">
                <a:solidFill>
                  <a:schemeClr val="accent4"/>
                </a:solidFill>
                <a:latin typeface="Times New Roman" panose="02020603050405020304" pitchFamily="18" charset="0"/>
                <a:cs typeface="David" panose="020E0502060401010101" pitchFamily="34" charset="-79"/>
              </a:rPr>
              <a:t>ממתיקים</a:t>
            </a:r>
            <a:r>
              <a:rPr lang="en-US" altLang="en-US" b="1" dirty="0">
                <a:solidFill>
                  <a:schemeClr val="accent4"/>
                </a:solidFill>
                <a:latin typeface="Times New Roman" panose="02020603050405020304" pitchFamily="18" charset="0"/>
                <a:cs typeface="David" panose="020E0502060401010101" pitchFamily="34" charset="-79"/>
              </a:rPr>
              <a:t> </a:t>
            </a:r>
            <a:r>
              <a:rPr lang="he-IL" altLang="en-US" b="1" dirty="0">
                <a:solidFill>
                  <a:schemeClr val="accent4"/>
                </a:solidFill>
                <a:latin typeface="Times New Roman" panose="02020603050405020304" pitchFamily="18" charset="0"/>
                <a:cs typeface="David" panose="020E0502060401010101" pitchFamily="34" charset="-79"/>
              </a:rPr>
              <a:t>- מי הם ומה הם?</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57350" name="Rectangle 6">
            <a:extLst>
              <a:ext uri="{FF2B5EF4-FFF2-40B4-BE49-F238E27FC236}">
                <a16:creationId xmlns:a16="http://schemas.microsoft.com/office/drawing/2014/main" id="{1B4E3D95-BD91-6122-E5FF-04FEC0041BF1}"/>
              </a:ext>
            </a:extLst>
          </p:cNvPr>
          <p:cNvSpPr>
            <a:spLocks noGrp="1" noChangeArrowheads="1"/>
          </p:cNvSpPr>
          <p:nvPr>
            <p:ph type="body" sz="half" idx="2"/>
          </p:nvPr>
        </p:nvSpPr>
        <p:spPr>
          <a:xfrm>
            <a:off x="609600" y="1752600"/>
            <a:ext cx="7772400" cy="3810000"/>
          </a:xfrm>
        </p:spPr>
        <p:txBody>
          <a:bodyPr>
            <a:normAutofit lnSpcReduction="10000"/>
          </a:bodyPr>
          <a:lstStyle/>
          <a:p>
            <a:pPr marL="395288" indent="-360363" algn="r" rtl="1" eaLnBrk="1" hangingPunct="1">
              <a:lnSpc>
                <a:spcPct val="110000"/>
              </a:lnSpc>
            </a:pPr>
            <a:r>
              <a:rPr lang="he-IL" altLang="en-US" sz="2800" b="1" dirty="0">
                <a:solidFill>
                  <a:schemeClr val="accent2"/>
                </a:solidFill>
                <a:latin typeface="Times New Roman" panose="02020603050405020304" pitchFamily="18" charset="0"/>
                <a:cs typeface="David" panose="020E0502060401010101" pitchFamily="34" charset="-79"/>
              </a:rPr>
              <a:t>מטרת הממתיקים היא להעניק למוצרים טעם מתוק בנוסף לחסכון בקלוריות. הקריטריונים להערכת הטעם הם: </a:t>
            </a:r>
          </a:p>
          <a:p>
            <a:pPr marL="395288" indent="-360363" algn="r" rtl="1" eaLnBrk="1" hangingPunct="1">
              <a:lnSpc>
                <a:spcPct val="110000"/>
              </a:lnSpc>
            </a:pPr>
            <a:r>
              <a:rPr lang="he-IL" altLang="en-US" sz="2800" b="1" dirty="0">
                <a:solidFill>
                  <a:schemeClr val="accent2"/>
                </a:solidFill>
                <a:latin typeface="Times New Roman" panose="02020603050405020304" pitchFamily="18" charset="0"/>
                <a:cs typeface="David" panose="020E0502060401010101" pitchFamily="34" charset="-79"/>
              </a:rPr>
              <a:t>מהו משך הזמן שבו תחושת הטעם נמשכת?</a:t>
            </a:r>
          </a:p>
          <a:p>
            <a:pPr marL="395288" indent="-360363" algn="r" rtl="1" eaLnBrk="1" hangingPunct="1">
              <a:lnSpc>
                <a:spcPct val="110000"/>
              </a:lnSpc>
            </a:pPr>
            <a:r>
              <a:rPr lang="he-IL" altLang="en-US" sz="2800" b="1" dirty="0">
                <a:solidFill>
                  <a:schemeClr val="accent2"/>
                </a:solidFill>
                <a:latin typeface="Times New Roman" panose="02020603050405020304" pitchFamily="18" charset="0"/>
                <a:cs typeface="David" panose="020E0502060401010101" pitchFamily="34" charset="-79"/>
              </a:rPr>
              <a:t>מהירות ההופעה של תחושת הטעם?</a:t>
            </a:r>
          </a:p>
          <a:p>
            <a:pPr marL="395288" indent="-360363" algn="r" rtl="1" eaLnBrk="1" hangingPunct="1">
              <a:lnSpc>
                <a:spcPct val="110000"/>
              </a:lnSpc>
            </a:pPr>
            <a:r>
              <a:rPr lang="he-IL" altLang="en-US" sz="2800" b="1" dirty="0">
                <a:solidFill>
                  <a:schemeClr val="accent2"/>
                </a:solidFill>
                <a:latin typeface="Times New Roman" panose="02020603050405020304" pitchFamily="18" charset="0"/>
                <a:cs typeface="David" panose="020E0502060401010101" pitchFamily="34" charset="-79"/>
              </a:rPr>
              <a:t>מהו הטעם הנותר לאחר הופעת הטעם הראשוני?</a:t>
            </a:r>
          </a:p>
          <a:p>
            <a:pPr marL="395288" indent="-360363" algn="r" rtl="1" eaLnBrk="1" hangingPunct="1">
              <a:lnSpc>
                <a:spcPct val="110000"/>
              </a:lnSpc>
            </a:pPr>
            <a:r>
              <a:rPr lang="he-IL" altLang="en-US" sz="2800" b="1" dirty="0">
                <a:solidFill>
                  <a:schemeClr val="accent2"/>
                </a:solidFill>
                <a:latin typeface="Times New Roman" panose="02020603050405020304" pitchFamily="18" charset="0"/>
                <a:cs typeface="David" panose="020E0502060401010101" pitchFamily="34" charset="-79"/>
              </a:rPr>
              <a:t>כמה קלוריות "מעניק" הממתיק לאדם הטועם אותו?</a:t>
            </a:r>
            <a:endParaRPr lang="en-US" altLang="en-US" sz="2800" b="1" dirty="0">
              <a:solidFill>
                <a:schemeClr val="accent2"/>
              </a:solidFill>
              <a:latin typeface="Times New Roman" panose="02020603050405020304" pitchFamily="18" charset="0"/>
              <a:cs typeface="David" panose="020E0502060401010101" pitchFamily="34" charset="-79"/>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5734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7350">
                                            <p:txEl>
                                              <p:pRg st="0" end="0"/>
                                            </p:txEl>
                                          </p:spTgt>
                                        </p:tgtEl>
                                        <p:attrNameLst>
                                          <p:attrName>style.visibility</p:attrName>
                                        </p:attrNameLst>
                                      </p:cBhvr>
                                      <p:to>
                                        <p:strVal val="visible"/>
                                      </p:to>
                                    </p:set>
                                    <p:animEffect transition="in" filter="fade">
                                      <p:cBhvr>
                                        <p:cTn id="11" dur="1000">
                                          <p:stCondLst>
                                            <p:cond delay="0"/>
                                          </p:stCondLst>
                                        </p:cTn>
                                        <p:tgtEl>
                                          <p:spTgt spid="5735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7350">
                                            <p:txEl>
                                              <p:pRg st="1" end="1"/>
                                            </p:txEl>
                                          </p:spTgt>
                                        </p:tgtEl>
                                        <p:attrNameLst>
                                          <p:attrName>style.visibility</p:attrName>
                                        </p:attrNameLst>
                                      </p:cBhvr>
                                      <p:to>
                                        <p:strVal val="visible"/>
                                      </p:to>
                                    </p:set>
                                    <p:animEffect transition="in" filter="fade">
                                      <p:cBhvr>
                                        <p:cTn id="16" dur="1000">
                                          <p:stCondLst>
                                            <p:cond delay="0"/>
                                          </p:stCondLst>
                                        </p:cTn>
                                        <p:tgtEl>
                                          <p:spTgt spid="5735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7350">
                                            <p:txEl>
                                              <p:pRg st="2" end="2"/>
                                            </p:txEl>
                                          </p:spTgt>
                                        </p:tgtEl>
                                        <p:attrNameLst>
                                          <p:attrName>style.visibility</p:attrName>
                                        </p:attrNameLst>
                                      </p:cBhvr>
                                      <p:to>
                                        <p:strVal val="visible"/>
                                      </p:to>
                                    </p:set>
                                    <p:animEffect transition="in" filter="fade">
                                      <p:cBhvr>
                                        <p:cTn id="21" dur="1000">
                                          <p:stCondLst>
                                            <p:cond delay="0"/>
                                          </p:stCondLst>
                                        </p:cTn>
                                        <p:tgtEl>
                                          <p:spTgt spid="57350">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7350">
                                            <p:txEl>
                                              <p:pRg st="3" end="3"/>
                                            </p:txEl>
                                          </p:spTgt>
                                        </p:tgtEl>
                                        <p:attrNameLst>
                                          <p:attrName>style.visibility</p:attrName>
                                        </p:attrNameLst>
                                      </p:cBhvr>
                                      <p:to>
                                        <p:strVal val="visible"/>
                                      </p:to>
                                    </p:set>
                                    <p:animEffect transition="in" filter="fade">
                                      <p:cBhvr>
                                        <p:cTn id="26" dur="1000">
                                          <p:stCondLst>
                                            <p:cond delay="0"/>
                                          </p:stCondLst>
                                        </p:cTn>
                                        <p:tgtEl>
                                          <p:spTgt spid="57350">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350">
                                            <p:txEl>
                                              <p:pRg st="4" end="4"/>
                                            </p:txEl>
                                          </p:spTgt>
                                        </p:tgtEl>
                                        <p:attrNameLst>
                                          <p:attrName>style.visibility</p:attrName>
                                        </p:attrNameLst>
                                      </p:cBhvr>
                                      <p:to>
                                        <p:strVal val="visible"/>
                                      </p:to>
                                    </p:set>
                                    <p:animEffect transition="in" filter="fade">
                                      <p:cBhvr>
                                        <p:cTn id="31" dur="1000">
                                          <p:stCondLst>
                                            <p:cond delay="0"/>
                                          </p:stCondLst>
                                        </p:cTn>
                                        <p:tgtEl>
                                          <p:spTgt spid="573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50"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Rectangle 4">
            <a:extLst>
              <a:ext uri="{FF2B5EF4-FFF2-40B4-BE49-F238E27FC236}">
                <a16:creationId xmlns:a16="http://schemas.microsoft.com/office/drawing/2014/main" id="{75C7E56A-14FE-761D-5664-8CE4CB33239E}"/>
              </a:ext>
            </a:extLst>
          </p:cNvPr>
          <p:cNvSpPr>
            <a:spLocks noGrp="1" noChangeArrowheads="1"/>
          </p:cNvSpPr>
          <p:nvPr>
            <p:ph type="title"/>
          </p:nvPr>
        </p:nvSpPr>
        <p:spPr/>
        <p:txBody>
          <a:bodyPr/>
          <a:lstStyle/>
          <a:p>
            <a:pPr algn="r" rtl="1" eaLnBrk="1" hangingPunct="1"/>
            <a:r>
              <a:rPr lang="he-IL" altLang="en-US" b="1" dirty="0">
                <a:solidFill>
                  <a:schemeClr val="accent4"/>
                </a:solidFill>
                <a:latin typeface="Times New Roman" panose="02020603050405020304" pitchFamily="18" charset="0"/>
                <a:cs typeface="David" panose="020E0502060401010101" pitchFamily="34" charset="-79"/>
              </a:rPr>
              <a:t>אספרטיים</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74758" name="Rectangle 6">
            <a:extLst>
              <a:ext uri="{FF2B5EF4-FFF2-40B4-BE49-F238E27FC236}">
                <a16:creationId xmlns:a16="http://schemas.microsoft.com/office/drawing/2014/main" id="{9A6578F3-95A1-B2E4-6614-98CB581873C7}"/>
              </a:ext>
            </a:extLst>
          </p:cNvPr>
          <p:cNvSpPr>
            <a:spLocks noGrp="1" noChangeArrowheads="1"/>
          </p:cNvSpPr>
          <p:nvPr>
            <p:ph type="body" sz="half" idx="2"/>
          </p:nvPr>
        </p:nvSpPr>
        <p:spPr>
          <a:xfrm>
            <a:off x="228600" y="1219200"/>
            <a:ext cx="8382000" cy="2590800"/>
          </a:xfrm>
        </p:spPr>
        <p:txBody>
          <a:bodyPr/>
          <a:lstStyle/>
          <a:p>
            <a:pPr marL="395288" indent="-360363" algn="r" rtl="1" eaLnBrk="1" hangingPunct="1">
              <a:lnSpc>
                <a:spcPct val="120000"/>
              </a:lnSpc>
            </a:pPr>
            <a:r>
              <a:rPr lang="he-IL" altLang="en-US" sz="2800" b="1" dirty="0">
                <a:solidFill>
                  <a:schemeClr val="accent2"/>
                </a:solidFill>
                <a:latin typeface="Times New Roman" panose="02020603050405020304" pitchFamily="18" charset="0"/>
                <a:cs typeface="David" panose="020E0502060401010101" pitchFamily="34" charset="-79"/>
              </a:rPr>
              <a:t>נוספים האחראים כל אחד לחוד להשפעות שליליות </a:t>
            </a:r>
            <a:r>
              <a:rPr lang="he-IL" altLang="en-US" sz="2800" b="1" dirty="0" err="1">
                <a:solidFill>
                  <a:schemeClr val="accent2"/>
                </a:solidFill>
                <a:latin typeface="Times New Roman" panose="02020603050405020304" pitchFamily="18" charset="0"/>
                <a:cs typeface="David" panose="020E0502060401010101" pitchFamily="34" charset="-79"/>
              </a:rPr>
              <a:t>שונואספרטיים</a:t>
            </a:r>
            <a:r>
              <a:rPr lang="he-IL" altLang="en-US" sz="2800" b="1" dirty="0">
                <a:solidFill>
                  <a:schemeClr val="accent2"/>
                </a:solidFill>
                <a:latin typeface="Times New Roman" panose="02020603050405020304" pitchFamily="18" charset="0"/>
                <a:cs typeface="David" panose="020E0502060401010101" pitchFamily="34" charset="-79"/>
              </a:rPr>
              <a:t> מורכב מחלקים של מולקולות </a:t>
            </a:r>
            <a:r>
              <a:rPr lang="he-IL" altLang="en-US" sz="2800" b="1" dirty="0" err="1">
                <a:solidFill>
                  <a:schemeClr val="accent2"/>
                </a:solidFill>
                <a:latin typeface="Times New Roman" panose="02020603050405020304" pitchFamily="18" charset="0"/>
                <a:cs typeface="David" panose="020E0502060401010101" pitchFamily="34" charset="-79"/>
              </a:rPr>
              <a:t>פניל-אלנין</a:t>
            </a:r>
            <a:r>
              <a:rPr lang="en-US" altLang="en-US" sz="2800" b="1" dirty="0">
                <a:solidFill>
                  <a:schemeClr val="accent2"/>
                </a:solidFill>
                <a:latin typeface="Times New Roman" panose="02020603050405020304" pitchFamily="18" charset="0"/>
                <a:cs typeface="David" panose="020E0502060401010101" pitchFamily="34" charset="-79"/>
              </a:rPr>
              <a:t> </a:t>
            </a:r>
            <a:r>
              <a:rPr lang="he-IL" altLang="en-US" sz="2800" b="1" dirty="0">
                <a:solidFill>
                  <a:schemeClr val="accent2"/>
                </a:solidFill>
                <a:latin typeface="Times New Roman" panose="02020603050405020304" pitchFamily="18" charset="0"/>
                <a:cs typeface="David" panose="020E0502060401010101" pitchFamily="34" charset="-79"/>
              </a:rPr>
              <a:t>(50%), חומצה </a:t>
            </a:r>
            <a:r>
              <a:rPr lang="he-IL" altLang="en-US" sz="2800" b="1" dirty="0" err="1">
                <a:solidFill>
                  <a:schemeClr val="accent2"/>
                </a:solidFill>
                <a:latin typeface="Times New Roman" panose="02020603050405020304" pitchFamily="18" charset="0"/>
                <a:cs typeface="David" panose="020E0502060401010101" pitchFamily="34" charset="-79"/>
              </a:rPr>
              <a:t>אספרטית</a:t>
            </a:r>
            <a:r>
              <a:rPr lang="en-US" altLang="en-US" sz="2800" b="1" dirty="0">
                <a:solidFill>
                  <a:schemeClr val="accent2"/>
                </a:solidFill>
                <a:latin typeface="Times New Roman" panose="02020603050405020304" pitchFamily="18" charset="0"/>
                <a:cs typeface="David" panose="020E0502060401010101" pitchFamily="34" charset="-79"/>
              </a:rPr>
              <a:t> </a:t>
            </a:r>
            <a:r>
              <a:rPr lang="he-IL" altLang="en-US" sz="2800" b="1" dirty="0">
                <a:solidFill>
                  <a:schemeClr val="accent2"/>
                </a:solidFill>
                <a:latin typeface="Times New Roman" panose="02020603050405020304" pitchFamily="18" charset="0"/>
                <a:cs typeface="David" panose="020E0502060401010101" pitchFamily="34" charset="-79"/>
              </a:rPr>
              <a:t>(40%) </a:t>
            </a:r>
            <a:r>
              <a:rPr lang="he-IL" altLang="en-US" sz="2800" b="1" dirty="0" err="1">
                <a:solidFill>
                  <a:schemeClr val="accent2"/>
                </a:solidFill>
                <a:latin typeface="Times New Roman" panose="02020603050405020304" pitchFamily="18" charset="0"/>
                <a:cs typeface="David" panose="020E0502060401010101" pitchFamily="34" charset="-79"/>
              </a:rPr>
              <a:t>ומתאנול</a:t>
            </a:r>
            <a:r>
              <a:rPr lang="he-IL" altLang="en-US" sz="2800" b="1" dirty="0">
                <a:solidFill>
                  <a:schemeClr val="accent2"/>
                </a:solidFill>
                <a:latin typeface="Times New Roman" panose="02020603050405020304" pitchFamily="18" charset="0"/>
                <a:cs typeface="David" panose="020E0502060401010101" pitchFamily="34" charset="-79"/>
              </a:rPr>
              <a:t> (10%)</a:t>
            </a:r>
          </a:p>
          <a:p>
            <a:pPr marL="395288" indent="-360363" algn="r" rtl="1">
              <a:lnSpc>
                <a:spcPct val="120000"/>
              </a:lnSpc>
            </a:pPr>
            <a:r>
              <a:rPr lang="he-IL" altLang="en-US" sz="2800" b="1" dirty="0">
                <a:solidFill>
                  <a:schemeClr val="accent2"/>
                </a:solidFill>
                <a:latin typeface="Times New Roman" panose="02020603050405020304" pitchFamily="18" charset="0"/>
                <a:cs typeface="David" panose="020E0502060401010101" pitchFamily="34" charset="-79"/>
              </a:rPr>
              <a:t>מרכיבים ת.</a:t>
            </a:r>
            <a:endParaRPr lang="en-US" altLang="en-US" sz="2800" b="1" dirty="0">
              <a:solidFill>
                <a:schemeClr val="accent2"/>
              </a:solidFill>
              <a:latin typeface="Times New Roman" panose="02020603050405020304" pitchFamily="18" charset="0"/>
              <a:cs typeface="David" panose="020E0502060401010101" pitchFamily="34" charset="-79"/>
            </a:endParaRPr>
          </a:p>
        </p:txBody>
      </p:sp>
      <p:pic>
        <p:nvPicPr>
          <p:cNvPr id="7174" name="Picture 6" descr="נוסחת מבנה של אספרטיים">
            <a:extLst>
              <a:ext uri="{FF2B5EF4-FFF2-40B4-BE49-F238E27FC236}">
                <a16:creationId xmlns:a16="http://schemas.microsoft.com/office/drawing/2014/main" id="{E5B6DE90-AEA3-C4E3-D6E6-EEADE2F57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05200"/>
            <a:ext cx="4305300" cy="2568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dissolve">
                                      <p:cBhvr>
                                        <p:cTn id="7" dur="500"/>
                                        <p:tgtEl>
                                          <p:spTgt spid="74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58">
                                            <p:txEl>
                                              <p:pRg st="0" end="0"/>
                                            </p:txEl>
                                          </p:spTgt>
                                        </p:tgtEl>
                                        <p:attrNameLst>
                                          <p:attrName>style.visibility</p:attrName>
                                        </p:attrNameLst>
                                      </p:cBhvr>
                                      <p:to>
                                        <p:strVal val="visible"/>
                                      </p:to>
                                    </p:set>
                                    <p:animEffect transition="in" filter="dissolve">
                                      <p:cBhvr>
                                        <p:cTn id="12" dur="500"/>
                                        <p:tgtEl>
                                          <p:spTgt spid="747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758">
                                            <p:txEl>
                                              <p:pRg st="1" end="1"/>
                                            </p:txEl>
                                          </p:spTgt>
                                        </p:tgtEl>
                                        <p:attrNameLst>
                                          <p:attrName>style.visibility</p:attrName>
                                        </p:attrNameLst>
                                      </p:cBhvr>
                                      <p:to>
                                        <p:strVal val="visible"/>
                                      </p:to>
                                    </p:set>
                                    <p:animEffect transition="in" filter="dissolve">
                                      <p:cBhvr>
                                        <p:cTn id="17" dur="500"/>
                                        <p:tgtEl>
                                          <p:spTgt spid="747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P spid="74758"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8" name="Rectangle 4">
            <a:extLst>
              <a:ext uri="{FF2B5EF4-FFF2-40B4-BE49-F238E27FC236}">
                <a16:creationId xmlns:a16="http://schemas.microsoft.com/office/drawing/2014/main" id="{BE479941-01B2-AA9A-D38E-7E284D0EAD97}"/>
              </a:ext>
            </a:extLst>
          </p:cNvPr>
          <p:cNvSpPr>
            <a:spLocks noGrp="1" noChangeArrowheads="1"/>
          </p:cNvSpPr>
          <p:nvPr>
            <p:ph type="title"/>
          </p:nvPr>
        </p:nvSpPr>
        <p:spPr/>
        <p:txBody>
          <a:bodyPr/>
          <a:lstStyle/>
          <a:p>
            <a:pPr algn="r" rtl="1" eaLnBrk="1" hangingPunct="1"/>
            <a:r>
              <a:rPr lang="he-IL" altLang="en-US" b="1" dirty="0" err="1">
                <a:solidFill>
                  <a:schemeClr val="accent4"/>
                </a:solidFill>
                <a:latin typeface="Times New Roman" panose="02020603050405020304" pitchFamily="18" charset="0"/>
                <a:cs typeface="David" panose="020E0502060401010101" pitchFamily="34" charset="-79"/>
              </a:rPr>
              <a:t>פניל</a:t>
            </a:r>
            <a:r>
              <a:rPr lang="he-IL" altLang="en-US" b="1" dirty="0">
                <a:solidFill>
                  <a:schemeClr val="accent4"/>
                </a:solidFill>
                <a:latin typeface="Times New Roman" panose="02020603050405020304" pitchFamily="18" charset="0"/>
                <a:cs typeface="David" panose="020E0502060401010101" pitchFamily="34" charset="-79"/>
              </a:rPr>
              <a:t> - </a:t>
            </a:r>
            <a:r>
              <a:rPr lang="he-IL" altLang="en-US" b="1" dirty="0" err="1">
                <a:solidFill>
                  <a:schemeClr val="accent4"/>
                </a:solidFill>
                <a:latin typeface="Times New Roman" panose="02020603050405020304" pitchFamily="18" charset="0"/>
                <a:cs typeface="David" panose="020E0502060401010101" pitchFamily="34" charset="-79"/>
              </a:rPr>
              <a:t>אלנין</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77830" name="Rectangle 6">
            <a:extLst>
              <a:ext uri="{FF2B5EF4-FFF2-40B4-BE49-F238E27FC236}">
                <a16:creationId xmlns:a16="http://schemas.microsoft.com/office/drawing/2014/main" id="{7D3929A6-5945-0FBA-E9BC-34D6C2ECE063}"/>
              </a:ext>
            </a:extLst>
          </p:cNvPr>
          <p:cNvSpPr>
            <a:spLocks noGrp="1" noChangeArrowheads="1"/>
          </p:cNvSpPr>
          <p:nvPr>
            <p:ph type="body" sz="half" idx="2"/>
          </p:nvPr>
        </p:nvSpPr>
        <p:spPr>
          <a:xfrm>
            <a:off x="827584" y="1143000"/>
            <a:ext cx="8087816" cy="3352800"/>
          </a:xfrm>
        </p:spPr>
        <p:txBody>
          <a:bodyPr/>
          <a:lstStyle/>
          <a:p>
            <a:pPr marL="34290" indent="0" algn="r" rtl="1" eaLnBrk="1" hangingPunct="1">
              <a:lnSpc>
                <a:spcPct val="95000"/>
              </a:lnSpc>
              <a:buNone/>
            </a:pPr>
            <a:r>
              <a:rPr lang="he-IL" altLang="en-US" sz="2400" b="1" dirty="0" err="1">
                <a:solidFill>
                  <a:schemeClr val="accent2"/>
                </a:solidFill>
                <a:latin typeface="Times New Roman" panose="02020603050405020304" pitchFamily="18" charset="0"/>
                <a:cs typeface="David" panose="020E0502060401010101" pitchFamily="34" charset="-79"/>
              </a:rPr>
              <a:t>פניל-אלנין</a:t>
            </a:r>
            <a:r>
              <a:rPr lang="he-IL" altLang="en-US" sz="2400" b="1" dirty="0">
                <a:solidFill>
                  <a:schemeClr val="accent2"/>
                </a:solidFill>
                <a:latin typeface="Times New Roman" panose="02020603050405020304" pitchFamily="18" charset="0"/>
                <a:cs typeface="David" panose="020E0502060401010101" pitchFamily="34" charset="-79"/>
              </a:rPr>
              <a:t> גורם לעוויתות. הוא יכול לפעול כוירו-טוקסין (בעל השפעה רעילה למערכת העצבים) וידוע כגורם לירידה בהפרשת </a:t>
            </a:r>
            <a:r>
              <a:rPr lang="en-US" altLang="en-US" sz="2400" b="1" dirty="0">
                <a:solidFill>
                  <a:schemeClr val="accent2"/>
                </a:solidFill>
                <a:latin typeface="Times New Roman" panose="02020603050405020304" pitchFamily="18" charset="0"/>
                <a:cs typeface="David" panose="020E0502060401010101" pitchFamily="34" charset="-79"/>
              </a:rPr>
              <a:t>L</a:t>
            </a:r>
            <a:r>
              <a:rPr lang="he-IL" altLang="en-US" sz="2400" b="1" dirty="0">
                <a:solidFill>
                  <a:schemeClr val="accent2"/>
                </a:solidFill>
                <a:latin typeface="Times New Roman" panose="02020603050405020304" pitchFamily="18" charset="0"/>
                <a:cs typeface="David" panose="020E0502060401010101" pitchFamily="34" charset="-79"/>
              </a:rPr>
              <a:t>-טריפטופן </a:t>
            </a:r>
            <a:r>
              <a:rPr lang="he-IL" altLang="en-US" sz="2400" b="1" dirty="0" err="1">
                <a:solidFill>
                  <a:schemeClr val="accent2"/>
                </a:solidFill>
                <a:latin typeface="Times New Roman" panose="02020603050405020304" pitchFamily="18" charset="0"/>
                <a:cs typeface="David" panose="020E0502060401010101" pitchFamily="34" charset="-79"/>
              </a:rPr>
              <a:t>וסראטונין</a:t>
            </a:r>
            <a:r>
              <a:rPr lang="he-IL" altLang="en-US" sz="2400" b="1" dirty="0">
                <a:solidFill>
                  <a:schemeClr val="accent2"/>
                </a:solidFill>
                <a:latin typeface="Times New Roman" panose="02020603050405020304" pitchFamily="18" charset="0"/>
                <a:cs typeface="David" panose="020E0502060401010101" pitchFamily="34" charset="-79"/>
              </a:rPr>
              <a:t> במוח. ידוע גם, שלמחסור ב-</a:t>
            </a:r>
            <a:r>
              <a:rPr lang="en-US" altLang="en-US" sz="2400" b="1" dirty="0">
                <a:solidFill>
                  <a:schemeClr val="accent2"/>
                </a:solidFill>
                <a:latin typeface="Times New Roman" panose="02020603050405020304" pitchFamily="18" charset="0"/>
                <a:cs typeface="David" panose="020E0502060401010101" pitchFamily="34" charset="-79"/>
              </a:rPr>
              <a:t>L</a:t>
            </a:r>
            <a:r>
              <a:rPr lang="he-IL" altLang="en-US" sz="2400" b="1" dirty="0">
                <a:solidFill>
                  <a:schemeClr val="accent2"/>
                </a:solidFill>
                <a:latin typeface="Times New Roman" panose="02020603050405020304" pitchFamily="18" charset="0"/>
                <a:cs typeface="David" panose="020E0502060401010101" pitchFamily="34" charset="-79"/>
              </a:rPr>
              <a:t> טריפטופן יש קשר לאלכוהוליזם, כך שערבוב משקאות אלכוהוליים במשקאות קלים דיאטטיים גורם לחלק מן הצרכנים לנזק כפול. השליה ברחם מרכזת </a:t>
            </a:r>
            <a:r>
              <a:rPr lang="he-IL" altLang="en-US" sz="2400" b="1" dirty="0" err="1">
                <a:solidFill>
                  <a:schemeClr val="accent2"/>
                </a:solidFill>
                <a:latin typeface="Times New Roman" panose="02020603050405020304" pitchFamily="18" charset="0"/>
                <a:cs typeface="David" panose="020E0502060401010101" pitchFamily="34" charset="-79"/>
              </a:rPr>
              <a:t>פניל-אלנין</a:t>
            </a:r>
            <a:r>
              <a:rPr lang="he-IL" altLang="en-US" sz="2400" b="1" dirty="0">
                <a:solidFill>
                  <a:schemeClr val="accent2"/>
                </a:solidFill>
                <a:latin typeface="Times New Roman" panose="02020603050405020304" pitchFamily="18" charset="0"/>
                <a:cs typeface="David" panose="020E0502060401010101" pitchFamily="34" charset="-79"/>
              </a:rPr>
              <a:t> וכתוצאה מכך יכול להיגרם פיגור שכלי בתינוקות הנולדים עם </a:t>
            </a:r>
            <a:r>
              <a:rPr lang="he-IL" altLang="en-US" sz="2400" b="1" dirty="0" err="1">
                <a:solidFill>
                  <a:schemeClr val="accent2"/>
                </a:solidFill>
                <a:latin typeface="Times New Roman" panose="02020603050405020304" pitchFamily="18" charset="0"/>
                <a:cs typeface="David" panose="020E0502060401010101" pitchFamily="34" charset="-79"/>
              </a:rPr>
              <a:t>פניל-קטונריה</a:t>
            </a:r>
            <a:r>
              <a:rPr lang="he-IL" altLang="en-US" sz="2400" b="1" dirty="0">
                <a:solidFill>
                  <a:schemeClr val="accent2"/>
                </a:solidFill>
                <a:latin typeface="Times New Roman" panose="02020603050405020304" pitchFamily="18" charset="0"/>
                <a:cs typeface="David" panose="020E0502060401010101" pitchFamily="34" charset="-79"/>
              </a:rPr>
              <a:t> (חוסר יכולת לפרק </a:t>
            </a:r>
            <a:r>
              <a:rPr lang="he-IL" altLang="en-US" sz="2400" b="1" dirty="0" err="1">
                <a:solidFill>
                  <a:schemeClr val="accent2"/>
                </a:solidFill>
                <a:latin typeface="Times New Roman" panose="02020603050405020304" pitchFamily="18" charset="0"/>
                <a:cs typeface="David" panose="020E0502060401010101" pitchFamily="34" charset="-79"/>
              </a:rPr>
              <a:t>פניל-אלנין</a:t>
            </a:r>
            <a:r>
              <a:rPr lang="he-IL" altLang="en-US" sz="2400" b="1" dirty="0">
                <a:solidFill>
                  <a:schemeClr val="accent2"/>
                </a:solidFill>
                <a:latin typeface="Times New Roman" panose="02020603050405020304" pitchFamily="18" charset="0"/>
                <a:cs typeface="David" panose="020E0502060401010101" pitchFamily="34" charset="-79"/>
              </a:rPr>
              <a:t> בצורה תקינה). חלק מן האפקטים הטוקסיים נצברים והנזקים אינם נראים באופן </a:t>
            </a:r>
            <a:r>
              <a:rPr lang="he-IL" altLang="en-US" sz="2400" b="1" dirty="0" err="1">
                <a:solidFill>
                  <a:schemeClr val="accent2"/>
                </a:solidFill>
                <a:latin typeface="Times New Roman" panose="02020603050405020304" pitchFamily="18" charset="0"/>
                <a:cs typeface="David" panose="020E0502060401010101" pitchFamily="34" charset="-79"/>
              </a:rPr>
              <a:t>מיידי</a:t>
            </a:r>
            <a:r>
              <a:rPr lang="he-IL" altLang="en-US" sz="2400" b="1" dirty="0">
                <a:solidFill>
                  <a:schemeClr val="accent2"/>
                </a:solidFill>
                <a:latin typeface="Times New Roman" panose="02020603050405020304" pitchFamily="18" charset="0"/>
                <a:cs typeface="David" panose="020E0502060401010101" pitchFamily="34" charset="-79"/>
              </a:rPr>
              <a:t>, אלא מופיעים בטווח ארוך.</a:t>
            </a:r>
            <a:endParaRPr lang="en-US" altLang="en-US" sz="2400" b="1" dirty="0">
              <a:solidFill>
                <a:schemeClr val="accent2"/>
              </a:solidFill>
              <a:latin typeface="Times New Roman" panose="02020603050405020304" pitchFamily="18" charset="0"/>
              <a:cs typeface="David" panose="020E0502060401010101" pitchFamily="34" charset="-79"/>
            </a:endParaRPr>
          </a:p>
        </p:txBody>
      </p:sp>
      <p:pic>
        <p:nvPicPr>
          <p:cNvPr id="8198" name="Picture 6" descr="נוסחת מבנה של פניל אלנין">
            <a:extLst>
              <a:ext uri="{FF2B5EF4-FFF2-40B4-BE49-F238E27FC236}">
                <a16:creationId xmlns:a16="http://schemas.microsoft.com/office/drawing/2014/main" id="{271AF0AA-95D4-8FF4-8CC4-3E6786B0B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4375150"/>
            <a:ext cx="3848100" cy="2124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500" fill="hold"/>
                                        <p:tgtEl>
                                          <p:spTgt spid="77828"/>
                                        </p:tgtEl>
                                        <p:attrNameLst>
                                          <p:attrName>ppt_w</p:attrName>
                                        </p:attrNameLst>
                                      </p:cBhvr>
                                      <p:tavLst>
                                        <p:tav tm="0">
                                          <p:val>
                                            <p:fltVal val="0"/>
                                          </p:val>
                                        </p:tav>
                                        <p:tav tm="100000">
                                          <p:val>
                                            <p:strVal val="#ppt_w"/>
                                          </p:val>
                                        </p:tav>
                                      </p:tavLst>
                                    </p:anim>
                                    <p:anim calcmode="lin" valueType="num">
                                      <p:cBhvr>
                                        <p:cTn id="8" dur="500" fill="hold"/>
                                        <p:tgtEl>
                                          <p:spTgt spid="77828"/>
                                        </p:tgtEl>
                                        <p:attrNameLst>
                                          <p:attrName>ppt_h</p:attrName>
                                        </p:attrNameLst>
                                      </p:cBhvr>
                                      <p:tavLst>
                                        <p:tav tm="0">
                                          <p:val>
                                            <p:fltVal val="0"/>
                                          </p:val>
                                        </p:tav>
                                        <p:tav tm="100000">
                                          <p:val>
                                            <p:strVal val="#ppt_h"/>
                                          </p:val>
                                        </p:tav>
                                      </p:tavLst>
                                    </p:anim>
                                    <p:animEffect transition="in" filter="fade">
                                      <p:cBhvr>
                                        <p:cTn id="9" dur="500"/>
                                        <p:tgtEl>
                                          <p:spTgt spid="778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7830">
                                            <p:txEl>
                                              <p:pRg st="0" end="0"/>
                                            </p:txEl>
                                          </p:spTgt>
                                        </p:tgtEl>
                                        <p:attrNameLst>
                                          <p:attrName>style.visibility</p:attrName>
                                        </p:attrNameLst>
                                      </p:cBhvr>
                                      <p:to>
                                        <p:strVal val="visible"/>
                                      </p:to>
                                    </p:set>
                                    <p:animEffect transition="in" filter="fade">
                                      <p:cBhvr>
                                        <p:cTn id="14" dur="1000">
                                          <p:stCondLst>
                                            <p:cond delay="0"/>
                                          </p:stCondLst>
                                        </p:cTn>
                                        <p:tgtEl>
                                          <p:spTgt spid="778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P spid="77830"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9" name="Rectangle 7">
            <a:extLst>
              <a:ext uri="{FF2B5EF4-FFF2-40B4-BE49-F238E27FC236}">
                <a16:creationId xmlns:a16="http://schemas.microsoft.com/office/drawing/2014/main" id="{DB6F1A81-E0F2-C3F6-1E65-8D29731CF81A}"/>
              </a:ext>
            </a:extLst>
          </p:cNvPr>
          <p:cNvSpPr>
            <a:spLocks noGrp="1" noChangeArrowheads="1"/>
          </p:cNvSpPr>
          <p:nvPr>
            <p:ph type="title"/>
          </p:nvPr>
        </p:nvSpPr>
        <p:spPr/>
        <p:txBody>
          <a:bodyPr/>
          <a:lstStyle/>
          <a:p>
            <a:pPr algn="r" rtl="1" eaLnBrk="1" hangingPunct="1"/>
            <a:r>
              <a:rPr lang="he-IL" altLang="en-US" b="1" dirty="0">
                <a:solidFill>
                  <a:schemeClr val="accent4"/>
                </a:solidFill>
                <a:latin typeface="Times New Roman" panose="02020603050405020304" pitchFamily="18" charset="0"/>
                <a:cs typeface="David" panose="020E0502060401010101" pitchFamily="34" charset="-79"/>
              </a:rPr>
              <a:t>חומצה </a:t>
            </a:r>
            <a:r>
              <a:rPr lang="he-IL" altLang="en-US" b="1" dirty="0" err="1">
                <a:solidFill>
                  <a:schemeClr val="accent4"/>
                </a:solidFill>
                <a:latin typeface="Times New Roman" panose="02020603050405020304" pitchFamily="18" charset="0"/>
                <a:cs typeface="David" panose="020E0502060401010101" pitchFamily="34" charset="-79"/>
              </a:rPr>
              <a:t>אספרטית</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79880" name="Rectangle 8">
            <a:extLst>
              <a:ext uri="{FF2B5EF4-FFF2-40B4-BE49-F238E27FC236}">
                <a16:creationId xmlns:a16="http://schemas.microsoft.com/office/drawing/2014/main" id="{B618F26C-0E16-2651-F1B2-624880A5BADD}"/>
              </a:ext>
            </a:extLst>
          </p:cNvPr>
          <p:cNvSpPr>
            <a:spLocks noGrp="1" noChangeArrowheads="1"/>
          </p:cNvSpPr>
          <p:nvPr>
            <p:ph type="body" sz="half" idx="1"/>
          </p:nvPr>
        </p:nvSpPr>
        <p:spPr>
          <a:xfrm>
            <a:off x="838200" y="1447800"/>
            <a:ext cx="7315200" cy="2182813"/>
          </a:xfrm>
        </p:spPr>
        <p:txBody>
          <a:bodyPr>
            <a:normAutofit/>
          </a:bodyPr>
          <a:lstStyle/>
          <a:p>
            <a:pPr marL="34290" indent="0" algn="r" rtl="1" eaLnBrk="1" hangingPunct="1">
              <a:buNone/>
            </a:pPr>
            <a:r>
              <a:rPr lang="he-IL" altLang="en-US" sz="2800" b="1" dirty="0">
                <a:solidFill>
                  <a:schemeClr val="accent2"/>
                </a:solidFill>
                <a:latin typeface="Times New Roman" panose="02020603050405020304" pitchFamily="18" charset="0"/>
                <a:cs typeface="David" panose="020E0502060401010101" pitchFamily="34" charset="-79"/>
              </a:rPr>
              <a:t>חומצה </a:t>
            </a:r>
            <a:r>
              <a:rPr lang="he-IL" altLang="en-US" sz="2800" b="1" dirty="0" err="1">
                <a:solidFill>
                  <a:schemeClr val="accent2"/>
                </a:solidFill>
                <a:latin typeface="Times New Roman" panose="02020603050405020304" pitchFamily="18" charset="0"/>
                <a:cs typeface="David" panose="020E0502060401010101" pitchFamily="34" charset="-79"/>
              </a:rPr>
              <a:t>אספרטית</a:t>
            </a:r>
            <a:r>
              <a:rPr lang="he-IL" altLang="en-US" sz="2800" b="1" dirty="0">
                <a:solidFill>
                  <a:schemeClr val="accent2"/>
                </a:solidFill>
                <a:latin typeface="Times New Roman" panose="02020603050405020304" pitchFamily="18" charset="0"/>
                <a:cs typeface="David" panose="020E0502060401010101" pitchFamily="34" charset="-79"/>
              </a:rPr>
              <a:t> הינה המרכיב שגורם להיווצרות חורים במוחות עכברים בניסוים. כמו כן, גורם להיווצרות החומר </a:t>
            </a:r>
            <a:r>
              <a:rPr lang="en-US" altLang="en-US" sz="2800" b="1" dirty="0">
                <a:solidFill>
                  <a:schemeClr val="accent2"/>
                </a:solidFill>
                <a:latin typeface="Times New Roman" panose="02020603050405020304" pitchFamily="18" charset="0"/>
                <a:cs typeface="David" panose="020E0502060401010101" pitchFamily="34" charset="-79"/>
              </a:rPr>
              <a:t>LESION</a:t>
            </a:r>
            <a:r>
              <a:rPr lang="he-IL" altLang="en-US" sz="2800" b="1" dirty="0">
                <a:solidFill>
                  <a:schemeClr val="accent2"/>
                </a:solidFill>
                <a:latin typeface="Times New Roman" panose="02020603050405020304" pitchFamily="18" charset="0"/>
                <a:cs typeface="David" panose="020E0502060401010101" pitchFamily="34" charset="-79"/>
              </a:rPr>
              <a:t>-</a:t>
            </a:r>
            <a:r>
              <a:rPr lang="en-US" altLang="en-US" sz="2800" b="1" dirty="0">
                <a:solidFill>
                  <a:schemeClr val="accent2"/>
                </a:solidFill>
                <a:latin typeface="Times New Roman" panose="02020603050405020304" pitchFamily="18" charset="0"/>
                <a:cs typeface="David" panose="020E0502060401010101" pitchFamily="34" charset="-79"/>
              </a:rPr>
              <a:t>SILENT</a:t>
            </a:r>
            <a:r>
              <a:rPr lang="he-IL" altLang="en-US" sz="2800" b="1" dirty="0">
                <a:solidFill>
                  <a:schemeClr val="accent2"/>
                </a:solidFill>
                <a:latin typeface="Times New Roman" panose="02020603050405020304" pitchFamily="18" charset="0"/>
                <a:cs typeface="David" panose="020E0502060401010101" pitchFamily="34" charset="-79"/>
              </a:rPr>
              <a:t> הגורם למוטציות גנטיות ונזקים בעכברי מעבדה.</a:t>
            </a:r>
            <a:endParaRPr lang="en-US" altLang="en-US" sz="2800" b="1" dirty="0">
              <a:solidFill>
                <a:schemeClr val="accent2"/>
              </a:solidFill>
              <a:latin typeface="Times New Roman" panose="02020603050405020304" pitchFamily="18" charset="0"/>
              <a:cs typeface="David" panose="020E0502060401010101" pitchFamily="34" charset="-79"/>
            </a:endParaRPr>
          </a:p>
        </p:txBody>
      </p:sp>
      <p:pic>
        <p:nvPicPr>
          <p:cNvPr id="9222" name="Picture 6" descr="נוסחת מבנה של חומצה אספרטית">
            <a:extLst>
              <a:ext uri="{FF2B5EF4-FFF2-40B4-BE49-F238E27FC236}">
                <a16:creationId xmlns:a16="http://schemas.microsoft.com/office/drawing/2014/main" id="{794F52D1-24E6-0D3A-5EAA-F1BACD26B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4610100" cy="273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9879"/>
                                        </p:tgtEl>
                                        <p:attrNameLst>
                                          <p:attrName>style.visibility</p:attrName>
                                        </p:attrNameLst>
                                      </p:cBhvr>
                                      <p:to>
                                        <p:strVal val="visible"/>
                                      </p:to>
                                    </p:set>
                                    <p:anim calcmode="lin" valueType="num">
                                      <p:cBhvr>
                                        <p:cTn id="7" dur="2000" fill="hold"/>
                                        <p:tgtEl>
                                          <p:spTgt spid="79879"/>
                                        </p:tgtEl>
                                        <p:attrNameLst>
                                          <p:attrName>ppt_w</p:attrName>
                                        </p:attrNameLst>
                                      </p:cBhvr>
                                      <p:tavLst>
                                        <p:tav tm="0">
                                          <p:val>
                                            <p:strVal val="#ppt_w*2.5"/>
                                          </p:val>
                                        </p:tav>
                                        <p:tav tm="100000">
                                          <p:val>
                                            <p:strVal val="#ppt_w"/>
                                          </p:val>
                                        </p:tav>
                                      </p:tavLst>
                                    </p:anim>
                                    <p:anim calcmode="lin" valueType="num">
                                      <p:cBhvr>
                                        <p:cTn id="8" dur="2000" fill="hold"/>
                                        <p:tgtEl>
                                          <p:spTgt spid="79879"/>
                                        </p:tgtEl>
                                        <p:attrNameLst>
                                          <p:attrName>ppt_h</p:attrName>
                                        </p:attrNameLst>
                                      </p:cBhvr>
                                      <p:tavLst>
                                        <p:tav tm="0">
                                          <p:val>
                                            <p:strVal val="#ppt_h"/>
                                          </p:val>
                                        </p:tav>
                                        <p:tav tm="100000">
                                          <p:val>
                                            <p:strVal val="#ppt_h"/>
                                          </p:val>
                                        </p:tav>
                                      </p:tavLst>
                                    </p:anim>
                                    <p:anim calcmode="lin" valueType="num">
                                      <p:cBhvr>
                                        <p:cTn id="9" dur="2000" fill="hold"/>
                                        <p:tgtEl>
                                          <p:spTgt spid="79879"/>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79879"/>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798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9880">
                                            <p:txEl>
                                              <p:pRg st="0" end="0"/>
                                            </p:txEl>
                                          </p:spTgt>
                                        </p:tgtEl>
                                        <p:attrNameLst>
                                          <p:attrName>style.visibility</p:attrName>
                                        </p:attrNameLst>
                                      </p:cBhvr>
                                      <p:to>
                                        <p:strVal val="visible"/>
                                      </p:to>
                                    </p:set>
                                    <p:animEffect transition="in" filter="wipe(left)">
                                      <p:cBhvr>
                                        <p:cTn id="16" dur="500"/>
                                        <p:tgtEl>
                                          <p:spTgt spid="798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p:bldP spid="79880"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EEC2532D-930D-9ED6-B7B9-03F7E24B082C}"/>
              </a:ext>
            </a:extLst>
          </p:cNvPr>
          <p:cNvSpPr>
            <a:spLocks noGrp="1" noChangeArrowheads="1"/>
          </p:cNvSpPr>
          <p:nvPr>
            <p:ph type="title"/>
          </p:nvPr>
        </p:nvSpPr>
        <p:spPr/>
        <p:txBody>
          <a:bodyPr/>
          <a:lstStyle/>
          <a:p>
            <a:pPr algn="r" rtl="1" eaLnBrk="1" hangingPunct="1"/>
            <a:r>
              <a:rPr lang="he-IL" altLang="en-US" b="1" dirty="0" err="1">
                <a:solidFill>
                  <a:schemeClr val="accent4"/>
                </a:solidFill>
                <a:latin typeface="Times New Roman" panose="02020603050405020304" pitchFamily="18" charset="0"/>
                <a:cs typeface="David" panose="020E0502060401010101" pitchFamily="34" charset="-79"/>
              </a:rPr>
              <a:t>מתאנול</a:t>
            </a:r>
            <a:r>
              <a:rPr lang="he-IL" altLang="en-US" b="1" dirty="0">
                <a:solidFill>
                  <a:schemeClr val="accent4"/>
                </a:solidFill>
                <a:latin typeface="Times New Roman" panose="02020603050405020304" pitchFamily="18" charset="0"/>
                <a:cs typeface="David" panose="020E0502060401010101" pitchFamily="34" charset="-79"/>
              </a:rPr>
              <a:t> באספרטיים</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82950" name="Rectangle 6">
            <a:extLst>
              <a:ext uri="{FF2B5EF4-FFF2-40B4-BE49-F238E27FC236}">
                <a16:creationId xmlns:a16="http://schemas.microsoft.com/office/drawing/2014/main" id="{F88B3900-96C4-F61D-F506-3ACF9E7771C4}"/>
              </a:ext>
            </a:extLst>
          </p:cNvPr>
          <p:cNvSpPr>
            <a:spLocks noGrp="1" noChangeArrowheads="1"/>
          </p:cNvSpPr>
          <p:nvPr>
            <p:ph type="body" sz="half" idx="2"/>
          </p:nvPr>
        </p:nvSpPr>
        <p:spPr>
          <a:xfrm>
            <a:off x="609600" y="1219200"/>
            <a:ext cx="8077200" cy="2895600"/>
          </a:xfrm>
        </p:spPr>
        <p:txBody>
          <a:bodyPr>
            <a:normAutofit fontScale="92500" lnSpcReduction="10000"/>
          </a:bodyPr>
          <a:lstStyle/>
          <a:p>
            <a:pPr marL="395288" indent="-360363" algn="r" rtl="1" eaLnBrk="1" hangingPunct="1">
              <a:lnSpc>
                <a:spcPct val="110000"/>
              </a:lnSpc>
            </a:pPr>
            <a:r>
              <a:rPr lang="he-IL" altLang="en-US" sz="2400" b="1" dirty="0" err="1">
                <a:solidFill>
                  <a:schemeClr val="accent2"/>
                </a:solidFill>
                <a:latin typeface="Times New Roman" panose="02020603050405020304" pitchFamily="18" charset="0"/>
                <a:cs typeface="David" panose="020E0502060401010101" pitchFamily="34" charset="-79"/>
              </a:rPr>
              <a:t>מתאנול</a:t>
            </a:r>
            <a:r>
              <a:rPr lang="he-IL" altLang="en-US" sz="2400" b="1" dirty="0">
                <a:solidFill>
                  <a:schemeClr val="accent2"/>
                </a:solidFill>
                <a:latin typeface="Times New Roman" panose="02020603050405020304" pitchFamily="18" charset="0"/>
                <a:cs typeface="David" panose="020E0502060401010101" pitchFamily="34" charset="-79"/>
              </a:rPr>
              <a:t>, המופיע אומנם בכמות הקטנה ביותר באספרטיים, הוכח כמסוכן ביותר מבין המרכיבים. </a:t>
            </a:r>
            <a:r>
              <a:rPr lang="he-IL" altLang="en-US" sz="2400" b="1" dirty="0" err="1">
                <a:solidFill>
                  <a:schemeClr val="accent2"/>
                </a:solidFill>
                <a:latin typeface="Times New Roman" panose="02020603050405020304" pitchFamily="18" charset="0"/>
                <a:cs typeface="David" panose="020E0502060401010101" pitchFamily="34" charset="-79"/>
              </a:rPr>
              <a:t>מתאנול</a:t>
            </a:r>
            <a:r>
              <a:rPr lang="he-IL" altLang="en-US" sz="2400" b="1" dirty="0">
                <a:solidFill>
                  <a:schemeClr val="accent2"/>
                </a:solidFill>
                <a:latin typeface="Times New Roman" panose="02020603050405020304" pitchFamily="18" charset="0"/>
                <a:cs typeface="David" panose="020E0502060401010101" pitchFamily="34" charset="-79"/>
              </a:rPr>
              <a:t> מתפרק לשלושה מרכיבים: </a:t>
            </a:r>
          </a:p>
          <a:p>
            <a:pPr marL="395288" indent="-360363" algn="r" rtl="1" eaLnBrk="1" hangingPunct="1">
              <a:lnSpc>
                <a:spcPct val="110000"/>
              </a:lnSpc>
            </a:pPr>
            <a:r>
              <a:rPr lang="he-IL" altLang="en-US" sz="2400" b="1" dirty="0">
                <a:solidFill>
                  <a:schemeClr val="accent2"/>
                </a:solidFill>
                <a:latin typeface="Times New Roman" panose="02020603050405020304" pitchFamily="18" charset="0"/>
                <a:cs typeface="David" panose="020E0502060401010101" pitchFamily="34" charset="-79"/>
              </a:rPr>
              <a:t>חומצה </a:t>
            </a:r>
            <a:r>
              <a:rPr lang="he-IL" altLang="en-US" sz="2400" b="1" dirty="0" err="1">
                <a:solidFill>
                  <a:schemeClr val="accent2"/>
                </a:solidFill>
                <a:latin typeface="Times New Roman" panose="02020603050405020304" pitchFamily="18" charset="0"/>
                <a:cs typeface="David" panose="020E0502060401010101" pitchFamily="34" charset="-79"/>
              </a:rPr>
              <a:t>פורמית</a:t>
            </a:r>
            <a:r>
              <a:rPr lang="he-IL" altLang="en-US" sz="2400" b="1" dirty="0">
                <a:solidFill>
                  <a:schemeClr val="accent2"/>
                </a:solidFill>
                <a:latin typeface="Times New Roman" panose="02020603050405020304" pitchFamily="18" charset="0"/>
                <a:cs typeface="David" panose="020E0502060401010101" pitchFamily="34" charset="-79"/>
              </a:rPr>
              <a:t> הינה רעל המיוצר על ידי נמלים כדי להרחיק ציפורים רעבות.</a:t>
            </a:r>
          </a:p>
          <a:p>
            <a:pPr marL="395288" indent="-360363" algn="r" rtl="1" eaLnBrk="1" hangingPunct="1">
              <a:lnSpc>
                <a:spcPct val="110000"/>
              </a:lnSpc>
            </a:pPr>
            <a:r>
              <a:rPr lang="he-IL" altLang="en-US" sz="2400" b="1" dirty="0" err="1">
                <a:solidFill>
                  <a:schemeClr val="accent2"/>
                </a:solidFill>
                <a:latin typeface="Times New Roman" panose="02020603050405020304" pitchFamily="18" charset="0"/>
                <a:cs typeface="David" panose="020E0502060401010101" pitchFamily="34" charset="-79"/>
              </a:rPr>
              <a:t>פורמאלדהיד</a:t>
            </a:r>
            <a:r>
              <a:rPr lang="he-IL" altLang="en-US" sz="2400" b="1" dirty="0">
                <a:solidFill>
                  <a:schemeClr val="accent2"/>
                </a:solidFill>
                <a:latin typeface="Times New Roman" panose="02020603050405020304" pitchFamily="18" charset="0"/>
                <a:cs typeface="David" panose="020E0502060401010101" pitchFamily="34" charset="-79"/>
              </a:rPr>
              <a:t> שהוא חומר מסרטן ומשמש נוזל לחניטה. נצבר בתאי השומן, במיוחד במותניים ובירכיים.</a:t>
            </a:r>
          </a:p>
          <a:p>
            <a:pPr marL="395288" indent="-360363" algn="r" rtl="1" eaLnBrk="1" hangingPunct="1">
              <a:lnSpc>
                <a:spcPct val="110000"/>
              </a:lnSpc>
            </a:pPr>
            <a:r>
              <a:rPr lang="en-US" altLang="en-US" sz="2400" b="1" dirty="0">
                <a:solidFill>
                  <a:schemeClr val="accent2"/>
                </a:solidFill>
                <a:latin typeface="Times New Roman" panose="02020603050405020304" pitchFamily="18" charset="0"/>
                <a:cs typeface="David" panose="020E0502060401010101" pitchFamily="34" charset="-79"/>
              </a:rPr>
              <a:t>DKP</a:t>
            </a:r>
            <a:r>
              <a:rPr lang="he-IL" altLang="en-US" sz="2400" b="1" dirty="0">
                <a:solidFill>
                  <a:schemeClr val="accent2"/>
                </a:solidFill>
                <a:latin typeface="Times New Roman" panose="02020603050405020304" pitchFamily="18" charset="0"/>
                <a:cs typeface="David" panose="020E0502060401010101" pitchFamily="34" charset="-79"/>
              </a:rPr>
              <a:t> - גורם מוכר לגידולים במוח.</a:t>
            </a:r>
            <a:endParaRPr lang="en-US" altLang="en-US" sz="2400" b="1" dirty="0">
              <a:solidFill>
                <a:schemeClr val="accent2"/>
              </a:solidFill>
              <a:latin typeface="Times New Roman" panose="02020603050405020304" pitchFamily="18" charset="0"/>
              <a:cs typeface="David" panose="020E0502060401010101" pitchFamily="34" charset="-79"/>
            </a:endParaRPr>
          </a:p>
        </p:txBody>
      </p:sp>
      <p:pic>
        <p:nvPicPr>
          <p:cNvPr id="10246" name="Picture 6" descr="נוסחת מבנה של מתאנול">
            <a:extLst>
              <a:ext uri="{FF2B5EF4-FFF2-40B4-BE49-F238E27FC236}">
                <a16:creationId xmlns:a16="http://schemas.microsoft.com/office/drawing/2014/main" id="{17AB6CFC-FD24-503C-7E08-CFE0DC15A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114800"/>
            <a:ext cx="2857500" cy="2525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8294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82950">
                                            <p:txEl>
                                              <p:pRg st="0" end="0"/>
                                            </p:txEl>
                                          </p:spTgt>
                                        </p:tgtEl>
                                        <p:attrNameLst>
                                          <p:attrName>style.visibility</p:attrName>
                                        </p:attrNameLst>
                                      </p:cBhvr>
                                      <p:to>
                                        <p:strVal val="visible"/>
                                      </p:to>
                                    </p:set>
                                    <p:animEffect transition="in" filter="fade">
                                      <p:cBhvr>
                                        <p:cTn id="11" dur="1000"/>
                                        <p:tgtEl>
                                          <p:spTgt spid="82950">
                                            <p:txEl>
                                              <p:pRg st="0" end="0"/>
                                            </p:txEl>
                                          </p:spTgt>
                                        </p:tgtEl>
                                      </p:cBhvr>
                                    </p:animEffect>
                                    <p:anim calcmode="lin" valueType="num">
                                      <p:cBhvr>
                                        <p:cTn id="12" dur="1000" fill="hold"/>
                                        <p:tgtEl>
                                          <p:spTgt spid="82950">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82950">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8295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82950">
                                            <p:txEl>
                                              <p:pRg st="1" end="1"/>
                                            </p:txEl>
                                          </p:spTgt>
                                        </p:tgtEl>
                                        <p:attrNameLst>
                                          <p:attrName>style.visibility</p:attrName>
                                        </p:attrNameLst>
                                      </p:cBhvr>
                                      <p:to>
                                        <p:strVal val="visible"/>
                                      </p:to>
                                    </p:set>
                                    <p:animEffect transition="in" filter="fade">
                                      <p:cBhvr>
                                        <p:cTn id="19" dur="1000"/>
                                        <p:tgtEl>
                                          <p:spTgt spid="82950">
                                            <p:txEl>
                                              <p:pRg st="1" end="1"/>
                                            </p:txEl>
                                          </p:spTgt>
                                        </p:tgtEl>
                                      </p:cBhvr>
                                    </p:animEffect>
                                    <p:anim calcmode="lin" valueType="num">
                                      <p:cBhvr>
                                        <p:cTn id="20" dur="1000" fill="hold"/>
                                        <p:tgtEl>
                                          <p:spTgt spid="82950">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82950">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8295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82950">
                                            <p:txEl>
                                              <p:pRg st="2" end="2"/>
                                            </p:txEl>
                                          </p:spTgt>
                                        </p:tgtEl>
                                        <p:attrNameLst>
                                          <p:attrName>style.visibility</p:attrName>
                                        </p:attrNameLst>
                                      </p:cBhvr>
                                      <p:to>
                                        <p:strVal val="visible"/>
                                      </p:to>
                                    </p:set>
                                    <p:animEffect transition="in" filter="fade">
                                      <p:cBhvr>
                                        <p:cTn id="27" dur="1000"/>
                                        <p:tgtEl>
                                          <p:spTgt spid="82950">
                                            <p:txEl>
                                              <p:pRg st="2" end="2"/>
                                            </p:txEl>
                                          </p:spTgt>
                                        </p:tgtEl>
                                      </p:cBhvr>
                                    </p:animEffect>
                                    <p:anim calcmode="lin" valueType="num">
                                      <p:cBhvr>
                                        <p:cTn id="28" dur="1000" fill="hold"/>
                                        <p:tgtEl>
                                          <p:spTgt spid="82950">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82950">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8295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82950">
                                            <p:txEl>
                                              <p:pRg st="3" end="3"/>
                                            </p:txEl>
                                          </p:spTgt>
                                        </p:tgtEl>
                                        <p:attrNameLst>
                                          <p:attrName>style.visibility</p:attrName>
                                        </p:attrNameLst>
                                      </p:cBhvr>
                                      <p:to>
                                        <p:strVal val="visible"/>
                                      </p:to>
                                    </p:set>
                                    <p:animEffect transition="in" filter="fade">
                                      <p:cBhvr>
                                        <p:cTn id="35" dur="1000"/>
                                        <p:tgtEl>
                                          <p:spTgt spid="82950">
                                            <p:txEl>
                                              <p:pRg st="3" end="3"/>
                                            </p:txEl>
                                          </p:spTgt>
                                        </p:tgtEl>
                                      </p:cBhvr>
                                    </p:animEffect>
                                    <p:anim calcmode="lin" valueType="num">
                                      <p:cBhvr>
                                        <p:cTn id="36" dur="1000" fill="hold"/>
                                        <p:tgtEl>
                                          <p:spTgt spid="82950">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82950">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82950">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82950"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DA3248B-8320-327F-D9E4-A0BE71D8004F}"/>
              </a:ext>
            </a:extLst>
          </p:cNvPr>
          <p:cNvSpPr>
            <a:spLocks noGrp="1" noChangeArrowheads="1"/>
          </p:cNvSpPr>
          <p:nvPr>
            <p:ph type="title"/>
          </p:nvPr>
        </p:nvSpPr>
        <p:spPr/>
        <p:txBody>
          <a:bodyPr/>
          <a:lstStyle/>
          <a:p>
            <a:pPr algn="r" rtl="1" eaLnBrk="1" hangingPunct="1"/>
            <a:r>
              <a:rPr lang="he-IL" altLang="en-US" b="1" dirty="0">
                <a:solidFill>
                  <a:schemeClr val="accent4"/>
                </a:solidFill>
                <a:latin typeface="Times New Roman" panose="02020603050405020304" pitchFamily="18" charset="0"/>
                <a:cs typeface="David" panose="020E0502060401010101" pitchFamily="34" charset="-79"/>
              </a:rPr>
              <a:t>הידעת!</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87043" name="Rectangle 3">
            <a:extLst>
              <a:ext uri="{FF2B5EF4-FFF2-40B4-BE49-F238E27FC236}">
                <a16:creationId xmlns:a16="http://schemas.microsoft.com/office/drawing/2014/main" id="{8F75D25E-9DCD-F4C2-987D-7DD64287A310}"/>
              </a:ext>
            </a:extLst>
          </p:cNvPr>
          <p:cNvSpPr>
            <a:spLocks noGrp="1" noChangeArrowheads="1"/>
          </p:cNvSpPr>
          <p:nvPr>
            <p:ph idx="1"/>
          </p:nvPr>
        </p:nvSpPr>
        <p:spPr>
          <a:xfrm>
            <a:off x="869673" y="1772816"/>
            <a:ext cx="7404653" cy="4038600"/>
          </a:xfrm>
        </p:spPr>
        <p:txBody>
          <a:bodyPr>
            <a:normAutofit lnSpcReduction="10000"/>
          </a:bodyPr>
          <a:lstStyle/>
          <a:p>
            <a:pPr marL="339725" indent="-304800" algn="r" rtl="1" eaLnBrk="1" hangingPunct="1"/>
            <a:r>
              <a:rPr lang="he-IL" altLang="en-US" sz="2800" b="1" dirty="0">
                <a:solidFill>
                  <a:schemeClr val="accent2"/>
                </a:solidFill>
                <a:latin typeface="Times New Roman" panose="02020603050405020304" pitchFamily="18" charset="0"/>
                <a:cs typeface="David" panose="020E0502060401010101" pitchFamily="34" charset="-79"/>
              </a:rPr>
              <a:t>האספרטיים אינו אחראי ישירות לעלייה במשקל, אך הוא גורם להתמכרות לפחמימות, המתרגמת בדרך כלל לצריכת מוצרים המוגדרים על ידינו כ-"ג'אנק פוד".</a:t>
            </a:r>
          </a:p>
          <a:p>
            <a:pPr marL="339725" indent="-304800" algn="r" rtl="1" eaLnBrk="1" hangingPunct="1"/>
            <a:r>
              <a:rPr lang="he-IL" altLang="en-US" sz="2800" b="1" dirty="0">
                <a:solidFill>
                  <a:schemeClr val="accent2"/>
                </a:solidFill>
                <a:latin typeface="Times New Roman" panose="02020603050405020304" pitchFamily="18" charset="0"/>
                <a:cs typeface="David" panose="020E0502060401010101" pitchFamily="34" charset="-79"/>
              </a:rPr>
              <a:t>תהליך הפירוק של האספרטיים מואץ על ידי חום. בתקופת מלחמת המפרץ, החיילים קיבלו פחיות משקה כששהו בשמש, ולכן החיילים חשו בתופעות לוואי חמורות ביותר. כנראה, שהדבר נגרם על ידי הפירוק המתקדם של </a:t>
            </a:r>
            <a:r>
              <a:rPr lang="he-IL" altLang="en-US" sz="2800" b="1" dirty="0" err="1">
                <a:solidFill>
                  <a:schemeClr val="accent2"/>
                </a:solidFill>
                <a:latin typeface="Times New Roman" panose="02020603050405020304" pitchFamily="18" charset="0"/>
                <a:cs typeface="David" panose="020E0502060401010101" pitchFamily="34" charset="-79"/>
              </a:rPr>
              <a:t>האספרטים</a:t>
            </a:r>
            <a:r>
              <a:rPr lang="he-IL" altLang="en-US" sz="2800" b="1" dirty="0">
                <a:solidFill>
                  <a:schemeClr val="accent2"/>
                </a:solidFill>
                <a:latin typeface="Times New Roman" panose="02020603050405020304" pitchFamily="18" charset="0"/>
                <a:cs typeface="David" panose="020E0502060401010101" pitchFamily="34" charset="-79"/>
              </a:rPr>
              <a:t> במשקאות אלו בגלל החום הרב.</a:t>
            </a:r>
            <a:endParaRPr lang="en-US" altLang="en-US" sz="2800" b="1" dirty="0">
              <a:solidFill>
                <a:schemeClr val="accent2"/>
              </a:solidFill>
              <a:latin typeface="Times New Roman" panose="02020603050405020304" pitchFamily="18" charset="0"/>
              <a:cs typeface="David" panose="020E0502060401010101"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500" fill="hold"/>
                                        <p:tgtEl>
                                          <p:spTgt spid="87042"/>
                                        </p:tgtEl>
                                        <p:attrNameLst>
                                          <p:attrName>ppt_w</p:attrName>
                                        </p:attrNameLst>
                                      </p:cBhvr>
                                      <p:tavLst>
                                        <p:tav tm="0">
                                          <p:val>
                                            <p:fltVal val="0"/>
                                          </p:val>
                                        </p:tav>
                                        <p:tav tm="100000">
                                          <p:val>
                                            <p:strVal val="#ppt_w"/>
                                          </p:val>
                                        </p:tav>
                                      </p:tavLst>
                                    </p:anim>
                                    <p:anim calcmode="lin" valueType="num">
                                      <p:cBhvr>
                                        <p:cTn id="8" dur="500" fill="hold"/>
                                        <p:tgtEl>
                                          <p:spTgt spid="870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7043">
                                            <p:txEl>
                                              <p:pRg st="0" end="0"/>
                                            </p:txEl>
                                          </p:spTgt>
                                        </p:tgtEl>
                                        <p:attrNameLst>
                                          <p:attrName>style.visibility</p:attrName>
                                        </p:attrNameLst>
                                      </p:cBhvr>
                                      <p:to>
                                        <p:strVal val="visible"/>
                                      </p:to>
                                    </p:set>
                                    <p:anim calcmode="lin" valueType="num">
                                      <p:cBhvr>
                                        <p:cTn id="13" dur="500" fill="hold"/>
                                        <p:tgtEl>
                                          <p:spTgt spid="8704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70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7043">
                                            <p:txEl>
                                              <p:pRg st="1" end="1"/>
                                            </p:txEl>
                                          </p:spTgt>
                                        </p:tgtEl>
                                        <p:attrNameLst>
                                          <p:attrName>style.visibility</p:attrName>
                                        </p:attrNameLst>
                                      </p:cBhvr>
                                      <p:to>
                                        <p:strVal val="visible"/>
                                      </p:to>
                                    </p:set>
                                    <p:anim calcmode="lin" valueType="num">
                                      <p:cBhvr>
                                        <p:cTn id="19" dur="500" fill="hold"/>
                                        <p:tgtEl>
                                          <p:spTgt spid="8704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704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6" name="Rectangle 4">
            <a:extLst>
              <a:ext uri="{FF2B5EF4-FFF2-40B4-BE49-F238E27FC236}">
                <a16:creationId xmlns:a16="http://schemas.microsoft.com/office/drawing/2014/main" id="{2556B56B-C351-CF56-2E2C-DEA31916A125}"/>
              </a:ext>
            </a:extLst>
          </p:cNvPr>
          <p:cNvSpPr>
            <a:spLocks noGrp="1" noChangeArrowheads="1"/>
          </p:cNvSpPr>
          <p:nvPr>
            <p:ph type="title"/>
          </p:nvPr>
        </p:nvSpPr>
        <p:spPr/>
        <p:txBody>
          <a:bodyPr/>
          <a:lstStyle/>
          <a:p>
            <a:pPr algn="r" rtl="1" eaLnBrk="1" hangingPunct="1"/>
            <a:r>
              <a:rPr lang="he-IL" altLang="en-US" b="1" dirty="0">
                <a:solidFill>
                  <a:schemeClr val="accent4"/>
                </a:solidFill>
                <a:latin typeface="Times New Roman" panose="02020603050405020304" pitchFamily="18" charset="0"/>
                <a:cs typeface="David" panose="020E0502060401010101" pitchFamily="34" charset="-79"/>
              </a:rPr>
              <a:t>תופעות הלוואי של האספרטיים</a:t>
            </a:r>
            <a:endParaRPr lang="en-US" altLang="en-US" b="1" dirty="0">
              <a:solidFill>
                <a:schemeClr val="accent4"/>
              </a:solidFill>
              <a:latin typeface="Times New Roman" panose="02020603050405020304" pitchFamily="18" charset="0"/>
              <a:cs typeface="David" panose="020E0502060401010101" pitchFamily="34" charset="-79"/>
            </a:endParaRPr>
          </a:p>
        </p:txBody>
      </p:sp>
      <p:sp>
        <p:nvSpPr>
          <p:cNvPr id="84998" name="Rectangle 6">
            <a:extLst>
              <a:ext uri="{FF2B5EF4-FFF2-40B4-BE49-F238E27FC236}">
                <a16:creationId xmlns:a16="http://schemas.microsoft.com/office/drawing/2014/main" id="{6BC835E9-07E1-A544-8989-53388D86C21E}"/>
              </a:ext>
            </a:extLst>
          </p:cNvPr>
          <p:cNvSpPr>
            <a:spLocks noGrp="1" noChangeArrowheads="1"/>
          </p:cNvSpPr>
          <p:nvPr>
            <p:ph type="body" sz="half" idx="2"/>
          </p:nvPr>
        </p:nvSpPr>
        <p:spPr>
          <a:xfrm>
            <a:off x="761917" y="1340768"/>
            <a:ext cx="7924800" cy="4953000"/>
          </a:xfrm>
        </p:spPr>
        <p:txBody>
          <a:bodyPr/>
          <a:lstStyle/>
          <a:p>
            <a:pPr algn="r" rtl="1" eaLnBrk="1" hangingPunct="1">
              <a:lnSpc>
                <a:spcPct val="110000"/>
              </a:lnSpc>
              <a:buFont typeface="Wingdings" panose="05000000000000000000" pitchFamily="2" charset="2"/>
              <a:buNone/>
            </a:pPr>
            <a:r>
              <a:rPr lang="he-IL" altLang="en-US" sz="2400" b="1" dirty="0">
                <a:solidFill>
                  <a:schemeClr val="accent2"/>
                </a:solidFill>
                <a:latin typeface="Times New Roman" panose="02020603050405020304" pitchFamily="18" charset="0"/>
                <a:cs typeface="David" panose="020E0502060401010101" pitchFamily="34" charset="-79"/>
              </a:rPr>
              <a:t>בנוסף לתופעות שהוזכרו קודם, ישנן תופעות נוספות כגון:</a:t>
            </a:r>
          </a:p>
          <a:p>
            <a:pPr marL="339725" indent="-304800" algn="r" rtl="1" eaLnBrk="1" hangingPunct="1">
              <a:lnSpc>
                <a:spcPct val="110000"/>
              </a:lnSpc>
            </a:pPr>
            <a:r>
              <a:rPr lang="he-IL" altLang="en-US" sz="2400" b="1" dirty="0">
                <a:solidFill>
                  <a:schemeClr val="accent2"/>
                </a:solidFill>
                <a:latin typeface="Times New Roman" panose="02020603050405020304" pitchFamily="18" charset="0"/>
                <a:cs typeface="David" panose="020E0502060401010101" pitchFamily="34" charset="-79"/>
              </a:rPr>
              <a:t>גידולי עור</a:t>
            </a:r>
          </a:p>
          <a:p>
            <a:pPr marL="339725" indent="-304800" algn="r" rtl="1" eaLnBrk="1" hangingPunct="1">
              <a:lnSpc>
                <a:spcPct val="110000"/>
              </a:lnSpc>
            </a:pPr>
            <a:r>
              <a:rPr lang="he-IL" altLang="en-US" sz="2400" b="1" dirty="0">
                <a:solidFill>
                  <a:schemeClr val="accent2"/>
                </a:solidFill>
                <a:latin typeface="Times New Roman" panose="02020603050405020304" pitchFamily="18" charset="0"/>
                <a:cs typeface="David" panose="020E0502060401010101" pitchFamily="34" charset="-79"/>
              </a:rPr>
              <a:t>סחרחורות</a:t>
            </a:r>
          </a:p>
          <a:p>
            <a:pPr marL="339725" indent="-304800" algn="r" rtl="1" eaLnBrk="1" hangingPunct="1">
              <a:lnSpc>
                <a:spcPct val="110000"/>
              </a:lnSpc>
            </a:pPr>
            <a:r>
              <a:rPr lang="he-IL" altLang="en-US" sz="2400" b="1" dirty="0">
                <a:solidFill>
                  <a:schemeClr val="accent2"/>
                </a:solidFill>
                <a:latin typeface="Times New Roman" panose="02020603050405020304" pitchFamily="18" charset="0"/>
                <a:cs typeface="David" panose="020E0502060401010101" pitchFamily="34" charset="-79"/>
              </a:rPr>
              <a:t>שינויים קיצוניים במצבי רוח ודיכאון עם נטייה להתאבדות</a:t>
            </a:r>
          </a:p>
          <a:p>
            <a:pPr marL="339725" indent="-304800" algn="r" rtl="1" eaLnBrk="1" hangingPunct="1">
              <a:lnSpc>
                <a:spcPct val="110000"/>
              </a:lnSpc>
            </a:pPr>
            <a:r>
              <a:rPr lang="he-IL" altLang="en-US" sz="2400" b="1" dirty="0" err="1">
                <a:solidFill>
                  <a:schemeClr val="accent2"/>
                </a:solidFill>
                <a:latin typeface="Times New Roman" panose="02020603050405020304" pitchFamily="18" charset="0"/>
                <a:cs typeface="David" panose="020E0502060401010101" pitchFamily="34" charset="-79"/>
              </a:rPr>
              <a:t>פאראנויה</a:t>
            </a:r>
            <a:endParaRPr lang="he-IL" altLang="en-US" sz="2400" b="1" dirty="0">
              <a:solidFill>
                <a:schemeClr val="accent2"/>
              </a:solidFill>
              <a:latin typeface="Times New Roman" panose="02020603050405020304" pitchFamily="18" charset="0"/>
              <a:cs typeface="David" panose="020E0502060401010101" pitchFamily="34" charset="-79"/>
            </a:endParaRPr>
          </a:p>
          <a:p>
            <a:pPr marL="339725" indent="-304800" algn="r" rtl="1" eaLnBrk="1" hangingPunct="1">
              <a:lnSpc>
                <a:spcPct val="110000"/>
              </a:lnSpc>
            </a:pPr>
            <a:r>
              <a:rPr lang="he-IL" altLang="en-US" sz="2400" b="1" dirty="0">
                <a:solidFill>
                  <a:schemeClr val="accent2"/>
                </a:solidFill>
                <a:latin typeface="Times New Roman" panose="02020603050405020304" pitchFamily="18" charset="0"/>
                <a:cs typeface="David" panose="020E0502060401010101" pitchFamily="34" charset="-79"/>
              </a:rPr>
              <a:t>הפחתה בתחושה</a:t>
            </a:r>
          </a:p>
          <a:p>
            <a:pPr marL="339725" indent="-304800" algn="r" rtl="1" eaLnBrk="1" hangingPunct="1">
              <a:lnSpc>
                <a:spcPct val="110000"/>
              </a:lnSpc>
            </a:pPr>
            <a:r>
              <a:rPr lang="he-IL" altLang="en-US" sz="2400" b="1" dirty="0">
                <a:solidFill>
                  <a:schemeClr val="accent2"/>
                </a:solidFill>
                <a:latin typeface="Times New Roman" panose="02020603050405020304" pitchFamily="18" charset="0"/>
                <a:cs typeface="David" panose="020E0502060401010101" pitchFamily="34" charset="-79"/>
              </a:rPr>
              <a:t>התכווצויות שרירים</a:t>
            </a:r>
          </a:p>
          <a:p>
            <a:pPr marL="339725" indent="-304800" algn="r" rtl="1" eaLnBrk="1" hangingPunct="1">
              <a:lnSpc>
                <a:spcPct val="110000"/>
              </a:lnSpc>
            </a:pPr>
            <a:r>
              <a:rPr lang="he-IL" altLang="en-US" sz="2400" b="1" dirty="0">
                <a:solidFill>
                  <a:schemeClr val="accent2"/>
                </a:solidFill>
                <a:latin typeface="Times New Roman" panose="02020603050405020304" pitchFamily="18" charset="0"/>
                <a:cs typeface="David" panose="020E0502060401010101" pitchFamily="34" charset="-79"/>
              </a:rPr>
              <a:t>בחילות</a:t>
            </a:r>
          </a:p>
          <a:p>
            <a:pPr marL="339725" indent="-304800" algn="r" rtl="1" eaLnBrk="1" hangingPunct="1">
              <a:lnSpc>
                <a:spcPct val="110000"/>
              </a:lnSpc>
            </a:pPr>
            <a:r>
              <a:rPr lang="he-IL" altLang="en-US" sz="2400" b="1" dirty="0">
                <a:solidFill>
                  <a:schemeClr val="accent2"/>
                </a:solidFill>
                <a:latin typeface="Times New Roman" panose="02020603050405020304" pitchFamily="18" charset="0"/>
                <a:cs typeface="David" panose="020E0502060401010101" pitchFamily="34" charset="-79"/>
              </a:rPr>
              <a:t>כאבי בטן</a:t>
            </a:r>
            <a:endParaRPr lang="en-US" altLang="en-US" sz="2400" b="1" dirty="0">
              <a:solidFill>
                <a:schemeClr val="accent2"/>
              </a:solidFill>
              <a:latin typeface="Times New Roman" panose="02020603050405020304" pitchFamily="18" charset="0"/>
              <a:cs typeface="David" panose="020E0502060401010101" pitchFamily="34" charset="-79"/>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p:cTn id="7" dur="2000" fill="hold"/>
                                        <p:tgtEl>
                                          <p:spTgt spid="84996"/>
                                        </p:tgtEl>
                                        <p:attrNameLst>
                                          <p:attrName>ppt_w</p:attrName>
                                        </p:attrNameLst>
                                      </p:cBhvr>
                                      <p:tavLst>
                                        <p:tav tm="0">
                                          <p:val>
                                            <p:strVal val="#ppt_w"/>
                                          </p:val>
                                        </p:tav>
                                        <p:tav tm="100000">
                                          <p:val>
                                            <p:strVal val="#ppt_w"/>
                                          </p:val>
                                        </p:tav>
                                      </p:tavLst>
                                    </p:anim>
                                    <p:anim calcmode="lin" valueType="num">
                                      <p:cBhvr>
                                        <p:cTn id="8" dur="2000" fill="hold"/>
                                        <p:tgtEl>
                                          <p:spTgt spid="8499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84996"/>
                                        </p:tgtEl>
                                        <p:attrNameLst>
                                          <p:attrName>ppt_x</p:attrName>
                                        </p:attrNameLst>
                                      </p:cBhvr>
                                      <p:tavLst>
                                        <p:tav tm="0">
                                          <p:val>
                                            <p:strVal val="#ppt_x-.4"/>
                                          </p:val>
                                        </p:tav>
                                        <p:tav tm="100000">
                                          <p:val>
                                            <p:strVal val="#ppt_x"/>
                                          </p:val>
                                        </p:tav>
                                      </p:tavLst>
                                    </p:anim>
                                    <p:anim calcmode="lin" valueType="num">
                                      <p:cBhvr>
                                        <p:cTn id="10" dur="2000" fill="hold"/>
                                        <p:tgtEl>
                                          <p:spTgt spid="8499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84998">
                                            <p:txEl>
                                              <p:pRg st="0" end="0"/>
                                            </p:txEl>
                                          </p:spTgt>
                                        </p:tgtEl>
                                        <p:attrNameLst>
                                          <p:attrName>style.visibility</p:attrName>
                                        </p:attrNameLst>
                                      </p:cBhvr>
                                      <p:to>
                                        <p:strVal val="visible"/>
                                      </p:to>
                                    </p:set>
                                    <p:animEffect transition="in" filter="fade">
                                      <p:cBhvr>
                                        <p:cTn id="15" dur="500">
                                          <p:stCondLst>
                                            <p:cond delay="0"/>
                                          </p:stCondLst>
                                        </p:cTn>
                                        <p:tgtEl>
                                          <p:spTgt spid="84998">
                                            <p:txEl>
                                              <p:pRg st="0" end="0"/>
                                            </p:txEl>
                                          </p:spTgt>
                                        </p:tgtEl>
                                      </p:cBhvr>
                                    </p:animEffect>
                                    <p:anim calcmode="lin" valueType="num">
                                      <p:cBhvr>
                                        <p:cTn id="16" dur="500" fill="hold">
                                          <p:stCondLst>
                                            <p:cond delay="0"/>
                                          </p:stCondLst>
                                        </p:cTn>
                                        <p:tgtEl>
                                          <p:spTgt spid="84998">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849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84998">
                                            <p:txEl>
                                              <p:pRg st="1" end="1"/>
                                            </p:txEl>
                                          </p:spTgt>
                                        </p:tgtEl>
                                        <p:attrNameLst>
                                          <p:attrName>style.visibility</p:attrName>
                                        </p:attrNameLst>
                                      </p:cBhvr>
                                      <p:to>
                                        <p:strVal val="visible"/>
                                      </p:to>
                                    </p:set>
                                    <p:animEffect transition="in" filter="fade">
                                      <p:cBhvr>
                                        <p:cTn id="22" dur="500">
                                          <p:stCondLst>
                                            <p:cond delay="0"/>
                                          </p:stCondLst>
                                        </p:cTn>
                                        <p:tgtEl>
                                          <p:spTgt spid="84998">
                                            <p:txEl>
                                              <p:pRg st="1" end="1"/>
                                            </p:txEl>
                                          </p:spTgt>
                                        </p:tgtEl>
                                      </p:cBhvr>
                                    </p:animEffect>
                                    <p:anim calcmode="lin" valueType="num">
                                      <p:cBhvr>
                                        <p:cTn id="23" dur="500" fill="hold">
                                          <p:stCondLst>
                                            <p:cond delay="0"/>
                                          </p:stCondLst>
                                        </p:cTn>
                                        <p:tgtEl>
                                          <p:spTgt spid="84998">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849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84998">
                                            <p:txEl>
                                              <p:pRg st="2" end="2"/>
                                            </p:txEl>
                                          </p:spTgt>
                                        </p:tgtEl>
                                        <p:attrNameLst>
                                          <p:attrName>style.visibility</p:attrName>
                                        </p:attrNameLst>
                                      </p:cBhvr>
                                      <p:to>
                                        <p:strVal val="visible"/>
                                      </p:to>
                                    </p:set>
                                    <p:animEffect transition="in" filter="fade">
                                      <p:cBhvr>
                                        <p:cTn id="29" dur="500">
                                          <p:stCondLst>
                                            <p:cond delay="0"/>
                                          </p:stCondLst>
                                        </p:cTn>
                                        <p:tgtEl>
                                          <p:spTgt spid="84998">
                                            <p:txEl>
                                              <p:pRg st="2" end="2"/>
                                            </p:txEl>
                                          </p:spTgt>
                                        </p:tgtEl>
                                      </p:cBhvr>
                                    </p:animEffect>
                                    <p:anim calcmode="lin" valueType="num">
                                      <p:cBhvr>
                                        <p:cTn id="30" dur="500" fill="hold">
                                          <p:stCondLst>
                                            <p:cond delay="0"/>
                                          </p:stCondLst>
                                        </p:cTn>
                                        <p:tgtEl>
                                          <p:spTgt spid="84998">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849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84998">
                                            <p:txEl>
                                              <p:pRg st="3" end="3"/>
                                            </p:txEl>
                                          </p:spTgt>
                                        </p:tgtEl>
                                        <p:attrNameLst>
                                          <p:attrName>style.visibility</p:attrName>
                                        </p:attrNameLst>
                                      </p:cBhvr>
                                      <p:to>
                                        <p:strVal val="visible"/>
                                      </p:to>
                                    </p:set>
                                    <p:animEffect transition="in" filter="fade">
                                      <p:cBhvr>
                                        <p:cTn id="36" dur="500">
                                          <p:stCondLst>
                                            <p:cond delay="0"/>
                                          </p:stCondLst>
                                        </p:cTn>
                                        <p:tgtEl>
                                          <p:spTgt spid="84998">
                                            <p:txEl>
                                              <p:pRg st="3" end="3"/>
                                            </p:txEl>
                                          </p:spTgt>
                                        </p:tgtEl>
                                      </p:cBhvr>
                                    </p:animEffect>
                                    <p:anim calcmode="lin" valueType="num">
                                      <p:cBhvr>
                                        <p:cTn id="37" dur="500" fill="hold">
                                          <p:stCondLst>
                                            <p:cond delay="0"/>
                                          </p:stCondLst>
                                        </p:cTn>
                                        <p:tgtEl>
                                          <p:spTgt spid="84998">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8499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84998">
                                            <p:txEl>
                                              <p:pRg st="4" end="4"/>
                                            </p:txEl>
                                          </p:spTgt>
                                        </p:tgtEl>
                                        <p:attrNameLst>
                                          <p:attrName>style.visibility</p:attrName>
                                        </p:attrNameLst>
                                      </p:cBhvr>
                                      <p:to>
                                        <p:strVal val="visible"/>
                                      </p:to>
                                    </p:set>
                                    <p:animEffect transition="in" filter="fade">
                                      <p:cBhvr>
                                        <p:cTn id="43" dur="500">
                                          <p:stCondLst>
                                            <p:cond delay="0"/>
                                          </p:stCondLst>
                                        </p:cTn>
                                        <p:tgtEl>
                                          <p:spTgt spid="84998">
                                            <p:txEl>
                                              <p:pRg st="4" end="4"/>
                                            </p:txEl>
                                          </p:spTgt>
                                        </p:tgtEl>
                                      </p:cBhvr>
                                    </p:animEffect>
                                    <p:anim calcmode="lin" valueType="num">
                                      <p:cBhvr>
                                        <p:cTn id="44" dur="500" fill="hold">
                                          <p:stCondLst>
                                            <p:cond delay="0"/>
                                          </p:stCondLst>
                                        </p:cTn>
                                        <p:tgtEl>
                                          <p:spTgt spid="84998">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8499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84998">
                                            <p:txEl>
                                              <p:pRg st="5" end="5"/>
                                            </p:txEl>
                                          </p:spTgt>
                                        </p:tgtEl>
                                        <p:attrNameLst>
                                          <p:attrName>style.visibility</p:attrName>
                                        </p:attrNameLst>
                                      </p:cBhvr>
                                      <p:to>
                                        <p:strVal val="visible"/>
                                      </p:to>
                                    </p:set>
                                    <p:animEffect transition="in" filter="fade">
                                      <p:cBhvr>
                                        <p:cTn id="50" dur="500">
                                          <p:stCondLst>
                                            <p:cond delay="0"/>
                                          </p:stCondLst>
                                        </p:cTn>
                                        <p:tgtEl>
                                          <p:spTgt spid="84998">
                                            <p:txEl>
                                              <p:pRg st="5" end="5"/>
                                            </p:txEl>
                                          </p:spTgt>
                                        </p:tgtEl>
                                      </p:cBhvr>
                                    </p:animEffect>
                                    <p:anim calcmode="lin" valueType="num">
                                      <p:cBhvr>
                                        <p:cTn id="51" dur="500" fill="hold">
                                          <p:stCondLst>
                                            <p:cond delay="0"/>
                                          </p:stCondLst>
                                        </p:cTn>
                                        <p:tgtEl>
                                          <p:spTgt spid="84998">
                                            <p:txEl>
                                              <p:pRg st="5" end="5"/>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8499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84998">
                                            <p:txEl>
                                              <p:pRg st="6" end="6"/>
                                            </p:txEl>
                                          </p:spTgt>
                                        </p:tgtEl>
                                        <p:attrNameLst>
                                          <p:attrName>style.visibility</p:attrName>
                                        </p:attrNameLst>
                                      </p:cBhvr>
                                      <p:to>
                                        <p:strVal val="visible"/>
                                      </p:to>
                                    </p:set>
                                    <p:animEffect transition="in" filter="fade">
                                      <p:cBhvr>
                                        <p:cTn id="57" dur="500">
                                          <p:stCondLst>
                                            <p:cond delay="0"/>
                                          </p:stCondLst>
                                        </p:cTn>
                                        <p:tgtEl>
                                          <p:spTgt spid="84998">
                                            <p:txEl>
                                              <p:pRg st="6" end="6"/>
                                            </p:txEl>
                                          </p:spTgt>
                                        </p:tgtEl>
                                      </p:cBhvr>
                                    </p:animEffect>
                                    <p:anim calcmode="lin" valueType="num">
                                      <p:cBhvr>
                                        <p:cTn id="58" dur="500" fill="hold">
                                          <p:stCondLst>
                                            <p:cond delay="0"/>
                                          </p:stCondLst>
                                        </p:cTn>
                                        <p:tgtEl>
                                          <p:spTgt spid="84998">
                                            <p:txEl>
                                              <p:pRg st="6" end="6"/>
                                            </p:txEl>
                                          </p:spTgt>
                                        </p:tgtEl>
                                        <p:attrNameLst>
                                          <p:attrName>ppt_x</p:attrName>
                                        </p:attrNameLst>
                                      </p:cBhvr>
                                      <p:tavLst>
                                        <p:tav tm="0">
                                          <p:val>
                                            <p:strVal val="#ppt_x-.1"/>
                                          </p:val>
                                        </p:tav>
                                        <p:tav tm="100000">
                                          <p:val>
                                            <p:strVal val="#ppt_x"/>
                                          </p:val>
                                        </p:tav>
                                      </p:tavLst>
                                    </p:anim>
                                    <p:anim calcmode="lin" valueType="num">
                                      <p:cBhvr>
                                        <p:cTn id="59" dur="500" fill="hold">
                                          <p:stCondLst>
                                            <p:cond delay="0"/>
                                          </p:stCondLst>
                                        </p:cTn>
                                        <p:tgtEl>
                                          <p:spTgt spid="8499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84998">
                                            <p:txEl>
                                              <p:pRg st="7" end="7"/>
                                            </p:txEl>
                                          </p:spTgt>
                                        </p:tgtEl>
                                        <p:attrNameLst>
                                          <p:attrName>style.visibility</p:attrName>
                                        </p:attrNameLst>
                                      </p:cBhvr>
                                      <p:to>
                                        <p:strVal val="visible"/>
                                      </p:to>
                                    </p:set>
                                    <p:animEffect transition="in" filter="fade">
                                      <p:cBhvr>
                                        <p:cTn id="64" dur="500">
                                          <p:stCondLst>
                                            <p:cond delay="0"/>
                                          </p:stCondLst>
                                        </p:cTn>
                                        <p:tgtEl>
                                          <p:spTgt spid="84998">
                                            <p:txEl>
                                              <p:pRg st="7" end="7"/>
                                            </p:txEl>
                                          </p:spTgt>
                                        </p:tgtEl>
                                      </p:cBhvr>
                                    </p:animEffect>
                                    <p:anim calcmode="lin" valueType="num">
                                      <p:cBhvr>
                                        <p:cTn id="65" dur="500" fill="hold">
                                          <p:stCondLst>
                                            <p:cond delay="0"/>
                                          </p:stCondLst>
                                        </p:cTn>
                                        <p:tgtEl>
                                          <p:spTgt spid="84998">
                                            <p:txEl>
                                              <p:pRg st="7" end="7"/>
                                            </p:txEl>
                                          </p:spTgt>
                                        </p:tgtEl>
                                        <p:attrNameLst>
                                          <p:attrName>ppt_x</p:attrName>
                                        </p:attrNameLst>
                                      </p:cBhvr>
                                      <p:tavLst>
                                        <p:tav tm="0">
                                          <p:val>
                                            <p:strVal val="#ppt_x-.1"/>
                                          </p:val>
                                        </p:tav>
                                        <p:tav tm="100000">
                                          <p:val>
                                            <p:strVal val="#ppt_x"/>
                                          </p:val>
                                        </p:tav>
                                      </p:tavLst>
                                    </p:anim>
                                    <p:anim calcmode="lin" valueType="num">
                                      <p:cBhvr>
                                        <p:cTn id="66" dur="500" fill="hold">
                                          <p:stCondLst>
                                            <p:cond delay="0"/>
                                          </p:stCondLst>
                                        </p:cTn>
                                        <p:tgtEl>
                                          <p:spTgt spid="8499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0" presetClass="entr" presetSubtype="0" fill="hold" grpId="0" nodeType="clickEffect">
                                  <p:stCondLst>
                                    <p:cond delay="0"/>
                                  </p:stCondLst>
                                  <p:iterate type="lt">
                                    <p:tmPct val="10000"/>
                                  </p:iterate>
                                  <p:childTnLst>
                                    <p:set>
                                      <p:cBhvr>
                                        <p:cTn id="70" dur="1" fill="hold">
                                          <p:stCondLst>
                                            <p:cond delay="0"/>
                                          </p:stCondLst>
                                        </p:cTn>
                                        <p:tgtEl>
                                          <p:spTgt spid="84998">
                                            <p:txEl>
                                              <p:pRg st="8" end="8"/>
                                            </p:txEl>
                                          </p:spTgt>
                                        </p:tgtEl>
                                        <p:attrNameLst>
                                          <p:attrName>style.visibility</p:attrName>
                                        </p:attrNameLst>
                                      </p:cBhvr>
                                      <p:to>
                                        <p:strVal val="visible"/>
                                      </p:to>
                                    </p:set>
                                    <p:animEffect transition="in" filter="fade">
                                      <p:cBhvr>
                                        <p:cTn id="71" dur="500">
                                          <p:stCondLst>
                                            <p:cond delay="0"/>
                                          </p:stCondLst>
                                        </p:cTn>
                                        <p:tgtEl>
                                          <p:spTgt spid="84998">
                                            <p:txEl>
                                              <p:pRg st="8" end="8"/>
                                            </p:txEl>
                                          </p:spTgt>
                                        </p:tgtEl>
                                      </p:cBhvr>
                                    </p:animEffect>
                                    <p:anim calcmode="lin" valueType="num">
                                      <p:cBhvr>
                                        <p:cTn id="72" dur="500" fill="hold">
                                          <p:stCondLst>
                                            <p:cond delay="0"/>
                                          </p:stCondLst>
                                        </p:cTn>
                                        <p:tgtEl>
                                          <p:spTgt spid="84998">
                                            <p:txEl>
                                              <p:pRg st="8" end="8"/>
                                            </p:txEl>
                                          </p:spTgt>
                                        </p:tgtEl>
                                        <p:attrNameLst>
                                          <p:attrName>ppt_x</p:attrName>
                                        </p:attrNameLst>
                                      </p:cBhvr>
                                      <p:tavLst>
                                        <p:tav tm="0">
                                          <p:val>
                                            <p:strVal val="#ppt_x-.1"/>
                                          </p:val>
                                        </p:tav>
                                        <p:tav tm="100000">
                                          <p:val>
                                            <p:strVal val="#ppt_x"/>
                                          </p:val>
                                        </p:tav>
                                      </p:tavLst>
                                    </p:anim>
                                    <p:anim calcmode="lin" valueType="num">
                                      <p:cBhvr>
                                        <p:cTn id="73" dur="500" fill="hold">
                                          <p:stCondLst>
                                            <p:cond delay="0"/>
                                          </p:stCondLst>
                                        </p:cTn>
                                        <p:tgtEl>
                                          <p:spTgt spid="8499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84998"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8" name="Rectangle 4">
            <a:extLst>
              <a:ext uri="{FF2B5EF4-FFF2-40B4-BE49-F238E27FC236}">
                <a16:creationId xmlns:a16="http://schemas.microsoft.com/office/drawing/2014/main" id="{3BD7BD05-21F4-203B-8855-61FEAE8AB110}"/>
              </a:ext>
            </a:extLst>
          </p:cNvPr>
          <p:cNvSpPr>
            <a:spLocks noGrp="1" noChangeArrowheads="1"/>
          </p:cNvSpPr>
          <p:nvPr>
            <p:ph type="title"/>
          </p:nvPr>
        </p:nvSpPr>
        <p:spPr/>
        <p:txBody>
          <a:bodyPr/>
          <a:lstStyle/>
          <a:p>
            <a:pPr algn="r" rtl="1" eaLnBrk="1" hangingPunct="1"/>
            <a:r>
              <a:rPr lang="he-IL" altLang="en-US" b="1" dirty="0">
                <a:solidFill>
                  <a:schemeClr val="accent4"/>
                </a:solidFill>
                <a:cs typeface="David" panose="020E0502060401010101" pitchFamily="34" charset="-79"/>
              </a:rPr>
              <a:t>סכרין</a:t>
            </a:r>
            <a:endParaRPr lang="en-US" altLang="en-US" b="1" dirty="0">
              <a:solidFill>
                <a:schemeClr val="accent4"/>
              </a:solidFill>
              <a:cs typeface="David" panose="020E0502060401010101" pitchFamily="34" charset="-79"/>
            </a:endParaRPr>
          </a:p>
        </p:txBody>
      </p:sp>
      <p:sp>
        <p:nvSpPr>
          <p:cNvPr id="88070" name="Rectangle 6">
            <a:extLst>
              <a:ext uri="{FF2B5EF4-FFF2-40B4-BE49-F238E27FC236}">
                <a16:creationId xmlns:a16="http://schemas.microsoft.com/office/drawing/2014/main" id="{1ECF2534-57EE-1418-58CA-6EDE783A5DF6}"/>
              </a:ext>
            </a:extLst>
          </p:cNvPr>
          <p:cNvSpPr>
            <a:spLocks noGrp="1" noChangeArrowheads="1"/>
          </p:cNvSpPr>
          <p:nvPr>
            <p:ph type="body" sz="half" idx="2"/>
          </p:nvPr>
        </p:nvSpPr>
        <p:spPr>
          <a:xfrm>
            <a:off x="152400" y="1219200"/>
            <a:ext cx="87630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5288" indent="-360363" algn="r" rtl="1" eaLnBrk="1" hangingPunct="1">
              <a:lnSpc>
                <a:spcPct val="95000"/>
              </a:lnSpc>
            </a:pPr>
            <a:r>
              <a:rPr lang="he-IL" altLang="en-US" sz="2800" b="1" dirty="0">
                <a:solidFill>
                  <a:schemeClr val="accent2"/>
                </a:solidFill>
                <a:latin typeface="Times New Roman" panose="02020603050405020304" pitchFamily="18" charset="0"/>
                <a:cs typeface="David" panose="020E0502060401010101" pitchFamily="34" charset="-79"/>
              </a:rPr>
              <a:t>סכרין התגלה בשנת 1879 באוניברסיטת ג'ון הופקינס על ידי רמסן. החל משנת 1970, נאספות עדויות רבות לכך שהמרכיב הסכריני בתערובת הוא הגורם המסרטן בחיות מעבדה ולמרות זאת הסכרין משווק עדיין בכמויות גדולות, כמלח נתרן מסיס.</a:t>
            </a:r>
          </a:p>
          <a:p>
            <a:pPr marL="395288" indent="-360363" algn="r" rtl="1" eaLnBrk="1" hangingPunct="1">
              <a:lnSpc>
                <a:spcPct val="95000"/>
              </a:lnSpc>
            </a:pPr>
            <a:r>
              <a:rPr lang="he-IL" altLang="en-US" sz="2800" b="1" dirty="0">
                <a:solidFill>
                  <a:schemeClr val="accent2"/>
                </a:solidFill>
                <a:latin typeface="Times New Roman" panose="02020603050405020304" pitchFamily="18" charset="0"/>
                <a:cs typeface="David" panose="020E0502060401010101" pitchFamily="34" charset="-79"/>
              </a:rPr>
              <a:t>לסכרין טעם לוואי מר, מתכתי ולא נעים.</a:t>
            </a:r>
          </a:p>
          <a:p>
            <a:pPr algn="r" rtl="1" eaLnBrk="1" hangingPunct="1">
              <a:lnSpc>
                <a:spcPct val="95000"/>
              </a:lnSpc>
            </a:pPr>
            <a:endParaRPr lang="en-US" altLang="en-US" sz="2800" b="1" dirty="0">
              <a:solidFill>
                <a:schemeClr val="accent2"/>
              </a:solidFill>
              <a:latin typeface="Times New Roman" panose="02020603050405020304" pitchFamily="18" charset="0"/>
              <a:cs typeface="David" panose="020E0502060401010101" pitchFamily="34" charset="-79"/>
            </a:endParaRPr>
          </a:p>
        </p:txBody>
      </p:sp>
      <p:pic>
        <p:nvPicPr>
          <p:cNvPr id="13321" name="Picture 9" descr="נוסחת מבנה של סכרין">
            <a:extLst>
              <a:ext uri="{FF2B5EF4-FFF2-40B4-BE49-F238E27FC236}">
                <a16:creationId xmlns:a16="http://schemas.microsoft.com/office/drawing/2014/main" id="{DB4D7420-6F17-B339-782A-DD80ACCAF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886200"/>
            <a:ext cx="2498725"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fade">
                                      <p:cBhvr>
                                        <p:cTn id="7" dur="768" decel="100000"/>
                                        <p:tgtEl>
                                          <p:spTgt spid="88068"/>
                                        </p:tgtEl>
                                      </p:cBhvr>
                                    </p:animEffect>
                                    <p:animScale>
                                      <p:cBhvr>
                                        <p:cTn id="8" dur="768" decel="100000"/>
                                        <p:tgtEl>
                                          <p:spTgt spid="88068"/>
                                        </p:tgtEl>
                                      </p:cBhvr>
                                      <p:from x="10000" y="10000"/>
                                      <p:to x="200000" y="450000"/>
                                    </p:animScale>
                                    <p:animScale>
                                      <p:cBhvr>
                                        <p:cTn id="9" dur="1230" accel="100000" fill="hold">
                                          <p:stCondLst>
                                            <p:cond delay="768"/>
                                          </p:stCondLst>
                                        </p:cTn>
                                        <p:tgtEl>
                                          <p:spTgt spid="88068"/>
                                        </p:tgtEl>
                                      </p:cBhvr>
                                      <p:from x="200000" y="450000"/>
                                      <p:to x="100000" y="100000"/>
                                    </p:animScale>
                                    <p:set>
                                      <p:cBhvr>
                                        <p:cTn id="10" dur="768" fill="hold"/>
                                        <p:tgtEl>
                                          <p:spTgt spid="88068"/>
                                        </p:tgtEl>
                                        <p:attrNameLst>
                                          <p:attrName>ppt_x</p:attrName>
                                        </p:attrNameLst>
                                      </p:cBhvr>
                                      <p:to>
                                        <p:strVal val="(0.5)"/>
                                      </p:to>
                                    </p:set>
                                    <p:anim from="(0.5)" to="(#ppt_x)" calcmode="lin" valueType="num">
                                      <p:cBhvr>
                                        <p:cTn id="11" dur="1230" accel="100000" fill="hold">
                                          <p:stCondLst>
                                            <p:cond delay="768"/>
                                          </p:stCondLst>
                                        </p:cTn>
                                        <p:tgtEl>
                                          <p:spTgt spid="88068"/>
                                        </p:tgtEl>
                                        <p:attrNameLst>
                                          <p:attrName>ppt_x</p:attrName>
                                        </p:attrNameLst>
                                      </p:cBhvr>
                                    </p:anim>
                                    <p:set>
                                      <p:cBhvr>
                                        <p:cTn id="12" dur="768" fill="hold"/>
                                        <p:tgtEl>
                                          <p:spTgt spid="88068"/>
                                        </p:tgtEl>
                                        <p:attrNameLst>
                                          <p:attrName>ppt_y</p:attrName>
                                        </p:attrNameLst>
                                      </p:cBhvr>
                                      <p:to>
                                        <p:strVal val="(#ppt_y+0.4)"/>
                                      </p:to>
                                    </p:set>
                                    <p:anim from="(#ppt_y+0.4)" to="(#ppt_y)" calcmode="lin" valueType="num">
                                      <p:cBhvr>
                                        <p:cTn id="13" dur="1230" accel="100000" fill="hold">
                                          <p:stCondLst>
                                            <p:cond delay="768"/>
                                          </p:stCondLst>
                                        </p:cTn>
                                        <p:tgtEl>
                                          <p:spTgt spid="8806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8070">
                                            <p:txEl>
                                              <p:pRg st="0" end="0"/>
                                            </p:txEl>
                                          </p:spTgt>
                                        </p:tgtEl>
                                        <p:attrNameLst>
                                          <p:attrName>style.visibility</p:attrName>
                                        </p:attrNameLst>
                                      </p:cBhvr>
                                      <p:to>
                                        <p:strVal val="visible"/>
                                      </p:to>
                                    </p:set>
                                    <p:anim calcmode="lin" valueType="num">
                                      <p:cBhvr>
                                        <p:cTn id="18" dur="500" fill="hold"/>
                                        <p:tgtEl>
                                          <p:spTgt spid="8807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807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8807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8070">
                                            <p:txEl>
                                              <p:pRg st="1" end="1"/>
                                            </p:txEl>
                                          </p:spTgt>
                                        </p:tgtEl>
                                        <p:attrNameLst>
                                          <p:attrName>style.visibility</p:attrName>
                                        </p:attrNameLst>
                                      </p:cBhvr>
                                      <p:to>
                                        <p:strVal val="visible"/>
                                      </p:to>
                                    </p:set>
                                    <p:anim calcmode="lin" valueType="num">
                                      <p:cBhvr>
                                        <p:cTn id="25" dur="500" fill="hold"/>
                                        <p:tgtEl>
                                          <p:spTgt spid="88070">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88070">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8807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8070">
                                            <p:txEl>
                                              <p:pRg st="2" end="2"/>
                                            </p:txEl>
                                          </p:spTgt>
                                        </p:tgtEl>
                                        <p:attrNameLst>
                                          <p:attrName>style.visibility</p:attrName>
                                        </p:attrNameLst>
                                      </p:cBhvr>
                                      <p:to>
                                        <p:strVal val="visible"/>
                                      </p:to>
                                    </p:set>
                                    <p:anim calcmode="lin" valueType="num">
                                      <p:cBhvr>
                                        <p:cTn id="32" dur="500" fill="hold"/>
                                        <p:tgtEl>
                                          <p:spTgt spid="88070">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88070">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880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88070" grpId="0" build="p"/>
    </p:bldLst>
  </p:timing>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Times New Roman (Hebrew)"/>
      </a:majorFont>
      <a:minorFont>
        <a:latin typeface="Arial Black"/>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Balance</Template>
  <TotalTime>262</TotalTime>
  <Words>805</Words>
  <Application>Microsoft Office PowerPoint</Application>
  <PresentationFormat>On-screen Show (4:3)</PresentationFormat>
  <Paragraphs>61</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Tahoma</vt:lpstr>
      <vt:lpstr>Arial</vt:lpstr>
      <vt:lpstr>Times New Roman (Hebrew)</vt:lpstr>
      <vt:lpstr>Wingdings</vt:lpstr>
      <vt:lpstr>Calibri</vt:lpstr>
      <vt:lpstr>Arial Black</vt:lpstr>
      <vt:lpstr>Times New Roman</vt:lpstr>
      <vt:lpstr>David</vt:lpstr>
      <vt:lpstr>Fireworks</vt:lpstr>
      <vt:lpstr>Basis</vt:lpstr>
      <vt:lpstr>ממתיקים מלאכותיים</vt:lpstr>
      <vt:lpstr>ממתיקים - מי הם ומה הם?</vt:lpstr>
      <vt:lpstr>אספרטיים</vt:lpstr>
      <vt:lpstr>פניל - אלנין</vt:lpstr>
      <vt:lpstr>חומצה אספרטית</vt:lpstr>
      <vt:lpstr>מתאנול באספרטיים</vt:lpstr>
      <vt:lpstr>הידעת!</vt:lpstr>
      <vt:lpstr>תופעות הלוואי של האספרטיים</vt:lpstr>
      <vt:lpstr>סכרין</vt:lpstr>
      <vt:lpstr>המחקר בקרב העכברים</vt:lpstr>
      <vt:lpstr>הידעת?</vt:lpstr>
      <vt:lpstr>סטיביה רבודיאנה</vt:lpstr>
      <vt:lpstr>סטיביה</vt:lpstr>
      <vt:lpstr>הידעת?  </vt:lpstr>
      <vt:lpstr>המסקנה:</vt:lpstr>
      <vt:lpstr>סוף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ממתיקים מלאכותיים</dc:title>
  <dc:creator>Yoni</dc:creator>
  <cp:lastModifiedBy>Shelly Livne</cp:lastModifiedBy>
  <cp:revision>16</cp:revision>
  <dcterms:created xsi:type="dcterms:W3CDTF">2002-03-15T15:50:01Z</dcterms:created>
  <dcterms:modified xsi:type="dcterms:W3CDTF">2025-05-15T14:32:45Z</dcterms:modified>
</cp:coreProperties>
</file>