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13"/>
  </p:notesMasterIdLst>
  <p:sldIdLst>
    <p:sldId id="256" r:id="rId2"/>
    <p:sldId id="268" r:id="rId3"/>
    <p:sldId id="258" r:id="rId4"/>
    <p:sldId id="264" r:id="rId5"/>
    <p:sldId id="259" r:id="rId6"/>
    <p:sldId id="261" r:id="rId7"/>
    <p:sldId id="263" r:id="rId8"/>
    <p:sldId id="260" r:id="rId9"/>
    <p:sldId id="262" r:id="rId10"/>
    <p:sldId id="265" r:id="rId11"/>
    <p:sldId id="266" r:id="rId1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000" autoAdjust="0"/>
    <p:restoredTop sz="94670" autoAdjust="0"/>
  </p:normalViewPr>
  <p:slideViewPr>
    <p:cSldViewPr snapToGrid="0">
      <p:cViewPr varScale="1">
        <p:scale>
          <a:sx n="64" d="100"/>
          <a:sy n="64" d="100"/>
        </p:scale>
        <p:origin x="91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9CA5ED-06BA-4759-A750-B6656D064F98}" type="doc">
      <dgm:prSet loTypeId="urn:microsoft.com/office/officeart/2008/layout/AlternatingHexagons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3B2D92DB-CAB9-438B-8295-7C74FDE50512}">
      <dgm:prSet phldrT="[טקסט]"/>
      <dgm:spPr/>
      <dgm:t>
        <a:bodyPr/>
        <a:lstStyle/>
        <a:p>
          <a:pPr rtl="1"/>
          <a:r>
            <a:rPr lang="he-IL" dirty="0"/>
            <a:t>מדע</a:t>
          </a:r>
        </a:p>
      </dgm:t>
    </dgm:pt>
    <dgm:pt modelId="{AC99BFD8-4BA3-4FD2-8D9F-8C8112375038}" type="parTrans" cxnId="{543AB803-9BFA-4E2F-85F1-166F7E0354CC}">
      <dgm:prSet/>
      <dgm:spPr/>
      <dgm:t>
        <a:bodyPr/>
        <a:lstStyle/>
        <a:p>
          <a:pPr rtl="1"/>
          <a:endParaRPr lang="he-IL"/>
        </a:p>
      </dgm:t>
    </dgm:pt>
    <dgm:pt modelId="{608DB1AD-2754-413C-AE29-4555D0E9128E}" type="sibTrans" cxnId="{543AB803-9BFA-4E2F-85F1-166F7E0354CC}">
      <dgm:prSet/>
      <dgm:spPr/>
      <dgm:t>
        <a:bodyPr/>
        <a:lstStyle/>
        <a:p>
          <a:pPr rtl="1"/>
          <a:r>
            <a:rPr lang="he-IL" dirty="0"/>
            <a:t>טכנולוגיה</a:t>
          </a:r>
        </a:p>
      </dgm:t>
    </dgm:pt>
    <dgm:pt modelId="{EF2E5BAC-E91D-48B2-B4B0-E9A5FC85E84A}">
      <dgm:prSet phldrT="[טקסט]"/>
      <dgm:spPr/>
      <dgm:t>
        <a:bodyPr/>
        <a:lstStyle/>
        <a:p>
          <a:pPr rtl="1"/>
          <a:r>
            <a:rPr lang="he-IL" dirty="0"/>
            <a:t>יצירתיות</a:t>
          </a:r>
        </a:p>
      </dgm:t>
    </dgm:pt>
    <dgm:pt modelId="{2A65856E-90FA-44DF-B0D0-2648BA7661C6}" type="parTrans" cxnId="{EAC14E4D-E075-4001-A3B6-C40109E69460}">
      <dgm:prSet/>
      <dgm:spPr/>
      <dgm:t>
        <a:bodyPr/>
        <a:lstStyle/>
        <a:p>
          <a:pPr rtl="1"/>
          <a:endParaRPr lang="he-IL"/>
        </a:p>
      </dgm:t>
    </dgm:pt>
    <dgm:pt modelId="{091E2D9D-3C93-4396-BE49-9C4DCB45DA0D}" type="sibTrans" cxnId="{EAC14E4D-E075-4001-A3B6-C40109E69460}">
      <dgm:prSet/>
      <dgm:spPr/>
      <dgm:t>
        <a:bodyPr/>
        <a:lstStyle/>
        <a:p>
          <a:pPr rtl="1"/>
          <a:r>
            <a:rPr lang="he-IL" dirty="0"/>
            <a:t>אומנות</a:t>
          </a:r>
        </a:p>
      </dgm:t>
    </dgm:pt>
    <dgm:pt modelId="{171C9A0A-A944-4AD8-A1FC-00D300868E48}">
      <dgm:prSet phldrT="[טקסט]"/>
      <dgm:spPr/>
      <dgm:t>
        <a:bodyPr/>
        <a:lstStyle/>
        <a:p>
          <a:pPr rtl="1"/>
          <a:r>
            <a:rPr lang="he-IL" dirty="0"/>
            <a:t>חוויה קולינרית</a:t>
          </a:r>
        </a:p>
      </dgm:t>
    </dgm:pt>
    <dgm:pt modelId="{772FF7B1-5227-4300-9310-492B3FF737F5}" type="parTrans" cxnId="{0C59DEA9-0A00-4C47-8AF1-2E06CB21B345}">
      <dgm:prSet/>
      <dgm:spPr/>
      <dgm:t>
        <a:bodyPr/>
        <a:lstStyle/>
        <a:p>
          <a:pPr rtl="1"/>
          <a:endParaRPr lang="he-IL"/>
        </a:p>
      </dgm:t>
    </dgm:pt>
    <dgm:pt modelId="{712361BB-6E7A-441C-A587-75AD2AFE513F}" type="sibTrans" cxnId="{0C59DEA9-0A00-4C47-8AF1-2E06CB21B345}">
      <dgm:prSet/>
      <dgm:spPr/>
      <dgm:t>
        <a:bodyPr/>
        <a:lstStyle/>
        <a:p>
          <a:pPr rtl="1"/>
          <a:r>
            <a:rPr lang="he-IL" dirty="0"/>
            <a:t>בישול מולקולרי</a:t>
          </a:r>
        </a:p>
      </dgm:t>
    </dgm:pt>
    <dgm:pt modelId="{EC1CC0DF-BCFF-487F-98C0-33646724A1E4}">
      <dgm:prSet/>
      <dgm:spPr/>
      <dgm:t>
        <a:bodyPr/>
        <a:lstStyle/>
        <a:p>
          <a:pPr rtl="1"/>
          <a:r>
            <a:rPr lang="he-IL" dirty="0"/>
            <a:t>מחיי היום יום</a:t>
          </a:r>
        </a:p>
      </dgm:t>
    </dgm:pt>
    <dgm:pt modelId="{9FC12001-0D07-4C03-AD92-444550D661C5}" type="parTrans" cxnId="{72DD8CD9-F377-44E0-AD7D-8DC430880124}">
      <dgm:prSet/>
      <dgm:spPr/>
      <dgm:t>
        <a:bodyPr/>
        <a:lstStyle/>
        <a:p>
          <a:pPr rtl="1"/>
          <a:endParaRPr lang="he-IL"/>
        </a:p>
      </dgm:t>
    </dgm:pt>
    <dgm:pt modelId="{DF3974FE-0409-4969-AF1B-B3810E11CC43}" type="sibTrans" cxnId="{72DD8CD9-F377-44E0-AD7D-8DC430880124}">
      <dgm:prSet/>
      <dgm:spPr/>
      <dgm:t>
        <a:bodyPr/>
        <a:lstStyle/>
        <a:p>
          <a:pPr rtl="1"/>
          <a:endParaRPr lang="he-IL"/>
        </a:p>
      </dgm:t>
    </dgm:pt>
    <dgm:pt modelId="{24AB1C1D-6F6C-4112-A001-E19AD80F810A}" type="pres">
      <dgm:prSet presAssocID="{209CA5ED-06BA-4759-A750-B6656D064F98}" presName="Name0" presStyleCnt="0">
        <dgm:presLayoutVars>
          <dgm:chMax/>
          <dgm:chPref/>
          <dgm:dir/>
          <dgm:animLvl val="lvl"/>
        </dgm:presLayoutVars>
      </dgm:prSet>
      <dgm:spPr/>
    </dgm:pt>
    <dgm:pt modelId="{89B9FA97-74CD-4A0B-A955-88B18563F382}" type="pres">
      <dgm:prSet presAssocID="{3B2D92DB-CAB9-438B-8295-7C74FDE50512}" presName="composite" presStyleCnt="0"/>
      <dgm:spPr/>
    </dgm:pt>
    <dgm:pt modelId="{D411F9D3-970A-4AE7-871B-CDB1D629AB47}" type="pres">
      <dgm:prSet presAssocID="{3B2D92DB-CAB9-438B-8295-7C74FDE50512}" presName="Parent1" presStyleLbl="node1" presStyleIdx="0" presStyleCnt="8" custLinFactNeighborX="30976" custLinFactNeighborY="34694">
        <dgm:presLayoutVars>
          <dgm:chMax val="1"/>
          <dgm:chPref val="1"/>
          <dgm:bulletEnabled val="1"/>
        </dgm:presLayoutVars>
      </dgm:prSet>
      <dgm:spPr/>
    </dgm:pt>
    <dgm:pt modelId="{B6A74287-2BE4-4BFB-AADA-3C7A99874432}" type="pres">
      <dgm:prSet presAssocID="{3B2D92DB-CAB9-438B-8295-7C74FDE50512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D0CDD6F5-1808-4A83-B419-27E1695366A0}" type="pres">
      <dgm:prSet presAssocID="{3B2D92DB-CAB9-438B-8295-7C74FDE50512}" presName="BalanceSpacing" presStyleCnt="0"/>
      <dgm:spPr/>
    </dgm:pt>
    <dgm:pt modelId="{6427EDD8-7581-4829-BB17-0A512ED23AD6}" type="pres">
      <dgm:prSet presAssocID="{3B2D92DB-CAB9-438B-8295-7C74FDE50512}" presName="BalanceSpacing1" presStyleCnt="0"/>
      <dgm:spPr/>
    </dgm:pt>
    <dgm:pt modelId="{B933928D-7F89-409D-ADC6-263A4E9D720A}" type="pres">
      <dgm:prSet presAssocID="{608DB1AD-2754-413C-AE29-4555D0E9128E}" presName="Accent1Text" presStyleLbl="node1" presStyleIdx="1" presStyleCnt="8" custLinFactNeighborX="30976" custLinFactNeighborY="34961"/>
      <dgm:spPr/>
    </dgm:pt>
    <dgm:pt modelId="{E7AF6D7F-1B23-40B3-8811-8F8E3ED3F23A}" type="pres">
      <dgm:prSet presAssocID="{608DB1AD-2754-413C-AE29-4555D0E9128E}" presName="spaceBetweenRectangles" presStyleCnt="0"/>
      <dgm:spPr/>
    </dgm:pt>
    <dgm:pt modelId="{9A72B234-780F-4E55-9F02-831DC5B2172D}" type="pres">
      <dgm:prSet presAssocID="{EF2E5BAC-E91D-48B2-B4B0-E9A5FC85E84A}" presName="composite" presStyleCnt="0"/>
      <dgm:spPr/>
    </dgm:pt>
    <dgm:pt modelId="{54C794EB-C1D3-4C03-9122-C184B2F15AB4}" type="pres">
      <dgm:prSet presAssocID="{EF2E5BAC-E91D-48B2-B4B0-E9A5FC85E84A}" presName="Parent1" presStyleLbl="node1" presStyleIdx="2" presStyleCnt="8" custLinFactNeighborX="-77978" custLinFactNeighborY="34961">
        <dgm:presLayoutVars>
          <dgm:chMax val="1"/>
          <dgm:chPref val="1"/>
          <dgm:bulletEnabled val="1"/>
        </dgm:presLayoutVars>
      </dgm:prSet>
      <dgm:spPr/>
    </dgm:pt>
    <dgm:pt modelId="{D1A26030-A3D1-409B-9883-26C97E13A997}" type="pres">
      <dgm:prSet presAssocID="{EF2E5BAC-E91D-48B2-B4B0-E9A5FC85E84A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DE580B83-56DD-4D73-AEB6-3B8E7E55EA50}" type="pres">
      <dgm:prSet presAssocID="{EF2E5BAC-E91D-48B2-B4B0-E9A5FC85E84A}" presName="BalanceSpacing" presStyleCnt="0"/>
      <dgm:spPr/>
    </dgm:pt>
    <dgm:pt modelId="{48C23DB5-10F2-4595-8D65-AA048434909E}" type="pres">
      <dgm:prSet presAssocID="{EF2E5BAC-E91D-48B2-B4B0-E9A5FC85E84A}" presName="BalanceSpacing1" presStyleCnt="0"/>
      <dgm:spPr/>
    </dgm:pt>
    <dgm:pt modelId="{95970B30-88C3-47EB-8294-C677A6C32A69}" type="pres">
      <dgm:prSet presAssocID="{091E2D9D-3C93-4396-BE49-9C4DCB45DA0D}" presName="Accent1Text" presStyleLbl="node1" presStyleIdx="3" presStyleCnt="8" custLinFactNeighborX="30976" custLinFactNeighborY="32776"/>
      <dgm:spPr/>
    </dgm:pt>
    <dgm:pt modelId="{EC243044-1E62-4E35-AF0D-45D95A4B0CED}" type="pres">
      <dgm:prSet presAssocID="{091E2D9D-3C93-4396-BE49-9C4DCB45DA0D}" presName="spaceBetweenRectangles" presStyleCnt="0"/>
      <dgm:spPr/>
    </dgm:pt>
    <dgm:pt modelId="{2BA8DF9A-F202-4988-B221-C451D2C72FB5}" type="pres">
      <dgm:prSet presAssocID="{171C9A0A-A944-4AD8-A1FC-00D300868E48}" presName="composite" presStyleCnt="0"/>
      <dgm:spPr/>
    </dgm:pt>
    <dgm:pt modelId="{A04875EB-3424-4296-A7B8-7F7E68F319CE}" type="pres">
      <dgm:prSet presAssocID="{171C9A0A-A944-4AD8-A1FC-00D300868E48}" presName="Parent1" presStyleLbl="node1" presStyleIdx="4" presStyleCnt="8" custLinFactNeighborX="30976" custLinFactNeighborY="34961">
        <dgm:presLayoutVars>
          <dgm:chMax val="1"/>
          <dgm:chPref val="1"/>
          <dgm:bulletEnabled val="1"/>
        </dgm:presLayoutVars>
      </dgm:prSet>
      <dgm:spPr/>
    </dgm:pt>
    <dgm:pt modelId="{128D7B4B-96DE-4045-8A04-EDAF6370B9BB}" type="pres">
      <dgm:prSet presAssocID="{171C9A0A-A944-4AD8-A1FC-00D300868E48}" presName="Childtext1" presStyleLbl="revTx" presStyleIdx="2" presStyleCnt="4" custLinFactX="-75145" custLinFactNeighborX="-100000" custLinFactNeighborY="-1515">
        <dgm:presLayoutVars>
          <dgm:chMax val="0"/>
          <dgm:chPref val="0"/>
          <dgm:bulletEnabled val="1"/>
        </dgm:presLayoutVars>
      </dgm:prSet>
      <dgm:spPr/>
    </dgm:pt>
    <dgm:pt modelId="{6891806C-C3D4-4FAE-95FF-22A00DEC7849}" type="pres">
      <dgm:prSet presAssocID="{171C9A0A-A944-4AD8-A1FC-00D300868E48}" presName="BalanceSpacing" presStyleCnt="0"/>
      <dgm:spPr/>
    </dgm:pt>
    <dgm:pt modelId="{22592B0B-0335-45A2-BCE8-F3847D321666}" type="pres">
      <dgm:prSet presAssocID="{171C9A0A-A944-4AD8-A1FC-00D300868E48}" presName="BalanceSpacing1" presStyleCnt="0"/>
      <dgm:spPr/>
    </dgm:pt>
    <dgm:pt modelId="{52FDCA81-6E48-4B46-8BF0-ADE5C022E206}" type="pres">
      <dgm:prSet presAssocID="{712361BB-6E7A-441C-A587-75AD2AFE513F}" presName="Accent1Text" presStyleLbl="node1" presStyleIdx="5" presStyleCnt="8" custLinFactNeighborX="82670" custLinFactNeighborY="-49451"/>
      <dgm:spPr/>
    </dgm:pt>
    <dgm:pt modelId="{F49AD10A-8BAD-4B94-81A4-5B2433A487ED}" type="pres">
      <dgm:prSet presAssocID="{712361BB-6E7A-441C-A587-75AD2AFE513F}" presName="spaceBetweenRectangles" presStyleCnt="0"/>
      <dgm:spPr/>
    </dgm:pt>
    <dgm:pt modelId="{4B03E4A9-C829-4664-8DB6-FD79446904DE}" type="pres">
      <dgm:prSet presAssocID="{EC1CC0DF-BCFF-487F-98C0-33646724A1E4}" presName="composite" presStyleCnt="0"/>
      <dgm:spPr/>
    </dgm:pt>
    <dgm:pt modelId="{D13EC937-343C-471B-BE6E-93538D6EB0B9}" type="pres">
      <dgm:prSet presAssocID="{EC1CC0DF-BCFF-487F-98C0-33646724A1E4}" presName="Parent1" presStyleLbl="node1" presStyleIdx="6" presStyleCnt="8" custLinFactNeighborX="-25452" custLinFactNeighborY="-50496">
        <dgm:presLayoutVars>
          <dgm:chMax val="1"/>
          <dgm:chPref val="1"/>
          <dgm:bulletEnabled val="1"/>
        </dgm:presLayoutVars>
      </dgm:prSet>
      <dgm:spPr/>
    </dgm:pt>
    <dgm:pt modelId="{3F7D58D3-0A8C-44E9-B3CC-59F8ED2BBE2E}" type="pres">
      <dgm:prSet presAssocID="{EC1CC0DF-BCFF-487F-98C0-33646724A1E4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F0DC75C2-C376-4D84-B741-DB7DE649FB65}" type="pres">
      <dgm:prSet presAssocID="{EC1CC0DF-BCFF-487F-98C0-33646724A1E4}" presName="BalanceSpacing" presStyleCnt="0"/>
      <dgm:spPr/>
    </dgm:pt>
    <dgm:pt modelId="{1EC7489A-51F8-4E2D-8F0F-C0A154D25BE5}" type="pres">
      <dgm:prSet presAssocID="{EC1CC0DF-BCFF-487F-98C0-33646724A1E4}" presName="BalanceSpacing1" presStyleCnt="0"/>
      <dgm:spPr/>
    </dgm:pt>
    <dgm:pt modelId="{980C4884-23BD-454B-BB31-A8AB6937B33E}" type="pres">
      <dgm:prSet presAssocID="{DF3974FE-0409-4969-AF1B-B3810E11CC43}" presName="Accent1Text" presStyleLbl="node1" presStyleIdx="7" presStyleCnt="8" custFlipVert="0" custFlipHor="1" custScaleX="10238" custScaleY="11807" custLinFactX="-200000" custLinFactY="-100000" custLinFactNeighborX="-214412" custLinFactNeighborY="-176048"/>
      <dgm:spPr/>
    </dgm:pt>
  </dgm:ptLst>
  <dgm:cxnLst>
    <dgm:cxn modelId="{543AB803-9BFA-4E2F-85F1-166F7E0354CC}" srcId="{209CA5ED-06BA-4759-A750-B6656D064F98}" destId="{3B2D92DB-CAB9-438B-8295-7C74FDE50512}" srcOrd="0" destOrd="0" parTransId="{AC99BFD8-4BA3-4FD2-8D9F-8C8112375038}" sibTransId="{608DB1AD-2754-413C-AE29-4555D0E9128E}"/>
    <dgm:cxn modelId="{B9875804-FEF9-493D-9ED6-746B03115BED}" type="presOf" srcId="{3B2D92DB-CAB9-438B-8295-7C74FDE50512}" destId="{D411F9D3-970A-4AE7-871B-CDB1D629AB47}" srcOrd="0" destOrd="0" presId="urn:microsoft.com/office/officeart/2008/layout/AlternatingHexagons"/>
    <dgm:cxn modelId="{545B8C13-CC9D-4923-B4E5-37DF5CD3ED9E}" type="presOf" srcId="{091E2D9D-3C93-4396-BE49-9C4DCB45DA0D}" destId="{95970B30-88C3-47EB-8294-C677A6C32A69}" srcOrd="0" destOrd="0" presId="urn:microsoft.com/office/officeart/2008/layout/AlternatingHexagons"/>
    <dgm:cxn modelId="{6315CE16-05AD-4A78-AB8C-D1388C17566C}" type="presOf" srcId="{209CA5ED-06BA-4759-A750-B6656D064F98}" destId="{24AB1C1D-6F6C-4112-A001-E19AD80F810A}" srcOrd="0" destOrd="0" presId="urn:microsoft.com/office/officeart/2008/layout/AlternatingHexagons"/>
    <dgm:cxn modelId="{32DC6126-7A3C-445D-8278-60E7D4214502}" type="presOf" srcId="{712361BB-6E7A-441C-A587-75AD2AFE513F}" destId="{52FDCA81-6E48-4B46-8BF0-ADE5C022E206}" srcOrd="0" destOrd="0" presId="urn:microsoft.com/office/officeart/2008/layout/AlternatingHexagons"/>
    <dgm:cxn modelId="{36A2FE61-CED6-491A-BF20-532D2B9CA214}" type="presOf" srcId="{171C9A0A-A944-4AD8-A1FC-00D300868E48}" destId="{A04875EB-3424-4296-A7B8-7F7E68F319CE}" srcOrd="0" destOrd="0" presId="urn:microsoft.com/office/officeart/2008/layout/AlternatingHexagons"/>
    <dgm:cxn modelId="{DDCE2B4D-D297-451E-AAC8-9F07C012860A}" type="presOf" srcId="{EF2E5BAC-E91D-48B2-B4B0-E9A5FC85E84A}" destId="{54C794EB-C1D3-4C03-9122-C184B2F15AB4}" srcOrd="0" destOrd="0" presId="urn:microsoft.com/office/officeart/2008/layout/AlternatingHexagons"/>
    <dgm:cxn modelId="{EAC14E4D-E075-4001-A3B6-C40109E69460}" srcId="{209CA5ED-06BA-4759-A750-B6656D064F98}" destId="{EF2E5BAC-E91D-48B2-B4B0-E9A5FC85E84A}" srcOrd="1" destOrd="0" parTransId="{2A65856E-90FA-44DF-B0D0-2648BA7661C6}" sibTransId="{091E2D9D-3C93-4396-BE49-9C4DCB45DA0D}"/>
    <dgm:cxn modelId="{0C59DEA9-0A00-4C47-8AF1-2E06CB21B345}" srcId="{209CA5ED-06BA-4759-A750-B6656D064F98}" destId="{171C9A0A-A944-4AD8-A1FC-00D300868E48}" srcOrd="2" destOrd="0" parTransId="{772FF7B1-5227-4300-9310-492B3FF737F5}" sibTransId="{712361BB-6E7A-441C-A587-75AD2AFE513F}"/>
    <dgm:cxn modelId="{E5877CC3-24ED-4D7E-A171-9B4C31930E1C}" type="presOf" srcId="{EC1CC0DF-BCFF-487F-98C0-33646724A1E4}" destId="{D13EC937-343C-471B-BE6E-93538D6EB0B9}" srcOrd="0" destOrd="0" presId="urn:microsoft.com/office/officeart/2008/layout/AlternatingHexagons"/>
    <dgm:cxn modelId="{72DD8CD9-F377-44E0-AD7D-8DC430880124}" srcId="{209CA5ED-06BA-4759-A750-B6656D064F98}" destId="{EC1CC0DF-BCFF-487F-98C0-33646724A1E4}" srcOrd="3" destOrd="0" parTransId="{9FC12001-0D07-4C03-AD92-444550D661C5}" sibTransId="{DF3974FE-0409-4969-AF1B-B3810E11CC43}"/>
    <dgm:cxn modelId="{611859DB-3646-4495-AFA2-9620E4889FB6}" type="presOf" srcId="{608DB1AD-2754-413C-AE29-4555D0E9128E}" destId="{B933928D-7F89-409D-ADC6-263A4E9D720A}" srcOrd="0" destOrd="0" presId="urn:microsoft.com/office/officeart/2008/layout/AlternatingHexagons"/>
    <dgm:cxn modelId="{E1AF0BF2-5195-4153-9B00-2BD5DCC14F09}" type="presOf" srcId="{DF3974FE-0409-4969-AF1B-B3810E11CC43}" destId="{980C4884-23BD-454B-BB31-A8AB6937B33E}" srcOrd="0" destOrd="0" presId="urn:microsoft.com/office/officeart/2008/layout/AlternatingHexagons"/>
    <dgm:cxn modelId="{2B2B1940-61DD-402C-9BD9-5D301FF05657}" type="presParOf" srcId="{24AB1C1D-6F6C-4112-A001-E19AD80F810A}" destId="{89B9FA97-74CD-4A0B-A955-88B18563F382}" srcOrd="0" destOrd="0" presId="urn:microsoft.com/office/officeart/2008/layout/AlternatingHexagons"/>
    <dgm:cxn modelId="{CD19596A-1E57-41C9-86AF-29E9C149A27D}" type="presParOf" srcId="{89B9FA97-74CD-4A0B-A955-88B18563F382}" destId="{D411F9D3-970A-4AE7-871B-CDB1D629AB47}" srcOrd="0" destOrd="0" presId="urn:microsoft.com/office/officeart/2008/layout/AlternatingHexagons"/>
    <dgm:cxn modelId="{463321A8-ADDF-4F13-B3AC-0CA59C80BF61}" type="presParOf" srcId="{89B9FA97-74CD-4A0B-A955-88B18563F382}" destId="{B6A74287-2BE4-4BFB-AADA-3C7A99874432}" srcOrd="1" destOrd="0" presId="urn:microsoft.com/office/officeart/2008/layout/AlternatingHexagons"/>
    <dgm:cxn modelId="{B9D46581-2AD3-4BCD-9F72-109D08BED032}" type="presParOf" srcId="{89B9FA97-74CD-4A0B-A955-88B18563F382}" destId="{D0CDD6F5-1808-4A83-B419-27E1695366A0}" srcOrd="2" destOrd="0" presId="urn:microsoft.com/office/officeart/2008/layout/AlternatingHexagons"/>
    <dgm:cxn modelId="{F4709852-FDA5-49E2-B510-B128EC39F940}" type="presParOf" srcId="{89B9FA97-74CD-4A0B-A955-88B18563F382}" destId="{6427EDD8-7581-4829-BB17-0A512ED23AD6}" srcOrd="3" destOrd="0" presId="urn:microsoft.com/office/officeart/2008/layout/AlternatingHexagons"/>
    <dgm:cxn modelId="{ADC29AB3-D6ED-49C0-9444-29674E100A04}" type="presParOf" srcId="{89B9FA97-74CD-4A0B-A955-88B18563F382}" destId="{B933928D-7F89-409D-ADC6-263A4E9D720A}" srcOrd="4" destOrd="0" presId="urn:microsoft.com/office/officeart/2008/layout/AlternatingHexagons"/>
    <dgm:cxn modelId="{A38137F1-22B4-4A20-AFD1-080FACB5E9B6}" type="presParOf" srcId="{24AB1C1D-6F6C-4112-A001-E19AD80F810A}" destId="{E7AF6D7F-1B23-40B3-8811-8F8E3ED3F23A}" srcOrd="1" destOrd="0" presId="urn:microsoft.com/office/officeart/2008/layout/AlternatingHexagons"/>
    <dgm:cxn modelId="{4F968801-0ED8-4454-AEBF-A19EB379BCE2}" type="presParOf" srcId="{24AB1C1D-6F6C-4112-A001-E19AD80F810A}" destId="{9A72B234-780F-4E55-9F02-831DC5B2172D}" srcOrd="2" destOrd="0" presId="urn:microsoft.com/office/officeart/2008/layout/AlternatingHexagons"/>
    <dgm:cxn modelId="{08AF4878-E648-45B2-BCD4-E87377B169A6}" type="presParOf" srcId="{9A72B234-780F-4E55-9F02-831DC5B2172D}" destId="{54C794EB-C1D3-4C03-9122-C184B2F15AB4}" srcOrd="0" destOrd="0" presId="urn:microsoft.com/office/officeart/2008/layout/AlternatingHexagons"/>
    <dgm:cxn modelId="{64B15B35-0419-4567-925E-3C7A59C3FA7A}" type="presParOf" srcId="{9A72B234-780F-4E55-9F02-831DC5B2172D}" destId="{D1A26030-A3D1-409B-9883-26C97E13A997}" srcOrd="1" destOrd="0" presId="urn:microsoft.com/office/officeart/2008/layout/AlternatingHexagons"/>
    <dgm:cxn modelId="{A9B5C0FC-3C85-4477-93C7-2F08848017DB}" type="presParOf" srcId="{9A72B234-780F-4E55-9F02-831DC5B2172D}" destId="{DE580B83-56DD-4D73-AEB6-3B8E7E55EA50}" srcOrd="2" destOrd="0" presId="urn:microsoft.com/office/officeart/2008/layout/AlternatingHexagons"/>
    <dgm:cxn modelId="{E155BF49-7F6C-4280-9267-3E623DB9F2A7}" type="presParOf" srcId="{9A72B234-780F-4E55-9F02-831DC5B2172D}" destId="{48C23DB5-10F2-4595-8D65-AA048434909E}" srcOrd="3" destOrd="0" presId="urn:microsoft.com/office/officeart/2008/layout/AlternatingHexagons"/>
    <dgm:cxn modelId="{EEC9EC84-49DA-4F03-8E46-1978C2F087E1}" type="presParOf" srcId="{9A72B234-780F-4E55-9F02-831DC5B2172D}" destId="{95970B30-88C3-47EB-8294-C677A6C32A69}" srcOrd="4" destOrd="0" presId="urn:microsoft.com/office/officeart/2008/layout/AlternatingHexagons"/>
    <dgm:cxn modelId="{898B84CD-3B5B-4023-88E2-F43884299976}" type="presParOf" srcId="{24AB1C1D-6F6C-4112-A001-E19AD80F810A}" destId="{EC243044-1E62-4E35-AF0D-45D95A4B0CED}" srcOrd="3" destOrd="0" presId="urn:microsoft.com/office/officeart/2008/layout/AlternatingHexagons"/>
    <dgm:cxn modelId="{173AE880-5E15-4F1F-9958-81AC61F8F51F}" type="presParOf" srcId="{24AB1C1D-6F6C-4112-A001-E19AD80F810A}" destId="{2BA8DF9A-F202-4988-B221-C451D2C72FB5}" srcOrd="4" destOrd="0" presId="urn:microsoft.com/office/officeart/2008/layout/AlternatingHexagons"/>
    <dgm:cxn modelId="{87DB7766-8AB5-43D0-B99E-414FCE732BF6}" type="presParOf" srcId="{2BA8DF9A-F202-4988-B221-C451D2C72FB5}" destId="{A04875EB-3424-4296-A7B8-7F7E68F319CE}" srcOrd="0" destOrd="0" presId="urn:microsoft.com/office/officeart/2008/layout/AlternatingHexagons"/>
    <dgm:cxn modelId="{41E6F6D1-F8D4-4527-A0A5-8165C26B178C}" type="presParOf" srcId="{2BA8DF9A-F202-4988-B221-C451D2C72FB5}" destId="{128D7B4B-96DE-4045-8A04-EDAF6370B9BB}" srcOrd="1" destOrd="0" presId="urn:microsoft.com/office/officeart/2008/layout/AlternatingHexagons"/>
    <dgm:cxn modelId="{B7D39329-646B-449B-B04A-8EB49DCC2570}" type="presParOf" srcId="{2BA8DF9A-F202-4988-B221-C451D2C72FB5}" destId="{6891806C-C3D4-4FAE-95FF-22A00DEC7849}" srcOrd="2" destOrd="0" presId="urn:microsoft.com/office/officeart/2008/layout/AlternatingHexagons"/>
    <dgm:cxn modelId="{CBAE0E55-193A-4D20-B819-6A739BB89FE4}" type="presParOf" srcId="{2BA8DF9A-F202-4988-B221-C451D2C72FB5}" destId="{22592B0B-0335-45A2-BCE8-F3847D321666}" srcOrd="3" destOrd="0" presId="urn:microsoft.com/office/officeart/2008/layout/AlternatingHexagons"/>
    <dgm:cxn modelId="{08FDAA2F-374E-4419-8A1F-60C05EE90051}" type="presParOf" srcId="{2BA8DF9A-F202-4988-B221-C451D2C72FB5}" destId="{52FDCA81-6E48-4B46-8BF0-ADE5C022E206}" srcOrd="4" destOrd="0" presId="urn:microsoft.com/office/officeart/2008/layout/AlternatingHexagons"/>
    <dgm:cxn modelId="{D0F3E4DA-9B38-428A-94D7-27165474FFB6}" type="presParOf" srcId="{24AB1C1D-6F6C-4112-A001-E19AD80F810A}" destId="{F49AD10A-8BAD-4B94-81A4-5B2433A487ED}" srcOrd="5" destOrd="0" presId="urn:microsoft.com/office/officeart/2008/layout/AlternatingHexagons"/>
    <dgm:cxn modelId="{5E034C36-4BF8-4E40-87B9-BA3323A485C5}" type="presParOf" srcId="{24AB1C1D-6F6C-4112-A001-E19AD80F810A}" destId="{4B03E4A9-C829-4664-8DB6-FD79446904DE}" srcOrd="6" destOrd="0" presId="urn:microsoft.com/office/officeart/2008/layout/AlternatingHexagons"/>
    <dgm:cxn modelId="{0373C84F-9481-415D-ACB2-35649040D917}" type="presParOf" srcId="{4B03E4A9-C829-4664-8DB6-FD79446904DE}" destId="{D13EC937-343C-471B-BE6E-93538D6EB0B9}" srcOrd="0" destOrd="0" presId="urn:microsoft.com/office/officeart/2008/layout/AlternatingHexagons"/>
    <dgm:cxn modelId="{D349E16A-3FFD-4990-8E9D-AA30DE3FF57A}" type="presParOf" srcId="{4B03E4A9-C829-4664-8DB6-FD79446904DE}" destId="{3F7D58D3-0A8C-44E9-B3CC-59F8ED2BBE2E}" srcOrd="1" destOrd="0" presId="urn:microsoft.com/office/officeart/2008/layout/AlternatingHexagons"/>
    <dgm:cxn modelId="{AD09C902-A83F-403E-BFFB-8BD459ED330D}" type="presParOf" srcId="{4B03E4A9-C829-4664-8DB6-FD79446904DE}" destId="{F0DC75C2-C376-4D84-B741-DB7DE649FB65}" srcOrd="2" destOrd="0" presId="urn:microsoft.com/office/officeart/2008/layout/AlternatingHexagons"/>
    <dgm:cxn modelId="{85BC398D-A7F3-4334-866D-EBEA0B6EC0BE}" type="presParOf" srcId="{4B03E4A9-C829-4664-8DB6-FD79446904DE}" destId="{1EC7489A-51F8-4E2D-8F0F-C0A154D25BE5}" srcOrd="3" destOrd="0" presId="urn:microsoft.com/office/officeart/2008/layout/AlternatingHexagons"/>
    <dgm:cxn modelId="{F0510A08-6780-4189-9A1D-43460AB9C9C8}" type="presParOf" srcId="{4B03E4A9-C829-4664-8DB6-FD79446904DE}" destId="{980C4884-23BD-454B-BB31-A8AB6937B33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1F9D3-970A-4AE7-871B-CDB1D629AB47}">
      <dsp:nvSpPr>
        <dsp:cNvPr id="0" name=""/>
        <dsp:cNvSpPr/>
      </dsp:nvSpPr>
      <dsp:spPr>
        <a:xfrm rot="5400000">
          <a:off x="5634510" y="722938"/>
          <a:ext cx="1743643" cy="151696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מדע</a:t>
          </a:r>
        </a:p>
      </dsp:txBody>
      <dsp:txXfrm rot="-5400000">
        <a:off x="5984241" y="881319"/>
        <a:ext cx="1044181" cy="1200207"/>
      </dsp:txXfrm>
    </dsp:sp>
    <dsp:sp modelId="{B6A74287-2BE4-4BFB-AADA-3C7A99874432}">
      <dsp:nvSpPr>
        <dsp:cNvPr id="0" name=""/>
        <dsp:cNvSpPr/>
      </dsp:nvSpPr>
      <dsp:spPr>
        <a:xfrm>
          <a:off x="6840952" y="353390"/>
          <a:ext cx="1945905" cy="1046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3928D-7F89-409D-ADC6-263A4E9D720A}">
      <dsp:nvSpPr>
        <dsp:cNvPr id="0" name=""/>
        <dsp:cNvSpPr/>
      </dsp:nvSpPr>
      <dsp:spPr>
        <a:xfrm rot="5400000">
          <a:off x="3996183" y="727593"/>
          <a:ext cx="1743643" cy="151696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/>
            <a:t>טכנולוגיה</a:t>
          </a:r>
        </a:p>
      </dsp:txBody>
      <dsp:txXfrm rot="-5400000">
        <a:off x="4345914" y="885974"/>
        <a:ext cx="1044181" cy="1200207"/>
      </dsp:txXfrm>
    </dsp:sp>
    <dsp:sp modelId="{54C794EB-C1D3-4C03-9122-C184B2F15AB4}">
      <dsp:nvSpPr>
        <dsp:cNvPr id="0" name=""/>
        <dsp:cNvSpPr/>
      </dsp:nvSpPr>
      <dsp:spPr>
        <a:xfrm rot="5400000">
          <a:off x="3159409" y="2207598"/>
          <a:ext cx="1743643" cy="151696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יצירתיות</a:t>
          </a:r>
        </a:p>
      </dsp:txBody>
      <dsp:txXfrm rot="-5400000">
        <a:off x="3509140" y="2365979"/>
        <a:ext cx="1044181" cy="1200207"/>
      </dsp:txXfrm>
    </dsp:sp>
    <dsp:sp modelId="{D1A26030-A3D1-409B-9883-26C97E13A997}">
      <dsp:nvSpPr>
        <dsp:cNvPr id="0" name=""/>
        <dsp:cNvSpPr/>
      </dsp:nvSpPr>
      <dsp:spPr>
        <a:xfrm>
          <a:off x="2509743" y="1833394"/>
          <a:ext cx="1883134" cy="1046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970B30-88C3-47EB-8294-C677A6C32A69}">
      <dsp:nvSpPr>
        <dsp:cNvPr id="0" name=""/>
        <dsp:cNvSpPr/>
      </dsp:nvSpPr>
      <dsp:spPr>
        <a:xfrm rot="5400000">
          <a:off x="6450535" y="2169499"/>
          <a:ext cx="1743643" cy="151696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900" kern="1200" dirty="0"/>
            <a:t>אומנות</a:t>
          </a:r>
        </a:p>
      </dsp:txBody>
      <dsp:txXfrm rot="-5400000">
        <a:off x="6800266" y="2327880"/>
        <a:ext cx="1044181" cy="1200207"/>
      </dsp:txXfrm>
    </dsp:sp>
    <dsp:sp modelId="{A04875EB-3424-4296-A7B8-7F7E68F319CE}">
      <dsp:nvSpPr>
        <dsp:cNvPr id="0" name=""/>
        <dsp:cNvSpPr/>
      </dsp:nvSpPr>
      <dsp:spPr>
        <a:xfrm rot="5400000">
          <a:off x="5634510" y="3687602"/>
          <a:ext cx="1743643" cy="151696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חוויה קולינרית</a:t>
          </a:r>
        </a:p>
      </dsp:txBody>
      <dsp:txXfrm rot="-5400000">
        <a:off x="5984241" y="3845983"/>
        <a:ext cx="1044181" cy="1200207"/>
      </dsp:txXfrm>
    </dsp:sp>
    <dsp:sp modelId="{128D7B4B-96DE-4045-8A04-EDAF6370B9BB}">
      <dsp:nvSpPr>
        <dsp:cNvPr id="0" name=""/>
        <dsp:cNvSpPr/>
      </dsp:nvSpPr>
      <dsp:spPr>
        <a:xfrm>
          <a:off x="3432796" y="3297549"/>
          <a:ext cx="1945905" cy="1046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FDCA81-6E48-4B46-8BF0-ADE5C022E206}">
      <dsp:nvSpPr>
        <dsp:cNvPr id="0" name=""/>
        <dsp:cNvSpPr/>
      </dsp:nvSpPr>
      <dsp:spPr>
        <a:xfrm rot="5400000">
          <a:off x="4780365" y="2215758"/>
          <a:ext cx="1743643" cy="151696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 dirty="0"/>
            <a:t>בישול מולקולרי</a:t>
          </a:r>
        </a:p>
      </dsp:txBody>
      <dsp:txXfrm rot="-5400000">
        <a:off x="5130096" y="2374139"/>
        <a:ext cx="1044181" cy="1200207"/>
      </dsp:txXfrm>
    </dsp:sp>
    <dsp:sp modelId="{D13EC937-343C-471B-BE6E-93538D6EB0B9}">
      <dsp:nvSpPr>
        <dsp:cNvPr id="0" name=""/>
        <dsp:cNvSpPr/>
      </dsp:nvSpPr>
      <dsp:spPr>
        <a:xfrm rot="5400000">
          <a:off x="3956213" y="3677541"/>
          <a:ext cx="1743643" cy="151696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מחיי היום יום</a:t>
          </a:r>
        </a:p>
      </dsp:txBody>
      <dsp:txXfrm rot="-5400000">
        <a:off x="4305944" y="3835922"/>
        <a:ext cx="1044181" cy="1200207"/>
      </dsp:txXfrm>
    </dsp:sp>
    <dsp:sp modelId="{3F7D58D3-0A8C-44E9-B3CC-59F8ED2BBE2E}">
      <dsp:nvSpPr>
        <dsp:cNvPr id="0" name=""/>
        <dsp:cNvSpPr/>
      </dsp:nvSpPr>
      <dsp:spPr>
        <a:xfrm>
          <a:off x="2509743" y="4793403"/>
          <a:ext cx="1883134" cy="1046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0C4884-23BD-454B-BB31-A8AB6937B33E}">
      <dsp:nvSpPr>
        <dsp:cNvPr id="0" name=""/>
        <dsp:cNvSpPr/>
      </dsp:nvSpPr>
      <dsp:spPr>
        <a:xfrm rot="16200000" flipH="1">
          <a:off x="463020" y="425550"/>
          <a:ext cx="205871" cy="1553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000" kern="1200"/>
        </a:p>
      </dsp:txBody>
      <dsp:txXfrm rot="-5400000">
        <a:off x="511008" y="430366"/>
        <a:ext cx="109895" cy="145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D6703DA-0154-46BF-A162-B2B1483BC3D9}" type="datetimeFigureOut">
              <a:rPr lang="he-IL" smtClean="0"/>
              <a:pPr/>
              <a:t>כ'/כסלו/תשפ"ו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020E6C3-BEE9-407C-8FB5-A3899CB253A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7786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B4A0-49CC-4004-B098-27E7486E0333}" type="datetime8">
              <a:rPr lang="he-IL" smtClean="0"/>
              <a:pPr/>
              <a:t>10 דצמבר 25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92EF0BA-EB7A-4916-9B07-88471C6556F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970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A62B-BB49-406D-A28B-44CBCEB47CEA}" type="datetime8">
              <a:rPr lang="he-IL" smtClean="0"/>
              <a:pPr/>
              <a:t>10 דצמבר 25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2EF0BA-EB7A-4916-9B07-88471C6556F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104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AF58-0ED9-478B-9A53-DD4AC49F677D}" type="datetime8">
              <a:rPr lang="he-IL" smtClean="0"/>
              <a:pPr/>
              <a:t>10 דצמבר 25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2EF0BA-EB7A-4916-9B07-88471C6556F3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5143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9C5D3-FA0A-47C1-99AE-741FFDC1D62E}" type="datetime8">
              <a:rPr lang="he-IL" smtClean="0"/>
              <a:pPr/>
              <a:t>10 דצמבר 25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2EF0BA-EB7A-4916-9B07-88471C6556F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2678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353F-BA1A-4B7D-9E96-EF32E9E6A06F}" type="datetime8">
              <a:rPr lang="he-IL" smtClean="0"/>
              <a:pPr/>
              <a:t>10 דצמבר 25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2EF0BA-EB7A-4916-9B07-88471C6556F3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393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601D-3935-4FF1-97A3-3C691268708A}" type="datetime8">
              <a:rPr lang="he-IL" smtClean="0"/>
              <a:pPr/>
              <a:t>10 דצמבר 25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2EF0BA-EB7A-4916-9B07-88471C6556F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432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5F50-A2AE-48B1-A0D5-16043057CC58}" type="datetime8">
              <a:rPr lang="he-IL" smtClean="0"/>
              <a:pPr/>
              <a:t>10 דצמבר 25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F0BA-EB7A-4916-9B07-88471C6556F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3664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13ED-3161-4949-AAFD-378DF1C21B18}" type="datetime8">
              <a:rPr lang="he-IL" smtClean="0"/>
              <a:pPr/>
              <a:t>10 דצמבר 25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F0BA-EB7A-4916-9B07-88471C6556F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2662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DC92-21D3-4FDF-B1F0-0F108E04F53B}" type="datetime8">
              <a:rPr lang="he-IL" smtClean="0"/>
              <a:pPr/>
              <a:t>10 דצמבר 25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F0BA-EB7A-4916-9B07-88471C6556F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3029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F69B-3B85-4FA3-9EDD-F4EA6864AA73}" type="datetime8">
              <a:rPr lang="he-IL" smtClean="0"/>
              <a:pPr/>
              <a:t>10 דצמבר 25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2EF0BA-EB7A-4916-9B07-88471C6556F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515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D852-5176-45AC-85FF-4989668BEE89}" type="datetime8">
              <a:rPr lang="he-IL" smtClean="0"/>
              <a:pPr/>
              <a:t>10 דצמבר 25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2EF0BA-EB7A-4916-9B07-88471C6556F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464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3141-5872-4502-9102-23F589A98FF2}" type="datetime8">
              <a:rPr lang="he-IL" smtClean="0"/>
              <a:pPr/>
              <a:t>10 דצמבר 25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2EF0BA-EB7A-4916-9B07-88471C6556F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14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05F9-F01B-43F6-B284-20AF86182E6D}" type="datetime8">
              <a:rPr lang="he-IL" smtClean="0"/>
              <a:pPr/>
              <a:t>10 דצמבר 25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F0BA-EB7A-4916-9B07-88471C6556F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334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BA32-045C-4DC1-B644-E24BD0D2A779}" type="datetime8">
              <a:rPr lang="he-IL" smtClean="0"/>
              <a:pPr/>
              <a:t>10 דצמבר 25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F0BA-EB7A-4916-9B07-88471C6556F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9727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4B10-52E3-41D6-A180-CAADC316343A}" type="datetime8">
              <a:rPr lang="he-IL" smtClean="0"/>
              <a:pPr/>
              <a:t>10 דצמבר 25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F0BA-EB7A-4916-9B07-88471C6556F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19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D780-3CD2-4842-A2B2-5B93DA8CE79A}" type="datetime8">
              <a:rPr lang="he-IL" smtClean="0"/>
              <a:pPr/>
              <a:t>10 דצמבר 25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2EF0BA-EB7A-4916-9B07-88471C6556F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721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D0965-B639-40A8-AFCF-22C3E8703237}" type="datetime8">
              <a:rPr lang="he-IL" smtClean="0"/>
              <a:pPr/>
              <a:t>10 דצמבר 25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92EF0BA-EB7A-4916-9B07-88471C6556F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848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hf hdr="0" ft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avidson.weizmann.ac.il/online/scienceathome/molecular_gastronomy/%D7%A7%D7%95%D7%95%D7%99%D7%90%D7%A8-%D7%9E%D7%9E%D7%99%D7%A5-%D7%A4%D7%98%D7%9C-%E2%80%93-%D7%9E%D7%AA%D7%9B%D7%95%D7%9F-%D7%91%D7%99%D7%A9%D7%95%D7%9C-%D7%9E%D7%95%D7%9C%D7%A7%D7%95%D7%9C%D7%A8%D7%99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avidson.weizmann.ac.il/online/scienceathome/molecular_gastronomy/%D7%A1%D7%A4%D7%92%D7%98%D7%99-%D7%9E%D7%A9%D7%95%D7%A7%D7%95-%E2%80%93-%D7%9E%D7%AA%D7%9B%D7%95%D7%9F-%D7%91%D7%99%D7%A9%D7%95%D7%9C-%D7%9E%D7%95%D7%9C%D7%A7%D7%95%D7%9C%D7%A8%D7%99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2061027" y="1043537"/>
            <a:ext cx="8092440" cy="14465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88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בישול מולקולרי</a:t>
            </a:r>
          </a:p>
        </p:txBody>
      </p:sp>
      <p:sp>
        <p:nvSpPr>
          <p:cNvPr id="2" name="מציין מיקום של מספר שקופית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F0BA-EB7A-4916-9B07-88471C6556F3}" type="slidenum">
              <a:rPr lang="he-IL" smtClean="0"/>
              <a:pPr/>
              <a:t>1</a:t>
            </a:fld>
            <a:endParaRPr lang="he-IL"/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4" t="18174" r="20207" b="14201"/>
          <a:stretch/>
        </p:blipFill>
        <p:spPr>
          <a:xfrm>
            <a:off x="4387443" y="2692867"/>
            <a:ext cx="3716322" cy="2425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תמונה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570" y="185151"/>
            <a:ext cx="6401355" cy="755970"/>
          </a:xfrm>
          <a:prstGeom prst="rect">
            <a:avLst/>
          </a:prstGeom>
        </p:spPr>
      </p:pic>
      <p:pic>
        <p:nvPicPr>
          <p:cNvPr id="6" name="תמונה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479" y="5937424"/>
            <a:ext cx="4822354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81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823192" y="4059273"/>
            <a:ext cx="3077303" cy="1938991"/>
          </a:xfrm>
        </p:spPr>
        <p:txBody>
          <a:bodyPr>
            <a:noAutofit/>
          </a:bodyPr>
          <a:lstStyle/>
          <a:p>
            <a:pPr algn="r"/>
            <a:r>
              <a:rPr lang="he-IL" sz="2000" dirty="0">
                <a:cs typeface="BN Capuccino" pitchFamily="2" charset="-79"/>
              </a:rPr>
              <a:t>נתרן </a:t>
            </a:r>
            <a:r>
              <a:rPr lang="he-IL" sz="2000" dirty="0" err="1">
                <a:cs typeface="BN Capuccino" pitchFamily="2" charset="-79"/>
              </a:rPr>
              <a:t>אליגנט</a:t>
            </a:r>
            <a:r>
              <a:rPr lang="he-IL" sz="2000" dirty="0">
                <a:cs typeface="BN Capuccino" pitchFamily="2" charset="-79"/>
              </a:rPr>
              <a:t> הינו פולימר המורכב מאלפי טבעות,</a:t>
            </a:r>
            <a:br>
              <a:rPr lang="he-IL" sz="2000" dirty="0">
                <a:cs typeface="BN Capuccino" pitchFamily="2" charset="-79"/>
              </a:rPr>
            </a:br>
            <a:r>
              <a:rPr lang="he-IL" sz="2000" dirty="0">
                <a:cs typeface="BN Capuccino" pitchFamily="2" charset="-79"/>
              </a:rPr>
              <a:t>כאשר בכל טבעת יש אזור טעון במטען חשמלי שלילי, ולידו יון נתרן </a:t>
            </a:r>
            <a:r>
              <a:rPr lang="en-US" sz="2000" dirty="0">
                <a:cs typeface="BN Capuccino" pitchFamily="2" charset="-79"/>
              </a:rPr>
              <a:t>Na</a:t>
            </a:r>
            <a:r>
              <a:rPr lang="en-US" sz="2000" baseline="30000" dirty="0">
                <a:cs typeface="BN Capuccino" pitchFamily="2" charset="-79"/>
              </a:rPr>
              <a:t>+</a:t>
            </a:r>
            <a:r>
              <a:rPr lang="he-IL" sz="2000" dirty="0">
                <a:cs typeface="BN Capuccino" pitchFamily="2" charset="-79"/>
              </a:rPr>
              <a:t> הטעון חיובית.</a:t>
            </a:r>
            <a:br>
              <a:rPr lang="he-IL" sz="2000" dirty="0">
                <a:cs typeface="BN Capuccino" pitchFamily="2" charset="-79"/>
              </a:rPr>
            </a:br>
            <a:endParaRPr lang="he-IL" sz="2000" dirty="0">
              <a:cs typeface="BN Capuccino" pitchFamily="2" charset="-79"/>
            </a:endParaRPr>
          </a:p>
        </p:txBody>
      </p:sp>
      <p:pic>
        <p:nvPicPr>
          <p:cNvPr id="4" name="מציין מיקום תוכן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2834" y="790833"/>
            <a:ext cx="9196367" cy="2576796"/>
          </a:xfrm>
          <a:prstGeom prst="rect">
            <a:avLst/>
          </a:prstGeom>
          <a:ln w="228600" cap="sq" cmpd="thickThin">
            <a:solidFill>
              <a:srgbClr val="8A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תמונה 4">
            <a:hlinkClick r:id="rId3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1592" y="6119719"/>
            <a:ext cx="4584589" cy="49991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94919" y="3899157"/>
            <a:ext cx="491752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cs typeface="BN Capuccino" pitchFamily="2" charset="-79"/>
              </a:rPr>
              <a:t>כשנתרן </a:t>
            </a:r>
            <a:r>
              <a:rPr lang="he-IL" sz="2000" dirty="0" err="1">
                <a:cs typeface="BN Capuccino" pitchFamily="2" charset="-79"/>
              </a:rPr>
              <a:t>אלגינט</a:t>
            </a:r>
            <a:r>
              <a:rPr lang="he-IL" sz="2000" dirty="0">
                <a:cs typeface="BN Capuccino" pitchFamily="2" charset="-79"/>
              </a:rPr>
              <a:t> פוגש מלח של סידן (כמו הסידן </a:t>
            </a:r>
            <a:r>
              <a:rPr lang="he-IL" sz="2000" dirty="0" err="1">
                <a:cs typeface="BN Capuccino" pitchFamily="2" charset="-79"/>
              </a:rPr>
              <a:t>לקטט</a:t>
            </a:r>
            <a:r>
              <a:rPr lang="he-IL" sz="2000" dirty="0">
                <a:cs typeface="BN Capuccino" pitchFamily="2" charset="-79"/>
              </a:rPr>
              <a:t>) הוא מתקשה. </a:t>
            </a:r>
          </a:p>
          <a:p>
            <a:r>
              <a:rPr lang="he-IL" sz="2000" dirty="0">
                <a:cs typeface="BN Capuccino" pitchFamily="2" charset="-79"/>
              </a:rPr>
              <a:t>מבחינה כימית, במלח של סידן קיימים יוני סידן </a:t>
            </a:r>
            <a:r>
              <a:rPr lang="en-US" sz="2000" dirty="0">
                <a:cs typeface="BN Capuccino" pitchFamily="2" charset="-79"/>
              </a:rPr>
              <a:t>Ca</a:t>
            </a:r>
            <a:r>
              <a:rPr lang="en-US" sz="2000" baseline="30000" dirty="0">
                <a:cs typeface="BN Capuccino" pitchFamily="2" charset="-79"/>
              </a:rPr>
              <a:t>+2</a:t>
            </a:r>
            <a:r>
              <a:rPr lang="he-IL" sz="2000" dirty="0">
                <a:cs typeface="BN Capuccino" pitchFamily="2" charset="-79"/>
              </a:rPr>
              <a:t>, שמסוגלים 'לקשור' יחד שתי טבעות משתי שרשראות </a:t>
            </a:r>
            <a:r>
              <a:rPr lang="he-IL" sz="2000" dirty="0" err="1">
                <a:cs typeface="BN Capuccino" pitchFamily="2" charset="-79"/>
              </a:rPr>
              <a:t>אלגינט</a:t>
            </a:r>
            <a:r>
              <a:rPr lang="he-IL" sz="2000" dirty="0">
                <a:cs typeface="BN Capuccino" pitchFamily="2" charset="-79"/>
              </a:rPr>
              <a:t> שונות (על כל טבעת יש מטען חשמלי +1).</a:t>
            </a:r>
          </a:p>
          <a:p>
            <a:r>
              <a:rPr lang="he-IL" sz="2000" dirty="0">
                <a:cs typeface="BN Capuccino" pitchFamily="2" charset="-79"/>
              </a:rPr>
              <a:t>כך נוצרת רשת תלת-ממדית</a:t>
            </a:r>
          </a:p>
        </p:txBody>
      </p:sp>
      <p:sp>
        <p:nvSpPr>
          <p:cNvPr id="3" name="חץ שמאלה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36476" y="4497859"/>
            <a:ext cx="1062681" cy="3707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ציין מיקום של מספר שקופית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F0BA-EB7A-4916-9B07-88471C6556F3}" type="slidenum">
              <a:rPr lang="he-IL" smtClean="0"/>
              <a:pPr/>
              <a:t>10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68726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type="title" idx="4294967295"/>
          </p:nvPr>
        </p:nvSpPr>
        <p:spPr>
          <a:xfrm>
            <a:off x="2470150" y="96838"/>
            <a:ext cx="8915400" cy="14335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914400" marR="0" lvl="2" indent="0" algn="r" defTabSz="4572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r>
              <a:rPr kumimoji="0" lang="he-IL" sz="96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    בתיאבון!</a:t>
            </a:r>
          </a:p>
        </p:txBody>
      </p:sp>
      <p:pic>
        <p:nvPicPr>
          <p:cNvPr id="4" name="Picture 4" descr="20160404_10555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0988" y="1716154"/>
            <a:ext cx="8534282" cy="48337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F0BA-EB7A-4916-9B07-88471C6556F3}" type="slidenum">
              <a:rPr lang="he-IL" smtClean="0"/>
              <a:pPr/>
              <a:t>11</a:t>
            </a:fld>
            <a:endParaRPr lang="he-I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40156" y="290831"/>
            <a:ext cx="8911687" cy="1280890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e-IL" sz="5400" b="1" dirty="0">
                <a:ln/>
                <a:solidFill>
                  <a:schemeClr val="accent4"/>
                </a:solidFill>
              </a:rPr>
              <a:t>מהו בישול מולקולרי?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DC1BC218-43F2-4B05-8D40-573E137C1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בועת דיבור: מלבן עם פינות מעוגלות 9">
            <a:extLst>
              <a:ext uri="{FF2B5EF4-FFF2-40B4-BE49-F238E27FC236}">
                <a16:creationId xmlns:a16="http://schemas.microsoft.com/office/drawing/2014/main" id="{9DA75C26-FEC0-4ACF-99E0-ECE9E372C4EE}"/>
              </a:ext>
            </a:extLst>
          </p:cNvPr>
          <p:cNvSpPr/>
          <p:nvPr/>
        </p:nvSpPr>
        <p:spPr>
          <a:xfrm>
            <a:off x="3521528" y="1603476"/>
            <a:ext cx="5453743" cy="1694895"/>
          </a:xfrm>
          <a:prstGeom prst="wedgeRoundRectCallout">
            <a:avLst>
              <a:gd name="adj1" fmla="val 62375"/>
              <a:gd name="adj2" fmla="val -375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/>
              <a:t>אם חושבים על זה, כל בישול הוא בעצם מולקולרי. כשאתם מוסיפים אבקת אפייה אל בלילת עוגה, כשאתם מסמיכים תבשילים, מערבבים חומרים, או מחממים משהו לטמפרטורה מסוימת אתם בעצם מבצעים תגובות כימיות. </a:t>
            </a:r>
          </a:p>
        </p:txBody>
      </p:sp>
      <p:sp>
        <p:nvSpPr>
          <p:cNvPr id="7" name="בועת דיבור: מלבן עם פינות מעוגלות 6">
            <a:extLst>
              <a:ext uri="{FF2B5EF4-FFF2-40B4-BE49-F238E27FC236}">
                <a16:creationId xmlns:a16="http://schemas.microsoft.com/office/drawing/2014/main" id="{BC1B0352-35F8-45A1-B942-8499626039DE}"/>
              </a:ext>
            </a:extLst>
          </p:cNvPr>
          <p:cNvSpPr/>
          <p:nvPr/>
        </p:nvSpPr>
        <p:spPr>
          <a:xfrm>
            <a:off x="3924300" y="3733800"/>
            <a:ext cx="5257800" cy="2503129"/>
          </a:xfrm>
          <a:prstGeom prst="wedgeRoundRectCallout">
            <a:avLst>
              <a:gd name="adj1" fmla="val -59906"/>
              <a:gd name="adj2" fmla="val -237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dirty="0">
                <a:solidFill>
                  <a:schemeClr val="bg2"/>
                </a:solidFill>
              </a:rPr>
              <a:t>אז מה בעצם מייחד את הבישול המולקולרי? </a:t>
            </a:r>
          </a:p>
          <a:p>
            <a:endParaRPr lang="he-IL" sz="2000" dirty="0">
              <a:solidFill>
                <a:schemeClr val="bg2"/>
              </a:solidFill>
            </a:endParaRPr>
          </a:p>
          <a:p>
            <a:r>
              <a:rPr lang="he-IL" sz="2000" dirty="0">
                <a:solidFill>
                  <a:schemeClr val="bg2"/>
                </a:solidFill>
              </a:rPr>
              <a:t>בטכנולוגיה זו אנו משתמשים בשיטות בישול חדשות המשלבות מדע וטכנולוגיה בהכנת אוכל, </a:t>
            </a:r>
          </a:p>
          <a:p>
            <a:r>
              <a:rPr lang="he-IL" sz="2000" dirty="0">
                <a:solidFill>
                  <a:schemeClr val="bg2"/>
                </a:solidFill>
              </a:rPr>
              <a:t>המאופיינות </a:t>
            </a:r>
            <a:r>
              <a:rPr lang="he-IL" sz="2000" b="1" dirty="0">
                <a:solidFill>
                  <a:schemeClr val="bg2"/>
                </a:solidFill>
              </a:rPr>
              <a:t>בשינוי מרקמים וטקסטורות של אוכל קיים על ידי שימוש במדע הכימיה</a:t>
            </a:r>
          </a:p>
          <a:p>
            <a:endParaRPr lang="he-IL" sz="2000" b="1" dirty="0">
              <a:solidFill>
                <a:schemeClr val="bg2"/>
              </a:solidFill>
            </a:endParaRPr>
          </a:p>
        </p:txBody>
      </p:sp>
      <p:sp>
        <p:nvSpPr>
          <p:cNvPr id="3" name="מציין מיקום של מספר שקופית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F0BA-EB7A-4916-9B07-88471C6556F3}" type="slidenum">
              <a:rPr lang="he-IL" smtClean="0"/>
              <a:pPr/>
              <a:t>2</a:t>
            </a:fld>
            <a:endParaRPr lang="he-IL"/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62" y="3074498"/>
            <a:ext cx="3276600" cy="3276600"/>
          </a:xfrm>
          <a:prstGeom prst="rect">
            <a:avLst/>
          </a:prstGeom>
        </p:spPr>
      </p:pic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271" y="469744"/>
            <a:ext cx="3111656" cy="311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81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מציין מיקום תוכן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538683"/>
              </p:ext>
            </p:extLst>
          </p:nvPr>
        </p:nvGraphicFramePr>
        <p:xfrm>
          <a:off x="410489" y="498765"/>
          <a:ext cx="11296602" cy="6192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מציין מיקום של מספר שקופית 1"/>
          <p:cNvSpPr>
            <a:spLocks noGrp="1"/>
          </p:cNvSpPr>
          <p:nvPr>
            <p:ph type="title" idx="4294967295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6018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ומה בתפריט?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ספגטי שוקו</a:t>
            </a:r>
          </a:p>
          <a:p>
            <a:endParaRPr lang="he-IL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he-I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קוויאר פטל</a:t>
            </a:r>
          </a:p>
          <a:p>
            <a:endParaRPr 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he-IL" dirty="0"/>
          </a:p>
        </p:txBody>
      </p:sp>
      <p:pic>
        <p:nvPicPr>
          <p:cNvPr id="6" name="תמונה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9726" y="2492489"/>
            <a:ext cx="4927186" cy="2782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מחומש 3"/>
          <p:cNvSpPr/>
          <p:nvPr/>
        </p:nvSpPr>
        <p:spPr>
          <a:xfrm>
            <a:off x="-1" y="465049"/>
            <a:ext cx="6388443" cy="1248032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בפעילות היום נכין מאכלים מוכרים במרקמים מפתיעים</a:t>
            </a:r>
          </a:p>
          <a:p>
            <a:pPr algn="ctr"/>
            <a:r>
              <a:rPr lang="he-IL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בעזרת חומרים כימיים שונים וציוד שלפעמים מוכר לנו מהמעבדה.... 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112669" y="1261353"/>
            <a:ext cx="779767" cy="365125"/>
          </a:xfrm>
        </p:spPr>
        <p:txBody>
          <a:bodyPr/>
          <a:lstStyle/>
          <a:p>
            <a:fld id="{692EF0BA-EB7A-4916-9B07-88471C6556F3}" type="slidenum">
              <a:rPr lang="he-IL" smtClean="0"/>
              <a:pPr/>
              <a:t>4</a:t>
            </a:fld>
            <a:endParaRPr lang="he-IL" dirty="0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974" y="397937"/>
            <a:ext cx="1969402" cy="171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0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256" y="5601074"/>
            <a:ext cx="3962400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527" y="4268163"/>
            <a:ext cx="3962400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256" y="2887611"/>
            <a:ext cx="3962400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מחומש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821825" y="1478691"/>
            <a:ext cx="3941805" cy="109151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64018" y="172402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he-IL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ספגטי שוקו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28248" y="1556792"/>
            <a:ext cx="3289228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הכינו תמיסה מאבקת </a:t>
            </a:r>
            <a:r>
              <a:rPr lang="he-IL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פליקסיגל</a:t>
            </a:r>
            <a:r>
              <a:rPr lang="he-I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חלב ואבקת שוקולית, ערבבו היטב תוך כדי חימום עד לרתיחה.</a:t>
            </a:r>
          </a:p>
          <a:p>
            <a:endParaRPr lang="he-IL" dirty="0"/>
          </a:p>
          <a:p>
            <a:endParaRPr lang="he-IL" dirty="0"/>
          </a:p>
          <a:p>
            <a:pPr lvl="0"/>
            <a:r>
              <a:rPr lang="he-IL" b="1" dirty="0"/>
              <a:t> </a:t>
            </a:r>
            <a:r>
              <a:rPr lang="he-I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שאבו באמצעות מזרק את התמיסה אל תוך צינור פלסטיק המחובר למזרק.</a:t>
            </a:r>
          </a:p>
          <a:p>
            <a:pPr lvl="0"/>
            <a:endParaRPr lang="he-IL" dirty="0"/>
          </a:p>
          <a:p>
            <a:pPr lvl="0"/>
            <a:endParaRPr lang="he-IL" dirty="0"/>
          </a:p>
          <a:p>
            <a:pPr lvl="0"/>
            <a:r>
              <a:rPr lang="he-I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נתקו את צינור הפלסטיק מהמזרק.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/>
            <a:r>
              <a:rPr lang="he-I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הניחו את הצינור לקירור באמבט קרח והמתינו שתי דקות.</a:t>
            </a:r>
          </a:p>
          <a:p>
            <a:pPr lvl="0"/>
            <a:endParaRPr lang="he-IL" dirty="0"/>
          </a:p>
          <a:p>
            <a:pPr lvl="0"/>
            <a:endParaRPr lang="he-IL" b="1" dirty="0"/>
          </a:p>
          <a:p>
            <a:pPr lvl="0"/>
            <a:r>
              <a:rPr lang="he-I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חברו שוב את המזרק לצינור הפלסטיק ודחפו בעזרת הבוכנה את הספגטי החוצה אל הצלחת.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/>
            <a:endParaRPr lang="en-US" dirty="0"/>
          </a:p>
          <a:p>
            <a:pPr marL="342900" indent="-342900">
              <a:buAutoNum type="arabicPeriod"/>
            </a:pP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9428206" y="766119"/>
            <a:ext cx="18164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המתכון: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F0BA-EB7A-4916-9B07-88471C6556F3}" type="slidenum">
              <a:rPr lang="he-IL" smtClean="0"/>
              <a:pPr/>
              <a:t>5</a:t>
            </a:fld>
            <a:endParaRPr lang="he-IL" dirty="0"/>
          </a:p>
        </p:txBody>
      </p:sp>
      <p:pic>
        <p:nvPicPr>
          <p:cNvPr id="102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5873" y="4267175"/>
            <a:ext cx="3061122" cy="2295841"/>
          </a:xfrm>
          <a:prstGeom prst="rect">
            <a:avLst/>
          </a:prstGeom>
          <a:noFill/>
        </p:spPr>
      </p:pic>
      <p:pic>
        <p:nvPicPr>
          <p:cNvPr id="1027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5873" y="1459554"/>
            <a:ext cx="2961735" cy="2221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1391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81282" y="6488668"/>
            <a:ext cx="30232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מעובד מאתר מכון דוידסון</a:t>
            </a:r>
          </a:p>
        </p:txBody>
      </p:sp>
      <p:pic>
        <p:nvPicPr>
          <p:cNvPr id="6" name="תמונה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4575" t="32402" r="27849" b="10986"/>
          <a:stretch/>
        </p:blipFill>
        <p:spPr>
          <a:xfrm>
            <a:off x="4104568" y="1322173"/>
            <a:ext cx="2203333" cy="2054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תמונה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6506" t="33668" r="28007" b="10167"/>
          <a:stretch/>
        </p:blipFill>
        <p:spPr>
          <a:xfrm>
            <a:off x="4069922" y="4195276"/>
            <a:ext cx="2237979" cy="1992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85144" y="3376296"/>
            <a:ext cx="28227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הפולימר מוכנס למים</a:t>
            </a:r>
          </a:p>
        </p:txBody>
      </p:sp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06105" y="6187691"/>
            <a:ext cx="17711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לאחר חימום</a:t>
            </a:r>
          </a:p>
        </p:txBody>
      </p:sp>
      <p:sp>
        <p:nvSpPr>
          <p:cNvPr id="11" name="חץ למטה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75804" y="3376296"/>
            <a:ext cx="543698" cy="12686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ציין מיקום של מספר שקופית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F0BA-EB7A-4916-9B07-88471C6556F3}" type="slidenum">
              <a:rPr lang="he-IL" smtClean="0"/>
              <a:pPr/>
              <a:t>6</a:t>
            </a:fld>
            <a:endParaRPr lang="he-IL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A760FEC-F2E9-98AA-B949-57660BD3D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968" y="300977"/>
            <a:ext cx="8911687" cy="1280890"/>
          </a:xfrm>
        </p:spPr>
        <p:txBody>
          <a:bodyPr/>
          <a:lstStyle/>
          <a:p>
            <a:pPr algn="r"/>
            <a:r>
              <a:rPr lang="he-IL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אז איפה כאן הכימיה?</a:t>
            </a:r>
            <a:br>
              <a:rPr lang="he-IL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A3FB83-1684-6C8B-90C2-EEECF393756B}"/>
              </a:ext>
            </a:extLst>
          </p:cNvPr>
          <p:cNvSpPr txBox="1"/>
          <p:nvPr/>
        </p:nvSpPr>
        <p:spPr>
          <a:xfrm>
            <a:off x="6649066" y="1102578"/>
            <a:ext cx="525347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פלקסיג'ל</a:t>
            </a:r>
            <a:r>
              <a:rPr lang="he-IL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הוא תערובת של פולימרים (מולקולות ענק) </a:t>
            </a:r>
            <a:br>
              <a:rPr lang="he-IL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he-IL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רב סוכריים (כל מולקולה מורכבת משרשרת המכילה מספר רב של מולקולות סוכר)</a:t>
            </a:r>
            <a:br>
              <a:rPr lang="he-IL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br>
              <a:rPr lang="he-IL" sz="1600" dirty="0"/>
            </a:br>
            <a:br>
              <a:rPr lang="he-IL" sz="1600" dirty="0"/>
            </a:br>
            <a:br>
              <a:rPr lang="he-IL" sz="1600" dirty="0"/>
            </a:br>
            <a:br>
              <a:rPr lang="he-IL" sz="1600" dirty="0"/>
            </a:br>
            <a:br>
              <a:rPr lang="he-IL" sz="1600" dirty="0"/>
            </a:br>
            <a:br>
              <a:rPr lang="he-IL" sz="1600" dirty="0"/>
            </a:br>
            <a:br>
              <a:rPr lang="he-IL" sz="1600" dirty="0"/>
            </a:br>
            <a:br>
              <a:rPr lang="he-IL" sz="1600" dirty="0"/>
            </a:br>
            <a:r>
              <a:rPr lang="he-IL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כאשר ממיסים אותם במים חמים, מולקולות הפולימר נעות מהר יותר, מתפזרות בין מולקולות המים, מסתבכות זו בזו ונוצרת דייסה סמיכה.</a:t>
            </a:r>
            <a:br>
              <a:rPr lang="he-IL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8976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400801" y="1233709"/>
            <a:ext cx="4485974" cy="3379479"/>
          </a:xfrm>
        </p:spPr>
        <p:txBody>
          <a:bodyPr>
            <a:noAutofit/>
          </a:bodyPr>
          <a:lstStyle/>
          <a:p>
            <a:pPr algn="r"/>
            <a:r>
              <a:rPr lang="he-IL" sz="24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כשמקררים את התמיסה בחזרה, המערכת קופאת: </a:t>
            </a:r>
            <a:br>
              <a:rPr lang="he-IL" sz="24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he-IL" sz="24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מולקולות המסמיך עוצרות במקומן ומולקולות המים שהתפזרו ביניהן נלכדות במקום, עקב קשרים כימיים בין-מולקולריים (בעיקר קשרי מימן) שנוצרים בין המים לבין המסמיך.</a:t>
            </a:r>
            <a:br>
              <a:rPr lang="he-IL" sz="24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he-IL" sz="24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התוצאה היא מבנה דמוי ג'ל, ששומר על צורתו בלי צורך בכלי – כמו הספגטי שהכנו.</a:t>
            </a:r>
          </a:p>
        </p:txBody>
      </p:sp>
      <p:pic>
        <p:nvPicPr>
          <p:cNvPr id="4" name="תמונה 3" descr="איור של פולימר במים לאחר קירור"/>
          <p:cNvPicPr>
            <a:picLocks noChangeAspect="1"/>
          </p:cNvPicPr>
          <p:nvPr/>
        </p:nvPicPr>
        <p:blipFill rotWithShape="1">
          <a:blip r:embed="rId2" cstate="print"/>
          <a:srcRect l="33477" t="25378" r="27755" b="8172"/>
          <a:stretch/>
        </p:blipFill>
        <p:spPr>
          <a:xfrm>
            <a:off x="2472715" y="1303288"/>
            <a:ext cx="3546613" cy="31363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45124" y="4481380"/>
            <a:ext cx="180408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לאחר קירור</a:t>
            </a:r>
          </a:p>
        </p:txBody>
      </p:sp>
      <p:sp>
        <p:nvSpPr>
          <p:cNvPr id="6" name="TextBox 5">
            <a:hlinkClick r:id="rId3"/>
          </p:cNvPr>
          <p:cNvSpPr txBox="1"/>
          <p:nvPr/>
        </p:nvSpPr>
        <p:spPr>
          <a:xfrm>
            <a:off x="2190142" y="5830142"/>
            <a:ext cx="4572000" cy="36933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dirty="0"/>
              <a:t>קישור למתכון והסבר באתר מכון דוידסון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F0BA-EB7A-4916-9B07-88471C6556F3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0862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10881" y="13151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he-IL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קוויאר ממיץ פטל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84432" y="1196752"/>
            <a:ext cx="14580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מתכון:</a:t>
            </a:r>
          </a:p>
        </p:txBody>
      </p:sp>
      <p:pic>
        <p:nvPicPr>
          <p:cNvPr id="3078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5733256"/>
            <a:ext cx="480377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4797152"/>
            <a:ext cx="48037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3933056"/>
            <a:ext cx="48037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813" y="3031091"/>
            <a:ext cx="4804248" cy="693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677" y="1738504"/>
            <a:ext cx="4930347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29849" y="1738504"/>
            <a:ext cx="4448434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הכנת תמיסת </a:t>
            </a:r>
            <a:r>
              <a:rPr lang="he-IL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ספריפיקציה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pPr lvl="0"/>
            <a:r>
              <a:rPr lang="he-I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המיסו את </a:t>
            </a:r>
            <a:r>
              <a:rPr lang="he-IL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האלגינט</a:t>
            </a:r>
            <a:r>
              <a:rPr lang="he-I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he-IL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והציטרט</a:t>
            </a:r>
            <a:r>
              <a:rPr lang="he-I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במים רותחים. ערבבו היטב בעזרת מערבל יד חשמלי וצננו כשעה.</a:t>
            </a:r>
          </a:p>
          <a:p>
            <a:pPr lvl="0"/>
            <a:endParaRPr lang="he-IL" b="1" dirty="0"/>
          </a:p>
          <a:p>
            <a:pPr lvl="0"/>
            <a:r>
              <a:rPr lang="he-I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ערבבו את התמיסה עם נפח שווה של </a:t>
            </a:r>
          </a:p>
          <a:p>
            <a:pPr lvl="0"/>
            <a:r>
              <a:rPr lang="he-I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תרכיז פירות.</a:t>
            </a:r>
          </a:p>
          <a:p>
            <a:pPr lvl="0"/>
            <a:endParaRPr lang="he-I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/>
            <a:endParaRPr lang="he-IL" dirty="0"/>
          </a:p>
          <a:p>
            <a:pPr lvl="0"/>
            <a:r>
              <a:rPr lang="he-I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המיסו סידן </a:t>
            </a:r>
            <a:r>
              <a:rPr lang="he-IL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לקטט</a:t>
            </a:r>
            <a:r>
              <a:rPr lang="he-I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בכוס מים.</a:t>
            </a:r>
          </a:p>
          <a:p>
            <a:pPr lvl="0"/>
            <a:endParaRPr lang="he-IL" dirty="0"/>
          </a:p>
          <a:p>
            <a:pPr lvl="0"/>
            <a:r>
              <a:rPr lang="he-I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בעזרת פיפטה טפטפו מהתערובת שהכנתם  למי הסידן שבכוס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he-I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/>
            <a:endParaRPr lang="he-IL" dirty="0"/>
          </a:p>
          <a:p>
            <a:pPr lvl="0"/>
            <a:endParaRPr lang="he-I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/>
            <a:r>
              <a:rPr lang="he-I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המתינו כשתי דקות וסננו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he-I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את כדוריות הקוויאר באמצעות מסננת או גזה.</a:t>
            </a:r>
            <a:b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br>
              <a:rPr lang="en-US" dirty="0"/>
            </a:br>
            <a:br>
              <a:rPr lang="en-US" dirty="0"/>
            </a:br>
            <a:endParaRPr lang="he-IL" dirty="0"/>
          </a:p>
        </p:txBody>
      </p:sp>
      <p:sp>
        <p:nvSpPr>
          <p:cNvPr id="6" name="מציין מיקום של מספר שקופית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F0BA-EB7A-4916-9B07-88471C6556F3}" type="slidenum">
              <a:rPr lang="he-IL" smtClean="0"/>
              <a:pPr/>
              <a:t>8</a:t>
            </a:fld>
            <a:endParaRPr lang="he-IL" dirty="0"/>
          </a:p>
        </p:txBody>
      </p:sp>
      <p:pic>
        <p:nvPicPr>
          <p:cNvPr id="2050" name="תמונה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3209" r="21220" b="18863"/>
          <a:stretch>
            <a:fillRect/>
          </a:stretch>
        </p:blipFill>
        <p:spPr bwMode="auto">
          <a:xfrm>
            <a:off x="2258304" y="2190011"/>
            <a:ext cx="3596260" cy="2951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0488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8085"/>
          </a:xfrm>
        </p:spPr>
        <p:txBody>
          <a:bodyPr>
            <a:normAutofit/>
          </a:bodyPr>
          <a:lstStyle/>
          <a:p>
            <a:pPr algn="r"/>
            <a:r>
              <a:rPr lang="he-IL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אז איפה כאן הכימיה?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502875" y="1688757"/>
            <a:ext cx="5570610" cy="2982097"/>
          </a:xfrm>
        </p:spPr>
        <p:txBody>
          <a:bodyPr>
            <a:noAutofit/>
          </a:bodyPr>
          <a:lstStyle/>
          <a:p>
            <a:r>
              <a:rPr lang="he-IL" sz="2400" b="1" dirty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במתכון זה אנו משתמשים בטכניקה הנקראת </a:t>
            </a:r>
            <a:r>
              <a:rPr lang="he-IL" sz="2400" b="1" dirty="0" err="1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ספריפיקציה</a:t>
            </a:r>
            <a:endParaRPr lang="he-IL" sz="2400" b="1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he-IL" sz="2400" b="1" dirty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הטכניקה מאפשרת יצירת כדורים, הנוזלים בליבתם ונוקשים בעטיפתם (דמויי קוויאר, ניוקי או רביולי), אותם כדורים עטופים באותו חומר נוזלי המרכיב את הליבה, שהוקשח לשכבה מוצקה.</a:t>
            </a:r>
          </a:p>
          <a:p>
            <a:r>
              <a:rPr lang="he-IL" sz="2400" b="1" dirty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המיצוק נובע מתגובה בין החומר נתרן </a:t>
            </a:r>
            <a:r>
              <a:rPr lang="he-IL" sz="2400" b="1" dirty="0" err="1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אלגינט</a:t>
            </a:r>
            <a:r>
              <a:rPr lang="he-IL" sz="2400" b="1" dirty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ליוני סידן, שמקורם במלחי סידן.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F0BA-EB7A-4916-9B07-88471C6556F3}" type="slidenum">
              <a:rPr lang="he-IL" smtClean="0"/>
              <a:pPr/>
              <a:t>9</a:t>
            </a:fld>
            <a:endParaRPr lang="he-IL" dirty="0"/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10" y="1834417"/>
            <a:ext cx="3048000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0974517"/>
      </p:ext>
    </p:extLst>
  </p:cSld>
  <p:clrMapOvr>
    <a:masterClrMapping/>
  </p:clrMapOvr>
</p:sld>
</file>

<file path=ppt/theme/theme1.xml><?xml version="1.0" encoding="utf-8"?>
<a:theme xmlns:a="http://schemas.openxmlformats.org/drawingml/2006/main" name="עשן מתפתל">
  <a:themeElements>
    <a:clrScheme name="עשן מתפתל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עשן מתפתל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עשן מתפתל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631</TotalTime>
  <Words>526</Words>
  <Application>Microsoft Office PowerPoint</Application>
  <PresentationFormat>Widescreen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Unicode MS</vt:lpstr>
      <vt:lpstr>BN Capuccino</vt:lpstr>
      <vt:lpstr>Calibri</vt:lpstr>
      <vt:lpstr>Century Gothic</vt:lpstr>
      <vt:lpstr>Wingdings 3</vt:lpstr>
      <vt:lpstr>עשן מתפתל</vt:lpstr>
      <vt:lpstr>בישול מולקולרי</vt:lpstr>
      <vt:lpstr>מהו בישול מולקולרי?</vt:lpstr>
      <vt:lpstr>3</vt:lpstr>
      <vt:lpstr>ומה בתפריט?</vt:lpstr>
      <vt:lpstr>ספגטי שוקו</vt:lpstr>
      <vt:lpstr>אז איפה כאן הכימיה? </vt:lpstr>
      <vt:lpstr>כשמקררים את התמיסה בחזרה, המערכת קופאת:  מולקולות המסמיך עוצרות במקומן ומולקולות המים שהתפזרו ביניהן נלכדות במקום, עקב קשרים כימיים בין-מולקולריים (בעיקר קשרי מימן) שנוצרים בין המים לבין המסמיך.  התוצאה היא מבנה דמוי ג'ל, ששומר על צורתו בלי צורך בכלי – כמו הספגטי שהכנו.</vt:lpstr>
      <vt:lpstr>קוויאר ממיץ פטל</vt:lpstr>
      <vt:lpstr>אז איפה כאן הכימיה?</vt:lpstr>
      <vt:lpstr>נתרן אליגנט הינו פולימר המורכב מאלפי טבעות, כאשר בכל טבעת יש אזור טעון במטען חשמלי שלילי, ולידו יון נתרן Na+ הטעון חיובית. </vt:lpstr>
      <vt:lpstr>    בתיאבון!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תחבורה</dc:creator>
  <cp:lastModifiedBy>Shelly Livne</cp:lastModifiedBy>
  <cp:revision>81</cp:revision>
  <dcterms:created xsi:type="dcterms:W3CDTF">2017-12-21T12:11:25Z</dcterms:created>
  <dcterms:modified xsi:type="dcterms:W3CDTF">2025-12-10T13:55:10Z</dcterms:modified>
</cp:coreProperties>
</file>