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2" r:id="rId5"/>
    <p:sldId id="263" r:id="rId6"/>
    <p:sldId id="264" r:id="rId7"/>
  </p:sldIdLst>
  <p:sldSz cx="9144000" cy="6858000" type="screen4x3"/>
  <p:notesSz cx="6858000" cy="97742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he-IL"/>
    </a:defPPr>
    <a:lvl1pPr algn="l" rtl="1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1pPr>
    <a:lvl2pPr marL="457200" algn="l" rtl="1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2pPr>
    <a:lvl3pPr marL="914400" algn="l" rtl="1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3pPr>
    <a:lvl4pPr marL="1371600" algn="l" rtl="1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4pPr>
    <a:lvl5pPr marL="1828800" algn="l" rtl="1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5pPr>
    <a:lvl6pPr marL="2286000" algn="l" defTabSz="914400" rtl="0" eaLnBrk="1" latinLnBrk="0" hangingPunct="1">
      <a:defRPr sz="40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6pPr>
    <a:lvl7pPr marL="2743200" algn="l" defTabSz="914400" rtl="0" eaLnBrk="1" latinLnBrk="0" hangingPunct="1">
      <a:defRPr sz="40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7pPr>
    <a:lvl8pPr marL="3200400" algn="l" defTabSz="914400" rtl="0" eaLnBrk="1" latinLnBrk="0" hangingPunct="1">
      <a:defRPr sz="40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8pPr>
    <a:lvl9pPr marL="3657600" algn="l" defTabSz="914400" rtl="0" eaLnBrk="1" latinLnBrk="0" hangingPunct="1">
      <a:defRPr sz="40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AD924"/>
    <a:srgbClr val="FAFD00"/>
    <a:srgbClr val="EF9100"/>
    <a:srgbClr val="CF0E30"/>
    <a:srgbClr val="DADADA"/>
    <a:srgbClr val="CE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67213"/>
    <p:restoredTop sz="90929"/>
  </p:normalViewPr>
  <p:slideViewPr>
    <p:cSldViewPr snapToGrid="0">
      <p:cViewPr varScale="1">
        <p:scale>
          <a:sx n="81" d="100"/>
          <a:sy n="81" d="100"/>
        </p:scale>
        <p:origin x="653" y="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43A1605-5AAF-320F-1054-E3CCDB183BF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57725"/>
            <a:ext cx="50292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8892D76-E718-7CDF-5F70-4F40FB93E9A1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854075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1pPr>
    <a:lvl2pPr marL="457200" algn="l" defTabSz="762000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2pPr>
    <a:lvl3pPr marL="914400" algn="l" defTabSz="762000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3pPr>
    <a:lvl4pPr marL="1371600" algn="l" defTabSz="762000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4pPr>
    <a:lvl5pPr marL="1828800" algn="l" defTabSz="762000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F98FD-A7AA-289D-71A2-2E0F7E502D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7D73C7-024C-DE42-740D-67CAD6D19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6545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3E698-8EBE-CAB9-D056-B9E674B63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6BDC9-BA5D-EB41-72CC-A719764F0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3777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65E9E1-FAC9-0D5A-C7F2-305ABD1A80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790DCE-67A5-9221-C341-27BDD456E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796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98E58-1016-44BC-6AA6-79FB52E5F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724B4-C071-1C35-A142-8AA3E5D6C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435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C1D68-EA71-2600-8DB9-853F27695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95E67-FAD0-564A-2094-657CA94F0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886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DE878-06F6-D7F9-DE3E-EE4561F49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4A54E-6F49-2236-802C-4798413172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2F48F-E594-5B12-15A0-07AA90F43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95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97DB2-3898-16BB-CA79-81BF1850F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896E0-F66A-D1D0-3B56-2D120C0DA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A29C28-F3CC-8A51-8E36-081091FD8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82C9F7-BA3F-D03E-D3DF-0470842326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D516D5-D39C-FE8A-7472-C0142F351F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489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7D308-023E-3947-A2F3-C0A362F5B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9674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960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6B026-90FB-E96B-FE73-E643E94E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70EE8-78CD-13FC-9BB1-EF533974D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692E7-2052-C22B-2F0B-41CC26917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925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A0D76-3452-39AD-9AC0-A53D98BCE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FDECC4-1681-F09C-F5AE-E121FF4193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46BCD3-E3FD-57CB-C4FD-68E5BBC26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057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B537A3C-ECE3-7050-D878-8A43B5DD53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FC3EF4C-A13C-B4C9-2D18-F53FD6E5B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2pPr>
      <a:lvl3pPr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3pPr>
      <a:lvl4pPr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4pPr>
      <a:lvl5pPr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5pPr>
      <a:lvl6pPr marL="457200"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6pPr>
      <a:lvl7pPr marL="914400"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7pPr>
      <a:lvl8pPr marL="1371600"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8pPr>
      <a:lvl9pPr marL="1828800"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9pPr>
    </p:titleStyle>
    <p:bodyStyle>
      <a:lvl1pPr marL="342900" indent="-3429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16" name="Group 20" descr="מימן כלורי במצב גזי (מודל)">
            <a:extLst>
              <a:ext uri="{FF2B5EF4-FFF2-40B4-BE49-F238E27FC236}">
                <a16:creationId xmlns:a16="http://schemas.microsoft.com/office/drawing/2014/main" id="{882394E5-7A40-A012-3BAA-E0F0CC96BA9C}"/>
              </a:ext>
            </a:extLst>
          </p:cNvPr>
          <p:cNvGrpSpPr>
            <a:grpSpLocks/>
          </p:cNvGrpSpPr>
          <p:nvPr/>
        </p:nvGrpSpPr>
        <p:grpSpPr bwMode="auto">
          <a:xfrm>
            <a:off x="163513" y="168275"/>
            <a:ext cx="8421687" cy="6689725"/>
            <a:chOff x="277" y="73"/>
            <a:chExt cx="5305" cy="4214"/>
          </a:xfrm>
        </p:grpSpPr>
        <p:grpSp>
          <p:nvGrpSpPr>
            <p:cNvPr id="4113" name="Group 17">
              <a:extLst>
                <a:ext uri="{FF2B5EF4-FFF2-40B4-BE49-F238E27FC236}">
                  <a16:creationId xmlns:a16="http://schemas.microsoft.com/office/drawing/2014/main" id="{51864E9F-689B-9CA7-734F-7596B759D6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" y="420"/>
              <a:ext cx="4785" cy="3215"/>
              <a:chOff x="688" y="420"/>
              <a:chExt cx="4785" cy="3215"/>
            </a:xfrm>
          </p:grpSpPr>
          <p:grpSp>
            <p:nvGrpSpPr>
              <p:cNvPr id="4100" name="Group 4">
                <a:extLst>
                  <a:ext uri="{FF2B5EF4-FFF2-40B4-BE49-F238E27FC236}">
                    <a16:creationId xmlns:a16="http://schemas.microsoft.com/office/drawing/2014/main" id="{BABED917-E2C3-5F48-3F42-B5CAC77456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94" y="928"/>
                <a:ext cx="1702" cy="997"/>
                <a:chOff x="2394" y="928"/>
                <a:chExt cx="1702" cy="997"/>
              </a:xfrm>
            </p:grpSpPr>
            <p:sp>
              <p:nvSpPr>
                <p:cNvPr id="4098" name="Oval 2">
                  <a:extLst>
                    <a:ext uri="{FF2B5EF4-FFF2-40B4-BE49-F238E27FC236}">
                      <a16:creationId xmlns:a16="http://schemas.microsoft.com/office/drawing/2014/main" id="{DB91F04B-C669-B9CE-BCD7-05C1ACAF78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1060000">
                  <a:off x="2394" y="1218"/>
                  <a:ext cx="1702" cy="561"/>
                </a:xfrm>
                <a:prstGeom prst="ellipse">
                  <a:avLst/>
                </a:prstGeom>
                <a:solidFill>
                  <a:srgbClr val="FAFD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36525" tIns="69850" rIns="136525" bIns="69850" anchor="ctr"/>
                <a:lstStyle>
                  <a:lvl1pPr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849313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697038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2546350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3394075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38512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43084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47656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52228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ctr" rtl="0"/>
                  <a:r>
                    <a:rPr lang="en-US" altLang="en-US" sz="3500" b="0"/>
                    <a:t>H        :  Cl:</a:t>
                  </a:r>
                </a:p>
              </p:txBody>
            </p:sp>
            <p:sp>
              <p:nvSpPr>
                <p:cNvPr id="4099" name="Rectangle 3">
                  <a:extLst>
                    <a:ext uri="{FF2B5EF4-FFF2-40B4-BE49-F238E27FC236}">
                      <a16:creationId xmlns:a16="http://schemas.microsoft.com/office/drawing/2014/main" id="{785CDA96-0116-1A99-62CB-E79912718A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4860000">
                  <a:off x="3204" y="1249"/>
                  <a:ext cx="997" cy="35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36525" tIns="69850" rIns="136525" bIns="69850" anchor="ctr"/>
                <a:lstStyle>
                  <a:lvl1pPr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849313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697038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2546350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3394075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38512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43084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47656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52228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ctr" rtl="0"/>
                  <a:r>
                    <a:rPr lang="en-US" altLang="en-US" sz="3500" b="0"/>
                    <a:t>:    :</a:t>
                  </a:r>
                </a:p>
              </p:txBody>
            </p:sp>
          </p:grpSp>
          <p:grpSp>
            <p:nvGrpSpPr>
              <p:cNvPr id="4103" name="Group 7">
                <a:extLst>
                  <a:ext uri="{FF2B5EF4-FFF2-40B4-BE49-F238E27FC236}">
                    <a16:creationId xmlns:a16="http://schemas.microsoft.com/office/drawing/2014/main" id="{0B40B440-30AC-E22F-FBCE-336BDBDBF3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71" y="2462"/>
                <a:ext cx="1704" cy="998"/>
                <a:chOff x="2871" y="2462"/>
                <a:chExt cx="1704" cy="998"/>
              </a:xfrm>
            </p:grpSpPr>
            <p:sp>
              <p:nvSpPr>
                <p:cNvPr id="4101" name="Oval 5">
                  <a:extLst>
                    <a:ext uri="{FF2B5EF4-FFF2-40B4-BE49-F238E27FC236}">
                      <a16:creationId xmlns:a16="http://schemas.microsoft.com/office/drawing/2014/main" id="{1E3DC85C-84E1-8AED-2FF3-A7E35BEFA4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0340000">
                  <a:off x="2871" y="2845"/>
                  <a:ext cx="1704" cy="561"/>
                </a:xfrm>
                <a:prstGeom prst="ellipse">
                  <a:avLst/>
                </a:prstGeom>
                <a:solidFill>
                  <a:srgbClr val="FAFD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36525" tIns="69850" rIns="136525" bIns="69850" anchor="ctr"/>
                <a:lstStyle>
                  <a:lvl1pPr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849313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697038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2546350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3394075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38512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43084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47656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52228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ctr" rtl="0"/>
                  <a:r>
                    <a:rPr lang="en-US" altLang="en-US" sz="3500" b="0"/>
                    <a:t>H        :  Cl:</a:t>
                  </a:r>
                </a:p>
              </p:txBody>
            </p:sp>
            <p:sp>
              <p:nvSpPr>
                <p:cNvPr id="4102" name="Rectangle 6">
                  <a:extLst>
                    <a:ext uri="{FF2B5EF4-FFF2-40B4-BE49-F238E27FC236}">
                      <a16:creationId xmlns:a16="http://schemas.microsoft.com/office/drawing/2014/main" id="{ED1FEEBC-3F16-944B-F30E-E7A20C0E7F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4140000">
                  <a:off x="3656" y="2782"/>
                  <a:ext cx="998" cy="35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36525" tIns="69850" rIns="136525" bIns="69850" anchor="ctr"/>
                <a:lstStyle>
                  <a:lvl1pPr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849313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697038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2546350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3394075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38512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43084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47656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52228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ctr" rtl="0"/>
                  <a:r>
                    <a:rPr lang="en-US" altLang="en-US" sz="3500" b="0"/>
                    <a:t>:    :</a:t>
                  </a:r>
                </a:p>
              </p:txBody>
            </p:sp>
          </p:grpSp>
          <p:grpSp>
            <p:nvGrpSpPr>
              <p:cNvPr id="4106" name="Group 10">
                <a:extLst>
                  <a:ext uri="{FF2B5EF4-FFF2-40B4-BE49-F238E27FC236}">
                    <a16:creationId xmlns:a16="http://schemas.microsoft.com/office/drawing/2014/main" id="{DF4933B6-A7E8-36C1-0C87-F6C20225C2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75" y="836"/>
                <a:ext cx="998" cy="1702"/>
                <a:chOff x="4475" y="836"/>
                <a:chExt cx="998" cy="1702"/>
              </a:xfrm>
            </p:grpSpPr>
            <p:sp>
              <p:nvSpPr>
                <p:cNvPr id="4104" name="Oval 8">
                  <a:extLst>
                    <a:ext uri="{FF2B5EF4-FFF2-40B4-BE49-F238E27FC236}">
                      <a16:creationId xmlns:a16="http://schemas.microsoft.com/office/drawing/2014/main" id="{D2FFB773-C4C3-114D-34FB-ADBDBCFF29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320000">
                  <a:off x="4108" y="1406"/>
                  <a:ext cx="1702" cy="562"/>
                </a:xfrm>
                <a:prstGeom prst="ellipse">
                  <a:avLst/>
                </a:prstGeom>
                <a:solidFill>
                  <a:srgbClr val="FAFD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36525" tIns="69850" rIns="136525" bIns="69850" anchor="ctr"/>
                <a:lstStyle>
                  <a:lvl1pPr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849313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697038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2546350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3394075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38512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43084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47656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52228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ctr" rtl="0"/>
                  <a:r>
                    <a:rPr lang="en-US" altLang="en-US" sz="3500" b="0"/>
                    <a:t>H        :  Cl:</a:t>
                  </a:r>
                </a:p>
              </p:txBody>
            </p:sp>
            <p:sp>
              <p:nvSpPr>
                <p:cNvPr id="4105" name="Rectangle 9">
                  <a:extLst>
                    <a:ext uri="{FF2B5EF4-FFF2-40B4-BE49-F238E27FC236}">
                      <a16:creationId xmlns:a16="http://schemas.microsoft.com/office/drawing/2014/main" id="{61FFA3D2-29A5-4421-89AF-326045C690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20000">
                  <a:off x="4475" y="1045"/>
                  <a:ext cx="998" cy="35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36525" tIns="69850" rIns="136525" bIns="69850" anchor="ctr"/>
                <a:lstStyle>
                  <a:lvl1pPr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849313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697038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2546350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3394075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38512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43084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47656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52228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ctr" rtl="0"/>
                  <a:r>
                    <a:rPr lang="en-US" altLang="en-US" sz="3500" b="0"/>
                    <a:t>:    :</a:t>
                  </a:r>
                </a:p>
              </p:txBody>
            </p:sp>
          </p:grpSp>
          <p:grpSp>
            <p:nvGrpSpPr>
              <p:cNvPr id="4109" name="Group 13">
                <a:extLst>
                  <a:ext uri="{FF2B5EF4-FFF2-40B4-BE49-F238E27FC236}">
                    <a16:creationId xmlns:a16="http://schemas.microsoft.com/office/drawing/2014/main" id="{7302D067-ED99-DD83-A83B-82C3FE5E9E6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8" y="420"/>
                <a:ext cx="1702" cy="998"/>
                <a:chOff x="688" y="420"/>
                <a:chExt cx="1702" cy="998"/>
              </a:xfrm>
            </p:grpSpPr>
            <p:sp>
              <p:nvSpPr>
                <p:cNvPr id="4107" name="Oval 11">
                  <a:extLst>
                    <a:ext uri="{FF2B5EF4-FFF2-40B4-BE49-F238E27FC236}">
                      <a16:creationId xmlns:a16="http://schemas.microsoft.com/office/drawing/2014/main" id="{C2EF07A5-5F6F-8CE9-DB9E-58E92A47D3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920000">
                  <a:off x="688" y="854"/>
                  <a:ext cx="1702" cy="562"/>
                </a:xfrm>
                <a:prstGeom prst="ellipse">
                  <a:avLst/>
                </a:prstGeom>
                <a:solidFill>
                  <a:srgbClr val="FAFD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36525" tIns="69850" rIns="136525" bIns="69850" anchor="ctr"/>
                <a:lstStyle>
                  <a:lvl1pPr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849313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697038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2546350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3394075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38512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43084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47656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52228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ctr" rtl="0"/>
                  <a:r>
                    <a:rPr lang="en-US" altLang="en-US" sz="3500" b="0"/>
                    <a:t>H        :  Cl:</a:t>
                  </a:r>
                </a:p>
              </p:txBody>
            </p:sp>
            <p:sp>
              <p:nvSpPr>
                <p:cNvPr id="4108" name="Rectangle 12">
                  <a:extLst>
                    <a:ext uri="{FF2B5EF4-FFF2-40B4-BE49-F238E27FC236}">
                      <a16:creationId xmlns:a16="http://schemas.microsoft.com/office/drawing/2014/main" id="{C8C3B9B6-5761-5966-0504-ADFD3ECFF5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3720000">
                  <a:off x="1450" y="740"/>
                  <a:ext cx="998" cy="35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36525" tIns="69850" rIns="136525" bIns="69850" anchor="ctr"/>
                <a:lstStyle>
                  <a:lvl1pPr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849313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697038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2546350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3394075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38512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43084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47656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52228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ctr" rtl="0"/>
                  <a:r>
                    <a:rPr lang="en-US" altLang="en-US" sz="3500" b="0"/>
                    <a:t>:    :</a:t>
                  </a:r>
                </a:p>
              </p:txBody>
            </p:sp>
          </p:grpSp>
          <p:grpSp>
            <p:nvGrpSpPr>
              <p:cNvPr id="4112" name="Group 16">
                <a:extLst>
                  <a:ext uri="{FF2B5EF4-FFF2-40B4-BE49-F238E27FC236}">
                    <a16:creationId xmlns:a16="http://schemas.microsoft.com/office/drawing/2014/main" id="{62C1512B-A30C-F6A4-748D-08198F0E4D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56" y="1932"/>
                <a:ext cx="1011" cy="1703"/>
                <a:chOff x="1056" y="1932"/>
                <a:chExt cx="1011" cy="1703"/>
              </a:xfrm>
            </p:grpSpPr>
            <p:sp>
              <p:nvSpPr>
                <p:cNvPr id="4110" name="Oval 14">
                  <a:extLst>
                    <a:ext uri="{FF2B5EF4-FFF2-40B4-BE49-F238E27FC236}">
                      <a16:creationId xmlns:a16="http://schemas.microsoft.com/office/drawing/2014/main" id="{9B646301-07D0-42CF-F32D-691F5842F2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4400000">
                  <a:off x="934" y="2502"/>
                  <a:ext cx="1703" cy="563"/>
                </a:xfrm>
                <a:prstGeom prst="ellipse">
                  <a:avLst/>
                </a:prstGeom>
                <a:solidFill>
                  <a:srgbClr val="FAFD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36525" tIns="69850" rIns="136525" bIns="69850" anchor="ctr"/>
                <a:lstStyle>
                  <a:lvl1pPr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849313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697038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2546350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3394075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38512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43084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47656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52228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ctr" rtl="0"/>
                  <a:r>
                    <a:rPr lang="en-US" altLang="en-US" sz="3500" b="0"/>
                    <a:t>H        :  Cl:</a:t>
                  </a:r>
                </a:p>
              </p:txBody>
            </p:sp>
            <p:sp>
              <p:nvSpPr>
                <p:cNvPr id="4111" name="Rectangle 15">
                  <a:extLst>
                    <a:ext uri="{FF2B5EF4-FFF2-40B4-BE49-F238E27FC236}">
                      <a16:creationId xmlns:a16="http://schemas.microsoft.com/office/drawing/2014/main" id="{61DB87C6-B567-F503-3B84-A134091C56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800000">
                  <a:off x="1056" y="2205"/>
                  <a:ext cx="997" cy="35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36525" tIns="69850" rIns="136525" bIns="69850" anchor="ctr"/>
                <a:lstStyle>
                  <a:lvl1pPr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849313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697038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2546350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3394075" algn="r" defTabSz="1681163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38512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43084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47656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5222875" algn="r" defTabSz="1681163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ctr" rtl="0"/>
                  <a:r>
                    <a:rPr lang="en-US" altLang="en-US" sz="3500" b="0"/>
                    <a:t>:    :</a:t>
                  </a:r>
                </a:p>
              </p:txBody>
            </p:sp>
          </p:grpSp>
        </p:grpSp>
        <p:sp>
          <p:nvSpPr>
            <p:cNvPr id="4114" name="AutoShape 18">
              <a:extLst>
                <a:ext uri="{FF2B5EF4-FFF2-40B4-BE49-F238E27FC236}">
                  <a16:creationId xmlns:a16="http://schemas.microsoft.com/office/drawing/2014/main" id="{13CE3261-CAB4-B748-56C4-5ACF428F89E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044" y="-314"/>
              <a:ext cx="4008" cy="5068"/>
            </a:xfrm>
            <a:custGeom>
              <a:avLst/>
              <a:gdLst>
                <a:gd name="G0" fmla="+- 2315 0 0"/>
                <a:gd name="G1" fmla="+- 21600 0 2315"/>
                <a:gd name="G2" fmla="*/ 2315 1 2"/>
                <a:gd name="G3" fmla="+- 21600 0 G2"/>
                <a:gd name="G4" fmla="+/ 2315 21600 2"/>
                <a:gd name="G5" fmla="+/ G1 0 2"/>
                <a:gd name="G6" fmla="*/ 21600 21600 2315"/>
                <a:gd name="G7" fmla="*/ G6 1 2"/>
                <a:gd name="G8" fmla="+- 21600 0 G7"/>
                <a:gd name="G9" fmla="*/ 21600 1 2"/>
                <a:gd name="G10" fmla="+- 2315 0 G9"/>
                <a:gd name="G11" fmla="?: G10 G8 0"/>
                <a:gd name="G12" fmla="?: G10 G7 21600"/>
                <a:gd name="T0" fmla="*/ 20442 w 21600"/>
                <a:gd name="T1" fmla="*/ 10800 h 21600"/>
                <a:gd name="T2" fmla="*/ 10800 w 21600"/>
                <a:gd name="T3" fmla="*/ 21600 h 21600"/>
                <a:gd name="T4" fmla="*/ 1158 w 21600"/>
                <a:gd name="T5" fmla="*/ 10800 h 21600"/>
                <a:gd name="T6" fmla="*/ 10800 w 21600"/>
                <a:gd name="T7" fmla="*/ 0 h 21600"/>
                <a:gd name="T8" fmla="*/ 2958 w 21600"/>
                <a:gd name="T9" fmla="*/ 2958 h 21600"/>
                <a:gd name="T10" fmla="*/ 18642 w 21600"/>
                <a:gd name="T11" fmla="*/ 1864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15" y="21600"/>
                  </a:lnTo>
                  <a:lnTo>
                    <a:pt x="19285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AutoShape 19">
              <a:extLst>
                <a:ext uri="{FF2B5EF4-FFF2-40B4-BE49-F238E27FC236}">
                  <a16:creationId xmlns:a16="http://schemas.microsoft.com/office/drawing/2014/main" id="{280E1EA6-AF96-75BA-E587-2B6033AC05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 flipH="1" flipV="1">
              <a:off x="-1767" y="2117"/>
              <a:ext cx="4214" cy="12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20" name="Text Box 24">
            <a:extLst>
              <a:ext uri="{FF2B5EF4-FFF2-40B4-BE49-F238E27FC236}">
                <a16:creationId xmlns:a16="http://schemas.microsoft.com/office/drawing/2014/main" id="{F90AC765-85CD-2EBC-2DE3-C4D48883AD5B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5991225" y="6583363"/>
            <a:ext cx="2979738" cy="274637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571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714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286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7432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32004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657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41148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r" defTabSz="762000" rtl="1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David" panose="020E0502060401010101" pitchFamily="34" charset="-79"/>
              </a:rPr>
              <a:t>ציור מס' 3: מימן כלורי במצב גזי (מודל)</a:t>
            </a: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David" panose="020E0502060401010101" pitchFamily="34" charset="-79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39" name="Group 19" descr="מימן כלורי בטמפרטורת הרתיחה (מודל)">
            <a:extLst>
              <a:ext uri="{FF2B5EF4-FFF2-40B4-BE49-F238E27FC236}">
                <a16:creationId xmlns:a16="http://schemas.microsoft.com/office/drawing/2014/main" id="{845C0B97-9651-132E-4A29-B64ED6A9BB7E}"/>
              </a:ext>
            </a:extLst>
          </p:cNvPr>
          <p:cNvGrpSpPr>
            <a:grpSpLocks/>
          </p:cNvGrpSpPr>
          <p:nvPr/>
        </p:nvGrpSpPr>
        <p:grpSpPr bwMode="auto">
          <a:xfrm>
            <a:off x="439738" y="115888"/>
            <a:ext cx="8464550" cy="6689725"/>
            <a:chOff x="277" y="73"/>
            <a:chExt cx="5332" cy="4214"/>
          </a:xfrm>
        </p:grpSpPr>
        <p:grpSp>
          <p:nvGrpSpPr>
            <p:cNvPr id="5124" name="Group 4">
              <a:extLst>
                <a:ext uri="{FF2B5EF4-FFF2-40B4-BE49-F238E27FC236}">
                  <a16:creationId xmlns:a16="http://schemas.microsoft.com/office/drawing/2014/main" id="{92C57389-1AD1-C988-220F-3E28F986E6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1" y="372"/>
              <a:ext cx="1702" cy="1102"/>
              <a:chOff x="3571" y="372"/>
              <a:chExt cx="1702" cy="1102"/>
            </a:xfrm>
          </p:grpSpPr>
          <p:sp>
            <p:nvSpPr>
              <p:cNvPr id="5122" name="Oval 2">
                <a:extLst>
                  <a:ext uri="{FF2B5EF4-FFF2-40B4-BE49-F238E27FC236}">
                    <a16:creationId xmlns:a16="http://schemas.microsoft.com/office/drawing/2014/main" id="{98844F2A-6222-A6E1-8013-48897D4973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3440000">
                <a:off x="3571" y="912"/>
                <a:ext cx="1702" cy="562"/>
              </a:xfrm>
              <a:prstGeom prst="ellipse">
                <a:avLst/>
              </a:prstGeom>
              <a:solidFill>
                <a:srgbClr val="FAFD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H        :  Cl:</a:t>
                </a:r>
              </a:p>
            </p:txBody>
          </p:sp>
          <p:sp>
            <p:nvSpPr>
              <p:cNvPr id="5123" name="Rectangle 3">
                <a:extLst>
                  <a:ext uri="{FF2B5EF4-FFF2-40B4-BE49-F238E27FC236}">
                    <a16:creationId xmlns:a16="http://schemas.microsoft.com/office/drawing/2014/main" id="{A608B1FC-F6E0-6B4E-0647-3313CF7DA9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840000">
                <a:off x="3589" y="692"/>
                <a:ext cx="998" cy="3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:    :</a:t>
                </a:r>
              </a:p>
            </p:txBody>
          </p:sp>
        </p:grpSp>
        <p:grpSp>
          <p:nvGrpSpPr>
            <p:cNvPr id="5127" name="Group 7">
              <a:extLst>
                <a:ext uri="{FF2B5EF4-FFF2-40B4-BE49-F238E27FC236}">
                  <a16:creationId xmlns:a16="http://schemas.microsoft.com/office/drawing/2014/main" id="{FCE49D87-7EAB-1206-817D-AB327673ED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" y="420"/>
              <a:ext cx="1702" cy="998"/>
              <a:chOff x="688" y="420"/>
              <a:chExt cx="1702" cy="998"/>
            </a:xfrm>
          </p:grpSpPr>
          <p:sp>
            <p:nvSpPr>
              <p:cNvPr id="5125" name="Oval 5">
                <a:extLst>
                  <a:ext uri="{FF2B5EF4-FFF2-40B4-BE49-F238E27FC236}">
                    <a16:creationId xmlns:a16="http://schemas.microsoft.com/office/drawing/2014/main" id="{BC4AF3CC-9803-372E-B8B6-075E9AA94F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920000">
                <a:off x="688" y="854"/>
                <a:ext cx="1702" cy="562"/>
              </a:xfrm>
              <a:prstGeom prst="ellipse">
                <a:avLst/>
              </a:prstGeom>
              <a:solidFill>
                <a:srgbClr val="FAFD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H        :  Cl:</a:t>
                </a:r>
              </a:p>
            </p:txBody>
          </p:sp>
          <p:sp>
            <p:nvSpPr>
              <p:cNvPr id="5126" name="Rectangle 6">
                <a:extLst>
                  <a:ext uri="{FF2B5EF4-FFF2-40B4-BE49-F238E27FC236}">
                    <a16:creationId xmlns:a16="http://schemas.microsoft.com/office/drawing/2014/main" id="{8144A9A8-678F-8BD5-E1D4-80B0B2A5D3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3720000">
                <a:off x="1450" y="740"/>
                <a:ext cx="998" cy="3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:    :</a:t>
                </a:r>
              </a:p>
            </p:txBody>
          </p:sp>
        </p:grpSp>
        <p:grpSp>
          <p:nvGrpSpPr>
            <p:cNvPr id="5130" name="Group 10">
              <a:extLst>
                <a:ext uri="{FF2B5EF4-FFF2-40B4-BE49-F238E27FC236}">
                  <a16:creationId xmlns:a16="http://schemas.microsoft.com/office/drawing/2014/main" id="{C2ECD3D0-A8EA-D3E0-7002-92ABC8A335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" y="1932"/>
              <a:ext cx="1011" cy="1703"/>
              <a:chOff x="1056" y="1932"/>
              <a:chExt cx="1011" cy="1703"/>
            </a:xfrm>
          </p:grpSpPr>
          <p:sp>
            <p:nvSpPr>
              <p:cNvPr id="5128" name="Oval 8">
                <a:extLst>
                  <a:ext uri="{FF2B5EF4-FFF2-40B4-BE49-F238E27FC236}">
                    <a16:creationId xmlns:a16="http://schemas.microsoft.com/office/drawing/2014/main" id="{D9925E90-6A9E-8666-0F81-334247D306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400000">
                <a:off x="934" y="2502"/>
                <a:ext cx="1703" cy="563"/>
              </a:xfrm>
              <a:prstGeom prst="ellipse">
                <a:avLst/>
              </a:prstGeom>
              <a:solidFill>
                <a:srgbClr val="FAFD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H        :  Cl:</a:t>
                </a:r>
              </a:p>
            </p:txBody>
          </p:sp>
          <p:sp>
            <p:nvSpPr>
              <p:cNvPr id="5129" name="Rectangle 9">
                <a:extLst>
                  <a:ext uri="{FF2B5EF4-FFF2-40B4-BE49-F238E27FC236}">
                    <a16:creationId xmlns:a16="http://schemas.microsoft.com/office/drawing/2014/main" id="{00F8112E-9A86-A842-5F06-B0B7028311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>
                <a:off x="1056" y="2205"/>
                <a:ext cx="997" cy="3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:    :</a:t>
                </a:r>
              </a:p>
            </p:txBody>
          </p:sp>
        </p:grpSp>
        <p:sp>
          <p:nvSpPr>
            <p:cNvPr id="5131" name="AutoShape 11">
              <a:extLst>
                <a:ext uri="{FF2B5EF4-FFF2-40B4-BE49-F238E27FC236}">
                  <a16:creationId xmlns:a16="http://schemas.microsoft.com/office/drawing/2014/main" id="{47967E71-34C8-F122-8A4B-7764EE59FFC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044" y="-314"/>
              <a:ext cx="4008" cy="5068"/>
            </a:xfrm>
            <a:custGeom>
              <a:avLst/>
              <a:gdLst>
                <a:gd name="G0" fmla="+- 2315 0 0"/>
                <a:gd name="G1" fmla="+- 21600 0 2315"/>
                <a:gd name="G2" fmla="*/ 2315 1 2"/>
                <a:gd name="G3" fmla="+- 21600 0 G2"/>
                <a:gd name="G4" fmla="+/ 2315 21600 2"/>
                <a:gd name="G5" fmla="+/ G1 0 2"/>
                <a:gd name="G6" fmla="*/ 21600 21600 2315"/>
                <a:gd name="G7" fmla="*/ G6 1 2"/>
                <a:gd name="G8" fmla="+- 21600 0 G7"/>
                <a:gd name="G9" fmla="*/ 21600 1 2"/>
                <a:gd name="G10" fmla="+- 2315 0 G9"/>
                <a:gd name="G11" fmla="?: G10 G8 0"/>
                <a:gd name="G12" fmla="?: G10 G7 21600"/>
                <a:gd name="T0" fmla="*/ 20442 w 21600"/>
                <a:gd name="T1" fmla="*/ 10800 h 21600"/>
                <a:gd name="T2" fmla="*/ 10800 w 21600"/>
                <a:gd name="T3" fmla="*/ 21600 h 21600"/>
                <a:gd name="T4" fmla="*/ 1158 w 21600"/>
                <a:gd name="T5" fmla="*/ 10800 h 21600"/>
                <a:gd name="T6" fmla="*/ 10800 w 21600"/>
                <a:gd name="T7" fmla="*/ 0 h 21600"/>
                <a:gd name="T8" fmla="*/ 2958 w 21600"/>
                <a:gd name="T9" fmla="*/ 2958 h 21600"/>
                <a:gd name="T10" fmla="*/ 18642 w 21600"/>
                <a:gd name="T11" fmla="*/ 1864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15" y="21600"/>
                  </a:lnTo>
                  <a:lnTo>
                    <a:pt x="19285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AutoShape 12">
              <a:extLst>
                <a:ext uri="{FF2B5EF4-FFF2-40B4-BE49-F238E27FC236}">
                  <a16:creationId xmlns:a16="http://schemas.microsoft.com/office/drawing/2014/main" id="{D768ACCE-1AF2-56B6-6F45-05FFBD1187F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 flipH="1" flipV="1">
              <a:off x="-1767" y="2117"/>
              <a:ext cx="4214" cy="12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35" name="Group 15">
              <a:extLst>
                <a:ext uri="{FF2B5EF4-FFF2-40B4-BE49-F238E27FC236}">
                  <a16:creationId xmlns:a16="http://schemas.microsoft.com/office/drawing/2014/main" id="{259AABE6-08EE-94B5-F77D-A529D257DF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15" y="1332"/>
              <a:ext cx="1702" cy="1102"/>
              <a:chOff x="3715" y="1332"/>
              <a:chExt cx="1702" cy="1102"/>
            </a:xfrm>
          </p:grpSpPr>
          <p:sp>
            <p:nvSpPr>
              <p:cNvPr id="5133" name="Oval 13">
                <a:extLst>
                  <a:ext uri="{FF2B5EF4-FFF2-40B4-BE49-F238E27FC236}">
                    <a16:creationId xmlns:a16="http://schemas.microsoft.com/office/drawing/2014/main" id="{7E7C0043-A3EE-047B-90D1-DEA9B183E9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3440000">
                <a:off x="3715" y="1872"/>
                <a:ext cx="1702" cy="562"/>
              </a:xfrm>
              <a:prstGeom prst="ellipse">
                <a:avLst/>
              </a:prstGeom>
              <a:solidFill>
                <a:srgbClr val="FAFD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H        :  Cl:</a:t>
                </a:r>
              </a:p>
            </p:txBody>
          </p:sp>
          <p:sp>
            <p:nvSpPr>
              <p:cNvPr id="5134" name="Rectangle 14">
                <a:extLst>
                  <a:ext uri="{FF2B5EF4-FFF2-40B4-BE49-F238E27FC236}">
                    <a16:creationId xmlns:a16="http://schemas.microsoft.com/office/drawing/2014/main" id="{A5979309-A020-13F1-1E96-5EB74D00EC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840000">
                <a:off x="3733" y="1652"/>
                <a:ext cx="998" cy="3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:    :</a:t>
                </a:r>
              </a:p>
            </p:txBody>
          </p:sp>
        </p:grpSp>
        <p:grpSp>
          <p:nvGrpSpPr>
            <p:cNvPr id="5138" name="Group 18">
              <a:extLst>
                <a:ext uri="{FF2B5EF4-FFF2-40B4-BE49-F238E27FC236}">
                  <a16:creationId xmlns:a16="http://schemas.microsoft.com/office/drawing/2014/main" id="{66037E31-1462-489E-6E2A-DC6DCBA30D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7" y="2292"/>
              <a:ext cx="1702" cy="1102"/>
              <a:chOff x="3907" y="2292"/>
              <a:chExt cx="1702" cy="1102"/>
            </a:xfrm>
          </p:grpSpPr>
          <p:sp>
            <p:nvSpPr>
              <p:cNvPr id="5136" name="Oval 16">
                <a:extLst>
                  <a:ext uri="{FF2B5EF4-FFF2-40B4-BE49-F238E27FC236}">
                    <a16:creationId xmlns:a16="http://schemas.microsoft.com/office/drawing/2014/main" id="{45342D96-E580-D09E-89F5-E897A8CE9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3440000">
                <a:off x="3907" y="2832"/>
                <a:ext cx="1702" cy="562"/>
              </a:xfrm>
              <a:prstGeom prst="ellipse">
                <a:avLst/>
              </a:prstGeom>
              <a:solidFill>
                <a:srgbClr val="FAFD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H        :  Cl:</a:t>
                </a:r>
              </a:p>
            </p:txBody>
          </p:sp>
          <p:sp>
            <p:nvSpPr>
              <p:cNvPr id="5137" name="Rectangle 17">
                <a:extLst>
                  <a:ext uri="{FF2B5EF4-FFF2-40B4-BE49-F238E27FC236}">
                    <a16:creationId xmlns:a16="http://schemas.microsoft.com/office/drawing/2014/main" id="{B8E73E63-FA97-750A-38FD-832BC91373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840000">
                <a:off x="3925" y="2612"/>
                <a:ext cx="998" cy="3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:    :</a:t>
                </a:r>
              </a:p>
            </p:txBody>
          </p:sp>
        </p:grpSp>
      </p:grpSp>
      <p:sp>
        <p:nvSpPr>
          <p:cNvPr id="5141" name="Text Box 21">
            <a:extLst>
              <a:ext uri="{FF2B5EF4-FFF2-40B4-BE49-F238E27FC236}">
                <a16:creationId xmlns:a16="http://schemas.microsoft.com/office/drawing/2014/main" id="{8457D878-3941-5144-22E5-344E5DE98C2F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5365750" y="6577013"/>
            <a:ext cx="3605213" cy="274637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571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714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286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7432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32004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657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41148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r" defTabSz="762000" rtl="1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David" panose="020E0502060401010101" pitchFamily="34" charset="-79"/>
              </a:rPr>
              <a:t>ציור מס' 4: מימן כלורי בטמפרטורת הרתיחה (מודל)</a:t>
            </a: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David" panose="020E0502060401010101" pitchFamily="34" charset="-79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63" name="Group 19" descr="מימן כלורי במצב נוזלי (מודל)">
            <a:extLst>
              <a:ext uri="{FF2B5EF4-FFF2-40B4-BE49-F238E27FC236}">
                <a16:creationId xmlns:a16="http://schemas.microsoft.com/office/drawing/2014/main" id="{B1C3FBC0-B0D8-2CEC-52D9-58FB6D4B0774}"/>
              </a:ext>
            </a:extLst>
          </p:cNvPr>
          <p:cNvGrpSpPr>
            <a:grpSpLocks/>
          </p:cNvGrpSpPr>
          <p:nvPr/>
        </p:nvGrpSpPr>
        <p:grpSpPr bwMode="auto">
          <a:xfrm>
            <a:off x="439738" y="115888"/>
            <a:ext cx="8464550" cy="6689725"/>
            <a:chOff x="277" y="73"/>
            <a:chExt cx="5332" cy="4214"/>
          </a:xfrm>
        </p:grpSpPr>
        <p:grpSp>
          <p:nvGrpSpPr>
            <p:cNvPr id="6148" name="Group 4">
              <a:extLst>
                <a:ext uri="{FF2B5EF4-FFF2-40B4-BE49-F238E27FC236}">
                  <a16:creationId xmlns:a16="http://schemas.microsoft.com/office/drawing/2014/main" id="{75C88CA3-69C0-2F4E-BBCB-0BAFB27D2B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1" y="372"/>
              <a:ext cx="1702" cy="1102"/>
              <a:chOff x="3571" y="372"/>
              <a:chExt cx="1702" cy="1102"/>
            </a:xfrm>
          </p:grpSpPr>
          <p:sp>
            <p:nvSpPr>
              <p:cNvPr id="6146" name="Oval 2">
                <a:extLst>
                  <a:ext uri="{FF2B5EF4-FFF2-40B4-BE49-F238E27FC236}">
                    <a16:creationId xmlns:a16="http://schemas.microsoft.com/office/drawing/2014/main" id="{1011F7C7-D367-220F-4C22-36FEF7C060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3440000">
                <a:off x="3571" y="912"/>
                <a:ext cx="1702" cy="562"/>
              </a:xfrm>
              <a:prstGeom prst="ellipse">
                <a:avLst/>
              </a:prstGeom>
              <a:solidFill>
                <a:srgbClr val="FAFD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H        :  Cl:</a:t>
                </a:r>
              </a:p>
            </p:txBody>
          </p:sp>
          <p:sp>
            <p:nvSpPr>
              <p:cNvPr id="6147" name="Rectangle 3">
                <a:extLst>
                  <a:ext uri="{FF2B5EF4-FFF2-40B4-BE49-F238E27FC236}">
                    <a16:creationId xmlns:a16="http://schemas.microsoft.com/office/drawing/2014/main" id="{02937BFD-93B2-5C55-5F4A-6F610B546F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840000">
                <a:off x="3589" y="692"/>
                <a:ext cx="998" cy="3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:    :</a:t>
                </a:r>
              </a:p>
            </p:txBody>
          </p:sp>
        </p:grpSp>
        <p:grpSp>
          <p:nvGrpSpPr>
            <p:cNvPr id="6151" name="Group 7">
              <a:extLst>
                <a:ext uri="{FF2B5EF4-FFF2-40B4-BE49-F238E27FC236}">
                  <a16:creationId xmlns:a16="http://schemas.microsoft.com/office/drawing/2014/main" id="{907845D5-85F7-1A25-A766-B718F0206D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6" y="2252"/>
              <a:ext cx="1702" cy="998"/>
              <a:chOff x="2416" y="2252"/>
              <a:chExt cx="1702" cy="998"/>
            </a:xfrm>
          </p:grpSpPr>
          <p:sp>
            <p:nvSpPr>
              <p:cNvPr id="6149" name="Oval 5">
                <a:extLst>
                  <a:ext uri="{FF2B5EF4-FFF2-40B4-BE49-F238E27FC236}">
                    <a16:creationId xmlns:a16="http://schemas.microsoft.com/office/drawing/2014/main" id="{96C2345F-852B-BF37-CA09-12B99C02FE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9120000">
                <a:off x="2416" y="2252"/>
                <a:ext cx="1702" cy="562"/>
              </a:xfrm>
              <a:prstGeom prst="ellipse">
                <a:avLst/>
              </a:prstGeom>
              <a:solidFill>
                <a:srgbClr val="FAFD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H        :  Cl:</a:t>
                </a:r>
              </a:p>
            </p:txBody>
          </p:sp>
          <p:sp>
            <p:nvSpPr>
              <p:cNvPr id="6150" name="Rectangle 6">
                <a:extLst>
                  <a:ext uri="{FF2B5EF4-FFF2-40B4-BE49-F238E27FC236}">
                    <a16:creationId xmlns:a16="http://schemas.microsoft.com/office/drawing/2014/main" id="{BC45BF35-C850-84D5-EBB8-1BAFED53C2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520000">
                <a:off x="2358" y="2572"/>
                <a:ext cx="998" cy="3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:    :</a:t>
                </a:r>
              </a:p>
            </p:txBody>
          </p:sp>
        </p:grpSp>
        <p:grpSp>
          <p:nvGrpSpPr>
            <p:cNvPr id="6154" name="Group 10">
              <a:extLst>
                <a:ext uri="{FF2B5EF4-FFF2-40B4-BE49-F238E27FC236}">
                  <a16:creationId xmlns:a16="http://schemas.microsoft.com/office/drawing/2014/main" id="{2B6AA489-C0C7-3C78-2D47-3C31935859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8" y="400"/>
              <a:ext cx="1703" cy="997"/>
              <a:chOff x="2368" y="400"/>
              <a:chExt cx="1703" cy="997"/>
            </a:xfrm>
          </p:grpSpPr>
          <p:sp>
            <p:nvSpPr>
              <p:cNvPr id="6152" name="Oval 8">
                <a:extLst>
                  <a:ext uri="{FF2B5EF4-FFF2-40B4-BE49-F238E27FC236}">
                    <a16:creationId xmlns:a16="http://schemas.microsoft.com/office/drawing/2014/main" id="{3B9BA26E-AC12-1518-3DAA-1700F0C586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120000">
                <a:off x="2368" y="791"/>
                <a:ext cx="1703" cy="563"/>
              </a:xfrm>
              <a:prstGeom prst="ellipse">
                <a:avLst/>
              </a:prstGeom>
              <a:solidFill>
                <a:srgbClr val="FAFD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H        :  Cl:</a:t>
                </a:r>
              </a:p>
            </p:txBody>
          </p:sp>
          <p:sp>
            <p:nvSpPr>
              <p:cNvPr id="6153" name="Rectangle 9">
                <a:extLst>
                  <a:ext uri="{FF2B5EF4-FFF2-40B4-BE49-F238E27FC236}">
                    <a16:creationId xmlns:a16="http://schemas.microsoft.com/office/drawing/2014/main" id="{17E6772D-947D-7752-CAA2-27EBD85B79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7520000">
                <a:off x="2293" y="721"/>
                <a:ext cx="997" cy="3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:    :</a:t>
                </a:r>
              </a:p>
            </p:txBody>
          </p:sp>
        </p:grpSp>
        <p:sp>
          <p:nvSpPr>
            <p:cNvPr id="6155" name="AutoShape 11">
              <a:extLst>
                <a:ext uri="{FF2B5EF4-FFF2-40B4-BE49-F238E27FC236}">
                  <a16:creationId xmlns:a16="http://schemas.microsoft.com/office/drawing/2014/main" id="{C9F26AAA-27C3-FEAC-5339-0F7765E859C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044" y="-314"/>
              <a:ext cx="4008" cy="5068"/>
            </a:xfrm>
            <a:custGeom>
              <a:avLst/>
              <a:gdLst>
                <a:gd name="G0" fmla="+- 2315 0 0"/>
                <a:gd name="G1" fmla="+- 21600 0 2315"/>
                <a:gd name="G2" fmla="*/ 2315 1 2"/>
                <a:gd name="G3" fmla="+- 21600 0 G2"/>
                <a:gd name="G4" fmla="+/ 2315 21600 2"/>
                <a:gd name="G5" fmla="+/ G1 0 2"/>
                <a:gd name="G6" fmla="*/ 21600 21600 2315"/>
                <a:gd name="G7" fmla="*/ G6 1 2"/>
                <a:gd name="G8" fmla="+- 21600 0 G7"/>
                <a:gd name="G9" fmla="*/ 21600 1 2"/>
                <a:gd name="G10" fmla="+- 2315 0 G9"/>
                <a:gd name="G11" fmla="?: G10 G8 0"/>
                <a:gd name="G12" fmla="?: G10 G7 21600"/>
                <a:gd name="T0" fmla="*/ 20442 w 21600"/>
                <a:gd name="T1" fmla="*/ 10800 h 21600"/>
                <a:gd name="T2" fmla="*/ 10800 w 21600"/>
                <a:gd name="T3" fmla="*/ 21600 h 21600"/>
                <a:gd name="T4" fmla="*/ 1158 w 21600"/>
                <a:gd name="T5" fmla="*/ 10800 h 21600"/>
                <a:gd name="T6" fmla="*/ 10800 w 21600"/>
                <a:gd name="T7" fmla="*/ 0 h 21600"/>
                <a:gd name="T8" fmla="*/ 2958 w 21600"/>
                <a:gd name="T9" fmla="*/ 2958 h 21600"/>
                <a:gd name="T10" fmla="*/ 18642 w 21600"/>
                <a:gd name="T11" fmla="*/ 1864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15" y="21600"/>
                  </a:lnTo>
                  <a:lnTo>
                    <a:pt x="19285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AutoShape 12">
              <a:extLst>
                <a:ext uri="{FF2B5EF4-FFF2-40B4-BE49-F238E27FC236}">
                  <a16:creationId xmlns:a16="http://schemas.microsoft.com/office/drawing/2014/main" id="{45202C1B-D48E-AF32-5CE7-4B96A481C5F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 flipH="1" flipV="1">
              <a:off x="-1767" y="2117"/>
              <a:ext cx="4214" cy="12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59" name="Group 15">
              <a:extLst>
                <a:ext uri="{FF2B5EF4-FFF2-40B4-BE49-F238E27FC236}">
                  <a16:creationId xmlns:a16="http://schemas.microsoft.com/office/drawing/2014/main" id="{9CE2E369-E63E-98E2-614F-EB983E3325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15" y="1332"/>
              <a:ext cx="1702" cy="1102"/>
              <a:chOff x="3715" y="1332"/>
              <a:chExt cx="1702" cy="1102"/>
            </a:xfrm>
          </p:grpSpPr>
          <p:sp>
            <p:nvSpPr>
              <p:cNvPr id="6157" name="Oval 13">
                <a:extLst>
                  <a:ext uri="{FF2B5EF4-FFF2-40B4-BE49-F238E27FC236}">
                    <a16:creationId xmlns:a16="http://schemas.microsoft.com/office/drawing/2014/main" id="{E60494CB-215E-390D-AB50-071D506AD8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3440000">
                <a:off x="3715" y="1872"/>
                <a:ext cx="1702" cy="562"/>
              </a:xfrm>
              <a:prstGeom prst="ellipse">
                <a:avLst/>
              </a:prstGeom>
              <a:solidFill>
                <a:srgbClr val="FAFD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H        :  Cl:</a:t>
                </a:r>
              </a:p>
            </p:txBody>
          </p:sp>
          <p:sp>
            <p:nvSpPr>
              <p:cNvPr id="6158" name="Rectangle 14">
                <a:extLst>
                  <a:ext uri="{FF2B5EF4-FFF2-40B4-BE49-F238E27FC236}">
                    <a16:creationId xmlns:a16="http://schemas.microsoft.com/office/drawing/2014/main" id="{104C251F-F30A-FE17-EB7E-9977D232E7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840000">
                <a:off x="3733" y="1652"/>
                <a:ext cx="998" cy="3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:    :</a:t>
                </a:r>
              </a:p>
            </p:txBody>
          </p:sp>
        </p:grpSp>
        <p:grpSp>
          <p:nvGrpSpPr>
            <p:cNvPr id="6162" name="Group 18">
              <a:extLst>
                <a:ext uri="{FF2B5EF4-FFF2-40B4-BE49-F238E27FC236}">
                  <a16:creationId xmlns:a16="http://schemas.microsoft.com/office/drawing/2014/main" id="{9F56C3B3-6A57-0B41-6819-4A9019DA13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7" y="2292"/>
              <a:ext cx="1702" cy="1102"/>
              <a:chOff x="3907" y="2292"/>
              <a:chExt cx="1702" cy="1102"/>
            </a:xfrm>
          </p:grpSpPr>
          <p:sp>
            <p:nvSpPr>
              <p:cNvPr id="6160" name="Oval 16">
                <a:extLst>
                  <a:ext uri="{FF2B5EF4-FFF2-40B4-BE49-F238E27FC236}">
                    <a16:creationId xmlns:a16="http://schemas.microsoft.com/office/drawing/2014/main" id="{D40353B6-734A-19AF-4B19-466E6CF5E0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3440000">
                <a:off x="3907" y="2832"/>
                <a:ext cx="1702" cy="562"/>
              </a:xfrm>
              <a:prstGeom prst="ellipse">
                <a:avLst/>
              </a:prstGeom>
              <a:solidFill>
                <a:srgbClr val="FAFD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H        :  Cl:</a:t>
                </a:r>
              </a:p>
            </p:txBody>
          </p:sp>
          <p:sp>
            <p:nvSpPr>
              <p:cNvPr id="6161" name="Rectangle 17">
                <a:extLst>
                  <a:ext uri="{FF2B5EF4-FFF2-40B4-BE49-F238E27FC236}">
                    <a16:creationId xmlns:a16="http://schemas.microsoft.com/office/drawing/2014/main" id="{4E60C6AE-732E-6A60-892A-6863290B41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840000">
                <a:off x="3925" y="2612"/>
                <a:ext cx="998" cy="3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6525" tIns="69850" rIns="136525" bIns="69850" anchor="ctr"/>
              <a:lstStyle>
                <a:lvl1pPr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849313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697038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2546350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3394075" algn="r" defTabSz="16811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38512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43084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47656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5222875" algn="r" defTabSz="16811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3500" b="0"/>
                  <a:t>:    :</a:t>
                </a:r>
              </a:p>
            </p:txBody>
          </p:sp>
        </p:grpSp>
      </p:grpSp>
      <p:sp>
        <p:nvSpPr>
          <p:cNvPr id="6165" name="Text Box 21">
            <a:extLst>
              <a:ext uri="{FF2B5EF4-FFF2-40B4-BE49-F238E27FC236}">
                <a16:creationId xmlns:a16="http://schemas.microsoft.com/office/drawing/2014/main" id="{60C91C1D-C67F-2E07-B866-983EEF2A80C1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5991225" y="6583363"/>
            <a:ext cx="2979738" cy="274637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571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714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286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7432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32004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657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41148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r" defTabSz="762000" rtl="1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David" panose="020E0502060401010101" pitchFamily="34" charset="-79"/>
              </a:rPr>
              <a:t>ציור מס' 5: מימן כלורי במצב נוזלי (מודל)</a:t>
            </a: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David" panose="020E0502060401010101" pitchFamily="34" charset="-79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1" name="Group 31" descr="מימן במצב גזי (מודל)">
            <a:extLst>
              <a:ext uri="{FF2B5EF4-FFF2-40B4-BE49-F238E27FC236}">
                <a16:creationId xmlns:a16="http://schemas.microsoft.com/office/drawing/2014/main" id="{364C7F4F-8161-E27D-848C-4B28DEA4DA3E}"/>
              </a:ext>
            </a:extLst>
          </p:cNvPr>
          <p:cNvGrpSpPr>
            <a:grpSpLocks/>
          </p:cNvGrpSpPr>
          <p:nvPr/>
        </p:nvGrpSpPr>
        <p:grpSpPr bwMode="auto">
          <a:xfrm>
            <a:off x="439738" y="115888"/>
            <a:ext cx="8421687" cy="6689725"/>
            <a:chOff x="277" y="73"/>
            <a:chExt cx="5305" cy="4214"/>
          </a:xfrm>
        </p:grpSpPr>
        <p:grpSp>
          <p:nvGrpSpPr>
            <p:cNvPr id="10244" name="Group 4">
              <a:extLst>
                <a:ext uri="{FF2B5EF4-FFF2-40B4-BE49-F238E27FC236}">
                  <a16:creationId xmlns:a16="http://schemas.microsoft.com/office/drawing/2014/main" id="{5D21F616-32AE-5D69-5F77-9C7C781E1B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7" y="73"/>
              <a:ext cx="5305" cy="4214"/>
              <a:chOff x="277" y="73"/>
              <a:chExt cx="5305" cy="4214"/>
            </a:xfrm>
          </p:grpSpPr>
          <p:sp>
            <p:nvSpPr>
              <p:cNvPr id="10242" name="AutoShape 2">
                <a:extLst>
                  <a:ext uri="{FF2B5EF4-FFF2-40B4-BE49-F238E27FC236}">
                    <a16:creationId xmlns:a16="http://schemas.microsoft.com/office/drawing/2014/main" id="{8985B5D2-0B87-084C-0937-1BA3CE6E51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 flipV="1">
                <a:off x="1044" y="-314"/>
                <a:ext cx="4008" cy="5068"/>
              </a:xfrm>
              <a:custGeom>
                <a:avLst/>
                <a:gdLst>
                  <a:gd name="G0" fmla="+- 2315 0 0"/>
                  <a:gd name="G1" fmla="+- 21600 0 2315"/>
                  <a:gd name="G2" fmla="*/ 2315 1 2"/>
                  <a:gd name="G3" fmla="+- 21600 0 G2"/>
                  <a:gd name="G4" fmla="+/ 2315 21600 2"/>
                  <a:gd name="G5" fmla="+/ G1 0 2"/>
                  <a:gd name="G6" fmla="*/ 21600 21600 2315"/>
                  <a:gd name="G7" fmla="*/ G6 1 2"/>
                  <a:gd name="G8" fmla="+- 21600 0 G7"/>
                  <a:gd name="G9" fmla="*/ 21600 1 2"/>
                  <a:gd name="G10" fmla="+- 2315 0 G9"/>
                  <a:gd name="G11" fmla="?: G10 G8 0"/>
                  <a:gd name="G12" fmla="?: G10 G7 21600"/>
                  <a:gd name="T0" fmla="*/ 20442 w 21600"/>
                  <a:gd name="T1" fmla="*/ 10800 h 21600"/>
                  <a:gd name="T2" fmla="*/ 10800 w 21600"/>
                  <a:gd name="T3" fmla="*/ 21600 h 21600"/>
                  <a:gd name="T4" fmla="*/ 1158 w 21600"/>
                  <a:gd name="T5" fmla="*/ 10800 h 21600"/>
                  <a:gd name="T6" fmla="*/ 10800 w 21600"/>
                  <a:gd name="T7" fmla="*/ 0 h 21600"/>
                  <a:gd name="T8" fmla="*/ 2958 w 21600"/>
                  <a:gd name="T9" fmla="*/ 2958 h 21600"/>
                  <a:gd name="T10" fmla="*/ 18642 w 21600"/>
                  <a:gd name="T11" fmla="*/ 1864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2315" y="21600"/>
                    </a:lnTo>
                    <a:lnTo>
                      <a:pt x="19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3" name="AutoShape 3">
                <a:extLst>
                  <a:ext uri="{FF2B5EF4-FFF2-40B4-BE49-F238E27FC236}">
                    <a16:creationId xmlns:a16="http://schemas.microsoft.com/office/drawing/2014/main" id="{6B0F91A5-4FEC-9BB9-091B-BB5944AB8F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 flipH="1" flipV="1">
                <a:off x="-1767" y="2117"/>
                <a:ext cx="4214" cy="12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70" name="Group 30">
              <a:extLst>
                <a:ext uri="{FF2B5EF4-FFF2-40B4-BE49-F238E27FC236}">
                  <a16:creationId xmlns:a16="http://schemas.microsoft.com/office/drawing/2014/main" id="{FE92AA11-01BA-F988-FFE4-B9E75FE54D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8" y="626"/>
              <a:ext cx="4251" cy="2842"/>
              <a:chOff x="988" y="626"/>
              <a:chExt cx="4251" cy="2842"/>
            </a:xfrm>
          </p:grpSpPr>
          <p:grpSp>
            <p:nvGrpSpPr>
              <p:cNvPr id="10249" name="Group 9">
                <a:extLst>
                  <a:ext uri="{FF2B5EF4-FFF2-40B4-BE49-F238E27FC236}">
                    <a16:creationId xmlns:a16="http://schemas.microsoft.com/office/drawing/2014/main" id="{0ECF0A63-4B39-01CC-649F-6AE29BB682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88" y="626"/>
                <a:ext cx="1066" cy="1359"/>
                <a:chOff x="988" y="626"/>
                <a:chExt cx="1066" cy="1359"/>
              </a:xfrm>
            </p:grpSpPr>
            <p:grpSp>
              <p:nvGrpSpPr>
                <p:cNvPr id="10247" name="Group 7">
                  <a:extLst>
                    <a:ext uri="{FF2B5EF4-FFF2-40B4-BE49-F238E27FC236}">
                      <a16:creationId xmlns:a16="http://schemas.microsoft.com/office/drawing/2014/main" id="{0BD16813-42F7-48E3-AA9D-5BD77FC2205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88" y="626"/>
                  <a:ext cx="1066" cy="1359"/>
                  <a:chOff x="988" y="626"/>
                  <a:chExt cx="1066" cy="1359"/>
                </a:xfrm>
              </p:grpSpPr>
              <p:sp>
                <p:nvSpPr>
                  <p:cNvPr id="10245" name="Oval 5">
                    <a:extLst>
                      <a:ext uri="{FF2B5EF4-FFF2-40B4-BE49-F238E27FC236}">
                        <a16:creationId xmlns:a16="http://schemas.microsoft.com/office/drawing/2014/main" id="{3B9C8A5A-4786-9C26-0D00-874D9DBBAD1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3180000">
                    <a:off x="914" y="700"/>
                    <a:ext cx="955" cy="808"/>
                  </a:xfrm>
                  <a:prstGeom prst="ellipse">
                    <a:avLst/>
                  </a:prstGeom>
                  <a:solidFill>
                    <a:srgbClr val="CECECE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246" name="Oval 6">
                    <a:extLst>
                      <a:ext uri="{FF2B5EF4-FFF2-40B4-BE49-F238E27FC236}">
                        <a16:creationId xmlns:a16="http://schemas.microsoft.com/office/drawing/2014/main" id="{14B3F594-2A63-0F57-50D5-08DACEE58E8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3180000">
                    <a:off x="1172" y="1103"/>
                    <a:ext cx="955" cy="809"/>
                  </a:xfrm>
                  <a:prstGeom prst="ellipse">
                    <a:avLst/>
                  </a:prstGeom>
                  <a:solidFill>
                    <a:srgbClr val="CECECE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248" name="Rectangle 8">
                  <a:extLst>
                    <a:ext uri="{FF2B5EF4-FFF2-40B4-BE49-F238E27FC236}">
                      <a16:creationId xmlns:a16="http://schemas.microsoft.com/office/drawing/2014/main" id="{A8D1E910-070B-7B06-CD35-846C559FEF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3420000">
                  <a:off x="1043" y="1171"/>
                  <a:ext cx="954" cy="4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69850" tIns="36512" rIns="69850" bIns="36512">
                  <a:spAutoFit/>
                </a:bodyPr>
                <a:lstStyle>
                  <a:lvl1pPr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436563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874713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311275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1749425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2066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6638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1210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5782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</a:pPr>
                  <a:r>
                    <a:rPr lang="en-US" altLang="en-US" sz="3700"/>
                    <a:t>+      +</a:t>
                  </a:r>
                </a:p>
              </p:txBody>
            </p:sp>
          </p:grpSp>
          <p:grpSp>
            <p:nvGrpSpPr>
              <p:cNvPr id="10254" name="Group 14">
                <a:extLst>
                  <a:ext uri="{FF2B5EF4-FFF2-40B4-BE49-F238E27FC236}">
                    <a16:creationId xmlns:a16="http://schemas.microsoft.com/office/drawing/2014/main" id="{AE582BDB-FD45-8F3D-F7E7-CF33F09DC1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50" y="883"/>
                <a:ext cx="1320" cy="1119"/>
                <a:chOff x="2450" y="883"/>
                <a:chExt cx="1320" cy="1119"/>
              </a:xfrm>
            </p:grpSpPr>
            <p:grpSp>
              <p:nvGrpSpPr>
                <p:cNvPr id="10252" name="Group 12">
                  <a:extLst>
                    <a:ext uri="{FF2B5EF4-FFF2-40B4-BE49-F238E27FC236}">
                      <a16:creationId xmlns:a16="http://schemas.microsoft.com/office/drawing/2014/main" id="{975566E5-4ECD-5CF8-412D-8E6F84DC13E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50" y="883"/>
                  <a:ext cx="1320" cy="1119"/>
                  <a:chOff x="2450" y="883"/>
                  <a:chExt cx="1320" cy="1119"/>
                </a:xfrm>
              </p:grpSpPr>
              <p:sp>
                <p:nvSpPr>
                  <p:cNvPr id="10250" name="Oval 10">
                    <a:extLst>
                      <a:ext uri="{FF2B5EF4-FFF2-40B4-BE49-F238E27FC236}">
                        <a16:creationId xmlns:a16="http://schemas.microsoft.com/office/drawing/2014/main" id="{F1B2453B-3D58-656D-E5A6-BFC1008AC1C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160000">
                    <a:off x="2450" y="883"/>
                    <a:ext cx="955" cy="808"/>
                  </a:xfrm>
                  <a:prstGeom prst="ellipse">
                    <a:avLst/>
                  </a:prstGeom>
                  <a:solidFill>
                    <a:srgbClr val="CECECE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251" name="Oval 11">
                    <a:extLst>
                      <a:ext uri="{FF2B5EF4-FFF2-40B4-BE49-F238E27FC236}">
                        <a16:creationId xmlns:a16="http://schemas.microsoft.com/office/drawing/2014/main" id="{565ADD0C-7BFB-39C6-0DFE-14BF7A275B4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160000">
                    <a:off x="2816" y="1193"/>
                    <a:ext cx="954" cy="809"/>
                  </a:xfrm>
                  <a:prstGeom prst="ellipse">
                    <a:avLst/>
                  </a:prstGeom>
                  <a:solidFill>
                    <a:srgbClr val="CECECE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253" name="Rectangle 13">
                  <a:extLst>
                    <a:ext uri="{FF2B5EF4-FFF2-40B4-BE49-F238E27FC236}">
                      <a16:creationId xmlns:a16="http://schemas.microsoft.com/office/drawing/2014/main" id="{DFAE07F2-4850-45E3-6EA1-9EB87F923D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00">
                  <a:off x="2653" y="1304"/>
                  <a:ext cx="953" cy="4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69850" tIns="36512" rIns="69850" bIns="36512">
                  <a:spAutoFit/>
                </a:bodyPr>
                <a:lstStyle>
                  <a:lvl1pPr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436563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874713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311275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1749425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2066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6638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1210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5782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</a:pPr>
                  <a:r>
                    <a:rPr lang="en-US" altLang="en-US" sz="3700"/>
                    <a:t>+      +</a:t>
                  </a:r>
                </a:p>
              </p:txBody>
            </p:sp>
          </p:grpSp>
          <p:grpSp>
            <p:nvGrpSpPr>
              <p:cNvPr id="10259" name="Group 19">
                <a:extLst>
                  <a:ext uri="{FF2B5EF4-FFF2-40B4-BE49-F238E27FC236}">
                    <a16:creationId xmlns:a16="http://schemas.microsoft.com/office/drawing/2014/main" id="{A45221D9-6146-C9CE-E761-BC1CC223DC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19" y="883"/>
                <a:ext cx="1320" cy="1119"/>
                <a:chOff x="3919" y="883"/>
                <a:chExt cx="1320" cy="1119"/>
              </a:xfrm>
            </p:grpSpPr>
            <p:grpSp>
              <p:nvGrpSpPr>
                <p:cNvPr id="10257" name="Group 17">
                  <a:extLst>
                    <a:ext uri="{FF2B5EF4-FFF2-40B4-BE49-F238E27FC236}">
                      <a16:creationId xmlns:a16="http://schemas.microsoft.com/office/drawing/2014/main" id="{1F723FF3-88C9-67A3-34B5-084E74E026D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919" y="883"/>
                  <a:ext cx="1320" cy="1119"/>
                  <a:chOff x="3919" y="883"/>
                  <a:chExt cx="1320" cy="1119"/>
                </a:xfrm>
              </p:grpSpPr>
              <p:sp>
                <p:nvSpPr>
                  <p:cNvPr id="10255" name="Oval 15">
                    <a:extLst>
                      <a:ext uri="{FF2B5EF4-FFF2-40B4-BE49-F238E27FC236}">
                        <a16:creationId xmlns:a16="http://schemas.microsoft.com/office/drawing/2014/main" id="{599B0064-DCAB-AE7C-A1C8-CB172F1BE42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160000">
                    <a:off x="3919" y="883"/>
                    <a:ext cx="955" cy="808"/>
                  </a:xfrm>
                  <a:prstGeom prst="ellipse">
                    <a:avLst/>
                  </a:prstGeom>
                  <a:solidFill>
                    <a:srgbClr val="CECECE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256" name="Oval 16">
                    <a:extLst>
                      <a:ext uri="{FF2B5EF4-FFF2-40B4-BE49-F238E27FC236}">
                        <a16:creationId xmlns:a16="http://schemas.microsoft.com/office/drawing/2014/main" id="{22B61871-D9DB-7B2D-8DA6-757A280A518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160000">
                    <a:off x="4284" y="1193"/>
                    <a:ext cx="955" cy="809"/>
                  </a:xfrm>
                  <a:prstGeom prst="ellipse">
                    <a:avLst/>
                  </a:prstGeom>
                  <a:solidFill>
                    <a:srgbClr val="CECECE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258" name="Rectangle 18">
                  <a:extLst>
                    <a:ext uri="{FF2B5EF4-FFF2-40B4-BE49-F238E27FC236}">
                      <a16:creationId xmlns:a16="http://schemas.microsoft.com/office/drawing/2014/main" id="{79BA7B95-C118-8660-3DC6-AC0D9581DE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00">
                  <a:off x="4121" y="1304"/>
                  <a:ext cx="954" cy="4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69850" tIns="36512" rIns="69850" bIns="36512">
                  <a:spAutoFit/>
                </a:bodyPr>
                <a:lstStyle>
                  <a:lvl1pPr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436563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874713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311275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1749425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2066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6638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1210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5782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</a:pPr>
                  <a:r>
                    <a:rPr lang="en-US" altLang="en-US" sz="3700"/>
                    <a:t>+      +</a:t>
                  </a:r>
                </a:p>
              </p:txBody>
            </p:sp>
          </p:grpSp>
          <p:grpSp>
            <p:nvGrpSpPr>
              <p:cNvPr id="10264" name="Group 24">
                <a:extLst>
                  <a:ext uri="{FF2B5EF4-FFF2-40B4-BE49-F238E27FC236}">
                    <a16:creationId xmlns:a16="http://schemas.microsoft.com/office/drawing/2014/main" id="{5425579C-BC41-E31E-44B4-1EDB8D8439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39" y="2377"/>
                <a:ext cx="1357" cy="1067"/>
                <a:chOff x="3339" y="2377"/>
                <a:chExt cx="1357" cy="1067"/>
              </a:xfrm>
            </p:grpSpPr>
            <p:grpSp>
              <p:nvGrpSpPr>
                <p:cNvPr id="10262" name="Group 22">
                  <a:extLst>
                    <a:ext uri="{FF2B5EF4-FFF2-40B4-BE49-F238E27FC236}">
                      <a16:creationId xmlns:a16="http://schemas.microsoft.com/office/drawing/2014/main" id="{B2F13256-90C1-4DCD-224F-59A1E9B94B2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339" y="2377"/>
                  <a:ext cx="1357" cy="1067"/>
                  <a:chOff x="3339" y="2377"/>
                  <a:chExt cx="1357" cy="1067"/>
                </a:xfrm>
              </p:grpSpPr>
              <p:sp>
                <p:nvSpPr>
                  <p:cNvPr id="10260" name="Oval 20">
                    <a:extLst>
                      <a:ext uri="{FF2B5EF4-FFF2-40B4-BE49-F238E27FC236}">
                        <a16:creationId xmlns:a16="http://schemas.microsoft.com/office/drawing/2014/main" id="{F399A554-F2A5-FF37-D46D-4F3CC79CA66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9380000">
                    <a:off x="3339" y="2635"/>
                    <a:ext cx="955" cy="809"/>
                  </a:xfrm>
                  <a:prstGeom prst="ellipse">
                    <a:avLst/>
                  </a:prstGeom>
                  <a:solidFill>
                    <a:srgbClr val="CECECE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261" name="Oval 21">
                    <a:extLst>
                      <a:ext uri="{FF2B5EF4-FFF2-40B4-BE49-F238E27FC236}">
                        <a16:creationId xmlns:a16="http://schemas.microsoft.com/office/drawing/2014/main" id="{5413ABD6-65DD-5A1A-8563-101A2445223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9380000">
                    <a:off x="3742" y="2377"/>
                    <a:ext cx="954" cy="808"/>
                  </a:xfrm>
                  <a:prstGeom prst="ellipse">
                    <a:avLst/>
                  </a:prstGeom>
                  <a:solidFill>
                    <a:srgbClr val="CECECE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263" name="Rectangle 23">
                  <a:extLst>
                    <a:ext uri="{FF2B5EF4-FFF2-40B4-BE49-F238E27FC236}">
                      <a16:creationId xmlns:a16="http://schemas.microsoft.com/office/drawing/2014/main" id="{CD8F7E87-154A-D6B9-17BB-BB752709DD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620000">
                  <a:off x="3606" y="2710"/>
                  <a:ext cx="953" cy="4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69850" tIns="36512" rIns="69850" bIns="36512">
                  <a:spAutoFit/>
                </a:bodyPr>
                <a:lstStyle>
                  <a:lvl1pPr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436563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874713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311275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1749425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2066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6638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1210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5782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</a:pPr>
                  <a:r>
                    <a:rPr lang="en-US" altLang="en-US" sz="3700"/>
                    <a:t>+      +</a:t>
                  </a:r>
                </a:p>
              </p:txBody>
            </p:sp>
          </p:grpSp>
          <p:grpSp>
            <p:nvGrpSpPr>
              <p:cNvPr id="10269" name="Group 29">
                <a:extLst>
                  <a:ext uri="{FF2B5EF4-FFF2-40B4-BE49-F238E27FC236}">
                    <a16:creationId xmlns:a16="http://schemas.microsoft.com/office/drawing/2014/main" id="{E45977BE-FCD2-35C1-16A5-32C625C1A4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12" y="2438"/>
                <a:ext cx="1378" cy="1030"/>
                <a:chOff x="1212" y="2438"/>
                <a:chExt cx="1378" cy="1030"/>
              </a:xfrm>
            </p:grpSpPr>
            <p:grpSp>
              <p:nvGrpSpPr>
                <p:cNvPr id="10267" name="Group 27">
                  <a:extLst>
                    <a:ext uri="{FF2B5EF4-FFF2-40B4-BE49-F238E27FC236}">
                      <a16:creationId xmlns:a16="http://schemas.microsoft.com/office/drawing/2014/main" id="{0C6B3E8C-BB4F-ABE1-23C8-78479BD2D5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12" y="2438"/>
                  <a:ext cx="1378" cy="1030"/>
                  <a:chOff x="1212" y="2438"/>
                  <a:chExt cx="1378" cy="1030"/>
                </a:xfrm>
              </p:grpSpPr>
              <p:sp>
                <p:nvSpPr>
                  <p:cNvPr id="10265" name="Oval 25">
                    <a:extLst>
                      <a:ext uri="{FF2B5EF4-FFF2-40B4-BE49-F238E27FC236}">
                        <a16:creationId xmlns:a16="http://schemas.microsoft.com/office/drawing/2014/main" id="{451CF68F-8759-E28B-9708-D1C533E18AA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9680000">
                    <a:off x="1212" y="2660"/>
                    <a:ext cx="955" cy="808"/>
                  </a:xfrm>
                  <a:prstGeom prst="ellipse">
                    <a:avLst/>
                  </a:prstGeom>
                  <a:solidFill>
                    <a:srgbClr val="CECECE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266" name="Oval 26">
                    <a:extLst>
                      <a:ext uri="{FF2B5EF4-FFF2-40B4-BE49-F238E27FC236}">
                        <a16:creationId xmlns:a16="http://schemas.microsoft.com/office/drawing/2014/main" id="{845FA68D-E91F-7675-78EF-9F259A35225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9680000">
                    <a:off x="1635" y="2438"/>
                    <a:ext cx="955" cy="809"/>
                  </a:xfrm>
                  <a:prstGeom prst="ellipse">
                    <a:avLst/>
                  </a:prstGeom>
                  <a:solidFill>
                    <a:srgbClr val="CECECE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268" name="Rectangle 28">
                  <a:extLst>
                    <a:ext uri="{FF2B5EF4-FFF2-40B4-BE49-F238E27FC236}">
                      <a16:creationId xmlns:a16="http://schemas.microsoft.com/office/drawing/2014/main" id="{47C97C2B-AF2E-87F1-A958-60696CF7CE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920000">
                  <a:off x="1489" y="2758"/>
                  <a:ext cx="954" cy="4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69850" tIns="36512" rIns="69850" bIns="36512">
                  <a:spAutoFit/>
                </a:bodyPr>
                <a:lstStyle>
                  <a:lvl1pPr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436563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874713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311275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1749425" algn="r" defTabSz="4460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2066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6638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1210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578225" algn="r" defTabSz="446088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</a:pPr>
                  <a:r>
                    <a:rPr lang="en-US" altLang="en-US" sz="3700"/>
                    <a:t>+      +</a:t>
                  </a:r>
                </a:p>
              </p:txBody>
            </p:sp>
          </p:grpSp>
        </p:grpSp>
      </p:grpSp>
      <p:sp>
        <p:nvSpPr>
          <p:cNvPr id="10273" name="Text Box 33">
            <a:extLst>
              <a:ext uri="{FF2B5EF4-FFF2-40B4-BE49-F238E27FC236}">
                <a16:creationId xmlns:a16="http://schemas.microsoft.com/office/drawing/2014/main" id="{526EB5D6-19C2-F293-D544-69335B4C3140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5365750" y="6577013"/>
            <a:ext cx="3605213" cy="274637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571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714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286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7432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32004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657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41148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r" defTabSz="762000" rtl="1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David" panose="020E0502060401010101" pitchFamily="34" charset="-79"/>
              </a:rPr>
              <a:t>ציור מס' 6: מימן במצב גזי (מודל)</a:t>
            </a: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David" panose="020E0502060401010101" pitchFamily="34" charset="-79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93" name="Group 29" descr="מימן בטמפרטורת הרתיחה (מודל)">
            <a:extLst>
              <a:ext uri="{FF2B5EF4-FFF2-40B4-BE49-F238E27FC236}">
                <a16:creationId xmlns:a16="http://schemas.microsoft.com/office/drawing/2014/main" id="{52A32479-5938-A36C-D4D2-8F7956CF27E2}"/>
              </a:ext>
            </a:extLst>
          </p:cNvPr>
          <p:cNvGrpSpPr>
            <a:grpSpLocks/>
          </p:cNvGrpSpPr>
          <p:nvPr/>
        </p:nvGrpSpPr>
        <p:grpSpPr bwMode="auto">
          <a:xfrm>
            <a:off x="439738" y="115888"/>
            <a:ext cx="8421687" cy="6689725"/>
            <a:chOff x="277" y="73"/>
            <a:chExt cx="5305" cy="4214"/>
          </a:xfrm>
        </p:grpSpPr>
        <p:sp>
          <p:nvSpPr>
            <p:cNvPr id="11266" name="AutoShape 2">
              <a:extLst>
                <a:ext uri="{FF2B5EF4-FFF2-40B4-BE49-F238E27FC236}">
                  <a16:creationId xmlns:a16="http://schemas.microsoft.com/office/drawing/2014/main" id="{BAB0F0AB-C21E-F80C-0E09-C8959C9ED4B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044" y="-314"/>
              <a:ext cx="4008" cy="5068"/>
            </a:xfrm>
            <a:custGeom>
              <a:avLst/>
              <a:gdLst>
                <a:gd name="G0" fmla="+- 2315 0 0"/>
                <a:gd name="G1" fmla="+- 21600 0 2315"/>
                <a:gd name="G2" fmla="*/ 2315 1 2"/>
                <a:gd name="G3" fmla="+- 21600 0 G2"/>
                <a:gd name="G4" fmla="+/ 2315 21600 2"/>
                <a:gd name="G5" fmla="+/ G1 0 2"/>
                <a:gd name="G6" fmla="*/ 21600 21600 2315"/>
                <a:gd name="G7" fmla="*/ G6 1 2"/>
                <a:gd name="G8" fmla="+- 21600 0 G7"/>
                <a:gd name="G9" fmla="*/ 21600 1 2"/>
                <a:gd name="G10" fmla="+- 2315 0 G9"/>
                <a:gd name="G11" fmla="?: G10 G8 0"/>
                <a:gd name="G12" fmla="?: G10 G7 21600"/>
                <a:gd name="T0" fmla="*/ 20442 w 21600"/>
                <a:gd name="T1" fmla="*/ 10800 h 21600"/>
                <a:gd name="T2" fmla="*/ 10800 w 21600"/>
                <a:gd name="T3" fmla="*/ 21600 h 21600"/>
                <a:gd name="T4" fmla="*/ 1158 w 21600"/>
                <a:gd name="T5" fmla="*/ 10800 h 21600"/>
                <a:gd name="T6" fmla="*/ 10800 w 21600"/>
                <a:gd name="T7" fmla="*/ 0 h 21600"/>
                <a:gd name="T8" fmla="*/ 2958 w 21600"/>
                <a:gd name="T9" fmla="*/ 2958 h 21600"/>
                <a:gd name="T10" fmla="*/ 18642 w 21600"/>
                <a:gd name="T11" fmla="*/ 1864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15" y="21600"/>
                  </a:lnTo>
                  <a:lnTo>
                    <a:pt x="19285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7" name="AutoShape 3">
              <a:extLst>
                <a:ext uri="{FF2B5EF4-FFF2-40B4-BE49-F238E27FC236}">
                  <a16:creationId xmlns:a16="http://schemas.microsoft.com/office/drawing/2014/main" id="{D8204E4A-999C-95B0-D793-772DFDBCAA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 flipH="1" flipV="1">
              <a:off x="-1767" y="2117"/>
              <a:ext cx="4214" cy="126"/>
            </a:xfrm>
            <a:custGeom>
              <a:avLst/>
              <a:gdLst>
                <a:gd name="G0" fmla="+- 5399 0 0"/>
                <a:gd name="G1" fmla="+- 21600 0 5399"/>
                <a:gd name="G2" fmla="*/ 5399 1 2"/>
                <a:gd name="G3" fmla="+- 21600 0 G2"/>
                <a:gd name="G4" fmla="+/ 5399 21600 2"/>
                <a:gd name="G5" fmla="+/ G1 0 2"/>
                <a:gd name="G6" fmla="*/ 21600 21600 5399"/>
                <a:gd name="G7" fmla="*/ G6 1 2"/>
                <a:gd name="G8" fmla="+- 21600 0 G7"/>
                <a:gd name="G9" fmla="*/ 21600 1 2"/>
                <a:gd name="G10" fmla="+- 5399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72" name="Group 8">
              <a:extLst>
                <a:ext uri="{FF2B5EF4-FFF2-40B4-BE49-F238E27FC236}">
                  <a16:creationId xmlns:a16="http://schemas.microsoft.com/office/drawing/2014/main" id="{49FEE65F-96E7-0911-4C6D-18F1CAACFA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76" y="482"/>
              <a:ext cx="1066" cy="1359"/>
              <a:chOff x="1276" y="482"/>
              <a:chExt cx="1066" cy="1359"/>
            </a:xfrm>
          </p:grpSpPr>
          <p:grpSp>
            <p:nvGrpSpPr>
              <p:cNvPr id="11270" name="Group 6">
                <a:extLst>
                  <a:ext uri="{FF2B5EF4-FFF2-40B4-BE49-F238E27FC236}">
                    <a16:creationId xmlns:a16="http://schemas.microsoft.com/office/drawing/2014/main" id="{C7AE0D5D-59CC-1B9A-F4A1-C1CF571465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76" y="482"/>
                <a:ext cx="1066" cy="1359"/>
                <a:chOff x="1276" y="482"/>
                <a:chExt cx="1066" cy="1359"/>
              </a:xfrm>
            </p:grpSpPr>
            <p:sp>
              <p:nvSpPr>
                <p:cNvPr id="11268" name="Oval 4">
                  <a:extLst>
                    <a:ext uri="{FF2B5EF4-FFF2-40B4-BE49-F238E27FC236}">
                      <a16:creationId xmlns:a16="http://schemas.microsoft.com/office/drawing/2014/main" id="{23ABD974-5BAB-29D0-CFEC-CC12765B27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3180000">
                  <a:off x="1202" y="556"/>
                  <a:ext cx="955" cy="808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69" name="Oval 5">
                  <a:extLst>
                    <a:ext uri="{FF2B5EF4-FFF2-40B4-BE49-F238E27FC236}">
                      <a16:creationId xmlns:a16="http://schemas.microsoft.com/office/drawing/2014/main" id="{BBCA9A55-A357-0BC1-1B7E-55BDA545EA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3180000">
                  <a:off x="1460" y="959"/>
                  <a:ext cx="955" cy="809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271" name="Rectangle 7">
                <a:extLst>
                  <a:ext uri="{FF2B5EF4-FFF2-40B4-BE49-F238E27FC236}">
                    <a16:creationId xmlns:a16="http://schemas.microsoft.com/office/drawing/2014/main" id="{D7C9F73A-F5BD-900B-CAC3-6E34A3E779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3420000">
                <a:off x="1235" y="835"/>
                <a:ext cx="954" cy="4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69850" tIns="36512" rIns="69850" bIns="36512">
                <a:spAutoFit/>
              </a:bodyPr>
              <a:lstStyle>
                <a:lvl1pPr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43656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87471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31127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174942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2066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6638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1210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5782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altLang="en-US" sz="3700"/>
                  <a:t>+      +</a:t>
                </a:r>
              </a:p>
            </p:txBody>
          </p:sp>
        </p:grpSp>
        <p:grpSp>
          <p:nvGrpSpPr>
            <p:cNvPr id="11277" name="Group 13">
              <a:extLst>
                <a:ext uri="{FF2B5EF4-FFF2-40B4-BE49-F238E27FC236}">
                  <a16:creationId xmlns:a16="http://schemas.microsoft.com/office/drawing/2014/main" id="{E1B6AF3F-6FDC-4297-55E3-DA7F009AE1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50" y="979"/>
              <a:ext cx="1320" cy="1119"/>
              <a:chOff x="2450" y="979"/>
              <a:chExt cx="1320" cy="1119"/>
            </a:xfrm>
          </p:grpSpPr>
          <p:grpSp>
            <p:nvGrpSpPr>
              <p:cNvPr id="11275" name="Group 11">
                <a:extLst>
                  <a:ext uri="{FF2B5EF4-FFF2-40B4-BE49-F238E27FC236}">
                    <a16:creationId xmlns:a16="http://schemas.microsoft.com/office/drawing/2014/main" id="{AF944C3C-FECC-95E1-87AF-C1891818E7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50" y="979"/>
                <a:ext cx="1320" cy="1119"/>
                <a:chOff x="2450" y="979"/>
                <a:chExt cx="1320" cy="1119"/>
              </a:xfrm>
            </p:grpSpPr>
            <p:sp>
              <p:nvSpPr>
                <p:cNvPr id="11273" name="Oval 9">
                  <a:extLst>
                    <a:ext uri="{FF2B5EF4-FFF2-40B4-BE49-F238E27FC236}">
                      <a16:creationId xmlns:a16="http://schemas.microsoft.com/office/drawing/2014/main" id="{52B82362-219F-DEC0-9D87-8F336A3258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160000">
                  <a:off x="2450" y="979"/>
                  <a:ext cx="955" cy="808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74" name="Oval 10">
                  <a:extLst>
                    <a:ext uri="{FF2B5EF4-FFF2-40B4-BE49-F238E27FC236}">
                      <a16:creationId xmlns:a16="http://schemas.microsoft.com/office/drawing/2014/main" id="{945D76A9-F69A-15AF-9AF5-662B186DFB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160000">
                  <a:off x="2816" y="1289"/>
                  <a:ext cx="954" cy="809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276" name="Rectangle 12">
                <a:extLst>
                  <a:ext uri="{FF2B5EF4-FFF2-40B4-BE49-F238E27FC236}">
                    <a16:creationId xmlns:a16="http://schemas.microsoft.com/office/drawing/2014/main" id="{4EA921ED-D58D-BC70-1E79-D14A57355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400000">
                <a:off x="2509" y="1256"/>
                <a:ext cx="953" cy="4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69850" tIns="36512" rIns="69850" bIns="36512">
                <a:spAutoFit/>
              </a:bodyPr>
              <a:lstStyle>
                <a:lvl1pPr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43656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87471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31127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174942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2066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6638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1210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5782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altLang="en-US" sz="3700"/>
                  <a:t>+      +</a:t>
                </a:r>
              </a:p>
            </p:txBody>
          </p:sp>
        </p:grpSp>
        <p:grpSp>
          <p:nvGrpSpPr>
            <p:cNvPr id="11282" name="Group 18">
              <a:extLst>
                <a:ext uri="{FF2B5EF4-FFF2-40B4-BE49-F238E27FC236}">
                  <a16:creationId xmlns:a16="http://schemas.microsoft.com/office/drawing/2014/main" id="{CA5A12F3-FDA1-DF5C-C9B5-0A4294A5EA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27" y="1123"/>
              <a:ext cx="1320" cy="1119"/>
              <a:chOff x="3727" y="1123"/>
              <a:chExt cx="1320" cy="1119"/>
            </a:xfrm>
          </p:grpSpPr>
          <p:grpSp>
            <p:nvGrpSpPr>
              <p:cNvPr id="11280" name="Group 16">
                <a:extLst>
                  <a:ext uri="{FF2B5EF4-FFF2-40B4-BE49-F238E27FC236}">
                    <a16:creationId xmlns:a16="http://schemas.microsoft.com/office/drawing/2014/main" id="{4D0E34E2-2AE1-F175-6F0B-15A9084D89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27" y="1123"/>
                <a:ext cx="1320" cy="1119"/>
                <a:chOff x="3727" y="1123"/>
                <a:chExt cx="1320" cy="1119"/>
              </a:xfrm>
            </p:grpSpPr>
            <p:sp>
              <p:nvSpPr>
                <p:cNvPr id="11278" name="Oval 14">
                  <a:extLst>
                    <a:ext uri="{FF2B5EF4-FFF2-40B4-BE49-F238E27FC236}">
                      <a16:creationId xmlns:a16="http://schemas.microsoft.com/office/drawing/2014/main" id="{54DBEEE1-5005-0F49-C491-DC03FC0BF7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160000">
                  <a:off x="3727" y="1123"/>
                  <a:ext cx="955" cy="808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79" name="Oval 15">
                  <a:extLst>
                    <a:ext uri="{FF2B5EF4-FFF2-40B4-BE49-F238E27FC236}">
                      <a16:creationId xmlns:a16="http://schemas.microsoft.com/office/drawing/2014/main" id="{BEE69442-6657-98E7-57FA-93F261CB26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160000">
                  <a:off x="4092" y="1433"/>
                  <a:ext cx="955" cy="809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281" name="Rectangle 17">
                <a:extLst>
                  <a:ext uri="{FF2B5EF4-FFF2-40B4-BE49-F238E27FC236}">
                    <a16:creationId xmlns:a16="http://schemas.microsoft.com/office/drawing/2014/main" id="{680C6857-BEA1-E0F1-2A38-7AB2820C56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400000">
                <a:off x="3785" y="1352"/>
                <a:ext cx="954" cy="4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69850" tIns="36512" rIns="69850" bIns="36512">
                <a:spAutoFit/>
              </a:bodyPr>
              <a:lstStyle>
                <a:lvl1pPr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43656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87471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31127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174942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2066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6638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1210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5782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altLang="en-US" sz="3700"/>
                  <a:t>+      +</a:t>
                </a:r>
              </a:p>
            </p:txBody>
          </p:sp>
        </p:grpSp>
        <p:grpSp>
          <p:nvGrpSpPr>
            <p:cNvPr id="11287" name="Group 23">
              <a:extLst>
                <a:ext uri="{FF2B5EF4-FFF2-40B4-BE49-F238E27FC236}">
                  <a16:creationId xmlns:a16="http://schemas.microsoft.com/office/drawing/2014/main" id="{C687C7BF-8352-F3EB-3601-1DBC3FF82E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75" y="2377"/>
              <a:ext cx="1357" cy="1067"/>
              <a:chOff x="3675" y="2377"/>
              <a:chExt cx="1357" cy="1067"/>
            </a:xfrm>
          </p:grpSpPr>
          <p:grpSp>
            <p:nvGrpSpPr>
              <p:cNvPr id="11285" name="Group 21">
                <a:extLst>
                  <a:ext uri="{FF2B5EF4-FFF2-40B4-BE49-F238E27FC236}">
                    <a16:creationId xmlns:a16="http://schemas.microsoft.com/office/drawing/2014/main" id="{86C1ACDE-3F1A-1E4F-113D-FF5076E7390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75" y="2377"/>
                <a:ext cx="1357" cy="1067"/>
                <a:chOff x="3675" y="2377"/>
                <a:chExt cx="1357" cy="1067"/>
              </a:xfrm>
            </p:grpSpPr>
            <p:sp>
              <p:nvSpPr>
                <p:cNvPr id="11283" name="Oval 19">
                  <a:extLst>
                    <a:ext uri="{FF2B5EF4-FFF2-40B4-BE49-F238E27FC236}">
                      <a16:creationId xmlns:a16="http://schemas.microsoft.com/office/drawing/2014/main" id="{911ED1DF-6BE4-DF40-F929-8450BD2878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380000">
                  <a:off x="3675" y="2635"/>
                  <a:ext cx="955" cy="809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84" name="Oval 20">
                  <a:extLst>
                    <a:ext uri="{FF2B5EF4-FFF2-40B4-BE49-F238E27FC236}">
                      <a16:creationId xmlns:a16="http://schemas.microsoft.com/office/drawing/2014/main" id="{A6B4AF5B-B6B6-65C9-C089-01EFD2CA6D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380000">
                  <a:off x="4078" y="2377"/>
                  <a:ext cx="954" cy="808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286" name="Rectangle 22">
                <a:extLst>
                  <a:ext uri="{FF2B5EF4-FFF2-40B4-BE49-F238E27FC236}">
                    <a16:creationId xmlns:a16="http://schemas.microsoft.com/office/drawing/2014/main" id="{DB60274B-6E21-E7B3-6A03-D906E15AC9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620000">
                <a:off x="4038" y="2614"/>
                <a:ext cx="953" cy="4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69850" tIns="36512" rIns="69850" bIns="36512">
                <a:spAutoFit/>
              </a:bodyPr>
              <a:lstStyle>
                <a:lvl1pPr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43656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87471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31127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174942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2066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6638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1210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5782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altLang="en-US" sz="3700"/>
                  <a:t>+      +</a:t>
                </a:r>
              </a:p>
            </p:txBody>
          </p:sp>
        </p:grpSp>
        <p:grpSp>
          <p:nvGrpSpPr>
            <p:cNvPr id="11292" name="Group 28">
              <a:extLst>
                <a:ext uri="{FF2B5EF4-FFF2-40B4-BE49-F238E27FC236}">
                  <a16:creationId xmlns:a16="http://schemas.microsoft.com/office/drawing/2014/main" id="{EB766D23-F372-06DC-F8DF-BC8C2753F5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8" y="2855"/>
              <a:ext cx="1403" cy="974"/>
              <a:chOff x="1108" y="2855"/>
              <a:chExt cx="1403" cy="974"/>
            </a:xfrm>
          </p:grpSpPr>
          <p:grpSp>
            <p:nvGrpSpPr>
              <p:cNvPr id="11290" name="Group 26">
                <a:extLst>
                  <a:ext uri="{FF2B5EF4-FFF2-40B4-BE49-F238E27FC236}">
                    <a16:creationId xmlns:a16="http://schemas.microsoft.com/office/drawing/2014/main" id="{69E0CAC6-4D98-0333-9888-59562EE6A4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08" y="2855"/>
                <a:ext cx="1403" cy="974"/>
                <a:chOff x="1108" y="2855"/>
                <a:chExt cx="1403" cy="974"/>
              </a:xfrm>
            </p:grpSpPr>
            <p:sp>
              <p:nvSpPr>
                <p:cNvPr id="11288" name="Oval 24">
                  <a:extLst>
                    <a:ext uri="{FF2B5EF4-FFF2-40B4-BE49-F238E27FC236}">
                      <a16:creationId xmlns:a16="http://schemas.microsoft.com/office/drawing/2014/main" id="{CE51CF53-28F8-E32F-93D4-855A21278E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960000">
                  <a:off x="1108" y="2855"/>
                  <a:ext cx="955" cy="809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89" name="Oval 25">
                  <a:extLst>
                    <a:ext uri="{FF2B5EF4-FFF2-40B4-BE49-F238E27FC236}">
                      <a16:creationId xmlns:a16="http://schemas.microsoft.com/office/drawing/2014/main" id="{6C285FD0-0BCA-09BA-5380-F80DFACD5E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960000">
                  <a:off x="1557" y="3021"/>
                  <a:ext cx="954" cy="808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291" name="Rectangle 27">
                <a:extLst>
                  <a:ext uri="{FF2B5EF4-FFF2-40B4-BE49-F238E27FC236}">
                    <a16:creationId xmlns:a16="http://schemas.microsoft.com/office/drawing/2014/main" id="{7FB7F361-CC0C-B28D-07D4-6181576F2D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00000">
                <a:off x="1180" y="3146"/>
                <a:ext cx="953" cy="4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69850" tIns="36512" rIns="69850" bIns="36512">
                <a:spAutoFit/>
              </a:bodyPr>
              <a:lstStyle>
                <a:lvl1pPr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43656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87471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31127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174942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2066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6638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1210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5782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altLang="en-US" sz="3700"/>
                  <a:t>+      +</a:t>
                </a:r>
              </a:p>
            </p:txBody>
          </p:sp>
        </p:grpSp>
      </p:grpSp>
      <p:sp>
        <p:nvSpPr>
          <p:cNvPr id="11295" name="Text Box 31">
            <a:extLst>
              <a:ext uri="{FF2B5EF4-FFF2-40B4-BE49-F238E27FC236}">
                <a16:creationId xmlns:a16="http://schemas.microsoft.com/office/drawing/2014/main" id="{78EBAD3C-0F69-4CBE-FA21-83F75E913662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5365750" y="6577013"/>
            <a:ext cx="3605213" cy="274637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571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714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286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7432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32004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657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41148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r" defTabSz="762000" rtl="1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David" panose="020E0502060401010101" pitchFamily="34" charset="-79"/>
              </a:rPr>
              <a:t>ציור מס' 7: מימן בטמפרטורת הרתיחה (מודל)</a:t>
            </a: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David" panose="020E0502060401010101" pitchFamily="34" charset="-79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Text Box 32">
            <a:extLst>
              <a:ext uri="{FF2B5EF4-FFF2-40B4-BE49-F238E27FC236}">
                <a16:creationId xmlns:a16="http://schemas.microsoft.com/office/drawing/2014/main" id="{21ADFB95-B58F-5FB6-57DE-3A705BFA1B9C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5365750" y="6577013"/>
            <a:ext cx="3605213" cy="274637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571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7145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286000" algn="r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7432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32004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6576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4114800" algn="r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r" defTabSz="762000" rtl="1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David" panose="020E0502060401010101" pitchFamily="34" charset="-79"/>
              </a:rPr>
              <a:t>ציור מס' 8 מימן במצב נוזלי (מודל)</a:t>
            </a: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David" panose="020E0502060401010101" pitchFamily="34" charset="-79"/>
            </a:endParaRPr>
          </a:p>
        </p:txBody>
      </p:sp>
      <p:grpSp>
        <p:nvGrpSpPr>
          <p:cNvPr id="12318" name="Group 30">
            <a:extLst>
              <a:ext uri="{FF2B5EF4-FFF2-40B4-BE49-F238E27FC236}">
                <a16:creationId xmlns:a16="http://schemas.microsoft.com/office/drawing/2014/main" id="{78A8D69C-FF4F-9CA3-3091-E582C2AAD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39738" y="115888"/>
            <a:ext cx="8421687" cy="6689725"/>
            <a:chOff x="277" y="73"/>
            <a:chExt cx="5305" cy="4214"/>
          </a:xfrm>
        </p:grpSpPr>
        <p:grpSp>
          <p:nvGrpSpPr>
            <p:cNvPr id="12292" name="Group 4">
              <a:extLst>
                <a:ext uri="{FF2B5EF4-FFF2-40B4-BE49-F238E27FC236}">
                  <a16:creationId xmlns:a16="http://schemas.microsoft.com/office/drawing/2014/main" id="{9FB9D4A4-8BB9-8392-93FD-C2A5320578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7" y="73"/>
              <a:ext cx="5305" cy="4214"/>
              <a:chOff x="277" y="73"/>
              <a:chExt cx="5305" cy="4214"/>
            </a:xfrm>
          </p:grpSpPr>
          <p:sp>
            <p:nvSpPr>
              <p:cNvPr id="12290" name="AutoShape 2">
                <a:extLst>
                  <a:ext uri="{FF2B5EF4-FFF2-40B4-BE49-F238E27FC236}">
                    <a16:creationId xmlns:a16="http://schemas.microsoft.com/office/drawing/2014/main" id="{801925B5-8A46-64B8-22AB-E68AA52B79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 flipV="1">
                <a:off x="1044" y="-314"/>
                <a:ext cx="4008" cy="5068"/>
              </a:xfrm>
              <a:custGeom>
                <a:avLst/>
                <a:gdLst>
                  <a:gd name="G0" fmla="+- 2315 0 0"/>
                  <a:gd name="G1" fmla="+- 21600 0 2315"/>
                  <a:gd name="G2" fmla="*/ 2315 1 2"/>
                  <a:gd name="G3" fmla="+- 21600 0 G2"/>
                  <a:gd name="G4" fmla="+/ 2315 21600 2"/>
                  <a:gd name="G5" fmla="+/ G1 0 2"/>
                  <a:gd name="G6" fmla="*/ 21600 21600 2315"/>
                  <a:gd name="G7" fmla="*/ G6 1 2"/>
                  <a:gd name="G8" fmla="+- 21600 0 G7"/>
                  <a:gd name="G9" fmla="*/ 21600 1 2"/>
                  <a:gd name="G10" fmla="+- 2315 0 G9"/>
                  <a:gd name="G11" fmla="?: G10 G8 0"/>
                  <a:gd name="G12" fmla="?: G10 G7 21600"/>
                  <a:gd name="T0" fmla="*/ 20442 w 21600"/>
                  <a:gd name="T1" fmla="*/ 10800 h 21600"/>
                  <a:gd name="T2" fmla="*/ 10800 w 21600"/>
                  <a:gd name="T3" fmla="*/ 21600 h 21600"/>
                  <a:gd name="T4" fmla="*/ 1158 w 21600"/>
                  <a:gd name="T5" fmla="*/ 10800 h 21600"/>
                  <a:gd name="T6" fmla="*/ 10800 w 21600"/>
                  <a:gd name="T7" fmla="*/ 0 h 21600"/>
                  <a:gd name="T8" fmla="*/ 2958 w 21600"/>
                  <a:gd name="T9" fmla="*/ 2958 h 21600"/>
                  <a:gd name="T10" fmla="*/ 18642 w 21600"/>
                  <a:gd name="T11" fmla="*/ 1864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2315" y="21600"/>
                    </a:lnTo>
                    <a:lnTo>
                      <a:pt x="19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1" name="AutoShape 3">
                <a:extLst>
                  <a:ext uri="{FF2B5EF4-FFF2-40B4-BE49-F238E27FC236}">
                    <a16:creationId xmlns:a16="http://schemas.microsoft.com/office/drawing/2014/main" id="{8732D94D-1028-2A6C-FC74-BD71F675C0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 flipH="1" flipV="1">
                <a:off x="-1767" y="2117"/>
                <a:ext cx="4214" cy="12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7" name="Group 9">
              <a:extLst>
                <a:ext uri="{FF2B5EF4-FFF2-40B4-BE49-F238E27FC236}">
                  <a16:creationId xmlns:a16="http://schemas.microsoft.com/office/drawing/2014/main" id="{79894389-272B-ED36-F914-EA19C35ABE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8" y="482"/>
              <a:ext cx="1066" cy="1359"/>
              <a:chOff x="1948" y="482"/>
              <a:chExt cx="1066" cy="1359"/>
            </a:xfrm>
          </p:grpSpPr>
          <p:grpSp>
            <p:nvGrpSpPr>
              <p:cNvPr id="12295" name="Group 7">
                <a:extLst>
                  <a:ext uri="{FF2B5EF4-FFF2-40B4-BE49-F238E27FC236}">
                    <a16:creationId xmlns:a16="http://schemas.microsoft.com/office/drawing/2014/main" id="{B1CFBE16-751E-C444-C9DC-5D90A8DFE60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48" y="482"/>
                <a:ext cx="1066" cy="1359"/>
                <a:chOff x="1948" y="482"/>
                <a:chExt cx="1066" cy="1359"/>
              </a:xfrm>
            </p:grpSpPr>
            <p:sp>
              <p:nvSpPr>
                <p:cNvPr id="12293" name="Oval 5">
                  <a:extLst>
                    <a:ext uri="{FF2B5EF4-FFF2-40B4-BE49-F238E27FC236}">
                      <a16:creationId xmlns:a16="http://schemas.microsoft.com/office/drawing/2014/main" id="{8EE8E0BC-8867-DF1C-1755-AC81651734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3180000">
                  <a:off x="1874" y="556"/>
                  <a:ext cx="955" cy="808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4" name="Oval 6">
                  <a:extLst>
                    <a:ext uri="{FF2B5EF4-FFF2-40B4-BE49-F238E27FC236}">
                      <a16:creationId xmlns:a16="http://schemas.microsoft.com/office/drawing/2014/main" id="{10F3A40A-82EE-91E3-D7D0-E1CBD08887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3180000">
                  <a:off x="2132" y="959"/>
                  <a:ext cx="955" cy="809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296" name="Rectangle 8">
                <a:extLst>
                  <a:ext uri="{FF2B5EF4-FFF2-40B4-BE49-F238E27FC236}">
                    <a16:creationId xmlns:a16="http://schemas.microsoft.com/office/drawing/2014/main" id="{BAD1C830-A832-7CB0-D29F-CEF8A8B160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3420000">
                <a:off x="1907" y="835"/>
                <a:ext cx="954" cy="4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69850" tIns="36512" rIns="69850" bIns="36512">
                <a:spAutoFit/>
              </a:bodyPr>
              <a:lstStyle>
                <a:lvl1pPr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43656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87471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31127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174942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2066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6638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1210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5782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altLang="en-US" sz="3700"/>
                  <a:t>+      +</a:t>
                </a:r>
              </a:p>
            </p:txBody>
          </p:sp>
        </p:grpSp>
        <p:grpSp>
          <p:nvGrpSpPr>
            <p:cNvPr id="12302" name="Group 14">
              <a:extLst>
                <a:ext uri="{FF2B5EF4-FFF2-40B4-BE49-F238E27FC236}">
                  <a16:creationId xmlns:a16="http://schemas.microsoft.com/office/drawing/2014/main" id="{01E12278-E881-415A-4702-AE868FBFF9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8" y="739"/>
              <a:ext cx="1320" cy="1119"/>
              <a:chOff x="2978" y="739"/>
              <a:chExt cx="1320" cy="1119"/>
            </a:xfrm>
          </p:grpSpPr>
          <p:grpSp>
            <p:nvGrpSpPr>
              <p:cNvPr id="12300" name="Group 12">
                <a:extLst>
                  <a:ext uri="{FF2B5EF4-FFF2-40B4-BE49-F238E27FC236}">
                    <a16:creationId xmlns:a16="http://schemas.microsoft.com/office/drawing/2014/main" id="{77F5E894-869C-5EB2-6794-8E841522684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8" y="739"/>
                <a:ext cx="1320" cy="1119"/>
                <a:chOff x="2978" y="739"/>
                <a:chExt cx="1320" cy="1119"/>
              </a:xfrm>
            </p:grpSpPr>
            <p:sp>
              <p:nvSpPr>
                <p:cNvPr id="12298" name="Oval 10">
                  <a:extLst>
                    <a:ext uri="{FF2B5EF4-FFF2-40B4-BE49-F238E27FC236}">
                      <a16:creationId xmlns:a16="http://schemas.microsoft.com/office/drawing/2014/main" id="{7E8E1CFA-363B-092B-3393-41A880592C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160000">
                  <a:off x="2978" y="739"/>
                  <a:ext cx="955" cy="808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9" name="Oval 11">
                  <a:extLst>
                    <a:ext uri="{FF2B5EF4-FFF2-40B4-BE49-F238E27FC236}">
                      <a16:creationId xmlns:a16="http://schemas.microsoft.com/office/drawing/2014/main" id="{9BB2741A-CBC1-0ECC-E201-B5476799F0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160000">
                  <a:off x="3344" y="1049"/>
                  <a:ext cx="954" cy="809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01" name="Rectangle 13">
                <a:extLst>
                  <a:ext uri="{FF2B5EF4-FFF2-40B4-BE49-F238E27FC236}">
                    <a16:creationId xmlns:a16="http://schemas.microsoft.com/office/drawing/2014/main" id="{46392BE3-27DF-0126-F06C-505851C889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400000">
                <a:off x="3037" y="1016"/>
                <a:ext cx="953" cy="4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69850" tIns="36512" rIns="69850" bIns="36512">
                <a:spAutoFit/>
              </a:bodyPr>
              <a:lstStyle>
                <a:lvl1pPr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43656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87471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31127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174942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2066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6638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1210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5782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altLang="en-US" sz="3700"/>
                  <a:t>+      +</a:t>
                </a:r>
              </a:p>
            </p:txBody>
          </p:sp>
        </p:grpSp>
        <p:grpSp>
          <p:nvGrpSpPr>
            <p:cNvPr id="12307" name="Group 19">
              <a:extLst>
                <a:ext uri="{FF2B5EF4-FFF2-40B4-BE49-F238E27FC236}">
                  <a16:creationId xmlns:a16="http://schemas.microsoft.com/office/drawing/2014/main" id="{56EAE56B-6F95-8297-DC14-9E52A59B54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24" y="824"/>
              <a:ext cx="1286" cy="1196"/>
              <a:chOff x="4224" y="824"/>
              <a:chExt cx="1286" cy="1196"/>
            </a:xfrm>
          </p:grpSpPr>
          <p:grpSp>
            <p:nvGrpSpPr>
              <p:cNvPr id="12305" name="Group 17">
                <a:extLst>
                  <a:ext uri="{FF2B5EF4-FFF2-40B4-BE49-F238E27FC236}">
                    <a16:creationId xmlns:a16="http://schemas.microsoft.com/office/drawing/2014/main" id="{C6928CD2-94A0-5782-53EC-FF4A7629D5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4" y="865"/>
                <a:ext cx="1286" cy="1155"/>
                <a:chOff x="4224" y="865"/>
                <a:chExt cx="1286" cy="1155"/>
              </a:xfrm>
            </p:grpSpPr>
            <p:sp>
              <p:nvSpPr>
                <p:cNvPr id="12303" name="Oval 15">
                  <a:extLst>
                    <a:ext uri="{FF2B5EF4-FFF2-40B4-BE49-F238E27FC236}">
                      <a16:creationId xmlns:a16="http://schemas.microsoft.com/office/drawing/2014/main" id="{E00B8250-F874-DB70-9254-2343600069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520000">
                  <a:off x="4224" y="865"/>
                  <a:ext cx="955" cy="808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4" name="Oval 16">
                  <a:extLst>
                    <a:ext uri="{FF2B5EF4-FFF2-40B4-BE49-F238E27FC236}">
                      <a16:creationId xmlns:a16="http://schemas.microsoft.com/office/drawing/2014/main" id="{35E151F4-DEDF-C833-D6C5-413A3BDAC0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520000">
                  <a:off x="4555" y="1211"/>
                  <a:ext cx="955" cy="809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06" name="Rectangle 18">
                <a:extLst>
                  <a:ext uri="{FF2B5EF4-FFF2-40B4-BE49-F238E27FC236}">
                    <a16:creationId xmlns:a16="http://schemas.microsoft.com/office/drawing/2014/main" id="{11C04A1F-752A-2390-18A6-AEDDC4BA94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60000">
                <a:off x="4278" y="1100"/>
                <a:ext cx="954" cy="4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69850" tIns="36512" rIns="69850" bIns="36512">
                <a:spAutoFit/>
              </a:bodyPr>
              <a:lstStyle>
                <a:lvl1pPr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43656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87471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31127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174942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2066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6638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1210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5782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altLang="en-US" sz="3700"/>
                  <a:t>+      +</a:t>
                </a:r>
              </a:p>
            </p:txBody>
          </p:sp>
        </p:grpSp>
        <p:grpSp>
          <p:nvGrpSpPr>
            <p:cNvPr id="12312" name="Group 24">
              <a:extLst>
                <a:ext uri="{FF2B5EF4-FFF2-40B4-BE49-F238E27FC236}">
                  <a16:creationId xmlns:a16="http://schemas.microsoft.com/office/drawing/2014/main" id="{82C028AB-994B-B054-4996-49294A1F1B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2097"/>
              <a:ext cx="1093" cy="1339"/>
              <a:chOff x="4143" y="2097"/>
              <a:chExt cx="1093" cy="1339"/>
            </a:xfrm>
          </p:grpSpPr>
          <p:grpSp>
            <p:nvGrpSpPr>
              <p:cNvPr id="12310" name="Group 22">
                <a:extLst>
                  <a:ext uri="{FF2B5EF4-FFF2-40B4-BE49-F238E27FC236}">
                    <a16:creationId xmlns:a16="http://schemas.microsoft.com/office/drawing/2014/main" id="{89B8D1B1-3ABA-6F29-816F-53F564A0E8B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43" y="2097"/>
                <a:ext cx="1093" cy="1339"/>
                <a:chOff x="4143" y="2097"/>
                <a:chExt cx="1093" cy="1339"/>
              </a:xfrm>
            </p:grpSpPr>
            <p:sp>
              <p:nvSpPr>
                <p:cNvPr id="12308" name="Oval 20">
                  <a:extLst>
                    <a:ext uri="{FF2B5EF4-FFF2-40B4-BE49-F238E27FC236}">
                      <a16:creationId xmlns:a16="http://schemas.microsoft.com/office/drawing/2014/main" id="{47085F43-5037-2A5A-B475-C8B59B1DAE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8120000">
                  <a:off x="4070" y="2554"/>
                  <a:ext cx="955" cy="809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9" name="Oval 21">
                  <a:extLst>
                    <a:ext uri="{FF2B5EF4-FFF2-40B4-BE49-F238E27FC236}">
                      <a16:creationId xmlns:a16="http://schemas.microsoft.com/office/drawing/2014/main" id="{F27CC210-27A3-B3B2-AFD7-45F13101FB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8120000">
                  <a:off x="4355" y="2170"/>
                  <a:ext cx="954" cy="808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11" name="Rectangle 23">
                <a:extLst>
                  <a:ext uri="{FF2B5EF4-FFF2-40B4-BE49-F238E27FC236}">
                    <a16:creationId xmlns:a16="http://schemas.microsoft.com/office/drawing/2014/main" id="{F568BA3B-3A16-CED4-57D3-460B581449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360000">
                <a:off x="4330" y="2417"/>
                <a:ext cx="953" cy="4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69850" tIns="36512" rIns="69850" bIns="36512">
                <a:spAutoFit/>
              </a:bodyPr>
              <a:lstStyle>
                <a:lvl1pPr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43656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87471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31127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174942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2066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6638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1210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5782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altLang="en-US" sz="3700"/>
                  <a:t>+      +</a:t>
                </a:r>
              </a:p>
            </p:txBody>
          </p:sp>
        </p:grpSp>
        <p:grpSp>
          <p:nvGrpSpPr>
            <p:cNvPr id="12317" name="Group 29">
              <a:extLst>
                <a:ext uri="{FF2B5EF4-FFF2-40B4-BE49-F238E27FC236}">
                  <a16:creationId xmlns:a16="http://schemas.microsoft.com/office/drawing/2014/main" id="{97FB4A1F-EF90-C7B5-0B72-7062CD97EE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25" y="2640"/>
              <a:ext cx="1130" cy="1309"/>
              <a:chOff x="2925" y="2640"/>
              <a:chExt cx="1130" cy="1309"/>
            </a:xfrm>
          </p:grpSpPr>
          <p:grpSp>
            <p:nvGrpSpPr>
              <p:cNvPr id="12315" name="Group 27">
                <a:extLst>
                  <a:ext uri="{FF2B5EF4-FFF2-40B4-BE49-F238E27FC236}">
                    <a16:creationId xmlns:a16="http://schemas.microsoft.com/office/drawing/2014/main" id="{C7A0675C-925F-B623-C0DD-17C25FF4815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5" y="2640"/>
                <a:ext cx="1130" cy="1309"/>
                <a:chOff x="2925" y="2640"/>
                <a:chExt cx="1130" cy="1309"/>
              </a:xfrm>
            </p:grpSpPr>
            <p:sp>
              <p:nvSpPr>
                <p:cNvPr id="12313" name="Oval 25">
                  <a:extLst>
                    <a:ext uri="{FF2B5EF4-FFF2-40B4-BE49-F238E27FC236}">
                      <a16:creationId xmlns:a16="http://schemas.microsoft.com/office/drawing/2014/main" id="{25FBF6D4-55FD-8FD3-AB7C-4489C16DBC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7680000">
                  <a:off x="3173" y="2713"/>
                  <a:ext cx="955" cy="809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14" name="Oval 26">
                  <a:extLst>
                    <a:ext uri="{FF2B5EF4-FFF2-40B4-BE49-F238E27FC236}">
                      <a16:creationId xmlns:a16="http://schemas.microsoft.com/office/drawing/2014/main" id="{63C162D0-BE75-63C3-F106-FCC1E9EF60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7680000">
                  <a:off x="2852" y="3068"/>
                  <a:ext cx="954" cy="808"/>
                </a:xfrm>
                <a:prstGeom prst="ellipse">
                  <a:avLst/>
                </a:prstGeom>
                <a:solidFill>
                  <a:srgbClr val="CECECE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16" name="Rectangle 28">
                <a:extLst>
                  <a:ext uri="{FF2B5EF4-FFF2-40B4-BE49-F238E27FC236}">
                    <a16:creationId xmlns:a16="http://schemas.microsoft.com/office/drawing/2014/main" id="{4D26979E-CA44-0AE6-38C9-1248686B59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7920000">
                <a:off x="3066" y="2949"/>
                <a:ext cx="953" cy="4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69850" tIns="36512" rIns="69850" bIns="36512">
                <a:spAutoFit/>
              </a:bodyPr>
              <a:lstStyle>
                <a:lvl1pPr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43656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874713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31127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1749425" algn="r" defTabSz="4460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2066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6638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1210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578225" algn="r" defTabSz="446088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altLang="en-US" sz="3700"/>
                  <a:t>+      +</a:t>
                </a:r>
              </a:p>
            </p:txBody>
          </p:sp>
        </p:grpSp>
      </p:grpSp>
    </p:spTree>
  </p:cSld>
  <p:clrMapOvr>
    <a:masterClrMapping/>
  </p:clrMapOvr>
  <p:transition/>
</p:sld>
</file>

<file path=ppt/theme/theme1.xml><?xml version="1.0" encoding="utf-8"?>
<a:theme xmlns:a="http://schemas.openxmlformats.org/drawingml/2006/main" name="Ziv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Ziva">
      <a:majorFont>
        <a:latin typeface="Times New Roman"/>
        <a:ea typeface=""/>
        <a:cs typeface="Times New Roman (Hebrew)"/>
      </a:majorFont>
      <a:minorFont>
        <a:latin typeface="Times New Roman"/>
        <a:ea typeface=""/>
        <a:cs typeface="Times New Roman (Hebrew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 (Hebrew)" pitchFamily="2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 (Hebrew)" pitchFamily="26" charset="0"/>
          </a:defRPr>
        </a:defPPr>
      </a:lstStyle>
    </a:lnDef>
  </a:objectDefaults>
  <a:extraClrSchemeLst>
    <a:extraClrScheme>
      <a:clrScheme name="Ziv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iv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iv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iv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iv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iv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iv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Pages>9</Pages>
  <Words>188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Times New Roman</vt:lpstr>
      <vt:lpstr>Times New Roman (Hebrew)</vt:lpstr>
      <vt:lpstr>David</vt:lpstr>
      <vt:lpstr>Ziva</vt:lpstr>
      <vt:lpstr>ציור מס' 3: מימן כלורי במצב גזי (מודל)</vt:lpstr>
      <vt:lpstr>ציור מס' 4: מימן כלורי בטמפרטורת הרתיחה (מודל)</vt:lpstr>
      <vt:lpstr>ציור מס' 5: מימן כלורי במצב נוזלי (מודל)</vt:lpstr>
      <vt:lpstr>ציור מס' 6: מימן במצב גזי (מודל)</vt:lpstr>
      <vt:lpstr>ציור מס' 7: מימן בטמפרטורת הרתיחה (מודל)</vt:lpstr>
      <vt:lpstr>ציור מס' 8 מימן במצב נוזלי (מודל)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ללא כותרת שקופית</dc:title>
  <dc:subject/>
  <dc:creator>ariel</dc:creator>
  <cp:keywords/>
  <dc:description/>
  <cp:lastModifiedBy>Shelly Livne</cp:lastModifiedBy>
  <cp:revision>7</cp:revision>
  <cp:lastPrinted>1996-07-03T20:30:06Z</cp:lastPrinted>
  <dcterms:created xsi:type="dcterms:W3CDTF">1997-07-18T20:11:16Z</dcterms:created>
  <dcterms:modified xsi:type="dcterms:W3CDTF">2025-06-03T09:03:37Z</dcterms:modified>
</cp:coreProperties>
</file>