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rtl="1" saveSubsetFonts="1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262" r:id="rId2"/>
    <p:sldId id="256" r:id="rId3"/>
    <p:sldId id="257" r:id="rId4"/>
    <p:sldId id="258" r:id="rId5"/>
    <p:sldId id="259" r:id="rId6"/>
    <p:sldId id="260" r:id="rId7"/>
    <p:sldId id="261" r:id="rId8"/>
    <p:sldId id="263" r:id="rId9"/>
    <p:sldId id="265" r:id="rId10"/>
    <p:sldId id="266" r:id="rId11"/>
  </p:sldIdLst>
  <p:sldSz cx="9144000" cy="6858000" type="screen4x3"/>
  <p:notesSz cx="6858000" cy="9144000"/>
  <p:defaultTextStyle>
    <a:defPPr>
      <a:defRPr lang="he-IL"/>
    </a:defPPr>
    <a:lvl1pPr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r" defTabSz="914400" rtl="1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r" defTabSz="914400" rtl="1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r" defTabSz="914400" rtl="1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r" defTabSz="914400" rtl="1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Jedida" initials="" lastIdx="0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FF"/>
    <a:srgbClr val="FF0000"/>
    <a:srgbClr val="3399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83" d="100"/>
          <a:sy n="83" d="100"/>
        </p:scale>
        <p:origin x="1277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>
            <a:extLst>
              <a:ext uri="{FF2B5EF4-FFF2-40B4-BE49-F238E27FC236}">
                <a16:creationId xmlns:a16="http://schemas.microsoft.com/office/drawing/2014/main" id="{A0C9A18C-5A1F-C153-95C6-BC071332CB03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r>
              <a:rPr lang="he-IL" altLang="en-US"/>
              <a:t>הכינה ידידה גוטליב</a:t>
            </a:r>
            <a:endParaRPr lang="en-US" altLang="en-US"/>
          </a:p>
        </p:txBody>
      </p:sp>
      <p:sp>
        <p:nvSpPr>
          <p:cNvPr id="12291" name="Rectangle 3">
            <a:extLst>
              <a:ext uri="{FF2B5EF4-FFF2-40B4-BE49-F238E27FC236}">
                <a16:creationId xmlns:a16="http://schemas.microsoft.com/office/drawing/2014/main" id="{72BB5787-60A7-2F24-D8C5-2CA29EE0E543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1588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en-US" altLang="en-US"/>
          </a:p>
        </p:txBody>
      </p:sp>
      <p:sp>
        <p:nvSpPr>
          <p:cNvPr id="12292" name="Rectangle 4">
            <a:extLst>
              <a:ext uri="{FF2B5EF4-FFF2-40B4-BE49-F238E27FC236}">
                <a16:creationId xmlns:a16="http://schemas.microsoft.com/office/drawing/2014/main" id="{35FD87A6-36F3-FC43-F198-E3DC275AEA8F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388620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en-US"/>
          </a:p>
        </p:txBody>
      </p:sp>
      <p:sp>
        <p:nvSpPr>
          <p:cNvPr id="12293" name="Rectangle 5">
            <a:extLst>
              <a:ext uri="{FF2B5EF4-FFF2-40B4-BE49-F238E27FC236}">
                <a16:creationId xmlns:a16="http://schemas.microsoft.com/office/drawing/2014/main" id="{AB7C0AA4-BE03-0E21-1AE6-D4A7CC4E7419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1588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fld id="{A0493E28-1B48-4116-B30F-949B69EFBAF7}" type="slidenum">
              <a:rPr lang="he-IL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>
            <a:extLst>
              <a:ext uri="{FF2B5EF4-FFF2-40B4-BE49-F238E27FC236}">
                <a16:creationId xmlns:a16="http://schemas.microsoft.com/office/drawing/2014/main" id="{70601EFA-0E58-BBFF-90DA-98A376302193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r>
              <a:rPr lang="he-IL" altLang="en-US"/>
              <a:t>הכינה ידידה גוטליב</a:t>
            </a:r>
            <a:endParaRPr lang="en-US" altLang="en-US"/>
          </a:p>
        </p:txBody>
      </p:sp>
      <p:sp>
        <p:nvSpPr>
          <p:cNvPr id="10243" name="Rectangle 3">
            <a:extLst>
              <a:ext uri="{FF2B5EF4-FFF2-40B4-BE49-F238E27FC236}">
                <a16:creationId xmlns:a16="http://schemas.microsoft.com/office/drawing/2014/main" id="{C2A7483D-C27B-5B42-EA22-59C28738DFE0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1588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en-US" altLang="en-US"/>
          </a:p>
        </p:txBody>
      </p:sp>
      <p:sp>
        <p:nvSpPr>
          <p:cNvPr id="10244" name="Rectangle 4">
            <a:extLst>
              <a:ext uri="{FF2B5EF4-FFF2-40B4-BE49-F238E27FC236}">
                <a16:creationId xmlns:a16="http://schemas.microsoft.com/office/drawing/2014/main" id="{22F94732-48D1-C2F6-7B28-26BDA3C10DC0}"/>
              </a:ext>
            </a:extLst>
          </p:cNvPr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0245" name="Rectangle 5">
            <a:extLst>
              <a:ext uri="{FF2B5EF4-FFF2-40B4-BE49-F238E27FC236}">
                <a16:creationId xmlns:a16="http://schemas.microsoft.com/office/drawing/2014/main" id="{C20E3531-7B9C-B6E8-35C2-A83860BEF540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e-IL" altLang="en-US"/>
              <a:t>לחץ כדי לערוך סגנונות טקסט של תבנית בסיס</a:t>
            </a:r>
            <a:endParaRPr lang="en-US" altLang="en-US"/>
          </a:p>
          <a:p>
            <a:pPr lvl="1"/>
            <a:r>
              <a:rPr lang="he-IL" altLang="en-US"/>
              <a:t>רמה שנייה</a:t>
            </a:r>
            <a:endParaRPr lang="en-US" altLang="en-US"/>
          </a:p>
          <a:p>
            <a:pPr lvl="2"/>
            <a:r>
              <a:rPr lang="he-IL" altLang="en-US"/>
              <a:t>רמה שלישית</a:t>
            </a:r>
            <a:endParaRPr lang="en-US" altLang="en-US"/>
          </a:p>
          <a:p>
            <a:pPr lvl="3"/>
            <a:r>
              <a:rPr lang="he-IL" altLang="en-US"/>
              <a:t>רמה רביעית</a:t>
            </a:r>
            <a:endParaRPr lang="en-US" altLang="en-US"/>
          </a:p>
          <a:p>
            <a:pPr lvl="4"/>
            <a:r>
              <a:rPr lang="he-IL" altLang="en-US"/>
              <a:t>רמה חמישית</a:t>
            </a:r>
            <a:endParaRPr lang="en-US" altLang="en-US"/>
          </a:p>
        </p:txBody>
      </p:sp>
      <p:sp>
        <p:nvSpPr>
          <p:cNvPr id="10246" name="Rectangle 6">
            <a:extLst>
              <a:ext uri="{FF2B5EF4-FFF2-40B4-BE49-F238E27FC236}">
                <a16:creationId xmlns:a16="http://schemas.microsoft.com/office/drawing/2014/main" id="{5FBBCF39-0795-18D9-8E15-A69AEE3EAB56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388620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en-US"/>
          </a:p>
        </p:txBody>
      </p:sp>
      <p:sp>
        <p:nvSpPr>
          <p:cNvPr id="10247" name="Rectangle 7">
            <a:extLst>
              <a:ext uri="{FF2B5EF4-FFF2-40B4-BE49-F238E27FC236}">
                <a16:creationId xmlns:a16="http://schemas.microsoft.com/office/drawing/2014/main" id="{1FF3CC2B-BD84-427E-9629-4914264805A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1588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fld id="{D4593406-039F-4A0B-9FDD-DBB8FF3D51C1}" type="slidenum">
              <a:rPr lang="he-IL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ftr="0" dt="0"/>
  <p:notesStyle>
    <a:lvl1pPr algn="r" rtl="1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r" rtl="1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r" rtl="1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r" rtl="1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r" rtl="1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DD1566AA-6EB3-FACA-E120-65EE4AA48F88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he-IL" altLang="en-US"/>
              <a:t>הכינה ידידה גוטליב</a:t>
            </a:r>
            <a:endParaRPr lang="en-US" altLang="en-US"/>
          </a:p>
        </p:txBody>
      </p:sp>
      <p:sp>
        <p:nvSpPr>
          <p:cNvPr id="5" name="Rectangle 7">
            <a:extLst>
              <a:ext uri="{FF2B5EF4-FFF2-40B4-BE49-F238E27FC236}">
                <a16:creationId xmlns:a16="http://schemas.microsoft.com/office/drawing/2014/main" id="{9EE98EEF-D25E-FAD4-A598-BD31C7F1955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0C1B8F6-3C82-4740-B6A2-A48E2CD159E6}" type="slidenum">
              <a:rPr lang="he-IL" altLang="en-US"/>
              <a:pPr/>
              <a:t>2</a:t>
            </a:fld>
            <a:endParaRPr lang="en-US" altLang="en-US"/>
          </a:p>
        </p:txBody>
      </p:sp>
      <p:sp>
        <p:nvSpPr>
          <p:cNvPr id="11266" name="Rectangle 2">
            <a:extLst>
              <a:ext uri="{FF2B5EF4-FFF2-40B4-BE49-F238E27FC236}">
                <a16:creationId xmlns:a16="http://schemas.microsoft.com/office/drawing/2014/main" id="{952861CD-5945-F58F-7228-03750B67789A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7" name="Rectangle 3">
            <a:extLst>
              <a:ext uri="{FF2B5EF4-FFF2-40B4-BE49-F238E27FC236}">
                <a16:creationId xmlns:a16="http://schemas.microsoft.com/office/drawing/2014/main" id="{2715D336-A02F-C9C9-8659-5B79053B326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95C6D31A-5245-F48F-60F1-14B147B53FE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e-IL"/>
              <a:t>לחץ כדי לערוך סגנון כותרת של תבנית בסיס</a:t>
            </a:r>
            <a:endParaRPr lang="en-US"/>
          </a:p>
        </p:txBody>
      </p:sp>
      <p:sp>
        <p:nvSpPr>
          <p:cNvPr id="3" name="כותרת משנה 2">
            <a:extLst>
              <a:ext uri="{FF2B5EF4-FFF2-40B4-BE49-F238E27FC236}">
                <a16:creationId xmlns:a16="http://schemas.microsoft.com/office/drawing/2014/main" id="{9305D198-0648-5C52-643F-950EDEBDBF5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e-IL"/>
              <a:t>לחץ כדי לערוך סגנון כותרת משנה של תבנית בסיס</a:t>
            </a:r>
            <a:endParaRPr lang="en-US"/>
          </a:p>
        </p:txBody>
      </p:sp>
      <p:sp>
        <p:nvSpPr>
          <p:cNvPr id="4" name="מציין מיקום של תאריך 3">
            <a:extLst>
              <a:ext uri="{FF2B5EF4-FFF2-40B4-BE49-F238E27FC236}">
                <a16:creationId xmlns:a16="http://schemas.microsoft.com/office/drawing/2014/main" id="{EFB06FFC-B562-20B8-6098-D12D866580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מציין מיקום של כותרת תחתונה 4">
            <a:extLst>
              <a:ext uri="{FF2B5EF4-FFF2-40B4-BE49-F238E27FC236}">
                <a16:creationId xmlns:a16="http://schemas.microsoft.com/office/drawing/2014/main" id="{3EC3B9AA-1F85-11D4-F3BF-CDF4024063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e-IL" altLang="en-US"/>
              <a:t>הכינה: ידידה גוטליב </a:t>
            </a:r>
            <a:endParaRPr lang="en-US" altLang="en-US"/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28CAB007-4ED1-75D0-7883-C28B1885C6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D594E38-5883-436E-B4C1-A4FA0C1BE537}" type="slidenum">
              <a:rPr lang="he-IL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161517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9913B69B-21AA-4E91-E626-69E7589688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של טקסט אנכי 2">
            <a:extLst>
              <a:ext uri="{FF2B5EF4-FFF2-40B4-BE49-F238E27FC236}">
                <a16:creationId xmlns:a16="http://schemas.microsoft.com/office/drawing/2014/main" id="{B91EAD56-2211-C265-7D7B-3FFA24D1D58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/>
          </a:p>
        </p:txBody>
      </p:sp>
      <p:sp>
        <p:nvSpPr>
          <p:cNvPr id="4" name="מציין מיקום של תאריך 3">
            <a:extLst>
              <a:ext uri="{FF2B5EF4-FFF2-40B4-BE49-F238E27FC236}">
                <a16:creationId xmlns:a16="http://schemas.microsoft.com/office/drawing/2014/main" id="{E43D70AC-3C4B-3CBB-35E8-09DDFDC353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מציין מיקום של כותרת תחתונה 4">
            <a:extLst>
              <a:ext uri="{FF2B5EF4-FFF2-40B4-BE49-F238E27FC236}">
                <a16:creationId xmlns:a16="http://schemas.microsoft.com/office/drawing/2014/main" id="{D98F2133-E6BF-4FDD-ECC3-3B8DE930F4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e-IL" altLang="en-US"/>
              <a:t>הכינה: ידידה גוטליב </a:t>
            </a:r>
            <a:endParaRPr lang="en-US" altLang="en-US"/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ACFD0E8D-DDC5-A776-7DAB-2319A27369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A52CD4D-6F14-4894-915E-C8D79AC5525F}" type="slidenum">
              <a:rPr lang="he-IL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935921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>
            <a:extLst>
              <a:ext uri="{FF2B5EF4-FFF2-40B4-BE49-F238E27FC236}">
                <a16:creationId xmlns:a16="http://schemas.microsoft.com/office/drawing/2014/main" id="{FA9EBE18-8A3E-C01E-DBBA-BD33C41049D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e-IL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של טקסט אנכי 2">
            <a:extLst>
              <a:ext uri="{FF2B5EF4-FFF2-40B4-BE49-F238E27FC236}">
                <a16:creationId xmlns:a16="http://schemas.microsoft.com/office/drawing/2014/main" id="{0950C3FB-70B1-959D-D788-D82D08DCDBA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/>
          </a:p>
        </p:txBody>
      </p:sp>
      <p:sp>
        <p:nvSpPr>
          <p:cNvPr id="4" name="מציין מיקום של תאריך 3">
            <a:extLst>
              <a:ext uri="{FF2B5EF4-FFF2-40B4-BE49-F238E27FC236}">
                <a16:creationId xmlns:a16="http://schemas.microsoft.com/office/drawing/2014/main" id="{3D529136-F449-6A6D-FFFF-8C33A15C95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מציין מיקום של כותרת תחתונה 4">
            <a:extLst>
              <a:ext uri="{FF2B5EF4-FFF2-40B4-BE49-F238E27FC236}">
                <a16:creationId xmlns:a16="http://schemas.microsoft.com/office/drawing/2014/main" id="{DBB0FDBF-671B-803D-33C8-893AFCAA81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e-IL" altLang="en-US"/>
              <a:t>הכינה: ידידה גוטליב </a:t>
            </a:r>
            <a:endParaRPr lang="en-US" altLang="en-US"/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B619E4A8-0961-0CC8-F15F-7B66B71091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D54FA67-6700-482D-94DA-87818FEBFFB6}" type="slidenum">
              <a:rPr lang="he-IL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514472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D6F8FE61-1DB9-926E-298B-A5FA38887A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תוכן 2">
            <a:extLst>
              <a:ext uri="{FF2B5EF4-FFF2-40B4-BE49-F238E27FC236}">
                <a16:creationId xmlns:a16="http://schemas.microsoft.com/office/drawing/2014/main" id="{3CCA6230-7CDC-2C74-56A5-1BB824F6DF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/>
          </a:p>
        </p:txBody>
      </p:sp>
      <p:sp>
        <p:nvSpPr>
          <p:cNvPr id="4" name="מציין מיקום של תאריך 3">
            <a:extLst>
              <a:ext uri="{FF2B5EF4-FFF2-40B4-BE49-F238E27FC236}">
                <a16:creationId xmlns:a16="http://schemas.microsoft.com/office/drawing/2014/main" id="{D8DD6861-E15A-317C-2BD5-DB26A351D6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מציין מיקום של כותרת תחתונה 4">
            <a:extLst>
              <a:ext uri="{FF2B5EF4-FFF2-40B4-BE49-F238E27FC236}">
                <a16:creationId xmlns:a16="http://schemas.microsoft.com/office/drawing/2014/main" id="{CE0522AA-4802-BA5D-3813-6B1CE27A39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e-IL" altLang="en-US"/>
              <a:t>הכינה: ידידה גוטליב </a:t>
            </a:r>
            <a:endParaRPr lang="en-US" altLang="en-US"/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DAA7D84A-F22C-D16F-6FEF-8C255B2B26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ED56990-6E57-4DAE-9EC4-3DE6D2EB24FD}" type="slidenum">
              <a:rPr lang="he-IL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900433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06DED36E-0478-D669-7746-3B4A06259F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e-IL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טקסט 2">
            <a:extLst>
              <a:ext uri="{FF2B5EF4-FFF2-40B4-BE49-F238E27FC236}">
                <a16:creationId xmlns:a16="http://schemas.microsoft.com/office/drawing/2014/main" id="{73049E2C-6C63-216D-237E-81C776649B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4" name="מציין מיקום של תאריך 3">
            <a:extLst>
              <a:ext uri="{FF2B5EF4-FFF2-40B4-BE49-F238E27FC236}">
                <a16:creationId xmlns:a16="http://schemas.microsoft.com/office/drawing/2014/main" id="{41815F5F-0497-F568-0D6C-E190BAB71D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מציין מיקום של כותרת תחתונה 4">
            <a:extLst>
              <a:ext uri="{FF2B5EF4-FFF2-40B4-BE49-F238E27FC236}">
                <a16:creationId xmlns:a16="http://schemas.microsoft.com/office/drawing/2014/main" id="{BED9A736-E7E0-A43C-4FFF-5EC7CDCDA0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e-IL" altLang="en-US"/>
              <a:t>הכינה: ידידה גוטליב </a:t>
            </a:r>
            <a:endParaRPr lang="en-US" altLang="en-US"/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AAE96C20-4CAC-2DF7-97BF-11160DFBF7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29AE1ED-D517-4572-AAAC-0E13B1E2AC32}" type="slidenum">
              <a:rPr lang="he-IL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993939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A225B8A9-162A-CC10-6169-2EEBD875B9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תוכן 2">
            <a:extLst>
              <a:ext uri="{FF2B5EF4-FFF2-40B4-BE49-F238E27FC236}">
                <a16:creationId xmlns:a16="http://schemas.microsoft.com/office/drawing/2014/main" id="{A1E85B75-AF3B-0066-288E-416E92059AE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/>
          </a:p>
        </p:txBody>
      </p:sp>
      <p:sp>
        <p:nvSpPr>
          <p:cNvPr id="4" name="מציין מיקום תוכן 3">
            <a:extLst>
              <a:ext uri="{FF2B5EF4-FFF2-40B4-BE49-F238E27FC236}">
                <a16:creationId xmlns:a16="http://schemas.microsoft.com/office/drawing/2014/main" id="{ADC74B26-E370-5CB4-F62A-EB9A5827828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/>
          </a:p>
        </p:txBody>
      </p:sp>
      <p:sp>
        <p:nvSpPr>
          <p:cNvPr id="5" name="מציין מיקום של תאריך 4">
            <a:extLst>
              <a:ext uri="{FF2B5EF4-FFF2-40B4-BE49-F238E27FC236}">
                <a16:creationId xmlns:a16="http://schemas.microsoft.com/office/drawing/2014/main" id="{BEADCF49-3FA4-3C8B-0678-5D3799285A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מציין מיקום של כותרת תחתונה 5">
            <a:extLst>
              <a:ext uri="{FF2B5EF4-FFF2-40B4-BE49-F238E27FC236}">
                <a16:creationId xmlns:a16="http://schemas.microsoft.com/office/drawing/2014/main" id="{7715D377-A86B-119E-6948-8A2B0BEC34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e-IL" altLang="en-US"/>
              <a:t>הכינה: ידידה גוטליב </a:t>
            </a:r>
            <a:endParaRPr lang="en-US" altLang="en-US"/>
          </a:p>
        </p:txBody>
      </p:sp>
      <p:sp>
        <p:nvSpPr>
          <p:cNvPr id="7" name="מציין מיקום של מספר שקופית 6">
            <a:extLst>
              <a:ext uri="{FF2B5EF4-FFF2-40B4-BE49-F238E27FC236}">
                <a16:creationId xmlns:a16="http://schemas.microsoft.com/office/drawing/2014/main" id="{13675C64-E0E0-4EC4-7051-C53C728A2A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6D64EB7-786E-4DFD-85B7-7D5BFC968243}" type="slidenum">
              <a:rPr lang="he-IL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53379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DE38D7C8-EE65-C85F-8864-9E19E0BB3B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he-IL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טקסט 2">
            <a:extLst>
              <a:ext uri="{FF2B5EF4-FFF2-40B4-BE49-F238E27FC236}">
                <a16:creationId xmlns:a16="http://schemas.microsoft.com/office/drawing/2014/main" id="{C43ED4EB-3F7F-1044-F68D-C11E2EED112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4" name="מציין מיקום תוכן 3">
            <a:extLst>
              <a:ext uri="{FF2B5EF4-FFF2-40B4-BE49-F238E27FC236}">
                <a16:creationId xmlns:a16="http://schemas.microsoft.com/office/drawing/2014/main" id="{0D166FD4-C1BA-C894-6555-1150798DE33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/>
          </a:p>
        </p:txBody>
      </p:sp>
      <p:sp>
        <p:nvSpPr>
          <p:cNvPr id="5" name="מציין מיקום טקסט 4">
            <a:extLst>
              <a:ext uri="{FF2B5EF4-FFF2-40B4-BE49-F238E27FC236}">
                <a16:creationId xmlns:a16="http://schemas.microsoft.com/office/drawing/2014/main" id="{47B8FD67-2903-B7F5-56D9-983252852CA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6" name="מציין מיקום תוכן 5">
            <a:extLst>
              <a:ext uri="{FF2B5EF4-FFF2-40B4-BE49-F238E27FC236}">
                <a16:creationId xmlns:a16="http://schemas.microsoft.com/office/drawing/2014/main" id="{A5C558C1-8FA1-EE16-D566-A4B879D25E7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/>
          </a:p>
        </p:txBody>
      </p:sp>
      <p:sp>
        <p:nvSpPr>
          <p:cNvPr id="7" name="מציין מיקום של תאריך 6">
            <a:extLst>
              <a:ext uri="{FF2B5EF4-FFF2-40B4-BE49-F238E27FC236}">
                <a16:creationId xmlns:a16="http://schemas.microsoft.com/office/drawing/2014/main" id="{AB8D5943-17C6-F5CE-AD80-6D0010E894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מציין מיקום של כותרת תחתונה 7">
            <a:extLst>
              <a:ext uri="{FF2B5EF4-FFF2-40B4-BE49-F238E27FC236}">
                <a16:creationId xmlns:a16="http://schemas.microsoft.com/office/drawing/2014/main" id="{9117D99E-0EE9-CB11-3727-4871C306A9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e-IL" altLang="en-US"/>
              <a:t>הכינה: ידידה גוטליב </a:t>
            </a:r>
            <a:endParaRPr lang="en-US" altLang="en-US"/>
          </a:p>
        </p:txBody>
      </p:sp>
      <p:sp>
        <p:nvSpPr>
          <p:cNvPr id="9" name="מציין מיקום של מספר שקופית 8">
            <a:extLst>
              <a:ext uri="{FF2B5EF4-FFF2-40B4-BE49-F238E27FC236}">
                <a16:creationId xmlns:a16="http://schemas.microsoft.com/office/drawing/2014/main" id="{C44432D4-2977-6877-25BE-0183095BB7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F1C7921-30A5-4593-87CE-B43A3EC2B9EE}" type="slidenum">
              <a:rPr lang="he-IL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512077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6C2E049E-37AA-67C5-2418-ED5310A9CC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של תאריך 2">
            <a:extLst>
              <a:ext uri="{FF2B5EF4-FFF2-40B4-BE49-F238E27FC236}">
                <a16:creationId xmlns:a16="http://schemas.microsoft.com/office/drawing/2014/main" id="{82E3ECEE-BC86-C39B-6CB6-F401E4B8AB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מציין מיקום של כותרת תחתונה 3">
            <a:extLst>
              <a:ext uri="{FF2B5EF4-FFF2-40B4-BE49-F238E27FC236}">
                <a16:creationId xmlns:a16="http://schemas.microsoft.com/office/drawing/2014/main" id="{E8738AE2-92CB-5358-9433-E3309E5B54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e-IL" altLang="en-US"/>
              <a:t>הכינה: ידידה גוטליב </a:t>
            </a:r>
            <a:endParaRPr lang="en-US" altLang="en-US"/>
          </a:p>
        </p:txBody>
      </p:sp>
      <p:sp>
        <p:nvSpPr>
          <p:cNvPr id="5" name="מציין מיקום של מספר שקופית 4">
            <a:extLst>
              <a:ext uri="{FF2B5EF4-FFF2-40B4-BE49-F238E27FC236}">
                <a16:creationId xmlns:a16="http://schemas.microsoft.com/office/drawing/2014/main" id="{CFA0DEDE-D224-2DE4-4692-82AFABEDA5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FB1F175-1822-441F-9A3A-C5390524191B}" type="slidenum">
              <a:rPr lang="he-IL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657881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>
            <a:extLst>
              <a:ext uri="{FF2B5EF4-FFF2-40B4-BE49-F238E27FC236}">
                <a16:creationId xmlns:a16="http://schemas.microsoft.com/office/drawing/2014/main" id="{68AAF7D4-1E98-A02C-5291-16414B94E2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" name="מציין מיקום של כותרת תחתונה 2">
            <a:extLst>
              <a:ext uri="{FF2B5EF4-FFF2-40B4-BE49-F238E27FC236}">
                <a16:creationId xmlns:a16="http://schemas.microsoft.com/office/drawing/2014/main" id="{1B8A73A3-79FF-D717-D9E5-B8ADA2A51B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e-IL" altLang="en-US"/>
              <a:t>הכינה: ידידה גוטליב </a:t>
            </a:r>
            <a:endParaRPr lang="en-US" altLang="en-US"/>
          </a:p>
        </p:txBody>
      </p:sp>
      <p:sp>
        <p:nvSpPr>
          <p:cNvPr id="4" name="מציין מיקום של מספר שקופית 3">
            <a:extLst>
              <a:ext uri="{FF2B5EF4-FFF2-40B4-BE49-F238E27FC236}">
                <a16:creationId xmlns:a16="http://schemas.microsoft.com/office/drawing/2014/main" id="{213DA615-3284-078B-E741-B2F8F8D59C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5FABFB4-4F29-4CD4-BEB4-3F9DB9082A6F}" type="slidenum">
              <a:rPr lang="he-IL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838737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1C087AAE-9F87-67AF-D4BC-2FF9F09F98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e-IL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תוכן 2">
            <a:extLst>
              <a:ext uri="{FF2B5EF4-FFF2-40B4-BE49-F238E27FC236}">
                <a16:creationId xmlns:a16="http://schemas.microsoft.com/office/drawing/2014/main" id="{91AFEC6F-BC89-9DA5-E49A-069066F678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/>
          </a:p>
        </p:txBody>
      </p:sp>
      <p:sp>
        <p:nvSpPr>
          <p:cNvPr id="4" name="מציין מיקום טקסט 3">
            <a:extLst>
              <a:ext uri="{FF2B5EF4-FFF2-40B4-BE49-F238E27FC236}">
                <a16:creationId xmlns:a16="http://schemas.microsoft.com/office/drawing/2014/main" id="{3E26A2C8-FEF3-EB91-33BA-B9E38FB217D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5" name="מציין מיקום של תאריך 4">
            <a:extLst>
              <a:ext uri="{FF2B5EF4-FFF2-40B4-BE49-F238E27FC236}">
                <a16:creationId xmlns:a16="http://schemas.microsoft.com/office/drawing/2014/main" id="{E2EE6822-2DE2-1B2C-C35C-DC785D9B75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מציין מיקום של כותרת תחתונה 5">
            <a:extLst>
              <a:ext uri="{FF2B5EF4-FFF2-40B4-BE49-F238E27FC236}">
                <a16:creationId xmlns:a16="http://schemas.microsoft.com/office/drawing/2014/main" id="{B0F77EF3-B6ED-1DBE-BE5C-60396CBDFA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e-IL" altLang="en-US"/>
              <a:t>הכינה: ידידה גוטליב </a:t>
            </a:r>
            <a:endParaRPr lang="en-US" altLang="en-US"/>
          </a:p>
        </p:txBody>
      </p:sp>
      <p:sp>
        <p:nvSpPr>
          <p:cNvPr id="7" name="מציין מיקום של מספר שקופית 6">
            <a:extLst>
              <a:ext uri="{FF2B5EF4-FFF2-40B4-BE49-F238E27FC236}">
                <a16:creationId xmlns:a16="http://schemas.microsoft.com/office/drawing/2014/main" id="{D3600BBF-A2CF-B118-8D1D-5FA1E6607B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89DD66E-845C-40D5-8C58-5534CF7EBD24}" type="slidenum">
              <a:rPr lang="he-IL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719063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14D3A49C-22EA-FD89-6081-A547E975C8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e-IL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של תמונה 2">
            <a:extLst>
              <a:ext uri="{FF2B5EF4-FFF2-40B4-BE49-F238E27FC236}">
                <a16:creationId xmlns:a16="http://schemas.microsoft.com/office/drawing/2014/main" id="{8381355B-2B38-6977-16E3-BE398776ACB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מציין מיקום טקסט 3">
            <a:extLst>
              <a:ext uri="{FF2B5EF4-FFF2-40B4-BE49-F238E27FC236}">
                <a16:creationId xmlns:a16="http://schemas.microsoft.com/office/drawing/2014/main" id="{519D50C3-D7B2-53CB-0D56-8B4C72C4428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5" name="מציין מיקום של תאריך 4">
            <a:extLst>
              <a:ext uri="{FF2B5EF4-FFF2-40B4-BE49-F238E27FC236}">
                <a16:creationId xmlns:a16="http://schemas.microsoft.com/office/drawing/2014/main" id="{A4D797FA-BD69-C006-7828-8906EE27D8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מציין מיקום של כותרת תחתונה 5">
            <a:extLst>
              <a:ext uri="{FF2B5EF4-FFF2-40B4-BE49-F238E27FC236}">
                <a16:creationId xmlns:a16="http://schemas.microsoft.com/office/drawing/2014/main" id="{41977B17-153C-0A8A-7A22-14BB53B0C1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e-IL" altLang="en-US"/>
              <a:t>הכינה: ידידה גוטליב </a:t>
            </a:r>
            <a:endParaRPr lang="en-US" altLang="en-US"/>
          </a:p>
        </p:txBody>
      </p:sp>
      <p:sp>
        <p:nvSpPr>
          <p:cNvPr id="7" name="מציין מיקום של מספר שקופית 6">
            <a:extLst>
              <a:ext uri="{FF2B5EF4-FFF2-40B4-BE49-F238E27FC236}">
                <a16:creationId xmlns:a16="http://schemas.microsoft.com/office/drawing/2014/main" id="{9A765CDB-04DB-DE61-EFA1-4E3A9F9E08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29C280-2C4B-4A0D-9EC5-9F927359ED29}" type="slidenum">
              <a:rPr lang="he-IL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171045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22EC6863-FD2A-E813-45C0-1A4742D4870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he-IL" altLang="en-US"/>
              <a:t>לחץ כדי לערוך סגנון כותרת של תבנית בסיס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3B6AE515-AA93-B555-81F6-C65EAF89B26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e-IL" altLang="en-US"/>
              <a:t>לחץ כדי לערוך סגנונות טקסט של תבנית בסיס</a:t>
            </a:r>
          </a:p>
          <a:p>
            <a:pPr lvl="1"/>
            <a:r>
              <a:rPr lang="he-IL" altLang="en-US"/>
              <a:t>רמה שנייה</a:t>
            </a:r>
          </a:p>
          <a:p>
            <a:pPr lvl="2"/>
            <a:r>
              <a:rPr lang="he-IL" altLang="en-US"/>
              <a:t>רמה שלישית</a:t>
            </a:r>
          </a:p>
          <a:p>
            <a:pPr lvl="3"/>
            <a:r>
              <a:rPr lang="he-IL" altLang="en-US"/>
              <a:t>רמה רביעית</a:t>
            </a:r>
          </a:p>
          <a:p>
            <a:pPr lvl="4"/>
            <a:r>
              <a:rPr lang="he-IL" altLang="en-US"/>
              <a:t>רמה חמישית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8CE05D70-4510-832F-D336-37358F853D9C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 alt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46BE8809-E53D-102D-200A-A6979905DD36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r>
              <a:rPr lang="he-IL" altLang="en-US"/>
              <a:t>הכינה: ידידה גוטליב </a:t>
            </a:r>
            <a:endParaRPr lang="en-US" alt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F334C85D-BE3F-C054-10C1-D1C109F31019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/>
            </a:lvl1pPr>
          </a:lstStyle>
          <a:p>
            <a:fld id="{97723CFF-954B-406C-8DC4-E5A9D29D325E}" type="slidenum">
              <a:rPr lang="he-IL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rtl="1" fontAlgn="base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2pPr>
      <a:lvl3pPr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3pPr>
      <a:lvl4pPr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4pPr>
      <a:lvl5pPr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5pPr>
      <a:lvl6pPr marL="457200"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6pPr>
      <a:lvl7pPr marL="914400"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7pPr>
      <a:lvl8pPr marL="1371600"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8pPr>
      <a:lvl9pPr marL="1828800"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9pPr>
    </p:titleStyle>
    <p:bodyStyle>
      <a:lvl1pPr marL="342900" indent="-342900" algn="r" rtl="1" fontAlgn="base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rtl="1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rtl="1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rtl="1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rtl="1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7" Type="http://schemas.openxmlformats.org/officeDocument/2006/relationships/image" Target="../media/image13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6" name="Rectangle 4">
            <a:extLst>
              <a:ext uri="{FF2B5EF4-FFF2-40B4-BE49-F238E27FC236}">
                <a16:creationId xmlns:a16="http://schemas.microsoft.com/office/drawing/2014/main" id="{2C89ECF4-06F3-5750-1EFC-E34CA077B10B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755650" y="1773238"/>
            <a:ext cx="7777163" cy="1944687"/>
          </a:xfrm>
        </p:spPr>
        <p:txBody>
          <a:bodyPr anchor="ctr"/>
          <a:lstStyle/>
          <a:p>
            <a:r>
              <a:rPr lang="he-IL" altLang="en-US">
                <a:solidFill>
                  <a:srgbClr val="339933"/>
                </a:solidFill>
              </a:rPr>
              <a:t>מולקולות במסע</a:t>
            </a:r>
            <a:br>
              <a:rPr lang="he-IL" altLang="en-US">
                <a:solidFill>
                  <a:srgbClr val="339933"/>
                </a:solidFill>
              </a:rPr>
            </a:br>
            <a:r>
              <a:rPr lang="he-IL" altLang="en-US">
                <a:solidFill>
                  <a:srgbClr val="339933"/>
                </a:solidFill>
              </a:rPr>
              <a:t>פרק א</a:t>
            </a:r>
            <a:br>
              <a:rPr lang="en-US" altLang="en-US">
                <a:solidFill>
                  <a:srgbClr val="339933"/>
                </a:solidFill>
              </a:rPr>
            </a:br>
            <a:endParaRPr lang="en-US" altLang="en-US">
              <a:solidFill>
                <a:srgbClr val="339933"/>
              </a:solidFill>
            </a:endParaRPr>
          </a:p>
        </p:txBody>
      </p:sp>
      <p:sp>
        <p:nvSpPr>
          <p:cNvPr id="13317" name="Rectangle 5">
            <a:extLst>
              <a:ext uri="{FF2B5EF4-FFF2-40B4-BE49-F238E27FC236}">
                <a16:creationId xmlns:a16="http://schemas.microsoft.com/office/drawing/2014/main" id="{048CD12D-DBA8-2342-9657-60B0DC7E6298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331913" y="4508500"/>
            <a:ext cx="6400800" cy="1752600"/>
          </a:xfrm>
        </p:spPr>
        <p:txBody>
          <a:bodyPr/>
          <a:lstStyle/>
          <a:p>
            <a:r>
              <a:rPr lang="he-IL" altLang="en-US" sz="3200"/>
              <a:t>ידידה גוטליב</a:t>
            </a:r>
            <a:br>
              <a:rPr lang="en-US" altLang="en-US" sz="3200"/>
            </a:br>
            <a:r>
              <a:rPr lang="he-IL" altLang="en-US"/>
              <a:t>ביה"ס בליך רמת גן</a:t>
            </a:r>
            <a:br>
              <a:rPr lang="en-US" altLang="en-US"/>
            </a:br>
            <a:r>
              <a:rPr lang="he-IL" altLang="en-US"/>
              <a:t>מדריכת כימיה מחוז תל אביב</a:t>
            </a:r>
            <a:endParaRPr lang="en-US" alt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>
            <a:extLst>
              <a:ext uri="{FF2B5EF4-FFF2-40B4-BE49-F238E27FC236}">
                <a16:creationId xmlns:a16="http://schemas.microsoft.com/office/drawing/2014/main" id="{5D4B69B2-B0CE-9853-70D6-2D138C89ADE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he-IL" altLang="en-US" sz="4000">
                <a:solidFill>
                  <a:srgbClr val="339933"/>
                </a:solidFill>
              </a:rPr>
              <a:t>קבוצות פונקציונליות</a:t>
            </a:r>
            <a:br>
              <a:rPr lang="en-US" altLang="en-US" sz="4000">
                <a:solidFill>
                  <a:srgbClr val="339933"/>
                </a:solidFill>
              </a:rPr>
            </a:br>
            <a:r>
              <a:rPr lang="he-IL" altLang="en-US" sz="2400"/>
              <a:t>(טבלה עמ' 46)</a:t>
            </a:r>
            <a:endParaRPr lang="en-US" altLang="en-US" sz="2400"/>
          </a:p>
        </p:txBody>
      </p:sp>
      <p:sp>
        <p:nvSpPr>
          <p:cNvPr id="2" name="מציין מיקום של כותרת תחתונה 4">
            <a:extLst>
              <a:ext uri="{FF2B5EF4-FFF2-40B4-BE49-F238E27FC236}">
                <a16:creationId xmlns:a16="http://schemas.microsoft.com/office/drawing/2014/main" id="{EE49D91C-1A46-3033-F463-CBAD1C6C0F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e-IL" altLang="en-US"/>
              <a:t>הכינה: ידידה גוטליב </a:t>
            </a:r>
            <a:endParaRPr lang="en-US" altLang="en-US"/>
          </a:p>
        </p:txBody>
      </p:sp>
      <p:graphicFrame>
        <p:nvGraphicFramePr>
          <p:cNvPr id="18616" name="Group 184">
            <a:extLst>
              <a:ext uri="{FF2B5EF4-FFF2-40B4-BE49-F238E27FC236}">
                <a16:creationId xmlns:a16="http://schemas.microsoft.com/office/drawing/2014/main" id="{6CB4389B-A182-A8D7-D7AF-A492F715908D}"/>
              </a:ext>
            </a:extLst>
          </p:cNvPr>
          <p:cNvGraphicFramePr>
            <a:graphicFrameLocks noGrp="1"/>
          </p:cNvGraphicFramePr>
          <p:nvPr>
            <p:ph type="body" idx="1"/>
            <p:extLst>
              <p:ext uri="{D42A27DB-BD31-4B8C-83A1-F6EECF244321}">
                <p14:modId xmlns:p14="http://schemas.microsoft.com/office/powerpoint/2010/main" val="3910424408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table">
            <a:tbl>
              <a:tblPr rtl="1" firstRow="1"/>
              <a:tblGrid>
                <a:gridCol w="2689225">
                  <a:extLst>
                    <a:ext uri="{9D8B030D-6E8A-4147-A177-3AD203B41FA5}">
                      <a16:colId xmlns:a16="http://schemas.microsoft.com/office/drawing/2014/main" val="217166359"/>
                    </a:ext>
                  </a:extLst>
                </a:gridCol>
                <a:gridCol w="1425575">
                  <a:extLst>
                    <a:ext uri="{9D8B030D-6E8A-4147-A177-3AD203B41FA5}">
                      <a16:colId xmlns:a16="http://schemas.microsoft.com/office/drawing/2014/main" val="350829617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1315709080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2702495709"/>
                    </a:ext>
                  </a:extLst>
                </a:gridCol>
              </a:tblGrid>
              <a:tr h="11430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</a:t>
                      </a:r>
                      <a:r>
                        <a:rPr kumimoji="0" lang="en-US" altLang="en-US" sz="2800" b="0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r>
                        <a:rPr kumimoji="0" lang="en-US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</a:t>
                      </a:r>
                      <a:r>
                        <a:rPr kumimoji="0" lang="en-US" altLang="en-US" sz="2800" b="0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  <a:r>
                        <a:rPr kumimoji="0" lang="en-US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OH</a:t>
                      </a:r>
                      <a:br>
                        <a:rPr kumimoji="0" lang="en-US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endParaRPr kumimoji="0" lang="en-US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אתנול</a:t>
                      </a:r>
                      <a:endParaRPr kumimoji="0" lang="en-US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OH</a:t>
                      </a:r>
                      <a:r>
                        <a:rPr kumimoji="0" lang="he-IL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  <a:endParaRPr kumimoji="0" lang="en-US" altLang="en-US" sz="2800" b="0" i="0" u="none" strike="noStrike" cap="none" normalizeH="0" baseline="0">
                        <a:ln>
                          <a:noFill/>
                        </a:ln>
                        <a:solidFill>
                          <a:srgbClr val="FF00FF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הדרוקסיל</a:t>
                      </a:r>
                      <a:endParaRPr kumimoji="0" lang="en-US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30633877"/>
                  </a:ext>
                </a:extLst>
              </a:tr>
              <a:tr h="11271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CH</a:t>
                      </a:r>
                      <a:r>
                        <a:rPr kumimoji="0" lang="en-US" altLang="en-US" sz="2800" b="0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r>
                        <a:rPr kumimoji="0" lang="en-US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COOH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חומצה אצטית</a:t>
                      </a:r>
                      <a:r>
                        <a:rPr kumimoji="0" lang="en-US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COOH</a:t>
                      </a:r>
                      <a:r>
                        <a:rPr kumimoji="0" lang="he-IL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  <a:endParaRPr kumimoji="0" lang="en-US" altLang="en-US" sz="2800" b="0" i="0" u="none" strike="noStrike" cap="none" normalizeH="0" baseline="0">
                        <a:ln>
                          <a:noFill/>
                        </a:ln>
                        <a:solidFill>
                          <a:srgbClr val="FF00FF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קרבוקסיל</a:t>
                      </a:r>
                      <a:endParaRPr kumimoji="0" lang="en-US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3259555"/>
                  </a:ext>
                </a:extLst>
              </a:tr>
              <a:tr h="112871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CH</a:t>
                      </a:r>
                      <a:r>
                        <a:rPr kumimoji="0" lang="en-US" altLang="en-US" sz="2800" b="0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r>
                        <a:rPr kumimoji="0" lang="en-US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CHO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אתנאל</a:t>
                      </a:r>
                      <a:endParaRPr kumimoji="0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C=O</a:t>
                      </a:r>
                      <a:r>
                        <a:rPr kumimoji="0" lang="he-IL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  <a:endParaRPr kumimoji="0" lang="en-US" altLang="en-US" sz="2800" b="0" i="0" u="none" strike="noStrike" cap="none" normalizeH="0" baseline="0">
                        <a:ln>
                          <a:noFill/>
                        </a:ln>
                        <a:solidFill>
                          <a:srgbClr val="FF00FF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קרבוניל</a:t>
                      </a:r>
                      <a:endParaRPr kumimoji="0" lang="en-US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39564086"/>
                  </a:ext>
                </a:extLst>
              </a:tr>
              <a:tr h="11271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CH</a:t>
                      </a:r>
                      <a:r>
                        <a:rPr kumimoji="0" lang="en-US" altLang="en-US" sz="2800" b="0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r>
                        <a:rPr kumimoji="0" lang="en-US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NH</a:t>
                      </a:r>
                      <a:r>
                        <a:rPr kumimoji="0" lang="en-US" altLang="en-US" sz="2800" b="0" i="0" u="none" strike="noStrike" cap="none" normalizeH="0" baseline="-2500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מתיל</a:t>
                      </a:r>
                      <a:br>
                        <a:rPr kumimoji="0" lang="en-US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kumimoji="0" lang="he-IL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אמין</a:t>
                      </a:r>
                      <a:endParaRPr kumimoji="0" lang="en-US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-NH</a:t>
                      </a:r>
                      <a:r>
                        <a:rPr kumimoji="0" lang="en-US" altLang="en-US" sz="2800" b="0" i="0" u="none" strike="noStrike" cap="none" normalizeH="0" baseline="-2500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alt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אמין</a:t>
                      </a:r>
                      <a:endParaRPr kumimoji="0" lang="en-US" alt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76343467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תחתונה 4">
            <a:extLst>
              <a:ext uri="{FF2B5EF4-FFF2-40B4-BE49-F238E27FC236}">
                <a16:creationId xmlns:a16="http://schemas.microsoft.com/office/drawing/2014/main" id="{D6BC7CBA-1010-AA45-AF7E-469C83BEA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e-IL" altLang="en-US"/>
              <a:t>הכינה: ידידה גוטליב </a:t>
            </a:r>
            <a:endParaRPr lang="en-US" altLang="en-US"/>
          </a:p>
        </p:txBody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92D37912-9253-86B1-5014-BB97FF1FC0C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he-IL" altLang="en-US">
                <a:solidFill>
                  <a:srgbClr val="339933"/>
                </a:solidFill>
              </a:rPr>
              <a:t>סוגים שונים של תרכובות פחמן</a:t>
            </a:r>
            <a:endParaRPr lang="en-US" altLang="en-US">
              <a:solidFill>
                <a:srgbClr val="339933"/>
              </a:solidFill>
            </a:endParaRPr>
          </a:p>
        </p:txBody>
      </p:sp>
      <p:pic>
        <p:nvPicPr>
          <p:cNvPr id="2056" name="Picture 8">
            <a:extLst>
              <a:ext uri="{FF2B5EF4-FFF2-40B4-BE49-F238E27FC236}">
                <a16:creationId xmlns:a16="http://schemas.microsoft.com/office/drawing/2014/main" id="{638F5D66-0A6B-ACB0-D149-8AD5167775E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3663" y="2205038"/>
            <a:ext cx="1238250" cy="10445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8" name="Picture 10">
            <a:extLst>
              <a:ext uri="{FF2B5EF4-FFF2-40B4-BE49-F238E27FC236}">
                <a16:creationId xmlns:a16="http://schemas.microsoft.com/office/drawing/2014/main" id="{FFC57C65-4AA0-BC29-E888-3F5C5B77FB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913" y="1790700"/>
            <a:ext cx="2519362" cy="18907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9" name="Picture 11">
            <a:extLst>
              <a:ext uri="{FF2B5EF4-FFF2-40B4-BE49-F238E27FC236}">
                <a16:creationId xmlns:a16="http://schemas.microsoft.com/office/drawing/2014/main" id="{5F91DAA3-60B2-2079-29C6-D8B9EC79F6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 noChangeArrowheads="1"/>
          </p:cNvPicPr>
          <p:nvPr>
            <p:ph idx="1"/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095750" y="3025775"/>
            <a:ext cx="1700213" cy="170021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2060" name="Picture 12">
            <a:extLst>
              <a:ext uri="{FF2B5EF4-FFF2-40B4-BE49-F238E27FC236}">
                <a16:creationId xmlns:a16="http://schemas.microsoft.com/office/drawing/2014/main" id="{C0B5A340-0A9D-A31A-4EA4-4ECABB8A74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0417" r="48979"/>
          <a:stretch>
            <a:fillRect/>
          </a:stretch>
        </p:blipFill>
        <p:spPr bwMode="auto">
          <a:xfrm>
            <a:off x="971550" y="4508500"/>
            <a:ext cx="1944688" cy="14176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61" name="Picture 13">
            <a:extLst>
              <a:ext uri="{FF2B5EF4-FFF2-40B4-BE49-F238E27FC236}">
                <a16:creationId xmlns:a16="http://schemas.microsoft.com/office/drawing/2014/main" id="{1C7D5FFC-B791-D693-B0EA-63E32774CB6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3263"/>
          <a:stretch>
            <a:fillRect/>
          </a:stretch>
        </p:blipFill>
        <p:spPr bwMode="auto">
          <a:xfrm>
            <a:off x="5580063" y="4652963"/>
            <a:ext cx="2447925" cy="15573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394C1E58-9172-AB46-3EE2-1A7B63B23D7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he-IL" altLang="en-US" sz="4000">
                <a:solidFill>
                  <a:srgbClr val="339933"/>
                </a:solidFill>
              </a:rPr>
              <a:t>קונפורמציות – חורגת וחופפת</a:t>
            </a:r>
            <a:br>
              <a:rPr lang="he-IL" altLang="en-US" sz="4000">
                <a:solidFill>
                  <a:srgbClr val="339933"/>
                </a:solidFill>
              </a:rPr>
            </a:br>
            <a:r>
              <a:rPr lang="he-IL" altLang="en-US" sz="2400">
                <a:solidFill>
                  <a:schemeClr val="tx1"/>
                </a:solidFill>
              </a:rPr>
              <a:t>סדנת מודלים א (עמ' 18)</a:t>
            </a:r>
            <a:endParaRPr lang="en-US" altLang="en-US" sz="4000">
              <a:solidFill>
                <a:schemeClr val="tx1"/>
              </a:solidFill>
            </a:endParaRPr>
          </a:p>
        </p:txBody>
      </p:sp>
      <p:sp>
        <p:nvSpPr>
          <p:cNvPr id="2" name="מציין מיקום של כותרת תחתונה 4">
            <a:extLst>
              <a:ext uri="{FF2B5EF4-FFF2-40B4-BE49-F238E27FC236}">
                <a16:creationId xmlns:a16="http://schemas.microsoft.com/office/drawing/2014/main" id="{AD10AEC2-C6C1-EC82-1D01-9942BB71BD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e-IL" altLang="en-US"/>
              <a:t>הכינה: ידידה גוטליב </a:t>
            </a:r>
            <a:endParaRPr lang="en-US" altLang="en-US"/>
          </a:p>
        </p:txBody>
      </p:sp>
      <p:grpSp>
        <p:nvGrpSpPr>
          <p:cNvPr id="5127" name="Group 7">
            <a:extLst>
              <a:ext uri="{FF2B5EF4-FFF2-40B4-BE49-F238E27FC236}">
                <a16:creationId xmlns:a16="http://schemas.microsoft.com/office/drawing/2014/main" id="{E92B48D1-4BA3-F375-3612-BF73EF363C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/>
          </p:cNvGrpSpPr>
          <p:nvPr/>
        </p:nvGrpSpPr>
        <p:grpSpPr bwMode="auto">
          <a:xfrm>
            <a:off x="2124075" y="1484313"/>
            <a:ext cx="4872038" cy="4927600"/>
            <a:chOff x="1338" y="935"/>
            <a:chExt cx="3069" cy="3104"/>
          </a:xfrm>
        </p:grpSpPr>
        <p:pic>
          <p:nvPicPr>
            <p:cNvPr id="5124" name="Picture 4">
              <a:extLst>
                <a:ext uri="{FF2B5EF4-FFF2-40B4-BE49-F238E27FC236}">
                  <a16:creationId xmlns:a16="http://schemas.microsoft.com/office/drawing/2014/main" id="{CB106B9F-B74F-95DF-17A5-16F0E4ABFD1E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2187" t="8670" b="27058"/>
            <a:stretch>
              <a:fillRect/>
            </a:stretch>
          </p:blipFill>
          <p:spPr bwMode="auto">
            <a:xfrm>
              <a:off x="1701" y="935"/>
              <a:ext cx="2706" cy="248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5125" name="Text Box 5">
              <a:extLst>
                <a:ext uri="{FF2B5EF4-FFF2-40B4-BE49-F238E27FC236}">
                  <a16:creationId xmlns:a16="http://schemas.microsoft.com/office/drawing/2014/main" id="{C0C493F0-6403-C144-977C-CEAF0F140BD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338" y="3521"/>
              <a:ext cx="1043" cy="51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he-IL" altLang="en-US" sz="2400" b="1"/>
                <a:t>קונפורמציה חורגת</a:t>
              </a:r>
              <a:endParaRPr lang="en-US" altLang="en-US" sz="2400" b="1"/>
            </a:p>
          </p:txBody>
        </p:sp>
        <p:sp>
          <p:nvSpPr>
            <p:cNvPr id="5126" name="Text Box 6">
              <a:extLst>
                <a:ext uri="{FF2B5EF4-FFF2-40B4-BE49-F238E27FC236}">
                  <a16:creationId xmlns:a16="http://schemas.microsoft.com/office/drawing/2014/main" id="{BB179C32-3936-9B26-1871-F7534F299C9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107" y="3521"/>
              <a:ext cx="1043" cy="51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he-IL" altLang="en-US" sz="2400" b="1"/>
                <a:t>קונפורמציה חופפת</a:t>
              </a:r>
              <a:endParaRPr lang="en-US" altLang="en-US" sz="2400" b="1"/>
            </a:p>
          </p:txBody>
        </p:sp>
      </p:grp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תחתונה 4">
            <a:extLst>
              <a:ext uri="{FF2B5EF4-FFF2-40B4-BE49-F238E27FC236}">
                <a16:creationId xmlns:a16="http://schemas.microsoft.com/office/drawing/2014/main" id="{EB6BA5AE-2B39-C6D8-0BDB-67FE67332A2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e-IL" altLang="en-US"/>
              <a:t>הכינה: ידידה גוטליב </a:t>
            </a:r>
            <a:endParaRPr lang="en-US" altLang="en-US"/>
          </a:p>
        </p:txBody>
      </p:sp>
      <p:sp>
        <p:nvSpPr>
          <p:cNvPr id="6146" name="Rectangle 2">
            <a:extLst>
              <a:ext uri="{FF2B5EF4-FFF2-40B4-BE49-F238E27FC236}">
                <a16:creationId xmlns:a16="http://schemas.microsoft.com/office/drawing/2014/main" id="{971F1CE4-5B1F-13A6-CF4D-FBBF7AF5D11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he-IL" altLang="en-US" sz="4000">
                <a:solidFill>
                  <a:srgbClr val="339933"/>
                </a:solidFill>
              </a:rPr>
              <a:t>איזומרים של פנטאן</a:t>
            </a:r>
            <a:br>
              <a:rPr lang="he-IL" altLang="en-US" sz="4000">
                <a:solidFill>
                  <a:srgbClr val="339933"/>
                </a:solidFill>
              </a:rPr>
            </a:br>
            <a:r>
              <a:rPr lang="he-IL" altLang="en-US" sz="4000">
                <a:solidFill>
                  <a:srgbClr val="339933"/>
                </a:solidFill>
              </a:rPr>
              <a:t> </a:t>
            </a:r>
            <a:r>
              <a:rPr lang="he-IL" altLang="en-US" sz="2400">
                <a:solidFill>
                  <a:schemeClr val="tx1"/>
                </a:solidFill>
              </a:rPr>
              <a:t>סדנת מודלים א (עמ' 19)</a:t>
            </a:r>
            <a:endParaRPr lang="en-US" altLang="en-US" sz="2400">
              <a:solidFill>
                <a:schemeClr val="tx1"/>
              </a:solidFill>
            </a:endParaRPr>
          </a:p>
        </p:txBody>
      </p:sp>
      <p:pic>
        <p:nvPicPr>
          <p:cNvPr id="6152" name="Picture 8">
            <a:extLst>
              <a:ext uri="{FF2B5EF4-FFF2-40B4-BE49-F238E27FC236}">
                <a16:creationId xmlns:a16="http://schemas.microsoft.com/office/drawing/2014/main" id="{A28A20D8-70E9-0DB9-477F-6D351FA10D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517" r="51160" b="59514"/>
          <a:stretch>
            <a:fillRect/>
          </a:stretch>
        </p:blipFill>
        <p:spPr bwMode="auto">
          <a:xfrm>
            <a:off x="611188" y="1700213"/>
            <a:ext cx="3178175" cy="2809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53" name="Picture 9">
            <a:extLst>
              <a:ext uri="{FF2B5EF4-FFF2-40B4-BE49-F238E27FC236}">
                <a16:creationId xmlns:a16="http://schemas.microsoft.com/office/drawing/2014/main" id="{E05D2B5E-0846-6D92-F523-AB45933401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892" t="40404" r="25580" b="27628"/>
          <a:stretch>
            <a:fillRect/>
          </a:stretch>
        </p:blipFill>
        <p:spPr bwMode="auto">
          <a:xfrm>
            <a:off x="3276600" y="4005263"/>
            <a:ext cx="2903538" cy="2813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54" name="Picture 10">
            <a:extLst>
              <a:ext uri="{FF2B5EF4-FFF2-40B4-BE49-F238E27FC236}">
                <a16:creationId xmlns:a16="http://schemas.microsoft.com/office/drawing/2014/main" id="{593158AF-3027-7EFD-A73B-4DF8C0C9D4D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011" t="11658" b="59567"/>
          <a:stretch>
            <a:fillRect/>
          </a:stretch>
        </p:blipFill>
        <p:spPr bwMode="auto">
          <a:xfrm>
            <a:off x="5567363" y="1952625"/>
            <a:ext cx="3252787" cy="25257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155" name="Text Box 11">
            <a:extLst>
              <a:ext uri="{FF2B5EF4-FFF2-40B4-BE49-F238E27FC236}">
                <a16:creationId xmlns:a16="http://schemas.microsoft.com/office/drawing/2014/main" id="{984E3501-0782-91DE-F861-40A32A66D8E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72250" y="1484313"/>
            <a:ext cx="1455738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he-IL" altLang="en-US" b="1"/>
              <a:t>2-מתיל בוטאן</a:t>
            </a:r>
            <a:endParaRPr lang="en-US" altLang="en-US" b="1"/>
          </a:p>
        </p:txBody>
      </p:sp>
      <p:sp>
        <p:nvSpPr>
          <p:cNvPr id="6156" name="Text Box 12">
            <a:extLst>
              <a:ext uri="{FF2B5EF4-FFF2-40B4-BE49-F238E27FC236}">
                <a16:creationId xmlns:a16="http://schemas.microsoft.com/office/drawing/2014/main" id="{8A282FD6-3BCD-DB27-9D40-F33A96EBF47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16013" y="1557338"/>
            <a:ext cx="1401762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en-US" b="1"/>
              <a:t>n</a:t>
            </a:r>
            <a:r>
              <a:rPr lang="he-IL" altLang="en-US" b="1"/>
              <a:t>-פנטאן</a:t>
            </a:r>
            <a:endParaRPr lang="en-US" altLang="en-US" b="1"/>
          </a:p>
        </p:txBody>
      </p:sp>
      <p:sp>
        <p:nvSpPr>
          <p:cNvPr id="6157" name="Text Box 13">
            <a:extLst>
              <a:ext uri="{FF2B5EF4-FFF2-40B4-BE49-F238E27FC236}">
                <a16:creationId xmlns:a16="http://schemas.microsoft.com/office/drawing/2014/main" id="{F4841ABB-6674-AB7A-6FF8-167B275AA39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63938" y="3716338"/>
            <a:ext cx="2016125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he-IL" altLang="en-US" b="1"/>
              <a:t>2,2-דימתיל פרופאן</a:t>
            </a:r>
            <a:endParaRPr lang="en-US" altLang="en-US" b="1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תחתונה 4">
            <a:extLst>
              <a:ext uri="{FF2B5EF4-FFF2-40B4-BE49-F238E27FC236}">
                <a16:creationId xmlns:a16="http://schemas.microsoft.com/office/drawing/2014/main" id="{32EE004C-3F4C-C1BC-99F8-FAC975FF25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e-IL" altLang="en-US"/>
              <a:t>הכינה: ידידה גוטליב </a:t>
            </a:r>
            <a:endParaRPr lang="en-US" altLang="en-US"/>
          </a:p>
        </p:txBody>
      </p:sp>
      <p:sp>
        <p:nvSpPr>
          <p:cNvPr id="7170" name="Rectangle 2">
            <a:extLst>
              <a:ext uri="{FF2B5EF4-FFF2-40B4-BE49-F238E27FC236}">
                <a16:creationId xmlns:a16="http://schemas.microsoft.com/office/drawing/2014/main" id="{8CAA4C01-04FA-77D0-02A7-C764CF99E58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he-IL" altLang="en-US" sz="4000">
                <a:solidFill>
                  <a:srgbClr val="339933"/>
                </a:solidFill>
              </a:rPr>
              <a:t>איזומרים של פנטן</a:t>
            </a:r>
            <a:br>
              <a:rPr lang="he-IL" altLang="en-US" sz="4000">
                <a:solidFill>
                  <a:srgbClr val="339933"/>
                </a:solidFill>
              </a:rPr>
            </a:br>
            <a:r>
              <a:rPr lang="he-IL" altLang="en-US" sz="4000">
                <a:solidFill>
                  <a:srgbClr val="339933"/>
                </a:solidFill>
              </a:rPr>
              <a:t> </a:t>
            </a:r>
            <a:r>
              <a:rPr lang="he-IL" altLang="en-US" sz="2400">
                <a:solidFill>
                  <a:schemeClr val="tx1"/>
                </a:solidFill>
              </a:rPr>
              <a:t>סדנת מודלים ב' (עמ' 29)</a:t>
            </a:r>
            <a:endParaRPr lang="en-US" altLang="en-US" sz="2400">
              <a:solidFill>
                <a:schemeClr val="tx1"/>
              </a:solidFill>
            </a:endParaRPr>
          </a:p>
        </p:txBody>
      </p:sp>
      <p:pic>
        <p:nvPicPr>
          <p:cNvPr id="7173" name="Picture 5">
            <a:extLst>
              <a:ext uri="{FF2B5EF4-FFF2-40B4-BE49-F238E27FC236}">
                <a16:creationId xmlns:a16="http://schemas.microsoft.com/office/drawing/2014/main" id="{BCE8D39B-3ACF-96F8-1A05-15DF8B2FBB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550" y="1995488"/>
            <a:ext cx="1943100" cy="857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4" name="Picture 6">
            <a:extLst>
              <a:ext uri="{FF2B5EF4-FFF2-40B4-BE49-F238E27FC236}">
                <a16:creationId xmlns:a16="http://schemas.microsoft.com/office/drawing/2014/main" id="{7E1567FD-8467-7E09-7867-4279F031BD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6013" y="3470275"/>
            <a:ext cx="1392237" cy="1111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5" name="Picture 7">
            <a:extLst>
              <a:ext uri="{FF2B5EF4-FFF2-40B4-BE49-F238E27FC236}">
                <a16:creationId xmlns:a16="http://schemas.microsoft.com/office/drawing/2014/main" id="{DD6E3627-8ECE-1010-71D1-6144E9B3F2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10250" y="1773238"/>
            <a:ext cx="1425575" cy="1100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6" name="Picture 8">
            <a:extLst>
              <a:ext uri="{FF2B5EF4-FFF2-40B4-BE49-F238E27FC236}">
                <a16:creationId xmlns:a16="http://schemas.microsoft.com/office/drawing/2014/main" id="{EF764AF6-F622-C105-5D7E-F413C9AA46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1500" y="3260725"/>
            <a:ext cx="1616075" cy="1536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7" name="Picture 9">
            <a:extLst>
              <a:ext uri="{FF2B5EF4-FFF2-40B4-BE49-F238E27FC236}">
                <a16:creationId xmlns:a16="http://schemas.microsoft.com/office/drawing/2014/main" id="{ADA10D25-2364-EBE0-B785-A6D15B0CEA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35600" y="5229225"/>
            <a:ext cx="2076450" cy="9318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8" name="Picture 10">
            <a:extLst>
              <a:ext uri="{FF2B5EF4-FFF2-40B4-BE49-F238E27FC236}">
                <a16:creationId xmlns:a16="http://schemas.microsoft.com/office/drawing/2014/main" id="{31065354-E345-6B7B-0BDA-EC2C1B8C65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0113" y="5168900"/>
            <a:ext cx="1817687" cy="10683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179" name="Text Box 11">
            <a:extLst>
              <a:ext uri="{FF2B5EF4-FFF2-40B4-BE49-F238E27FC236}">
                <a16:creationId xmlns:a16="http://schemas.microsoft.com/office/drawing/2014/main" id="{AB8071F5-BB76-6BBF-A9B5-45B038A9751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55875" y="1628775"/>
            <a:ext cx="81597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he-IL" altLang="en-US" b="1">
                <a:solidFill>
                  <a:srgbClr val="FF0000"/>
                </a:solidFill>
              </a:rPr>
              <a:t>1-פנטן</a:t>
            </a:r>
            <a:endParaRPr lang="en-US" altLang="en-US" b="1">
              <a:solidFill>
                <a:srgbClr val="FF0000"/>
              </a:solidFill>
            </a:endParaRPr>
          </a:p>
        </p:txBody>
      </p:sp>
      <p:sp>
        <p:nvSpPr>
          <p:cNvPr id="7180" name="Text Box 12">
            <a:extLst>
              <a:ext uri="{FF2B5EF4-FFF2-40B4-BE49-F238E27FC236}">
                <a16:creationId xmlns:a16="http://schemas.microsoft.com/office/drawing/2014/main" id="{2CCC9C43-23A3-2AAF-AE66-6864C4D93B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55875" y="5222875"/>
            <a:ext cx="1370013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he-IL" altLang="en-US" b="1">
                <a:solidFill>
                  <a:schemeClr val="accent2"/>
                </a:solidFill>
              </a:rPr>
              <a:t>טרנס</a:t>
            </a:r>
            <a:r>
              <a:rPr lang="he-IL" altLang="en-US" b="1">
                <a:solidFill>
                  <a:srgbClr val="FF0000"/>
                </a:solidFill>
              </a:rPr>
              <a:t> 2-פנטן</a:t>
            </a:r>
            <a:endParaRPr lang="en-US" altLang="en-US" b="1">
              <a:solidFill>
                <a:srgbClr val="FF0000"/>
              </a:solidFill>
            </a:endParaRPr>
          </a:p>
        </p:txBody>
      </p:sp>
      <p:sp>
        <p:nvSpPr>
          <p:cNvPr id="7181" name="Text Box 13">
            <a:extLst>
              <a:ext uri="{FF2B5EF4-FFF2-40B4-BE49-F238E27FC236}">
                <a16:creationId xmlns:a16="http://schemas.microsoft.com/office/drawing/2014/main" id="{28D647EC-160D-21E2-90A6-701062DFB90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80288" y="5229225"/>
            <a:ext cx="119856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he-IL" altLang="en-US" b="1">
                <a:solidFill>
                  <a:schemeClr val="accent2"/>
                </a:solidFill>
              </a:rPr>
              <a:t>ציס</a:t>
            </a:r>
            <a:r>
              <a:rPr lang="he-IL" altLang="en-US" b="1">
                <a:solidFill>
                  <a:srgbClr val="FF0000"/>
                </a:solidFill>
              </a:rPr>
              <a:t> 2-פנטן</a:t>
            </a:r>
            <a:endParaRPr lang="en-US" altLang="en-US" b="1">
              <a:solidFill>
                <a:srgbClr val="FF0000"/>
              </a:solidFill>
            </a:endParaRPr>
          </a:p>
        </p:txBody>
      </p:sp>
      <p:sp>
        <p:nvSpPr>
          <p:cNvPr id="7182" name="Text Box 14">
            <a:extLst>
              <a:ext uri="{FF2B5EF4-FFF2-40B4-BE49-F238E27FC236}">
                <a16:creationId xmlns:a16="http://schemas.microsoft.com/office/drawing/2014/main" id="{B3EC35C7-0F5B-9911-4FC0-FF09D00EFE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77050" y="1622425"/>
            <a:ext cx="1525588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he-IL" altLang="en-US" b="1">
                <a:solidFill>
                  <a:srgbClr val="FF0000"/>
                </a:solidFill>
              </a:rPr>
              <a:t>2-מתיל 2-בוטן</a:t>
            </a:r>
            <a:endParaRPr lang="en-US" altLang="en-US" b="1">
              <a:solidFill>
                <a:srgbClr val="FF0000"/>
              </a:solidFill>
            </a:endParaRPr>
          </a:p>
        </p:txBody>
      </p:sp>
      <p:sp>
        <p:nvSpPr>
          <p:cNvPr id="7183" name="Text Box 15">
            <a:extLst>
              <a:ext uri="{FF2B5EF4-FFF2-40B4-BE49-F238E27FC236}">
                <a16:creationId xmlns:a16="http://schemas.microsoft.com/office/drawing/2014/main" id="{53CAB1D1-2767-A29E-DBEE-5F781DAA4E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71738" y="3422650"/>
            <a:ext cx="1525587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he-IL" altLang="en-US" b="1">
                <a:solidFill>
                  <a:srgbClr val="FF0000"/>
                </a:solidFill>
              </a:rPr>
              <a:t>2-מתיל 1-בוטן</a:t>
            </a:r>
            <a:endParaRPr lang="en-US" altLang="en-US" b="1">
              <a:solidFill>
                <a:srgbClr val="FF0000"/>
              </a:solidFill>
            </a:endParaRPr>
          </a:p>
        </p:txBody>
      </p:sp>
      <p:sp>
        <p:nvSpPr>
          <p:cNvPr id="7184" name="Text Box 16">
            <a:extLst>
              <a:ext uri="{FF2B5EF4-FFF2-40B4-BE49-F238E27FC236}">
                <a16:creationId xmlns:a16="http://schemas.microsoft.com/office/drawing/2014/main" id="{8F9DE32F-13F6-6AF4-CABC-5912D41620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50100" y="3429000"/>
            <a:ext cx="1525588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he-IL" altLang="en-US" b="1">
                <a:solidFill>
                  <a:srgbClr val="FF0000"/>
                </a:solidFill>
              </a:rPr>
              <a:t>3-מתיל 1-בוטן</a:t>
            </a:r>
            <a:endParaRPr lang="en-US" altLang="en-US" b="1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תחתונה 4">
            <a:extLst>
              <a:ext uri="{FF2B5EF4-FFF2-40B4-BE49-F238E27FC236}">
                <a16:creationId xmlns:a16="http://schemas.microsoft.com/office/drawing/2014/main" id="{01CC79D0-494B-13A8-F23E-8A11ACB697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e-IL" altLang="en-US"/>
              <a:t>הכינה: ידידה גוטליב </a:t>
            </a:r>
            <a:endParaRPr lang="en-US" altLang="en-US"/>
          </a:p>
        </p:txBody>
      </p:sp>
      <p:sp>
        <p:nvSpPr>
          <p:cNvPr id="8194" name="Rectangle 2">
            <a:extLst>
              <a:ext uri="{FF2B5EF4-FFF2-40B4-BE49-F238E27FC236}">
                <a16:creationId xmlns:a16="http://schemas.microsoft.com/office/drawing/2014/main" id="{2E6D27F8-791D-7A8B-2AF2-1C0FC357EE9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44450"/>
            <a:ext cx="8229600" cy="1143000"/>
          </a:xfrm>
        </p:spPr>
        <p:txBody>
          <a:bodyPr/>
          <a:lstStyle/>
          <a:p>
            <a:r>
              <a:rPr lang="he-IL" altLang="en-US" sz="4000">
                <a:solidFill>
                  <a:srgbClr val="339933"/>
                </a:solidFill>
              </a:rPr>
              <a:t>פחמן אסימטרי</a:t>
            </a:r>
            <a:br>
              <a:rPr lang="he-IL" altLang="en-US" sz="4000">
                <a:solidFill>
                  <a:srgbClr val="339933"/>
                </a:solidFill>
              </a:rPr>
            </a:br>
            <a:r>
              <a:rPr lang="he-IL" altLang="en-US" sz="2400">
                <a:solidFill>
                  <a:schemeClr val="tx1"/>
                </a:solidFill>
              </a:rPr>
              <a:t>שיטה מוסכמת לציור, סדנת מודלים ג' (עמ' 33-35)</a:t>
            </a:r>
            <a:endParaRPr lang="en-US" altLang="en-US" sz="4000">
              <a:solidFill>
                <a:schemeClr val="tx1"/>
              </a:solidFill>
            </a:endParaRPr>
          </a:p>
        </p:txBody>
      </p:sp>
      <p:grpSp>
        <p:nvGrpSpPr>
          <p:cNvPr id="8220" name="Group 28">
            <a:extLst>
              <a:ext uri="{FF2B5EF4-FFF2-40B4-BE49-F238E27FC236}">
                <a16:creationId xmlns:a16="http://schemas.microsoft.com/office/drawing/2014/main" id="{801CC906-665D-4626-0E27-D78F35B422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/>
          </p:cNvGrpSpPr>
          <p:nvPr/>
        </p:nvGrpSpPr>
        <p:grpSpPr bwMode="auto">
          <a:xfrm>
            <a:off x="5938838" y="2146300"/>
            <a:ext cx="2520950" cy="2038350"/>
            <a:chOff x="2959" y="1162"/>
            <a:chExt cx="1588" cy="1284"/>
          </a:xfrm>
        </p:grpSpPr>
        <p:sp>
          <p:nvSpPr>
            <p:cNvPr id="8198" name="Text Box 6">
              <a:extLst>
                <a:ext uri="{FF2B5EF4-FFF2-40B4-BE49-F238E27FC236}">
                  <a16:creationId xmlns:a16="http://schemas.microsoft.com/office/drawing/2014/main" id="{8F19732F-BCEB-67EA-E88D-AF25FBA83250}"/>
                </a:ext>
              </a:extLst>
            </p:cNvPr>
            <p:cNvSpPr txBox="1">
              <a:spLocks noChangeAspect="1" noChangeArrowheads="1"/>
            </p:cNvSpPr>
            <p:nvPr/>
          </p:nvSpPr>
          <p:spPr bwMode="auto">
            <a:xfrm>
              <a:off x="2959" y="1671"/>
              <a:ext cx="524" cy="2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algn="ctr"/>
              <a:r>
                <a:rPr lang="en-US" altLang="en-US" sz="3600">
                  <a:latin typeface="Times New Roman" panose="02020603050405020304" pitchFamily="18" charset="0"/>
                </a:rPr>
                <a:t>Br</a:t>
              </a:r>
              <a:endParaRPr lang="en-US" altLang="en-US"/>
            </a:p>
          </p:txBody>
        </p:sp>
        <p:sp>
          <p:nvSpPr>
            <p:cNvPr id="8199" name="Text Box 7">
              <a:extLst>
                <a:ext uri="{FF2B5EF4-FFF2-40B4-BE49-F238E27FC236}">
                  <a16:creationId xmlns:a16="http://schemas.microsoft.com/office/drawing/2014/main" id="{DB2E6B28-5455-8B07-50EA-154146B8B7C6}"/>
                </a:ext>
              </a:extLst>
            </p:cNvPr>
            <p:cNvSpPr txBox="1">
              <a:spLocks noChangeAspect="1" noChangeArrowheads="1"/>
            </p:cNvSpPr>
            <p:nvPr/>
          </p:nvSpPr>
          <p:spPr bwMode="auto">
            <a:xfrm>
              <a:off x="3511" y="1162"/>
              <a:ext cx="524" cy="2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algn="ctr"/>
              <a:r>
                <a:rPr lang="en-US" altLang="en-US" sz="3600">
                  <a:latin typeface="Times New Roman" panose="02020603050405020304" pitchFamily="18" charset="0"/>
                </a:rPr>
                <a:t>H</a:t>
              </a:r>
              <a:endParaRPr lang="en-US" altLang="en-US"/>
            </a:p>
          </p:txBody>
        </p:sp>
        <p:sp>
          <p:nvSpPr>
            <p:cNvPr id="8200" name="Text Box 8">
              <a:extLst>
                <a:ext uri="{FF2B5EF4-FFF2-40B4-BE49-F238E27FC236}">
                  <a16:creationId xmlns:a16="http://schemas.microsoft.com/office/drawing/2014/main" id="{C0D1E943-68A0-45C9-CCD8-1FBF3C784D35}"/>
                </a:ext>
              </a:extLst>
            </p:cNvPr>
            <p:cNvSpPr txBox="1">
              <a:spLocks noChangeAspect="1" noChangeArrowheads="1"/>
            </p:cNvSpPr>
            <p:nvPr/>
          </p:nvSpPr>
          <p:spPr bwMode="auto">
            <a:xfrm>
              <a:off x="3511" y="2178"/>
              <a:ext cx="524" cy="2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algn="ctr"/>
              <a:r>
                <a:rPr lang="en-US" altLang="en-US" sz="3600">
                  <a:latin typeface="Times New Roman" panose="02020603050405020304" pitchFamily="18" charset="0"/>
                </a:rPr>
                <a:t>Cl</a:t>
              </a:r>
              <a:endParaRPr lang="en-US" altLang="en-US"/>
            </a:p>
          </p:txBody>
        </p:sp>
        <p:sp>
          <p:nvSpPr>
            <p:cNvPr id="8201" name="Text Box 9">
              <a:extLst>
                <a:ext uri="{FF2B5EF4-FFF2-40B4-BE49-F238E27FC236}">
                  <a16:creationId xmlns:a16="http://schemas.microsoft.com/office/drawing/2014/main" id="{1BB0BD34-438A-665E-FDCD-F427D9DDD8A8}"/>
                </a:ext>
              </a:extLst>
            </p:cNvPr>
            <p:cNvSpPr txBox="1">
              <a:spLocks noChangeAspect="1" noChangeArrowheads="1"/>
            </p:cNvSpPr>
            <p:nvPr/>
          </p:nvSpPr>
          <p:spPr bwMode="auto">
            <a:xfrm>
              <a:off x="4023" y="1671"/>
              <a:ext cx="524" cy="2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algn="ctr"/>
              <a:r>
                <a:rPr lang="en-US" altLang="en-US" sz="3600">
                  <a:latin typeface="Times New Roman" panose="02020603050405020304" pitchFamily="18" charset="0"/>
                </a:rPr>
                <a:t>F</a:t>
              </a:r>
              <a:endParaRPr lang="en-US" altLang="en-US"/>
            </a:p>
          </p:txBody>
        </p:sp>
        <p:sp>
          <p:nvSpPr>
            <p:cNvPr id="8202" name="Text Box 10">
              <a:extLst>
                <a:ext uri="{FF2B5EF4-FFF2-40B4-BE49-F238E27FC236}">
                  <a16:creationId xmlns:a16="http://schemas.microsoft.com/office/drawing/2014/main" id="{47B84F9C-81C1-D4C5-D773-3E166DECDC53}"/>
                </a:ext>
              </a:extLst>
            </p:cNvPr>
            <p:cNvSpPr txBox="1">
              <a:spLocks noChangeAspect="1" noChangeArrowheads="1"/>
            </p:cNvSpPr>
            <p:nvPr/>
          </p:nvSpPr>
          <p:spPr bwMode="auto">
            <a:xfrm>
              <a:off x="3501" y="1671"/>
              <a:ext cx="524" cy="2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algn="ctr"/>
              <a:r>
                <a:rPr lang="en-US" altLang="en-US" sz="3600">
                  <a:latin typeface="Times New Roman" panose="02020603050405020304" pitchFamily="18" charset="0"/>
                </a:rPr>
                <a:t>C</a:t>
              </a:r>
              <a:endParaRPr lang="en-US" altLang="en-US"/>
            </a:p>
          </p:txBody>
        </p:sp>
        <p:sp>
          <p:nvSpPr>
            <p:cNvPr id="8203" name="Line 11">
              <a:extLst>
                <a:ext uri="{FF2B5EF4-FFF2-40B4-BE49-F238E27FC236}">
                  <a16:creationId xmlns:a16="http://schemas.microsoft.com/office/drawing/2014/main" id="{DE561B65-B0BF-8B32-D1A1-0512292ECCDD}"/>
                </a:ext>
              </a:extLst>
            </p:cNvPr>
            <p:cNvSpPr>
              <a:spLocks noChangeAspect="1" noChangeShapeType="1"/>
            </p:cNvSpPr>
            <p:nvPr/>
          </p:nvSpPr>
          <p:spPr bwMode="auto">
            <a:xfrm>
              <a:off x="3915" y="1888"/>
              <a:ext cx="218" cy="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204" name="Line 12">
              <a:extLst>
                <a:ext uri="{FF2B5EF4-FFF2-40B4-BE49-F238E27FC236}">
                  <a16:creationId xmlns:a16="http://schemas.microsoft.com/office/drawing/2014/main" id="{3B576A46-210B-45DC-2E55-E2A2CCA30A69}"/>
                </a:ext>
              </a:extLst>
            </p:cNvPr>
            <p:cNvSpPr>
              <a:spLocks noChangeAspect="1" noChangeShapeType="1"/>
            </p:cNvSpPr>
            <p:nvPr/>
          </p:nvSpPr>
          <p:spPr bwMode="auto">
            <a:xfrm rot="-5400000">
              <a:off x="3677" y="1635"/>
              <a:ext cx="219" cy="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205" name="Line 13">
              <a:extLst>
                <a:ext uri="{FF2B5EF4-FFF2-40B4-BE49-F238E27FC236}">
                  <a16:creationId xmlns:a16="http://schemas.microsoft.com/office/drawing/2014/main" id="{B49A74C8-BEC2-A8ED-3FA2-0DC06CC225AA}"/>
                </a:ext>
              </a:extLst>
            </p:cNvPr>
            <p:cNvSpPr>
              <a:spLocks noChangeAspect="1" noChangeShapeType="1"/>
            </p:cNvSpPr>
            <p:nvPr/>
          </p:nvSpPr>
          <p:spPr bwMode="auto">
            <a:xfrm rot="-5400000">
              <a:off x="3677" y="2142"/>
              <a:ext cx="219" cy="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206" name="Line 14">
              <a:extLst>
                <a:ext uri="{FF2B5EF4-FFF2-40B4-BE49-F238E27FC236}">
                  <a16:creationId xmlns:a16="http://schemas.microsoft.com/office/drawing/2014/main" id="{E019CCE8-49ED-E5C7-8F19-3C096BF37F48}"/>
                </a:ext>
              </a:extLst>
            </p:cNvPr>
            <p:cNvSpPr>
              <a:spLocks noChangeAspect="1" noChangeShapeType="1"/>
            </p:cNvSpPr>
            <p:nvPr/>
          </p:nvSpPr>
          <p:spPr bwMode="auto">
            <a:xfrm>
              <a:off x="3393" y="1888"/>
              <a:ext cx="218" cy="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207" name="Text Box 15">
              <a:extLst>
                <a:ext uri="{FF2B5EF4-FFF2-40B4-BE49-F238E27FC236}">
                  <a16:creationId xmlns:a16="http://schemas.microsoft.com/office/drawing/2014/main" id="{F4CF97BC-5CB1-CBFB-4E0E-276AF4F765D8}"/>
                </a:ext>
              </a:extLst>
            </p:cNvPr>
            <p:cNvSpPr txBox="1">
              <a:spLocks noChangeAspect="1" noChangeArrowheads="1"/>
            </p:cNvSpPr>
            <p:nvPr/>
          </p:nvSpPr>
          <p:spPr bwMode="auto">
            <a:xfrm>
              <a:off x="3243" y="1616"/>
              <a:ext cx="497" cy="2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r>
                <a:rPr lang="en-US" altLang="en-US" sz="2400">
                  <a:latin typeface="Times New Roman" panose="02020603050405020304" pitchFamily="18" charset="0"/>
                </a:rPr>
                <a:t>*</a:t>
              </a:r>
              <a:endParaRPr lang="en-US" altLang="en-US"/>
            </a:p>
          </p:txBody>
        </p:sp>
      </p:grpSp>
      <p:grpSp>
        <p:nvGrpSpPr>
          <p:cNvPr id="8208" name="Group 16">
            <a:extLst>
              <a:ext uri="{FF2B5EF4-FFF2-40B4-BE49-F238E27FC236}">
                <a16:creationId xmlns:a16="http://schemas.microsoft.com/office/drawing/2014/main" id="{84CB6FBD-E1B4-588F-6F31-3ACD5DE401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3502025" y="2225675"/>
            <a:ext cx="2006600" cy="2571750"/>
            <a:chOff x="4229" y="9210"/>
            <a:chExt cx="4237" cy="5430"/>
          </a:xfrm>
        </p:grpSpPr>
        <p:pic>
          <p:nvPicPr>
            <p:cNvPr id="8209" name="Picture 17">
              <a:extLst>
                <a:ext uri="{FF2B5EF4-FFF2-40B4-BE49-F238E27FC236}">
                  <a16:creationId xmlns:a16="http://schemas.microsoft.com/office/drawing/2014/main" id="{3CF048A1-441A-EDD0-3F69-31F7B9E4EF21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52667"/>
            <a:stretch>
              <a:fillRect/>
            </a:stretch>
          </p:blipFill>
          <p:spPr bwMode="auto">
            <a:xfrm>
              <a:off x="4229" y="9210"/>
              <a:ext cx="4237" cy="54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8210" name="Text Box 18">
              <a:extLst>
                <a:ext uri="{FF2B5EF4-FFF2-40B4-BE49-F238E27FC236}">
                  <a16:creationId xmlns:a16="http://schemas.microsoft.com/office/drawing/2014/main" id="{EB40A9E5-7A91-0DA9-52FC-408E6450ADB2}"/>
                </a:ext>
              </a:extLst>
            </p:cNvPr>
            <p:cNvSpPr txBox="1">
              <a:spLocks noChangeAspect="1" noChangeArrowheads="1"/>
            </p:cNvSpPr>
            <p:nvPr/>
          </p:nvSpPr>
          <p:spPr bwMode="auto">
            <a:xfrm>
              <a:off x="4860" y="11250"/>
              <a:ext cx="1200" cy="7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r>
                <a:rPr lang="en-US" altLang="en-US" sz="2600">
                  <a:latin typeface="Times New Roman" panose="02020603050405020304" pitchFamily="18" charset="0"/>
                </a:rPr>
                <a:t>*</a:t>
              </a:r>
              <a:endParaRPr lang="en-US" altLang="en-US"/>
            </a:p>
          </p:txBody>
        </p:sp>
      </p:grpSp>
      <p:grpSp>
        <p:nvGrpSpPr>
          <p:cNvPr id="8219" name="Group 27">
            <a:extLst>
              <a:ext uri="{FF2B5EF4-FFF2-40B4-BE49-F238E27FC236}">
                <a16:creationId xmlns:a16="http://schemas.microsoft.com/office/drawing/2014/main" id="{A7463184-2617-67E2-AD7A-D3244E94A8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/>
          </p:cNvGrpSpPr>
          <p:nvPr/>
        </p:nvGrpSpPr>
        <p:grpSpPr bwMode="auto">
          <a:xfrm>
            <a:off x="763588" y="4076700"/>
            <a:ext cx="3016250" cy="2570163"/>
            <a:chOff x="481" y="3612"/>
            <a:chExt cx="1900" cy="1619"/>
          </a:xfrm>
        </p:grpSpPr>
        <p:grpSp>
          <p:nvGrpSpPr>
            <p:cNvPr id="8212" name="Group 20">
              <a:extLst>
                <a:ext uri="{FF2B5EF4-FFF2-40B4-BE49-F238E27FC236}">
                  <a16:creationId xmlns:a16="http://schemas.microsoft.com/office/drawing/2014/main" id="{EE307B2A-C3F5-5800-5D07-CA318F3B3D11}"/>
                </a:ext>
              </a:extLst>
            </p:cNvPr>
            <p:cNvGrpSpPr>
              <a:grpSpLocks noChangeAspect="1"/>
            </p:cNvGrpSpPr>
            <p:nvPr/>
          </p:nvGrpSpPr>
          <p:grpSpPr bwMode="auto">
            <a:xfrm>
              <a:off x="700" y="3612"/>
              <a:ext cx="1263" cy="1619"/>
              <a:chOff x="4229" y="9210"/>
              <a:chExt cx="4238" cy="5430"/>
            </a:xfrm>
          </p:grpSpPr>
          <p:pic>
            <p:nvPicPr>
              <p:cNvPr id="8213" name="Picture 21">
                <a:extLst>
                  <a:ext uri="{FF2B5EF4-FFF2-40B4-BE49-F238E27FC236}">
                    <a16:creationId xmlns:a16="http://schemas.microsoft.com/office/drawing/2014/main" id="{141CEB20-FE3B-96D7-01A4-156FEC45885D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r="52654"/>
              <a:stretch>
                <a:fillRect/>
              </a:stretch>
            </p:blipFill>
            <p:spPr bwMode="auto">
              <a:xfrm>
                <a:off x="4229" y="9210"/>
                <a:ext cx="4238" cy="54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8214" name="Text Box 22">
                <a:extLst>
                  <a:ext uri="{FF2B5EF4-FFF2-40B4-BE49-F238E27FC236}">
                    <a16:creationId xmlns:a16="http://schemas.microsoft.com/office/drawing/2014/main" id="{58818F76-4282-1FE6-0B78-CDCF6FADBD12}"/>
                  </a:ext>
                </a:extLst>
              </p:cNvPr>
              <p:cNvSpPr txBox="1">
                <a:spLocks noChangeAspect="1" noChangeArrowheads="1"/>
              </p:cNvSpPr>
              <p:nvPr/>
            </p:nvSpPr>
            <p:spPr bwMode="auto">
              <a:xfrm>
                <a:off x="4860" y="11250"/>
                <a:ext cx="1200" cy="7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US" altLang="en-US" sz="2600">
                    <a:latin typeface="Times New Roman" panose="02020603050405020304" pitchFamily="18" charset="0"/>
                  </a:rPr>
                  <a:t>*</a:t>
                </a:r>
                <a:endParaRPr lang="en-US" altLang="en-US"/>
              </a:p>
            </p:txBody>
          </p:sp>
        </p:grpSp>
        <p:sp>
          <p:nvSpPr>
            <p:cNvPr id="8215" name="Text Box 23">
              <a:extLst>
                <a:ext uri="{FF2B5EF4-FFF2-40B4-BE49-F238E27FC236}">
                  <a16:creationId xmlns:a16="http://schemas.microsoft.com/office/drawing/2014/main" id="{26E384A7-BC88-1153-36DA-87B55D13FB67}"/>
                </a:ext>
              </a:extLst>
            </p:cNvPr>
            <p:cNvSpPr txBox="1">
              <a:spLocks noChangeAspect="1" noChangeArrowheads="1"/>
            </p:cNvSpPr>
            <p:nvPr/>
          </p:nvSpPr>
          <p:spPr bwMode="auto">
            <a:xfrm>
              <a:off x="1338" y="4836"/>
              <a:ext cx="821" cy="32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r>
                <a:rPr lang="en-US" altLang="en-US" sz="3600" b="1"/>
                <a:t>CH</a:t>
              </a:r>
              <a:r>
                <a:rPr lang="en-US" altLang="en-US" sz="3600" b="1" baseline="-25000"/>
                <a:t>3</a:t>
              </a:r>
              <a:endParaRPr lang="en-US" altLang="en-US"/>
            </a:p>
          </p:txBody>
        </p:sp>
        <p:sp>
          <p:nvSpPr>
            <p:cNvPr id="8216" name="Text Box 24">
              <a:extLst>
                <a:ext uri="{FF2B5EF4-FFF2-40B4-BE49-F238E27FC236}">
                  <a16:creationId xmlns:a16="http://schemas.microsoft.com/office/drawing/2014/main" id="{494D493C-27D6-2DB3-69D1-2823010252B1}"/>
                </a:ext>
              </a:extLst>
            </p:cNvPr>
            <p:cNvSpPr txBox="1">
              <a:spLocks noChangeAspect="1" noChangeArrowheads="1"/>
            </p:cNvSpPr>
            <p:nvPr/>
          </p:nvSpPr>
          <p:spPr bwMode="auto">
            <a:xfrm>
              <a:off x="481" y="4668"/>
              <a:ext cx="948" cy="30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r>
                <a:rPr lang="en-US" altLang="en-US" sz="3300" b="1"/>
                <a:t>COOH</a:t>
              </a:r>
              <a:endParaRPr lang="en-US" altLang="en-US"/>
            </a:p>
          </p:txBody>
        </p:sp>
        <p:sp>
          <p:nvSpPr>
            <p:cNvPr id="8217" name="Text Box 25">
              <a:extLst>
                <a:ext uri="{FF2B5EF4-FFF2-40B4-BE49-F238E27FC236}">
                  <a16:creationId xmlns:a16="http://schemas.microsoft.com/office/drawing/2014/main" id="{5B416837-2505-CB97-0BC8-B8F0B6004AC7}"/>
                </a:ext>
              </a:extLst>
            </p:cNvPr>
            <p:cNvSpPr txBox="1">
              <a:spLocks noChangeAspect="1" noChangeArrowheads="1"/>
            </p:cNvSpPr>
            <p:nvPr/>
          </p:nvSpPr>
          <p:spPr bwMode="auto">
            <a:xfrm>
              <a:off x="1755" y="4530"/>
              <a:ext cx="626" cy="32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algn="l"/>
              <a:r>
                <a:rPr lang="en-US" altLang="en-US" sz="3600" b="1"/>
                <a:t>OH</a:t>
              </a:r>
              <a:endParaRPr lang="en-US" altLang="en-US"/>
            </a:p>
          </p:txBody>
        </p:sp>
      </p:grpSp>
      <p:sp>
        <p:nvSpPr>
          <p:cNvPr id="8218" name="Text Box 26">
            <a:extLst>
              <a:ext uri="{FF2B5EF4-FFF2-40B4-BE49-F238E27FC236}">
                <a16:creationId xmlns:a16="http://schemas.microsoft.com/office/drawing/2014/main" id="{F9BD81D2-8E8B-F6F8-2A3F-9933D00FBC5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58888" y="1268413"/>
            <a:ext cx="6577012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he-IL" altLang="en-US" sz="2400" u="sng"/>
              <a:t>פחמן אסימטרי</a:t>
            </a:r>
            <a:r>
              <a:rPr lang="he-IL" altLang="en-US" sz="2400"/>
              <a:t> – פחמן הקשור לארבעה אטומים </a:t>
            </a:r>
            <a:r>
              <a:rPr lang="he-IL" altLang="en-US" sz="2400" b="1"/>
              <a:t>שונים</a:t>
            </a:r>
            <a:r>
              <a:rPr lang="he-IL" altLang="en-US" sz="2400"/>
              <a:t> </a:t>
            </a:r>
            <a:br>
              <a:rPr lang="en-US" altLang="en-US" sz="2400"/>
            </a:br>
            <a:r>
              <a:rPr lang="he-IL" altLang="en-US" sz="2400"/>
              <a:t>או לארבע קבוצות אטומים </a:t>
            </a:r>
            <a:r>
              <a:rPr lang="he-IL" altLang="en-US" sz="2400" b="1"/>
              <a:t>שונות</a:t>
            </a:r>
            <a:r>
              <a:rPr lang="he-IL" altLang="en-US" sz="2400"/>
              <a:t>.</a:t>
            </a:r>
            <a:endParaRPr lang="en-US" altLang="en-US" sz="240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תחתונה 4">
            <a:extLst>
              <a:ext uri="{FF2B5EF4-FFF2-40B4-BE49-F238E27FC236}">
                <a16:creationId xmlns:a16="http://schemas.microsoft.com/office/drawing/2014/main" id="{74B399C0-A703-4667-326C-9ABA2DA5BB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e-IL" altLang="en-US"/>
              <a:t>הכינה: ידידה גוטליב </a:t>
            </a:r>
            <a:endParaRPr lang="en-US" altLang="en-US"/>
          </a:p>
        </p:txBody>
      </p:sp>
      <p:sp>
        <p:nvSpPr>
          <p:cNvPr id="9218" name="Rectangle 2">
            <a:extLst>
              <a:ext uri="{FF2B5EF4-FFF2-40B4-BE49-F238E27FC236}">
                <a16:creationId xmlns:a16="http://schemas.microsoft.com/office/drawing/2014/main" id="{B5F86556-D7AC-32A5-8F53-349473D2237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44450"/>
            <a:ext cx="8229600" cy="1143000"/>
          </a:xfrm>
        </p:spPr>
        <p:txBody>
          <a:bodyPr/>
          <a:lstStyle/>
          <a:p>
            <a:r>
              <a:rPr lang="he-IL" altLang="en-US">
                <a:solidFill>
                  <a:srgbClr val="339933"/>
                </a:solidFill>
              </a:rPr>
              <a:t>איזומרים אופטיים - אננטיומרים</a:t>
            </a:r>
            <a:endParaRPr lang="en-US" altLang="en-US">
              <a:solidFill>
                <a:srgbClr val="339933"/>
              </a:solidFill>
            </a:endParaRPr>
          </a:p>
        </p:txBody>
      </p:sp>
      <p:sp>
        <p:nvSpPr>
          <p:cNvPr id="9220" name="Text Box 4">
            <a:extLst>
              <a:ext uri="{FF2B5EF4-FFF2-40B4-BE49-F238E27FC236}">
                <a16:creationId xmlns:a16="http://schemas.microsoft.com/office/drawing/2014/main" id="{B40A0C0A-FA0C-0C7F-1D87-8F96EE01ACA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14500" y="1022350"/>
            <a:ext cx="5697538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he-IL" altLang="en-US" sz="2400" u="sng"/>
              <a:t>אננטיומרים</a:t>
            </a:r>
            <a:r>
              <a:rPr lang="he-IL" altLang="en-US" sz="2400"/>
              <a:t> – שני מבנים מרחביים של מולקולה </a:t>
            </a:r>
            <a:br>
              <a:rPr lang="en-US" altLang="en-US" sz="2400"/>
            </a:br>
            <a:r>
              <a:rPr lang="he-IL" altLang="en-US" sz="2400"/>
              <a:t>המהווים תמונת ראי אחד של השני</a:t>
            </a:r>
            <a:endParaRPr lang="en-US" altLang="en-US" sz="2400"/>
          </a:p>
        </p:txBody>
      </p:sp>
      <p:pic>
        <p:nvPicPr>
          <p:cNvPr id="9221" name="Picture 5">
            <a:extLst>
              <a:ext uri="{FF2B5EF4-FFF2-40B4-BE49-F238E27FC236}">
                <a16:creationId xmlns:a16="http://schemas.microsoft.com/office/drawing/2014/main" id="{E14BA16A-4153-32AA-4212-94A7B731EE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313" y="3103563"/>
            <a:ext cx="4248150" cy="3190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222" name="Picture 6" descr="מולקולה שיש לה תמונת ראי">
            <a:extLst>
              <a:ext uri="{FF2B5EF4-FFF2-40B4-BE49-F238E27FC236}">
                <a16:creationId xmlns:a16="http://schemas.microsoft.com/office/drawing/2014/main" id="{22C577CE-404C-859A-FBC5-DD7F4D86B35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8263" y="2165350"/>
            <a:ext cx="3168650" cy="1911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>
            <a:extLst>
              <a:ext uri="{FF2B5EF4-FFF2-40B4-BE49-F238E27FC236}">
                <a16:creationId xmlns:a16="http://schemas.microsoft.com/office/drawing/2014/main" id="{CF3FAF62-1FF5-D854-0E3B-7F7087009B1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he-IL" altLang="en-US" sz="4000">
                <a:solidFill>
                  <a:srgbClr val="339933"/>
                </a:solidFill>
              </a:rPr>
              <a:t>פולרימטר </a:t>
            </a:r>
            <a:r>
              <a:rPr lang="he-IL" altLang="en-US" sz="2800">
                <a:solidFill>
                  <a:schemeClr val="tx1"/>
                </a:solidFill>
              </a:rPr>
              <a:t>(עמ' 37-41)</a:t>
            </a:r>
            <a:r>
              <a:rPr lang="he-IL" altLang="en-US" sz="4000">
                <a:solidFill>
                  <a:srgbClr val="339933"/>
                </a:solidFill>
              </a:rPr>
              <a:t> </a:t>
            </a:r>
            <a:br>
              <a:rPr lang="he-IL" altLang="en-US" sz="4000">
                <a:solidFill>
                  <a:srgbClr val="339933"/>
                </a:solidFill>
              </a:rPr>
            </a:br>
            <a:r>
              <a:rPr lang="he-IL" altLang="en-US" sz="3200">
                <a:solidFill>
                  <a:srgbClr val="339933"/>
                </a:solidFill>
              </a:rPr>
              <a:t>מכשיר לבדיקת זוית הסיבוב של האור המקוטב</a:t>
            </a:r>
            <a:endParaRPr lang="en-US" altLang="en-US" sz="3200">
              <a:solidFill>
                <a:srgbClr val="339933"/>
              </a:solidFill>
            </a:endParaRPr>
          </a:p>
        </p:txBody>
      </p:sp>
      <p:sp>
        <p:nvSpPr>
          <p:cNvPr id="2" name="מציין מיקום של כותרת תחתונה 4">
            <a:extLst>
              <a:ext uri="{FF2B5EF4-FFF2-40B4-BE49-F238E27FC236}">
                <a16:creationId xmlns:a16="http://schemas.microsoft.com/office/drawing/2014/main" id="{6BFB83D7-6E2F-649E-E5F8-E02ABD6DE4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e-IL" altLang="en-US"/>
              <a:t>הכינה: ידידה גוטליב </a:t>
            </a:r>
            <a:endParaRPr lang="en-US" altLang="en-US"/>
          </a:p>
        </p:txBody>
      </p:sp>
      <p:sp>
        <p:nvSpPr>
          <p:cNvPr id="15363" name="Rectangle 3">
            <a:extLst>
              <a:ext uri="{FF2B5EF4-FFF2-40B4-BE49-F238E27FC236}">
                <a16:creationId xmlns:a16="http://schemas.microsoft.com/office/drawing/2014/main" id="{E2159B55-F893-AE78-6678-B396407354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  <p:pic>
        <p:nvPicPr>
          <p:cNvPr id="15364" name="Picture 4">
            <a:extLst>
              <a:ext uri="{FF2B5EF4-FFF2-40B4-BE49-F238E27FC236}">
                <a16:creationId xmlns:a16="http://schemas.microsoft.com/office/drawing/2014/main" id="{7862C626-0E5A-F798-BBEF-A8A15FBF55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2988" y="2205038"/>
            <a:ext cx="6605587" cy="31956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תחתונה 4">
            <a:extLst>
              <a:ext uri="{FF2B5EF4-FFF2-40B4-BE49-F238E27FC236}">
                <a16:creationId xmlns:a16="http://schemas.microsoft.com/office/drawing/2014/main" id="{855A4607-4D62-0A7E-A671-8303D777BD1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e-IL" altLang="en-US"/>
              <a:t>הכינה: ידידה גוטליב </a:t>
            </a:r>
            <a:endParaRPr lang="en-US" altLang="en-US"/>
          </a:p>
        </p:txBody>
      </p:sp>
      <p:sp>
        <p:nvSpPr>
          <p:cNvPr id="17410" name="Rectangle 2">
            <a:extLst>
              <a:ext uri="{FF2B5EF4-FFF2-40B4-BE49-F238E27FC236}">
                <a16:creationId xmlns:a16="http://schemas.microsoft.com/office/drawing/2014/main" id="{B78F2EF4-7EE6-E62F-2892-05931B9C37F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he-IL" altLang="en-US"/>
              <a:t>התלידומיד</a:t>
            </a:r>
            <a:br>
              <a:rPr lang="he-IL" altLang="en-US"/>
            </a:br>
            <a:r>
              <a:rPr lang="he-IL" altLang="en-US" sz="2400"/>
              <a:t>(בספר עמ' 41-43 מופיעה הדוגמא של אספרטם)</a:t>
            </a:r>
            <a:endParaRPr lang="en-US" altLang="en-US" sz="2400"/>
          </a:p>
        </p:txBody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id="{E97614B8-5F62-82F5-AEBA-9193E6340D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  <p:pic>
        <p:nvPicPr>
          <p:cNvPr id="17415" name="Picture 7">
            <a:extLst>
              <a:ext uri="{FF2B5EF4-FFF2-40B4-BE49-F238E27FC236}">
                <a16:creationId xmlns:a16="http://schemas.microsoft.com/office/drawing/2014/main" id="{53395735-F09C-2475-3E7C-F02DFBE2CFF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7313" y="2133600"/>
            <a:ext cx="4392612" cy="18049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416" name="Picture 8">
            <a:extLst>
              <a:ext uri="{FF2B5EF4-FFF2-40B4-BE49-F238E27FC236}">
                <a16:creationId xmlns:a16="http://schemas.microsoft.com/office/drawing/2014/main" id="{CADEF6A0-C117-C7E4-35D9-0F4A024C21A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4163" y="4013200"/>
            <a:ext cx="2520950" cy="1676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417" name="Picture 9">
            <a:extLst>
              <a:ext uri="{FF2B5EF4-FFF2-40B4-BE49-F238E27FC236}">
                <a16:creationId xmlns:a16="http://schemas.microsoft.com/office/drawing/2014/main" id="{7A456842-01B8-1FDB-21DE-F41B8922F0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088" y="4221163"/>
            <a:ext cx="2305050" cy="1533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418" name="Text Box 10">
            <a:extLst>
              <a:ext uri="{FF2B5EF4-FFF2-40B4-BE49-F238E27FC236}">
                <a16:creationId xmlns:a16="http://schemas.microsoft.com/office/drawing/2014/main" id="{6DC70EFC-3D66-EA16-E41E-30B11BAD33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35150" y="5589588"/>
            <a:ext cx="1295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/>
              <a:t>R</a:t>
            </a:r>
            <a:r>
              <a:rPr lang="he-IL" altLang="en-US"/>
              <a:t> תלידומיד</a:t>
            </a:r>
            <a:endParaRPr lang="en-US" altLang="en-US"/>
          </a:p>
        </p:txBody>
      </p:sp>
      <p:sp>
        <p:nvSpPr>
          <p:cNvPr id="17419" name="Text Box 11">
            <a:extLst>
              <a:ext uri="{FF2B5EF4-FFF2-40B4-BE49-F238E27FC236}">
                <a16:creationId xmlns:a16="http://schemas.microsoft.com/office/drawing/2014/main" id="{72F27867-939C-2F82-B798-1ACB9B043BC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56325" y="5583238"/>
            <a:ext cx="1295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/>
              <a:t>S</a:t>
            </a:r>
            <a:r>
              <a:rPr lang="he-IL" altLang="en-US"/>
              <a:t> תלידומיד</a:t>
            </a:r>
            <a:endParaRPr lang="en-US" alt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עיצוב ברירת מחדל">
  <a:themeElements>
    <a:clrScheme name="עיצוב ברירת מחדל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עיצוב ברירת מחדל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1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he-IL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cs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1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he-IL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cs typeface="Arial" panose="020B0604020202020204" pitchFamily="34" charset="0"/>
          </a:defRPr>
        </a:defPPr>
      </a:lstStyle>
    </a:lnDef>
  </a:objectDefaults>
  <a:extraClrSchemeLst>
    <a:extraClrScheme>
      <a:clrScheme name="עיצוב ברירת מחדל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עיצוב ברירת מחדל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עיצוב ברירת מחדל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עיצוב ברירת מחדל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עיצוב ברירת מחדל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עיצוב ברירת מחדל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עיצוב ברירת מחדל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עיצוב ברירת מחדל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עיצוב ברירת מחדל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עיצוב ברירת מחדל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עיצוב ברירת מחדל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עיצוב ברירת מחדל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ערכת נושא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ערכת נושא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253</TotalTime>
  <Words>251</Words>
  <Application>Microsoft Office PowerPoint</Application>
  <PresentationFormat>‫הצגה על המסך (4:3)</PresentationFormat>
  <Paragraphs>64</Paragraphs>
  <Slides>10</Slides>
  <Notes>1</Notes>
  <HiddenSlides>0</HiddenSlides>
  <MMClips>0</MMClips>
  <ScaleCrop>false</ScaleCrop>
  <HeadingPairs>
    <vt:vector size="6" baseType="variant">
      <vt:variant>
        <vt:lpstr>גופנים בשימוש</vt:lpstr>
      </vt:variant>
      <vt:variant>
        <vt:i4>2</vt:i4>
      </vt:variant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10</vt:i4>
      </vt:variant>
    </vt:vector>
  </HeadingPairs>
  <TitlesOfParts>
    <vt:vector size="13" baseType="lpstr">
      <vt:lpstr>Arial</vt:lpstr>
      <vt:lpstr>Times New Roman</vt:lpstr>
      <vt:lpstr>עיצוב ברירת מחדל</vt:lpstr>
      <vt:lpstr>מולקולות במסע פרק א </vt:lpstr>
      <vt:lpstr>סוגים שונים של תרכובות פחמן</vt:lpstr>
      <vt:lpstr>קונפורמציות – חורגת וחופפת סדנת מודלים א (עמ' 18)</vt:lpstr>
      <vt:lpstr>איזומרים של פנטאן  סדנת מודלים א (עמ' 19)</vt:lpstr>
      <vt:lpstr>איזומרים של פנטן  סדנת מודלים ב' (עמ' 29)</vt:lpstr>
      <vt:lpstr>פחמן אסימטרי שיטה מוסכמת לציור, סדנת מודלים ג' (עמ' 33-35)</vt:lpstr>
      <vt:lpstr>איזומרים אופטיים - אננטיומרים</vt:lpstr>
      <vt:lpstr>פולרימטר (עמ' 37-41)  מכשיר לבדיקת זוית הסיבוב של האור המקוטב</vt:lpstr>
      <vt:lpstr>התלידומיד (בספר עמ' 41-43 מופיעה הדוגמא של אספרטם)</vt:lpstr>
      <vt:lpstr>קבוצות פונקציונליות (טבלה עמ' 46)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סוגים שונים של תרכובות פחמן</dc:title>
  <dc:creator>Jedida</dc:creator>
  <cp:lastModifiedBy>Shelly Livne</cp:lastModifiedBy>
  <cp:revision>20</cp:revision>
  <dcterms:created xsi:type="dcterms:W3CDTF">2006-08-09T07:20:48Z</dcterms:created>
  <dcterms:modified xsi:type="dcterms:W3CDTF">2025-07-21T10:54:06Z</dcterms:modified>
</cp:coreProperties>
</file>