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28"/>
  </p:notesMasterIdLst>
  <p:sldIdLst>
    <p:sldId id="267" r:id="rId2"/>
    <p:sldId id="274" r:id="rId3"/>
    <p:sldId id="276" r:id="rId4"/>
    <p:sldId id="275" r:id="rId5"/>
    <p:sldId id="277" r:id="rId6"/>
    <p:sldId id="256" r:id="rId7"/>
    <p:sldId id="278" r:id="rId8"/>
    <p:sldId id="257" r:id="rId9"/>
    <p:sldId id="281" r:id="rId10"/>
    <p:sldId id="280" r:id="rId11"/>
    <p:sldId id="258" r:id="rId12"/>
    <p:sldId id="283" r:id="rId13"/>
    <p:sldId id="288" r:id="rId14"/>
    <p:sldId id="259" r:id="rId15"/>
    <p:sldId id="260" r:id="rId16"/>
    <p:sldId id="284" r:id="rId17"/>
    <p:sldId id="285" r:id="rId18"/>
    <p:sldId id="262" r:id="rId19"/>
    <p:sldId id="269" r:id="rId20"/>
    <p:sldId id="263" r:id="rId21"/>
    <p:sldId id="264" r:id="rId22"/>
    <p:sldId id="265" r:id="rId23"/>
    <p:sldId id="266" r:id="rId24"/>
    <p:sldId id="271" r:id="rId25"/>
    <p:sldId id="286" r:id="rId26"/>
    <p:sldId id="287" r:id="rId27"/>
  </p:sldIdLst>
  <p:sldSz cx="9144000" cy="6858000" type="screen4x3"/>
  <p:notesSz cx="6858000" cy="9144000"/>
  <p:defaultTextStyle>
    <a:defPPr>
      <a:defRPr lang="he-IL"/>
    </a:defPPr>
    <a:lvl1pPr algn="r" rtl="1" fontAlgn="base">
      <a:spcBef>
        <a:spcPct val="0"/>
      </a:spcBef>
      <a:spcAft>
        <a:spcPct val="0"/>
      </a:spcAft>
      <a:defRPr sz="3200" b="1" kern="1200">
        <a:solidFill>
          <a:srgbClr val="339933"/>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sz="3200" b="1" kern="1200">
        <a:solidFill>
          <a:srgbClr val="339933"/>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sz="3200" b="1" kern="1200">
        <a:solidFill>
          <a:srgbClr val="339933"/>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sz="3200" b="1" kern="1200">
        <a:solidFill>
          <a:srgbClr val="339933"/>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sz="3200" b="1" kern="1200">
        <a:solidFill>
          <a:srgbClr val="339933"/>
        </a:solidFill>
        <a:latin typeface="Arial" panose="020B0604020202020204" pitchFamily="34" charset="0"/>
        <a:ea typeface="+mn-ea"/>
        <a:cs typeface="Arial" panose="020B0604020202020204" pitchFamily="34" charset="0"/>
      </a:defRPr>
    </a:lvl5pPr>
    <a:lvl6pPr marL="2286000" algn="r" defTabSz="914400" rtl="1" eaLnBrk="1" latinLnBrk="0" hangingPunct="1">
      <a:defRPr sz="3200" b="1" kern="1200">
        <a:solidFill>
          <a:srgbClr val="339933"/>
        </a:solidFill>
        <a:latin typeface="Arial" panose="020B0604020202020204" pitchFamily="34" charset="0"/>
        <a:ea typeface="+mn-ea"/>
        <a:cs typeface="Arial" panose="020B0604020202020204" pitchFamily="34" charset="0"/>
      </a:defRPr>
    </a:lvl6pPr>
    <a:lvl7pPr marL="2743200" algn="r" defTabSz="914400" rtl="1" eaLnBrk="1" latinLnBrk="0" hangingPunct="1">
      <a:defRPr sz="3200" b="1" kern="1200">
        <a:solidFill>
          <a:srgbClr val="339933"/>
        </a:solidFill>
        <a:latin typeface="Arial" panose="020B0604020202020204" pitchFamily="34" charset="0"/>
        <a:ea typeface="+mn-ea"/>
        <a:cs typeface="Arial" panose="020B0604020202020204" pitchFamily="34" charset="0"/>
      </a:defRPr>
    </a:lvl7pPr>
    <a:lvl8pPr marL="3200400" algn="r" defTabSz="914400" rtl="1" eaLnBrk="1" latinLnBrk="0" hangingPunct="1">
      <a:defRPr sz="3200" b="1" kern="1200">
        <a:solidFill>
          <a:srgbClr val="339933"/>
        </a:solidFill>
        <a:latin typeface="Arial" panose="020B0604020202020204" pitchFamily="34" charset="0"/>
        <a:ea typeface="+mn-ea"/>
        <a:cs typeface="Arial" panose="020B0604020202020204" pitchFamily="34" charset="0"/>
      </a:defRPr>
    </a:lvl8pPr>
    <a:lvl9pPr marL="3657600" algn="r" defTabSz="914400" rtl="1" eaLnBrk="1" latinLnBrk="0" hangingPunct="1">
      <a:defRPr sz="3200" b="1" kern="1200">
        <a:solidFill>
          <a:srgbClr val="339933"/>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800080"/>
    <a:srgbClr val="009900"/>
    <a:srgbClr val="339966"/>
    <a:srgbClr val="FF0000"/>
    <a:srgbClr val="00CC00"/>
    <a:srgbClr val="33CC33"/>
    <a:srgbClr val="C2DB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83" d="100"/>
          <a:sy n="83" d="100"/>
        </p:scale>
        <p:origin x="1277"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13170AC-C603-2D57-454E-DBA9FEE5AAA4}"/>
              </a:ext>
            </a:extLst>
          </p:cNvPr>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endParaRPr lang="en-US" altLang="en-US"/>
          </a:p>
        </p:txBody>
      </p:sp>
      <p:sp>
        <p:nvSpPr>
          <p:cNvPr id="20483" name="Rectangle 3">
            <a:extLst>
              <a:ext uri="{FF2B5EF4-FFF2-40B4-BE49-F238E27FC236}">
                <a16:creationId xmlns:a16="http://schemas.microsoft.com/office/drawing/2014/main" id="{A6F97B64-8C32-3643-D273-9BAE4EC72731}"/>
              </a:ext>
            </a:extLst>
          </p:cNvPr>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endParaRPr lang="en-US" altLang="en-US"/>
          </a:p>
        </p:txBody>
      </p:sp>
      <p:sp>
        <p:nvSpPr>
          <p:cNvPr id="20484" name="Rectangle 4">
            <a:extLst>
              <a:ext uri="{FF2B5EF4-FFF2-40B4-BE49-F238E27FC236}">
                <a16:creationId xmlns:a16="http://schemas.microsoft.com/office/drawing/2014/main" id="{0F8E3A70-E8C3-BF73-0B02-1125132A7746}"/>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5" name="Rectangle 5">
            <a:extLst>
              <a:ext uri="{FF2B5EF4-FFF2-40B4-BE49-F238E27FC236}">
                <a16:creationId xmlns:a16="http://schemas.microsoft.com/office/drawing/2014/main" id="{F9402F25-1FC2-DD3F-D97C-25AFAEA2DE07}"/>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altLang="en-US"/>
              <a:t>לחץ כדי לערוך סגנונות טקסט של תבנית בסיס</a:t>
            </a:r>
            <a:endParaRPr lang="en-US" altLang="en-US"/>
          </a:p>
          <a:p>
            <a:pPr lvl="1"/>
            <a:r>
              <a:rPr lang="he-IL" altLang="en-US"/>
              <a:t>רמה שנייה</a:t>
            </a:r>
            <a:endParaRPr lang="en-US" altLang="en-US"/>
          </a:p>
          <a:p>
            <a:pPr lvl="2"/>
            <a:r>
              <a:rPr lang="he-IL" altLang="en-US"/>
              <a:t>רמה שלישית</a:t>
            </a:r>
            <a:endParaRPr lang="en-US" altLang="en-US"/>
          </a:p>
          <a:p>
            <a:pPr lvl="3"/>
            <a:r>
              <a:rPr lang="he-IL" altLang="en-US"/>
              <a:t>רמה רביעית</a:t>
            </a:r>
            <a:endParaRPr lang="en-US" altLang="en-US"/>
          </a:p>
          <a:p>
            <a:pPr lvl="4"/>
            <a:r>
              <a:rPr lang="he-IL" altLang="en-US"/>
              <a:t>רמה חמישית</a:t>
            </a:r>
            <a:endParaRPr lang="en-US" altLang="en-US"/>
          </a:p>
        </p:txBody>
      </p:sp>
      <p:sp>
        <p:nvSpPr>
          <p:cNvPr id="20486" name="Rectangle 6">
            <a:extLst>
              <a:ext uri="{FF2B5EF4-FFF2-40B4-BE49-F238E27FC236}">
                <a16:creationId xmlns:a16="http://schemas.microsoft.com/office/drawing/2014/main" id="{46CC0AA4-8E17-86B9-4D2F-5DAF7573076B}"/>
              </a:ext>
            </a:extLst>
          </p:cNvPr>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US" altLang="en-US"/>
          </a:p>
        </p:txBody>
      </p:sp>
      <p:sp>
        <p:nvSpPr>
          <p:cNvPr id="20487" name="Rectangle 7">
            <a:extLst>
              <a:ext uri="{FF2B5EF4-FFF2-40B4-BE49-F238E27FC236}">
                <a16:creationId xmlns:a16="http://schemas.microsoft.com/office/drawing/2014/main" id="{2029A34D-3A5E-7254-1E18-92A3FA5949F1}"/>
              </a:ext>
            </a:extLst>
          </p:cNvPr>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fld id="{F532396A-8FC8-4B66-ADB4-966D7A2D32BC}" type="slidenum">
              <a:rPr lang="he-IL" altLang="en-US"/>
              <a:pPr/>
              <a:t>‹#›</a:t>
            </a:fld>
            <a:endParaRPr lang="en-US" altLang="en-US"/>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33D8146-B956-2960-06AE-858F224C9BE5}"/>
              </a:ext>
            </a:extLst>
          </p:cNvPr>
          <p:cNvSpPr>
            <a:spLocks noGrp="1"/>
          </p:cNvSpPr>
          <p:nvPr>
            <p:ph type="ctrTitle"/>
          </p:nvPr>
        </p:nvSpPr>
        <p:spPr>
          <a:xfrm>
            <a:off x="1143000" y="1122363"/>
            <a:ext cx="6858000" cy="2387600"/>
          </a:xfrm>
        </p:spPr>
        <p:txBody>
          <a:bodyPr anchor="b"/>
          <a:lstStyle>
            <a:lvl1pPr algn="ctr">
              <a:defRPr sz="6000"/>
            </a:lvl1pPr>
          </a:lstStyle>
          <a:p>
            <a:r>
              <a:rPr lang="he-IL"/>
              <a:t>לחץ כדי לערוך סגנון כותרת של תבנית בסיס</a:t>
            </a:r>
            <a:endParaRPr lang="en-US"/>
          </a:p>
        </p:txBody>
      </p:sp>
      <p:sp>
        <p:nvSpPr>
          <p:cNvPr id="3" name="כותרת משנה 2">
            <a:extLst>
              <a:ext uri="{FF2B5EF4-FFF2-40B4-BE49-F238E27FC236}">
                <a16:creationId xmlns:a16="http://schemas.microsoft.com/office/drawing/2014/main" id="{BA7AE22C-AF92-DE95-BB79-B251A381F12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a:p>
        </p:txBody>
      </p:sp>
      <p:sp>
        <p:nvSpPr>
          <p:cNvPr id="4" name="מציין מיקום של תאריך 3">
            <a:extLst>
              <a:ext uri="{FF2B5EF4-FFF2-40B4-BE49-F238E27FC236}">
                <a16:creationId xmlns:a16="http://schemas.microsoft.com/office/drawing/2014/main" id="{D1AD70DF-535D-4B0D-C9A3-7F18A731E0E7}"/>
              </a:ext>
            </a:extLst>
          </p:cNvPr>
          <p:cNvSpPr>
            <a:spLocks noGrp="1"/>
          </p:cNvSpPr>
          <p:nvPr>
            <p:ph type="dt" sz="half" idx="10"/>
          </p:nvPr>
        </p:nvSpPr>
        <p:spPr/>
        <p:txBody>
          <a:bodyPr/>
          <a:lstStyle>
            <a:lvl1pPr>
              <a:defRPr/>
            </a:lvl1pPr>
          </a:lstStyle>
          <a:p>
            <a:endParaRPr lang="en-US" altLang="en-US"/>
          </a:p>
        </p:txBody>
      </p:sp>
      <p:sp>
        <p:nvSpPr>
          <p:cNvPr id="5" name="מציין מיקום של כותרת תחתונה 4">
            <a:extLst>
              <a:ext uri="{FF2B5EF4-FFF2-40B4-BE49-F238E27FC236}">
                <a16:creationId xmlns:a16="http://schemas.microsoft.com/office/drawing/2014/main" id="{DBFF1A7F-B378-9ABF-6CE8-BD9BB0274500}"/>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6" name="מציין מיקום של מספר שקופית 5">
            <a:extLst>
              <a:ext uri="{FF2B5EF4-FFF2-40B4-BE49-F238E27FC236}">
                <a16:creationId xmlns:a16="http://schemas.microsoft.com/office/drawing/2014/main" id="{890234FB-BBF3-0708-DE40-25ED80A2BEE3}"/>
              </a:ext>
            </a:extLst>
          </p:cNvPr>
          <p:cNvSpPr>
            <a:spLocks noGrp="1"/>
          </p:cNvSpPr>
          <p:nvPr>
            <p:ph type="sldNum" sz="quarter" idx="12"/>
          </p:nvPr>
        </p:nvSpPr>
        <p:spPr/>
        <p:txBody>
          <a:bodyPr/>
          <a:lstStyle>
            <a:lvl1pPr>
              <a:defRPr/>
            </a:lvl1pPr>
          </a:lstStyle>
          <a:p>
            <a:fld id="{014149AF-ED90-494D-B7B7-782AA38839F7}" type="slidenum">
              <a:rPr lang="he-IL" altLang="en-US"/>
              <a:pPr/>
              <a:t>‹#›</a:t>
            </a:fld>
            <a:endParaRPr lang="en-US" altLang="en-US"/>
          </a:p>
        </p:txBody>
      </p:sp>
    </p:spTree>
    <p:extLst>
      <p:ext uri="{BB962C8B-B14F-4D97-AF65-F5344CB8AC3E}">
        <p14:creationId xmlns:p14="http://schemas.microsoft.com/office/powerpoint/2010/main" val="3364093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CE5CD87-D42D-CEBC-6B82-A2C6271B03D2}"/>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מציין מיקום של טקסט אנכי 2">
            <a:extLst>
              <a:ext uri="{FF2B5EF4-FFF2-40B4-BE49-F238E27FC236}">
                <a16:creationId xmlns:a16="http://schemas.microsoft.com/office/drawing/2014/main" id="{EFD9CB24-5C91-C526-AEB2-B0E192271FEA}"/>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מציין מיקום של תאריך 3">
            <a:extLst>
              <a:ext uri="{FF2B5EF4-FFF2-40B4-BE49-F238E27FC236}">
                <a16:creationId xmlns:a16="http://schemas.microsoft.com/office/drawing/2014/main" id="{8D0D7C65-A114-EDD9-222C-E5A148BA2A00}"/>
              </a:ext>
            </a:extLst>
          </p:cNvPr>
          <p:cNvSpPr>
            <a:spLocks noGrp="1"/>
          </p:cNvSpPr>
          <p:nvPr>
            <p:ph type="dt" sz="half" idx="10"/>
          </p:nvPr>
        </p:nvSpPr>
        <p:spPr/>
        <p:txBody>
          <a:bodyPr/>
          <a:lstStyle>
            <a:lvl1pPr>
              <a:defRPr/>
            </a:lvl1pPr>
          </a:lstStyle>
          <a:p>
            <a:endParaRPr lang="en-US" altLang="en-US"/>
          </a:p>
        </p:txBody>
      </p:sp>
      <p:sp>
        <p:nvSpPr>
          <p:cNvPr id="5" name="מציין מיקום של כותרת תחתונה 4">
            <a:extLst>
              <a:ext uri="{FF2B5EF4-FFF2-40B4-BE49-F238E27FC236}">
                <a16:creationId xmlns:a16="http://schemas.microsoft.com/office/drawing/2014/main" id="{6B2E623E-1ED7-64E1-7B19-E567986EC2A3}"/>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6" name="מציין מיקום של מספר שקופית 5">
            <a:extLst>
              <a:ext uri="{FF2B5EF4-FFF2-40B4-BE49-F238E27FC236}">
                <a16:creationId xmlns:a16="http://schemas.microsoft.com/office/drawing/2014/main" id="{ACD5BCC8-58A1-455D-4D3A-9DD02D2747E2}"/>
              </a:ext>
            </a:extLst>
          </p:cNvPr>
          <p:cNvSpPr>
            <a:spLocks noGrp="1"/>
          </p:cNvSpPr>
          <p:nvPr>
            <p:ph type="sldNum" sz="quarter" idx="12"/>
          </p:nvPr>
        </p:nvSpPr>
        <p:spPr/>
        <p:txBody>
          <a:bodyPr/>
          <a:lstStyle>
            <a:lvl1pPr>
              <a:defRPr/>
            </a:lvl1pPr>
          </a:lstStyle>
          <a:p>
            <a:fld id="{AFCB72EC-74DC-4817-936C-CEDA02F60ACC}" type="slidenum">
              <a:rPr lang="he-IL" altLang="en-US"/>
              <a:pPr/>
              <a:t>‹#›</a:t>
            </a:fld>
            <a:endParaRPr lang="en-US" altLang="en-US"/>
          </a:p>
        </p:txBody>
      </p:sp>
    </p:spTree>
    <p:extLst>
      <p:ext uri="{BB962C8B-B14F-4D97-AF65-F5344CB8AC3E}">
        <p14:creationId xmlns:p14="http://schemas.microsoft.com/office/powerpoint/2010/main" val="359233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1199B063-797F-E207-2EC1-1123500FB03B}"/>
              </a:ext>
            </a:extLst>
          </p:cNvPr>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endParaRPr lang="en-US"/>
          </a:p>
        </p:txBody>
      </p:sp>
      <p:sp>
        <p:nvSpPr>
          <p:cNvPr id="3" name="מציין מיקום של טקסט אנכי 2">
            <a:extLst>
              <a:ext uri="{FF2B5EF4-FFF2-40B4-BE49-F238E27FC236}">
                <a16:creationId xmlns:a16="http://schemas.microsoft.com/office/drawing/2014/main" id="{061489DB-A03D-3A7E-DCF3-8860785EE169}"/>
              </a:ext>
            </a:extLst>
          </p:cNvPr>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מציין מיקום של תאריך 3">
            <a:extLst>
              <a:ext uri="{FF2B5EF4-FFF2-40B4-BE49-F238E27FC236}">
                <a16:creationId xmlns:a16="http://schemas.microsoft.com/office/drawing/2014/main" id="{4E576E2F-D9B8-EEFA-0806-6F37DAD11E65}"/>
              </a:ext>
            </a:extLst>
          </p:cNvPr>
          <p:cNvSpPr>
            <a:spLocks noGrp="1"/>
          </p:cNvSpPr>
          <p:nvPr>
            <p:ph type="dt" sz="half" idx="10"/>
          </p:nvPr>
        </p:nvSpPr>
        <p:spPr/>
        <p:txBody>
          <a:bodyPr/>
          <a:lstStyle>
            <a:lvl1pPr>
              <a:defRPr/>
            </a:lvl1pPr>
          </a:lstStyle>
          <a:p>
            <a:endParaRPr lang="en-US" altLang="en-US"/>
          </a:p>
        </p:txBody>
      </p:sp>
      <p:sp>
        <p:nvSpPr>
          <p:cNvPr id="5" name="מציין מיקום של כותרת תחתונה 4">
            <a:extLst>
              <a:ext uri="{FF2B5EF4-FFF2-40B4-BE49-F238E27FC236}">
                <a16:creationId xmlns:a16="http://schemas.microsoft.com/office/drawing/2014/main" id="{F7A44061-D11D-D4E9-1A36-023A55A37E2B}"/>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6" name="מציין מיקום של מספר שקופית 5">
            <a:extLst>
              <a:ext uri="{FF2B5EF4-FFF2-40B4-BE49-F238E27FC236}">
                <a16:creationId xmlns:a16="http://schemas.microsoft.com/office/drawing/2014/main" id="{71C3E038-2AF5-2E3A-0C49-A0FBEDA40165}"/>
              </a:ext>
            </a:extLst>
          </p:cNvPr>
          <p:cNvSpPr>
            <a:spLocks noGrp="1"/>
          </p:cNvSpPr>
          <p:nvPr>
            <p:ph type="sldNum" sz="quarter" idx="12"/>
          </p:nvPr>
        </p:nvSpPr>
        <p:spPr/>
        <p:txBody>
          <a:bodyPr/>
          <a:lstStyle>
            <a:lvl1pPr>
              <a:defRPr/>
            </a:lvl1pPr>
          </a:lstStyle>
          <a:p>
            <a:fld id="{48DF18D3-8F7F-46F2-8E17-E8DEFE586911}" type="slidenum">
              <a:rPr lang="he-IL" altLang="en-US"/>
              <a:pPr/>
              <a:t>‹#›</a:t>
            </a:fld>
            <a:endParaRPr lang="en-US" altLang="en-US"/>
          </a:p>
        </p:txBody>
      </p:sp>
    </p:spTree>
    <p:extLst>
      <p:ext uri="{BB962C8B-B14F-4D97-AF65-F5344CB8AC3E}">
        <p14:creationId xmlns:p14="http://schemas.microsoft.com/office/powerpoint/2010/main" val="2117525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1C76EEE-F999-D690-6F9B-18BEE9DC36C4}"/>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מציין מיקום תוכן 2">
            <a:extLst>
              <a:ext uri="{FF2B5EF4-FFF2-40B4-BE49-F238E27FC236}">
                <a16:creationId xmlns:a16="http://schemas.microsoft.com/office/drawing/2014/main" id="{D142EA0B-27DF-3F19-5D60-5030FA4EC0FA}"/>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מציין מיקום של תאריך 3">
            <a:extLst>
              <a:ext uri="{FF2B5EF4-FFF2-40B4-BE49-F238E27FC236}">
                <a16:creationId xmlns:a16="http://schemas.microsoft.com/office/drawing/2014/main" id="{51FD1B08-B489-5AEB-8596-833E1A992430}"/>
              </a:ext>
            </a:extLst>
          </p:cNvPr>
          <p:cNvSpPr>
            <a:spLocks noGrp="1"/>
          </p:cNvSpPr>
          <p:nvPr>
            <p:ph type="dt" sz="half" idx="10"/>
          </p:nvPr>
        </p:nvSpPr>
        <p:spPr/>
        <p:txBody>
          <a:bodyPr/>
          <a:lstStyle>
            <a:lvl1pPr>
              <a:defRPr/>
            </a:lvl1pPr>
          </a:lstStyle>
          <a:p>
            <a:endParaRPr lang="en-US" altLang="en-US"/>
          </a:p>
        </p:txBody>
      </p:sp>
      <p:sp>
        <p:nvSpPr>
          <p:cNvPr id="5" name="מציין מיקום של כותרת תחתונה 4">
            <a:extLst>
              <a:ext uri="{FF2B5EF4-FFF2-40B4-BE49-F238E27FC236}">
                <a16:creationId xmlns:a16="http://schemas.microsoft.com/office/drawing/2014/main" id="{178F31A9-6012-9C43-8CE4-1623FFD3E923}"/>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6" name="מציין מיקום של מספר שקופית 5">
            <a:extLst>
              <a:ext uri="{FF2B5EF4-FFF2-40B4-BE49-F238E27FC236}">
                <a16:creationId xmlns:a16="http://schemas.microsoft.com/office/drawing/2014/main" id="{CD15F545-8669-437F-151D-D44F16D2A8A0}"/>
              </a:ext>
            </a:extLst>
          </p:cNvPr>
          <p:cNvSpPr>
            <a:spLocks noGrp="1"/>
          </p:cNvSpPr>
          <p:nvPr>
            <p:ph type="sldNum" sz="quarter" idx="12"/>
          </p:nvPr>
        </p:nvSpPr>
        <p:spPr/>
        <p:txBody>
          <a:bodyPr/>
          <a:lstStyle>
            <a:lvl1pPr>
              <a:defRPr/>
            </a:lvl1pPr>
          </a:lstStyle>
          <a:p>
            <a:fld id="{C34BC9B8-D6CB-4FC3-80AC-8AF1423D32FB}" type="slidenum">
              <a:rPr lang="he-IL" altLang="en-US"/>
              <a:pPr/>
              <a:t>‹#›</a:t>
            </a:fld>
            <a:endParaRPr lang="en-US" altLang="en-US"/>
          </a:p>
        </p:txBody>
      </p:sp>
    </p:spTree>
    <p:extLst>
      <p:ext uri="{BB962C8B-B14F-4D97-AF65-F5344CB8AC3E}">
        <p14:creationId xmlns:p14="http://schemas.microsoft.com/office/powerpoint/2010/main" val="1275571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4DBC6D2-9F5B-5212-95B7-C1DAACE5CFB8}"/>
              </a:ext>
            </a:extLst>
          </p:cNvPr>
          <p:cNvSpPr>
            <a:spLocks noGrp="1"/>
          </p:cNvSpPr>
          <p:nvPr>
            <p:ph type="title"/>
          </p:nvPr>
        </p:nvSpPr>
        <p:spPr>
          <a:xfrm>
            <a:off x="623888" y="1709738"/>
            <a:ext cx="7886700" cy="2852737"/>
          </a:xfrm>
        </p:spPr>
        <p:txBody>
          <a:bodyPr anchor="b"/>
          <a:lstStyle>
            <a:lvl1pPr>
              <a:defRPr sz="6000"/>
            </a:lvl1pPr>
          </a:lstStyle>
          <a:p>
            <a:r>
              <a:rPr lang="he-IL"/>
              <a:t>לחץ כדי לערוך סגנון כותרת של תבנית בסיס</a:t>
            </a:r>
            <a:endParaRPr lang="en-US"/>
          </a:p>
        </p:txBody>
      </p:sp>
      <p:sp>
        <p:nvSpPr>
          <p:cNvPr id="3" name="מציין מיקום טקסט 2">
            <a:extLst>
              <a:ext uri="{FF2B5EF4-FFF2-40B4-BE49-F238E27FC236}">
                <a16:creationId xmlns:a16="http://schemas.microsoft.com/office/drawing/2014/main" id="{DCF7640B-0B86-1A31-DBEB-BC0A7D12B2D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534F7DC6-1FD6-AE17-996D-04A68B6F4656}"/>
              </a:ext>
            </a:extLst>
          </p:cNvPr>
          <p:cNvSpPr>
            <a:spLocks noGrp="1"/>
          </p:cNvSpPr>
          <p:nvPr>
            <p:ph type="dt" sz="half" idx="10"/>
          </p:nvPr>
        </p:nvSpPr>
        <p:spPr/>
        <p:txBody>
          <a:bodyPr/>
          <a:lstStyle>
            <a:lvl1pPr>
              <a:defRPr/>
            </a:lvl1pPr>
          </a:lstStyle>
          <a:p>
            <a:endParaRPr lang="en-US" altLang="en-US"/>
          </a:p>
        </p:txBody>
      </p:sp>
      <p:sp>
        <p:nvSpPr>
          <p:cNvPr id="5" name="מציין מיקום של כותרת תחתונה 4">
            <a:extLst>
              <a:ext uri="{FF2B5EF4-FFF2-40B4-BE49-F238E27FC236}">
                <a16:creationId xmlns:a16="http://schemas.microsoft.com/office/drawing/2014/main" id="{0EC0E7DE-7600-5268-4ABC-6292FAFFDB53}"/>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6" name="מציין מיקום של מספר שקופית 5">
            <a:extLst>
              <a:ext uri="{FF2B5EF4-FFF2-40B4-BE49-F238E27FC236}">
                <a16:creationId xmlns:a16="http://schemas.microsoft.com/office/drawing/2014/main" id="{BC83EE61-4A69-1DFF-FA1A-78A1EF5223D5}"/>
              </a:ext>
            </a:extLst>
          </p:cNvPr>
          <p:cNvSpPr>
            <a:spLocks noGrp="1"/>
          </p:cNvSpPr>
          <p:nvPr>
            <p:ph type="sldNum" sz="quarter" idx="12"/>
          </p:nvPr>
        </p:nvSpPr>
        <p:spPr/>
        <p:txBody>
          <a:bodyPr/>
          <a:lstStyle>
            <a:lvl1pPr>
              <a:defRPr/>
            </a:lvl1pPr>
          </a:lstStyle>
          <a:p>
            <a:fld id="{777F2DE8-8840-410C-BBA6-A2CA62A86B29}" type="slidenum">
              <a:rPr lang="he-IL" altLang="en-US"/>
              <a:pPr/>
              <a:t>‹#›</a:t>
            </a:fld>
            <a:endParaRPr lang="en-US" altLang="en-US"/>
          </a:p>
        </p:txBody>
      </p:sp>
    </p:spTree>
    <p:extLst>
      <p:ext uri="{BB962C8B-B14F-4D97-AF65-F5344CB8AC3E}">
        <p14:creationId xmlns:p14="http://schemas.microsoft.com/office/powerpoint/2010/main" val="4293918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2D160E1-9D17-5096-5AB3-2BB88528C0F2}"/>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מציין מיקום תוכן 2">
            <a:extLst>
              <a:ext uri="{FF2B5EF4-FFF2-40B4-BE49-F238E27FC236}">
                <a16:creationId xmlns:a16="http://schemas.microsoft.com/office/drawing/2014/main" id="{C5B2F222-E1FB-44E4-2446-1583E95CBA3B}"/>
              </a:ext>
            </a:extLst>
          </p:cNvPr>
          <p:cNvSpPr>
            <a:spLocks noGrp="1"/>
          </p:cNvSpPr>
          <p:nvPr>
            <p:ph sz="half" idx="1"/>
          </p:nvPr>
        </p:nvSpPr>
        <p:spPr>
          <a:xfrm>
            <a:off x="457200" y="1600200"/>
            <a:ext cx="4038600" cy="4525963"/>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מציין מיקום תוכן 3">
            <a:extLst>
              <a:ext uri="{FF2B5EF4-FFF2-40B4-BE49-F238E27FC236}">
                <a16:creationId xmlns:a16="http://schemas.microsoft.com/office/drawing/2014/main" id="{CA6BF4C7-9890-CE63-C083-954367591CA6}"/>
              </a:ext>
            </a:extLst>
          </p:cNvPr>
          <p:cNvSpPr>
            <a:spLocks noGrp="1"/>
          </p:cNvSpPr>
          <p:nvPr>
            <p:ph sz="half" idx="2"/>
          </p:nvPr>
        </p:nvSpPr>
        <p:spPr>
          <a:xfrm>
            <a:off x="4648200" y="1600200"/>
            <a:ext cx="4038600" cy="4525963"/>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5" name="מציין מיקום של תאריך 4">
            <a:extLst>
              <a:ext uri="{FF2B5EF4-FFF2-40B4-BE49-F238E27FC236}">
                <a16:creationId xmlns:a16="http://schemas.microsoft.com/office/drawing/2014/main" id="{282D92CC-EFF8-BD81-85FE-4F0C77E02C6D}"/>
              </a:ext>
            </a:extLst>
          </p:cNvPr>
          <p:cNvSpPr>
            <a:spLocks noGrp="1"/>
          </p:cNvSpPr>
          <p:nvPr>
            <p:ph type="dt" sz="half" idx="10"/>
          </p:nvPr>
        </p:nvSpPr>
        <p:spPr/>
        <p:txBody>
          <a:bodyPr/>
          <a:lstStyle>
            <a:lvl1pPr>
              <a:defRPr/>
            </a:lvl1pPr>
          </a:lstStyle>
          <a:p>
            <a:endParaRPr lang="en-US" altLang="en-US"/>
          </a:p>
        </p:txBody>
      </p:sp>
      <p:sp>
        <p:nvSpPr>
          <p:cNvPr id="6" name="מציין מיקום של כותרת תחתונה 5">
            <a:extLst>
              <a:ext uri="{FF2B5EF4-FFF2-40B4-BE49-F238E27FC236}">
                <a16:creationId xmlns:a16="http://schemas.microsoft.com/office/drawing/2014/main" id="{A8610F6A-B563-3500-5C01-7293AEF77E40}"/>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7" name="מציין מיקום של מספר שקופית 6">
            <a:extLst>
              <a:ext uri="{FF2B5EF4-FFF2-40B4-BE49-F238E27FC236}">
                <a16:creationId xmlns:a16="http://schemas.microsoft.com/office/drawing/2014/main" id="{06CE3E9C-8FA1-9596-6879-75D269B8FAAB}"/>
              </a:ext>
            </a:extLst>
          </p:cNvPr>
          <p:cNvSpPr>
            <a:spLocks noGrp="1"/>
          </p:cNvSpPr>
          <p:nvPr>
            <p:ph type="sldNum" sz="quarter" idx="12"/>
          </p:nvPr>
        </p:nvSpPr>
        <p:spPr/>
        <p:txBody>
          <a:bodyPr/>
          <a:lstStyle>
            <a:lvl1pPr>
              <a:defRPr/>
            </a:lvl1pPr>
          </a:lstStyle>
          <a:p>
            <a:fld id="{89008437-5C04-49B9-8B88-22AEF13FFB51}" type="slidenum">
              <a:rPr lang="he-IL" altLang="en-US"/>
              <a:pPr/>
              <a:t>‹#›</a:t>
            </a:fld>
            <a:endParaRPr lang="en-US" altLang="en-US"/>
          </a:p>
        </p:txBody>
      </p:sp>
    </p:spTree>
    <p:extLst>
      <p:ext uri="{BB962C8B-B14F-4D97-AF65-F5344CB8AC3E}">
        <p14:creationId xmlns:p14="http://schemas.microsoft.com/office/powerpoint/2010/main" val="3330497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1EEEAF9-AC3A-15F5-6FF4-A99D4EF57E0C}"/>
              </a:ext>
            </a:extLst>
          </p:cNvPr>
          <p:cNvSpPr>
            <a:spLocks noGrp="1"/>
          </p:cNvSpPr>
          <p:nvPr>
            <p:ph type="title"/>
          </p:nvPr>
        </p:nvSpPr>
        <p:spPr>
          <a:xfrm>
            <a:off x="630238" y="365125"/>
            <a:ext cx="7886700" cy="1325563"/>
          </a:xfrm>
        </p:spPr>
        <p:txBody>
          <a:bodyPr/>
          <a:lstStyle/>
          <a:p>
            <a:r>
              <a:rPr lang="he-IL"/>
              <a:t>לחץ כדי לערוך סגנון כותרת של תבנית בסיס</a:t>
            </a:r>
            <a:endParaRPr lang="en-US"/>
          </a:p>
        </p:txBody>
      </p:sp>
      <p:sp>
        <p:nvSpPr>
          <p:cNvPr id="3" name="מציין מיקום טקסט 2">
            <a:extLst>
              <a:ext uri="{FF2B5EF4-FFF2-40B4-BE49-F238E27FC236}">
                <a16:creationId xmlns:a16="http://schemas.microsoft.com/office/drawing/2014/main" id="{39E5FC15-8F47-6E2A-1BAB-FBEAC773C75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9A4674CB-6409-E031-CA70-4DA34BB17FE3}"/>
              </a:ext>
            </a:extLst>
          </p:cNvPr>
          <p:cNvSpPr>
            <a:spLocks noGrp="1"/>
          </p:cNvSpPr>
          <p:nvPr>
            <p:ph sz="half" idx="2"/>
          </p:nvPr>
        </p:nvSpPr>
        <p:spPr>
          <a:xfrm>
            <a:off x="630238" y="2505075"/>
            <a:ext cx="386873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5" name="מציין מיקום טקסט 4">
            <a:extLst>
              <a:ext uri="{FF2B5EF4-FFF2-40B4-BE49-F238E27FC236}">
                <a16:creationId xmlns:a16="http://schemas.microsoft.com/office/drawing/2014/main" id="{B2494B47-C8BE-0238-1CB5-D0A6F735A85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6CED8980-DBC0-0F05-6687-1358D29F8127}"/>
              </a:ext>
            </a:extLst>
          </p:cNvPr>
          <p:cNvSpPr>
            <a:spLocks noGrp="1"/>
          </p:cNvSpPr>
          <p:nvPr>
            <p:ph sz="quarter" idx="4"/>
          </p:nvPr>
        </p:nvSpPr>
        <p:spPr>
          <a:xfrm>
            <a:off x="4629150" y="2505075"/>
            <a:ext cx="38877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7" name="מציין מיקום של תאריך 6">
            <a:extLst>
              <a:ext uri="{FF2B5EF4-FFF2-40B4-BE49-F238E27FC236}">
                <a16:creationId xmlns:a16="http://schemas.microsoft.com/office/drawing/2014/main" id="{59BA93DA-4A3C-A9EC-0488-9BF5BE60C69B}"/>
              </a:ext>
            </a:extLst>
          </p:cNvPr>
          <p:cNvSpPr>
            <a:spLocks noGrp="1"/>
          </p:cNvSpPr>
          <p:nvPr>
            <p:ph type="dt" sz="half" idx="10"/>
          </p:nvPr>
        </p:nvSpPr>
        <p:spPr/>
        <p:txBody>
          <a:bodyPr/>
          <a:lstStyle>
            <a:lvl1pPr>
              <a:defRPr/>
            </a:lvl1pPr>
          </a:lstStyle>
          <a:p>
            <a:endParaRPr lang="en-US" altLang="en-US"/>
          </a:p>
        </p:txBody>
      </p:sp>
      <p:sp>
        <p:nvSpPr>
          <p:cNvPr id="8" name="מציין מיקום של כותרת תחתונה 7">
            <a:extLst>
              <a:ext uri="{FF2B5EF4-FFF2-40B4-BE49-F238E27FC236}">
                <a16:creationId xmlns:a16="http://schemas.microsoft.com/office/drawing/2014/main" id="{2EF07449-CFCA-9B16-36FD-63DF63283749}"/>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9" name="מציין מיקום של מספר שקופית 8">
            <a:extLst>
              <a:ext uri="{FF2B5EF4-FFF2-40B4-BE49-F238E27FC236}">
                <a16:creationId xmlns:a16="http://schemas.microsoft.com/office/drawing/2014/main" id="{BDB50010-AB88-8EDD-648D-68F255CF42A3}"/>
              </a:ext>
            </a:extLst>
          </p:cNvPr>
          <p:cNvSpPr>
            <a:spLocks noGrp="1"/>
          </p:cNvSpPr>
          <p:nvPr>
            <p:ph type="sldNum" sz="quarter" idx="12"/>
          </p:nvPr>
        </p:nvSpPr>
        <p:spPr/>
        <p:txBody>
          <a:bodyPr/>
          <a:lstStyle>
            <a:lvl1pPr>
              <a:defRPr/>
            </a:lvl1pPr>
          </a:lstStyle>
          <a:p>
            <a:fld id="{89031264-DC66-45F5-8792-3C1FBD41E5F6}" type="slidenum">
              <a:rPr lang="he-IL" altLang="en-US"/>
              <a:pPr/>
              <a:t>‹#›</a:t>
            </a:fld>
            <a:endParaRPr lang="en-US" altLang="en-US"/>
          </a:p>
        </p:txBody>
      </p:sp>
    </p:spTree>
    <p:extLst>
      <p:ext uri="{BB962C8B-B14F-4D97-AF65-F5344CB8AC3E}">
        <p14:creationId xmlns:p14="http://schemas.microsoft.com/office/powerpoint/2010/main" val="204680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A7B1EF7-D214-B252-C5D6-2D3CB0A39DB7}"/>
              </a:ext>
            </a:extLst>
          </p:cNvPr>
          <p:cNvSpPr>
            <a:spLocks noGrp="1"/>
          </p:cNvSpPr>
          <p:nvPr>
            <p:ph type="title"/>
          </p:nvPr>
        </p:nvSpPr>
        <p:spPr/>
        <p:txBody>
          <a:bodyPr/>
          <a:lstStyle/>
          <a:p>
            <a:r>
              <a:rPr lang="he-IL"/>
              <a:t>לחץ כדי לערוך סגנון כותרת של תבנית בסיס</a:t>
            </a:r>
            <a:endParaRPr lang="en-US"/>
          </a:p>
        </p:txBody>
      </p:sp>
      <p:sp>
        <p:nvSpPr>
          <p:cNvPr id="3" name="מציין מיקום של תאריך 2">
            <a:extLst>
              <a:ext uri="{FF2B5EF4-FFF2-40B4-BE49-F238E27FC236}">
                <a16:creationId xmlns:a16="http://schemas.microsoft.com/office/drawing/2014/main" id="{115164A7-B05B-F7A4-9697-CD40F9AC2026}"/>
              </a:ext>
            </a:extLst>
          </p:cNvPr>
          <p:cNvSpPr>
            <a:spLocks noGrp="1"/>
          </p:cNvSpPr>
          <p:nvPr>
            <p:ph type="dt" sz="half" idx="10"/>
          </p:nvPr>
        </p:nvSpPr>
        <p:spPr/>
        <p:txBody>
          <a:bodyPr/>
          <a:lstStyle>
            <a:lvl1pPr>
              <a:defRPr/>
            </a:lvl1pPr>
          </a:lstStyle>
          <a:p>
            <a:endParaRPr lang="en-US" altLang="en-US"/>
          </a:p>
        </p:txBody>
      </p:sp>
      <p:sp>
        <p:nvSpPr>
          <p:cNvPr id="4" name="מציין מיקום של כותרת תחתונה 3">
            <a:extLst>
              <a:ext uri="{FF2B5EF4-FFF2-40B4-BE49-F238E27FC236}">
                <a16:creationId xmlns:a16="http://schemas.microsoft.com/office/drawing/2014/main" id="{859055B1-A023-4257-99DC-B28783144AE9}"/>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5" name="מציין מיקום של מספר שקופית 4">
            <a:extLst>
              <a:ext uri="{FF2B5EF4-FFF2-40B4-BE49-F238E27FC236}">
                <a16:creationId xmlns:a16="http://schemas.microsoft.com/office/drawing/2014/main" id="{D2CE98E7-2912-C2D8-8395-65089C7DB905}"/>
              </a:ext>
            </a:extLst>
          </p:cNvPr>
          <p:cNvSpPr>
            <a:spLocks noGrp="1"/>
          </p:cNvSpPr>
          <p:nvPr>
            <p:ph type="sldNum" sz="quarter" idx="12"/>
          </p:nvPr>
        </p:nvSpPr>
        <p:spPr/>
        <p:txBody>
          <a:bodyPr/>
          <a:lstStyle>
            <a:lvl1pPr>
              <a:defRPr/>
            </a:lvl1pPr>
          </a:lstStyle>
          <a:p>
            <a:fld id="{7A66E981-C6DF-43E6-B7AD-55547EF4933F}" type="slidenum">
              <a:rPr lang="he-IL" altLang="en-US"/>
              <a:pPr/>
              <a:t>‹#›</a:t>
            </a:fld>
            <a:endParaRPr lang="en-US" altLang="en-US"/>
          </a:p>
        </p:txBody>
      </p:sp>
    </p:spTree>
    <p:extLst>
      <p:ext uri="{BB962C8B-B14F-4D97-AF65-F5344CB8AC3E}">
        <p14:creationId xmlns:p14="http://schemas.microsoft.com/office/powerpoint/2010/main" val="665469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135DA96D-DE70-FE7C-4D1D-40192674B9BB}"/>
              </a:ext>
            </a:extLst>
          </p:cNvPr>
          <p:cNvSpPr>
            <a:spLocks noGrp="1"/>
          </p:cNvSpPr>
          <p:nvPr>
            <p:ph type="dt" sz="half" idx="10"/>
          </p:nvPr>
        </p:nvSpPr>
        <p:spPr/>
        <p:txBody>
          <a:bodyPr/>
          <a:lstStyle>
            <a:lvl1pPr>
              <a:defRPr/>
            </a:lvl1pPr>
          </a:lstStyle>
          <a:p>
            <a:endParaRPr lang="en-US" altLang="en-US"/>
          </a:p>
        </p:txBody>
      </p:sp>
      <p:sp>
        <p:nvSpPr>
          <p:cNvPr id="3" name="מציין מיקום של כותרת תחתונה 2">
            <a:extLst>
              <a:ext uri="{FF2B5EF4-FFF2-40B4-BE49-F238E27FC236}">
                <a16:creationId xmlns:a16="http://schemas.microsoft.com/office/drawing/2014/main" id="{42315FBD-230B-706C-CE19-05AFD4C5DF81}"/>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4" name="מציין מיקום של מספר שקופית 3">
            <a:extLst>
              <a:ext uri="{FF2B5EF4-FFF2-40B4-BE49-F238E27FC236}">
                <a16:creationId xmlns:a16="http://schemas.microsoft.com/office/drawing/2014/main" id="{D5FA08D2-B75F-A2AE-0CD8-7E54DF0C226F}"/>
              </a:ext>
            </a:extLst>
          </p:cNvPr>
          <p:cNvSpPr>
            <a:spLocks noGrp="1"/>
          </p:cNvSpPr>
          <p:nvPr>
            <p:ph type="sldNum" sz="quarter" idx="12"/>
          </p:nvPr>
        </p:nvSpPr>
        <p:spPr/>
        <p:txBody>
          <a:bodyPr/>
          <a:lstStyle>
            <a:lvl1pPr>
              <a:defRPr/>
            </a:lvl1pPr>
          </a:lstStyle>
          <a:p>
            <a:fld id="{7CDACA61-46F0-4492-9D56-AC9B5A57197A}" type="slidenum">
              <a:rPr lang="he-IL" altLang="en-US"/>
              <a:pPr/>
              <a:t>‹#›</a:t>
            </a:fld>
            <a:endParaRPr lang="en-US" altLang="en-US"/>
          </a:p>
        </p:txBody>
      </p:sp>
    </p:spTree>
    <p:extLst>
      <p:ext uri="{BB962C8B-B14F-4D97-AF65-F5344CB8AC3E}">
        <p14:creationId xmlns:p14="http://schemas.microsoft.com/office/powerpoint/2010/main" val="85447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9AA9937-F89E-B73C-0497-68D2B18F041A}"/>
              </a:ext>
            </a:extLst>
          </p:cNvPr>
          <p:cNvSpPr>
            <a:spLocks noGrp="1"/>
          </p:cNvSpPr>
          <p:nvPr>
            <p:ph type="title"/>
          </p:nvPr>
        </p:nvSpPr>
        <p:spPr>
          <a:xfrm>
            <a:off x="630238" y="457200"/>
            <a:ext cx="2949575" cy="1600200"/>
          </a:xfrm>
        </p:spPr>
        <p:txBody>
          <a:bodyPr anchor="b"/>
          <a:lstStyle>
            <a:lvl1pPr>
              <a:defRPr sz="3200"/>
            </a:lvl1pPr>
          </a:lstStyle>
          <a:p>
            <a:r>
              <a:rPr lang="he-IL"/>
              <a:t>לחץ כדי לערוך סגנון כותרת של תבנית בסיס</a:t>
            </a:r>
            <a:endParaRPr lang="en-US"/>
          </a:p>
        </p:txBody>
      </p:sp>
      <p:sp>
        <p:nvSpPr>
          <p:cNvPr id="3" name="מציין מיקום תוכן 2">
            <a:extLst>
              <a:ext uri="{FF2B5EF4-FFF2-40B4-BE49-F238E27FC236}">
                <a16:creationId xmlns:a16="http://schemas.microsoft.com/office/drawing/2014/main" id="{0CE70AC8-6B80-CDC0-0B51-132544018BD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מציין מיקום טקסט 3">
            <a:extLst>
              <a:ext uri="{FF2B5EF4-FFF2-40B4-BE49-F238E27FC236}">
                <a16:creationId xmlns:a16="http://schemas.microsoft.com/office/drawing/2014/main" id="{4A546C59-BA7D-11EA-3EB6-0DB6A5D7B3A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9C78A493-304E-9A69-D188-0D59A9381592}"/>
              </a:ext>
            </a:extLst>
          </p:cNvPr>
          <p:cNvSpPr>
            <a:spLocks noGrp="1"/>
          </p:cNvSpPr>
          <p:nvPr>
            <p:ph type="dt" sz="half" idx="10"/>
          </p:nvPr>
        </p:nvSpPr>
        <p:spPr/>
        <p:txBody>
          <a:bodyPr/>
          <a:lstStyle>
            <a:lvl1pPr>
              <a:defRPr/>
            </a:lvl1pPr>
          </a:lstStyle>
          <a:p>
            <a:endParaRPr lang="en-US" altLang="en-US"/>
          </a:p>
        </p:txBody>
      </p:sp>
      <p:sp>
        <p:nvSpPr>
          <p:cNvPr id="6" name="מציין מיקום של כותרת תחתונה 5">
            <a:extLst>
              <a:ext uri="{FF2B5EF4-FFF2-40B4-BE49-F238E27FC236}">
                <a16:creationId xmlns:a16="http://schemas.microsoft.com/office/drawing/2014/main" id="{A1B60831-0F90-8C3A-1D39-01EA658F7B78}"/>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7" name="מציין מיקום של מספר שקופית 6">
            <a:extLst>
              <a:ext uri="{FF2B5EF4-FFF2-40B4-BE49-F238E27FC236}">
                <a16:creationId xmlns:a16="http://schemas.microsoft.com/office/drawing/2014/main" id="{6510B54B-A0DF-4A82-13B4-F46D7ABB6E71}"/>
              </a:ext>
            </a:extLst>
          </p:cNvPr>
          <p:cNvSpPr>
            <a:spLocks noGrp="1"/>
          </p:cNvSpPr>
          <p:nvPr>
            <p:ph type="sldNum" sz="quarter" idx="12"/>
          </p:nvPr>
        </p:nvSpPr>
        <p:spPr/>
        <p:txBody>
          <a:bodyPr/>
          <a:lstStyle>
            <a:lvl1pPr>
              <a:defRPr/>
            </a:lvl1pPr>
          </a:lstStyle>
          <a:p>
            <a:fld id="{F4E23CBD-C552-4461-A499-C61EDA3B9CA0}" type="slidenum">
              <a:rPr lang="he-IL" altLang="en-US"/>
              <a:pPr/>
              <a:t>‹#›</a:t>
            </a:fld>
            <a:endParaRPr lang="en-US" altLang="en-US"/>
          </a:p>
        </p:txBody>
      </p:sp>
    </p:spTree>
    <p:extLst>
      <p:ext uri="{BB962C8B-B14F-4D97-AF65-F5344CB8AC3E}">
        <p14:creationId xmlns:p14="http://schemas.microsoft.com/office/powerpoint/2010/main" val="443039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DEC162C-6D91-EC62-57CE-8C7910FB2374}"/>
              </a:ext>
            </a:extLst>
          </p:cNvPr>
          <p:cNvSpPr>
            <a:spLocks noGrp="1"/>
          </p:cNvSpPr>
          <p:nvPr>
            <p:ph type="title"/>
          </p:nvPr>
        </p:nvSpPr>
        <p:spPr>
          <a:xfrm>
            <a:off x="630238" y="457200"/>
            <a:ext cx="2949575" cy="1600200"/>
          </a:xfrm>
        </p:spPr>
        <p:txBody>
          <a:bodyPr anchor="b"/>
          <a:lstStyle>
            <a:lvl1pPr>
              <a:defRPr sz="3200"/>
            </a:lvl1pPr>
          </a:lstStyle>
          <a:p>
            <a:r>
              <a:rPr lang="he-IL"/>
              <a:t>לחץ כדי לערוך סגנון כותרת של תבנית בסיס</a:t>
            </a:r>
            <a:endParaRPr lang="en-US"/>
          </a:p>
        </p:txBody>
      </p:sp>
      <p:sp>
        <p:nvSpPr>
          <p:cNvPr id="3" name="מציין מיקום של תמונה 2">
            <a:extLst>
              <a:ext uri="{FF2B5EF4-FFF2-40B4-BE49-F238E27FC236}">
                <a16:creationId xmlns:a16="http://schemas.microsoft.com/office/drawing/2014/main" id="{9A613D73-3B55-14BF-B1A7-214638E6E57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מציין מיקום טקסט 3">
            <a:extLst>
              <a:ext uri="{FF2B5EF4-FFF2-40B4-BE49-F238E27FC236}">
                <a16:creationId xmlns:a16="http://schemas.microsoft.com/office/drawing/2014/main" id="{7415E7F4-0546-0738-2A69-6F9EE237325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F7F66B78-2B77-43DF-855B-36B5B516CABC}"/>
              </a:ext>
            </a:extLst>
          </p:cNvPr>
          <p:cNvSpPr>
            <a:spLocks noGrp="1"/>
          </p:cNvSpPr>
          <p:nvPr>
            <p:ph type="dt" sz="half" idx="10"/>
          </p:nvPr>
        </p:nvSpPr>
        <p:spPr/>
        <p:txBody>
          <a:bodyPr/>
          <a:lstStyle>
            <a:lvl1pPr>
              <a:defRPr/>
            </a:lvl1pPr>
          </a:lstStyle>
          <a:p>
            <a:endParaRPr lang="en-US" altLang="en-US"/>
          </a:p>
        </p:txBody>
      </p:sp>
      <p:sp>
        <p:nvSpPr>
          <p:cNvPr id="6" name="מציין מיקום של כותרת תחתונה 5">
            <a:extLst>
              <a:ext uri="{FF2B5EF4-FFF2-40B4-BE49-F238E27FC236}">
                <a16:creationId xmlns:a16="http://schemas.microsoft.com/office/drawing/2014/main" id="{5D08EE3A-17B2-970A-A8C9-C5BCBF1150B6}"/>
              </a:ext>
            </a:extLst>
          </p:cNvPr>
          <p:cNvSpPr>
            <a:spLocks noGrp="1"/>
          </p:cNvSpPr>
          <p:nvPr>
            <p:ph type="ftr" sz="quarter" idx="11"/>
          </p:nvPr>
        </p:nvSpPr>
        <p:spPr/>
        <p:txBody>
          <a:bodyPr/>
          <a:lstStyle>
            <a:lvl1pPr>
              <a:defRPr/>
            </a:lvl1pPr>
          </a:lstStyle>
          <a:p>
            <a:r>
              <a:rPr lang="he-IL" altLang="en-US"/>
              <a:t>הכינה ידידה גוטליב</a:t>
            </a:r>
            <a:endParaRPr lang="en-US" altLang="en-US"/>
          </a:p>
        </p:txBody>
      </p:sp>
      <p:sp>
        <p:nvSpPr>
          <p:cNvPr id="7" name="מציין מיקום של מספר שקופית 6">
            <a:extLst>
              <a:ext uri="{FF2B5EF4-FFF2-40B4-BE49-F238E27FC236}">
                <a16:creationId xmlns:a16="http://schemas.microsoft.com/office/drawing/2014/main" id="{57C7C688-9433-72B6-0952-915DAFDC5785}"/>
              </a:ext>
            </a:extLst>
          </p:cNvPr>
          <p:cNvSpPr>
            <a:spLocks noGrp="1"/>
          </p:cNvSpPr>
          <p:nvPr>
            <p:ph type="sldNum" sz="quarter" idx="12"/>
          </p:nvPr>
        </p:nvSpPr>
        <p:spPr/>
        <p:txBody>
          <a:bodyPr/>
          <a:lstStyle>
            <a:lvl1pPr>
              <a:defRPr/>
            </a:lvl1pPr>
          </a:lstStyle>
          <a:p>
            <a:fld id="{2582097F-28F2-4EE8-8095-60A111A884BD}" type="slidenum">
              <a:rPr lang="he-IL" altLang="en-US"/>
              <a:pPr/>
              <a:t>‹#›</a:t>
            </a:fld>
            <a:endParaRPr lang="en-US" altLang="en-US"/>
          </a:p>
        </p:txBody>
      </p:sp>
    </p:spTree>
    <p:extLst>
      <p:ext uri="{BB962C8B-B14F-4D97-AF65-F5344CB8AC3E}">
        <p14:creationId xmlns:p14="http://schemas.microsoft.com/office/powerpoint/2010/main" val="1826806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C834125-3B6D-28D6-D3A2-A17FE013F54B}"/>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he-IL" altLang="en-US"/>
              <a:t>לחץ כדי לערוך סגנון כותרת של תבנית בסיס</a:t>
            </a:r>
          </a:p>
        </p:txBody>
      </p:sp>
      <p:sp>
        <p:nvSpPr>
          <p:cNvPr id="1027" name="Rectangle 3">
            <a:extLst>
              <a:ext uri="{FF2B5EF4-FFF2-40B4-BE49-F238E27FC236}">
                <a16:creationId xmlns:a16="http://schemas.microsoft.com/office/drawing/2014/main" id="{6AB5E5F9-0C61-81AC-096C-0FC93BEB09F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e-IL" altLang="en-US"/>
              <a:t>לחץ כדי לערוך סגנונות טקסט של תבנית בסיס</a:t>
            </a:r>
          </a:p>
          <a:p>
            <a:pPr lvl="1"/>
            <a:r>
              <a:rPr lang="he-IL" altLang="en-US"/>
              <a:t>רמה שנייה</a:t>
            </a:r>
          </a:p>
          <a:p>
            <a:pPr lvl="2"/>
            <a:r>
              <a:rPr lang="he-IL" altLang="en-US"/>
              <a:t>רמה שלישית</a:t>
            </a:r>
          </a:p>
          <a:p>
            <a:pPr lvl="3"/>
            <a:r>
              <a:rPr lang="he-IL" altLang="en-US"/>
              <a:t>רמה רביעית</a:t>
            </a:r>
          </a:p>
          <a:p>
            <a:pPr lvl="4"/>
            <a:r>
              <a:rPr lang="he-IL" altLang="en-US"/>
              <a:t>רמה חמישית</a:t>
            </a:r>
          </a:p>
        </p:txBody>
      </p:sp>
      <p:sp>
        <p:nvSpPr>
          <p:cNvPr id="1028" name="Rectangle 4">
            <a:extLst>
              <a:ext uri="{FF2B5EF4-FFF2-40B4-BE49-F238E27FC236}">
                <a16:creationId xmlns:a16="http://schemas.microsoft.com/office/drawing/2014/main" id="{02092021-8055-308D-CA70-6C93E121535C}"/>
              </a:ext>
            </a:extLst>
          </p:cNvPr>
          <p:cNvSpPr>
            <a:spLocks noGrp="1" noChangeArrowheads="1"/>
          </p:cNvSpPr>
          <p:nvPr>
            <p:ph type="dt" sz="half" idx="2"/>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solidFill>
                  <a:schemeClr val="tx1"/>
                </a:solidFill>
              </a:defRPr>
            </a:lvl1pPr>
          </a:lstStyle>
          <a:p>
            <a:endParaRPr lang="en-US" altLang="en-US"/>
          </a:p>
        </p:txBody>
      </p:sp>
      <p:sp>
        <p:nvSpPr>
          <p:cNvPr id="1029" name="Rectangle 5">
            <a:extLst>
              <a:ext uri="{FF2B5EF4-FFF2-40B4-BE49-F238E27FC236}">
                <a16:creationId xmlns:a16="http://schemas.microsoft.com/office/drawing/2014/main" id="{373D69F0-1272-9AE0-EC47-9C27D432615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solidFill>
                  <a:schemeClr val="tx1"/>
                </a:solidFill>
              </a:defRPr>
            </a:lvl1pPr>
          </a:lstStyle>
          <a:p>
            <a:r>
              <a:rPr lang="he-IL" altLang="en-US"/>
              <a:t>הכינה ידידה גוטליב</a:t>
            </a:r>
            <a:endParaRPr lang="en-US" altLang="en-US"/>
          </a:p>
        </p:txBody>
      </p:sp>
      <p:sp>
        <p:nvSpPr>
          <p:cNvPr id="1030" name="Rectangle 6">
            <a:extLst>
              <a:ext uri="{FF2B5EF4-FFF2-40B4-BE49-F238E27FC236}">
                <a16:creationId xmlns:a16="http://schemas.microsoft.com/office/drawing/2014/main" id="{9FD6BB3D-DACF-4D32-8EAA-39443F2D8892}"/>
              </a:ext>
            </a:extLst>
          </p:cNvPr>
          <p:cNvSpPr>
            <a:spLocks noGrp="1" noChangeArrowheads="1"/>
          </p:cNvSpPr>
          <p:nvPr>
            <p:ph type="sldNum" sz="quarter" idx="4"/>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solidFill>
                  <a:schemeClr val="tx1"/>
                </a:solidFill>
              </a:defRPr>
            </a:lvl1pPr>
          </a:lstStyle>
          <a:p>
            <a:fld id="{46BA72D2-8508-4535-83BE-2DA2BB17B0A6}" type="slidenum">
              <a:rPr lang="he-IL"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1" fontAlgn="base">
        <a:spcBef>
          <a:spcPct val="0"/>
        </a:spcBef>
        <a:spcAft>
          <a:spcPct val="0"/>
        </a:spcAft>
        <a:defRPr sz="4400" kern="1200">
          <a:solidFill>
            <a:schemeClr val="tx2"/>
          </a:solidFill>
          <a:latin typeface="+mj-lt"/>
          <a:ea typeface="+mj-ea"/>
          <a:cs typeface="+mj-cs"/>
        </a:defRPr>
      </a:lvl1pPr>
      <a:lvl2pPr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r" rtl="1" fontAlgn="base">
        <a:spcBef>
          <a:spcPct val="20000"/>
        </a:spcBef>
        <a:spcAft>
          <a:spcPct val="0"/>
        </a:spcAft>
        <a:buChar char="•"/>
        <a:defRPr sz="3200" kern="1200">
          <a:solidFill>
            <a:schemeClr val="tx1"/>
          </a:solidFill>
          <a:latin typeface="+mn-lt"/>
          <a:ea typeface="+mn-ea"/>
          <a:cs typeface="+mn-cs"/>
        </a:defRPr>
      </a:lvl1pPr>
      <a:lvl2pPr marL="742950" indent="-285750" algn="r" rtl="1" fontAlgn="base">
        <a:spcBef>
          <a:spcPct val="20000"/>
        </a:spcBef>
        <a:spcAft>
          <a:spcPct val="0"/>
        </a:spcAft>
        <a:buChar char="–"/>
        <a:defRPr sz="2800" kern="1200">
          <a:solidFill>
            <a:schemeClr val="tx1"/>
          </a:solidFill>
          <a:latin typeface="+mn-lt"/>
          <a:ea typeface="+mn-ea"/>
          <a:cs typeface="+mn-cs"/>
        </a:defRPr>
      </a:lvl2pPr>
      <a:lvl3pPr marL="1143000" indent="-228600" algn="r" rtl="1" fontAlgn="base">
        <a:spcBef>
          <a:spcPct val="20000"/>
        </a:spcBef>
        <a:spcAft>
          <a:spcPct val="0"/>
        </a:spcAft>
        <a:buChar char="•"/>
        <a:defRPr sz="2400" kern="1200">
          <a:solidFill>
            <a:schemeClr val="tx1"/>
          </a:solidFill>
          <a:latin typeface="+mn-lt"/>
          <a:ea typeface="+mn-ea"/>
          <a:cs typeface="+mn-cs"/>
        </a:defRPr>
      </a:lvl3pPr>
      <a:lvl4pPr marL="1600200" indent="-228600" algn="r" rtl="1" fontAlgn="base">
        <a:spcBef>
          <a:spcPct val="20000"/>
        </a:spcBef>
        <a:spcAft>
          <a:spcPct val="0"/>
        </a:spcAft>
        <a:buChar char="–"/>
        <a:defRPr sz="2000" kern="1200">
          <a:solidFill>
            <a:schemeClr val="tx1"/>
          </a:solidFill>
          <a:latin typeface="+mn-lt"/>
          <a:ea typeface="+mn-ea"/>
          <a:cs typeface="+mn-cs"/>
        </a:defRPr>
      </a:lvl4pPr>
      <a:lvl5pPr marL="2057400" indent="-228600" algn="r" rtl="1" fontAlgn="base">
        <a:spcBef>
          <a:spcPct val="20000"/>
        </a:spcBef>
        <a:spcAft>
          <a:spcPct val="0"/>
        </a:spcAft>
        <a:buChar char="»"/>
        <a:defRPr sz="20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BD05611-8735-4D96-8187-BBBC89A0A831}"/>
              </a:ext>
            </a:extLst>
          </p:cNvPr>
          <p:cNvSpPr>
            <a:spLocks noGrp="1" noChangeArrowheads="1"/>
          </p:cNvSpPr>
          <p:nvPr>
            <p:ph type="ctrTitle"/>
          </p:nvPr>
        </p:nvSpPr>
        <p:spPr>
          <a:xfrm>
            <a:off x="755650" y="1773238"/>
            <a:ext cx="7777163" cy="1944687"/>
          </a:xfrm>
        </p:spPr>
        <p:txBody>
          <a:bodyPr anchor="ctr"/>
          <a:lstStyle/>
          <a:p>
            <a:r>
              <a:rPr lang="he-IL" altLang="en-US">
                <a:solidFill>
                  <a:srgbClr val="339933"/>
                </a:solidFill>
              </a:rPr>
              <a:t>מולקולות במסע</a:t>
            </a:r>
            <a:br>
              <a:rPr lang="he-IL" altLang="en-US">
                <a:solidFill>
                  <a:srgbClr val="339933"/>
                </a:solidFill>
              </a:rPr>
            </a:br>
            <a:r>
              <a:rPr lang="he-IL" altLang="en-US">
                <a:solidFill>
                  <a:srgbClr val="339933"/>
                </a:solidFill>
              </a:rPr>
              <a:t>פרק ב</a:t>
            </a:r>
            <a:br>
              <a:rPr lang="en-US" altLang="en-US">
                <a:solidFill>
                  <a:srgbClr val="339933"/>
                </a:solidFill>
              </a:rPr>
            </a:br>
            <a:endParaRPr lang="en-US" altLang="en-US">
              <a:solidFill>
                <a:srgbClr val="339933"/>
              </a:solidFill>
            </a:endParaRPr>
          </a:p>
        </p:txBody>
      </p:sp>
      <p:sp>
        <p:nvSpPr>
          <p:cNvPr id="19459" name="Rectangle 3">
            <a:extLst>
              <a:ext uri="{FF2B5EF4-FFF2-40B4-BE49-F238E27FC236}">
                <a16:creationId xmlns:a16="http://schemas.microsoft.com/office/drawing/2014/main" id="{74F4739D-8B17-7C98-82C1-2260F749D5FD}"/>
              </a:ext>
            </a:extLst>
          </p:cNvPr>
          <p:cNvSpPr>
            <a:spLocks noGrp="1" noChangeArrowheads="1"/>
          </p:cNvSpPr>
          <p:nvPr>
            <p:ph type="subTitle" idx="1"/>
          </p:nvPr>
        </p:nvSpPr>
        <p:spPr>
          <a:xfrm>
            <a:off x="1331913" y="4508500"/>
            <a:ext cx="6400800" cy="1752600"/>
          </a:xfrm>
        </p:spPr>
        <p:txBody>
          <a:bodyPr/>
          <a:lstStyle/>
          <a:p>
            <a:r>
              <a:rPr lang="he-IL" altLang="en-US" sz="3200"/>
              <a:t>ידידה גוטליב</a:t>
            </a:r>
            <a:br>
              <a:rPr lang="en-US" altLang="en-US" sz="3200"/>
            </a:br>
            <a:r>
              <a:rPr lang="he-IL" altLang="en-US"/>
              <a:t>ביה"ס בליך רמת גן</a:t>
            </a:r>
            <a:br>
              <a:rPr lang="en-US" altLang="en-US"/>
            </a:br>
            <a:r>
              <a:rPr lang="he-IL" altLang="en-US"/>
              <a:t>מדריכת כימיה מחוז תל אביב</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94EED1C-398F-EC33-2EC7-084E2CC968EE}"/>
              </a:ext>
            </a:extLst>
          </p:cNvPr>
          <p:cNvSpPr>
            <a:spLocks noGrp="1" noChangeArrowheads="1"/>
          </p:cNvSpPr>
          <p:nvPr>
            <p:ph type="title"/>
          </p:nvPr>
        </p:nvSpPr>
        <p:spPr>
          <a:xfrm>
            <a:off x="457200" y="188913"/>
            <a:ext cx="8229600" cy="1143000"/>
          </a:xfrm>
        </p:spPr>
        <p:txBody>
          <a:bodyPr/>
          <a:lstStyle/>
          <a:p>
            <a:r>
              <a:rPr lang="he-IL" altLang="en-US" sz="2800">
                <a:solidFill>
                  <a:srgbClr val="339933"/>
                </a:solidFill>
              </a:rPr>
              <a:t>השוואת פעילות קבוצות עוזבות</a:t>
            </a:r>
            <a:br>
              <a:rPr lang="en-US" altLang="en-US" sz="2800">
                <a:solidFill>
                  <a:srgbClr val="339933"/>
                </a:solidFill>
              </a:rPr>
            </a:br>
            <a:r>
              <a:rPr lang="he-IL" altLang="en-US" sz="2800">
                <a:solidFill>
                  <a:srgbClr val="339933"/>
                </a:solidFill>
              </a:rPr>
              <a:t>בתהליך </a:t>
            </a:r>
            <a:r>
              <a:rPr lang="en-US" altLang="en-US" sz="2800">
                <a:solidFill>
                  <a:srgbClr val="339933"/>
                </a:solidFill>
              </a:rPr>
              <a:t>RL + Nu: </a:t>
            </a:r>
            <a:r>
              <a:rPr lang="en-US" altLang="en-US" sz="2800">
                <a:solidFill>
                  <a:srgbClr val="339933"/>
                </a:solidFill>
                <a:sym typeface="Symbol" panose="05050102010706020507" pitchFamily="18" charset="2"/>
              </a:rPr>
              <a:t> RNu: +L¯</a:t>
            </a:r>
          </a:p>
        </p:txBody>
      </p:sp>
      <p:sp>
        <p:nvSpPr>
          <p:cNvPr id="3" name="מציין מיקום של כותרת תחתונה 4">
            <a:extLst>
              <a:ext uri="{FF2B5EF4-FFF2-40B4-BE49-F238E27FC236}">
                <a16:creationId xmlns:a16="http://schemas.microsoft.com/office/drawing/2014/main" id="{F7FFB07F-487B-DA1A-3865-3791AD74030B}"/>
              </a:ext>
            </a:extLst>
          </p:cNvPr>
          <p:cNvSpPr>
            <a:spLocks noGrp="1"/>
          </p:cNvSpPr>
          <p:nvPr>
            <p:ph type="ftr" sz="quarter" idx="11"/>
          </p:nvPr>
        </p:nvSpPr>
        <p:spPr/>
        <p:txBody>
          <a:bodyPr/>
          <a:lstStyle/>
          <a:p>
            <a:r>
              <a:rPr lang="he-IL" altLang="en-US"/>
              <a:t>הכינה ידידה גוטליב</a:t>
            </a:r>
            <a:endParaRPr lang="en-US" altLang="en-US"/>
          </a:p>
        </p:txBody>
      </p:sp>
      <p:graphicFrame>
        <p:nvGraphicFramePr>
          <p:cNvPr id="33795" name="Group 3">
            <a:extLst>
              <a:ext uri="{FF2B5EF4-FFF2-40B4-BE49-F238E27FC236}">
                <a16:creationId xmlns:a16="http://schemas.microsoft.com/office/drawing/2014/main" id="{4D387960-088F-2EFD-F1B5-0FD0CE4CFF3D}"/>
              </a:ext>
            </a:extLst>
          </p:cNvPr>
          <p:cNvGraphicFramePr>
            <a:graphicFrameLocks noGrp="1"/>
          </p:cNvGraphicFramePr>
          <p:nvPr>
            <p:extLst>
              <p:ext uri="{D42A27DB-BD31-4B8C-83A1-F6EECF244321}">
                <p14:modId xmlns:p14="http://schemas.microsoft.com/office/powerpoint/2010/main" val="1976723316"/>
              </p:ext>
            </p:extLst>
          </p:nvPr>
        </p:nvGraphicFramePr>
        <p:xfrm>
          <a:off x="1524000" y="1512888"/>
          <a:ext cx="6096000" cy="4658363"/>
        </p:xfrm>
        <a:graphic>
          <a:graphicData uri="http://schemas.openxmlformats.org/drawingml/2006/table">
            <a:tbl>
              <a:tblPr rtl="1" firstRow="1"/>
              <a:tblGrid>
                <a:gridCol w="2032000">
                  <a:extLst>
                    <a:ext uri="{9D8B030D-6E8A-4147-A177-3AD203B41FA5}">
                      <a16:colId xmlns:a16="http://schemas.microsoft.com/office/drawing/2014/main" val="3551958075"/>
                    </a:ext>
                  </a:extLst>
                </a:gridCol>
                <a:gridCol w="2032000">
                  <a:extLst>
                    <a:ext uri="{9D8B030D-6E8A-4147-A177-3AD203B41FA5}">
                      <a16:colId xmlns:a16="http://schemas.microsoft.com/office/drawing/2014/main" val="1930931207"/>
                    </a:ext>
                  </a:extLst>
                </a:gridCol>
                <a:gridCol w="2032000">
                  <a:extLst>
                    <a:ext uri="{9D8B030D-6E8A-4147-A177-3AD203B41FA5}">
                      <a16:colId xmlns:a16="http://schemas.microsoft.com/office/drawing/2014/main" val="1324555469"/>
                    </a:ext>
                  </a:extLst>
                </a:gridCol>
              </a:tblGrid>
              <a:tr h="5476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קבוצה עוזבת</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פעילות יחסית כקבוצה עוזבת </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13592778"/>
                  </a:ext>
                </a:extLst>
              </a:tr>
              <a:tr h="5492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NH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פעיל פחות</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361857577"/>
                  </a:ext>
                </a:extLst>
              </a:tr>
              <a:tr h="5476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a:t>
                      </a:r>
                      <a:r>
                        <a:rPr kumimoji="0" lang="en-US" altLang="en-US" sz="24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77863686"/>
                  </a:ext>
                </a:extLst>
              </a:tr>
              <a:tr h="5476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OH</a:t>
                      </a:r>
                      <a:r>
                        <a:rPr kumimoji="0" lang="en-US" altLang="en-US" sz="24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15486723"/>
                  </a:ext>
                </a:extLst>
              </a:tr>
              <a:tr h="5476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F</a:t>
                      </a:r>
                      <a:r>
                        <a:rPr kumimoji="0" lang="en-US" altLang="en-US" sz="24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56310849"/>
                  </a:ext>
                </a:extLst>
              </a:tr>
              <a:tr h="5476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Cl</a:t>
                      </a:r>
                      <a:r>
                        <a:rPr kumimoji="0" lang="en-US" altLang="en-US" sz="24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0963029"/>
                  </a:ext>
                </a:extLst>
              </a:tr>
              <a:tr h="5476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Br</a:t>
                      </a:r>
                      <a:r>
                        <a:rPr kumimoji="0" lang="en-US" altLang="en-US" sz="24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C2D8"/>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C2D8"/>
                    </a:solid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1879079"/>
                  </a:ext>
                </a:extLst>
              </a:tr>
              <a:tr h="5476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I</a:t>
                      </a:r>
                      <a:r>
                        <a:rPr kumimoji="0" lang="en-US" altLang="en-US" sz="24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CC2D8"/>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30,000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CC2D8"/>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פעיל יותר</a:t>
                      </a: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CC2D8"/>
                    </a:solidFill>
                  </a:tcPr>
                </a:tc>
                <a:extLst>
                  <a:ext uri="{0D108BD9-81ED-4DB2-BD59-A6C34878D82A}">
                    <a16:rowId xmlns:a16="http://schemas.microsoft.com/office/drawing/2014/main" val="605749691"/>
                  </a:ext>
                </a:extLst>
              </a:tr>
            </a:tbl>
          </a:graphicData>
        </a:graphic>
      </p:graphicFrame>
      <p:sp>
        <p:nvSpPr>
          <p:cNvPr id="33829" name="Line 37" descr="חץ">
            <a:extLst>
              <a:ext uri="{FF2B5EF4-FFF2-40B4-BE49-F238E27FC236}">
                <a16:creationId xmlns:a16="http://schemas.microsoft.com/office/drawing/2014/main" id="{FECB7085-D14A-E5BA-A5FC-BBC9BAEC5FD5}"/>
              </a:ext>
            </a:extLst>
          </p:cNvPr>
          <p:cNvSpPr>
            <a:spLocks noChangeShapeType="1"/>
          </p:cNvSpPr>
          <p:nvPr/>
        </p:nvSpPr>
        <p:spPr bwMode="auto">
          <a:xfrm>
            <a:off x="2497138" y="3149600"/>
            <a:ext cx="0" cy="19589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a:extLst>
              <a:ext uri="{FF2B5EF4-FFF2-40B4-BE49-F238E27FC236}">
                <a16:creationId xmlns:a16="http://schemas.microsoft.com/office/drawing/2014/main" id="{83A50386-EFBA-C90E-784A-B06961E2ACD9}"/>
              </a:ext>
            </a:extLst>
          </p:cNvPr>
          <p:cNvSpPr>
            <a:spLocks noGrp="1" noChangeArrowheads="1"/>
          </p:cNvSpPr>
          <p:nvPr>
            <p:ph type="title"/>
          </p:nvPr>
        </p:nvSpPr>
        <p:spPr/>
        <p:txBody>
          <a:bodyPr/>
          <a:lstStyle/>
          <a:p>
            <a:r>
              <a:rPr lang="he-IL" altLang="en-US" sz="4000">
                <a:solidFill>
                  <a:srgbClr val="339933"/>
                </a:solidFill>
              </a:rPr>
              <a:t>גורמים המשפיעים על מהירות תגובת ההתמרה (המשך)</a:t>
            </a:r>
            <a:endParaRPr lang="en-US" altLang="en-US" sz="4000">
              <a:solidFill>
                <a:srgbClr val="339933"/>
              </a:solidFill>
            </a:endParaRPr>
          </a:p>
        </p:txBody>
      </p:sp>
      <p:sp>
        <p:nvSpPr>
          <p:cNvPr id="3" name="מציין מיקום של כותרת תחתונה 4">
            <a:extLst>
              <a:ext uri="{FF2B5EF4-FFF2-40B4-BE49-F238E27FC236}">
                <a16:creationId xmlns:a16="http://schemas.microsoft.com/office/drawing/2014/main" id="{1BAB905E-5A8D-AD3E-42A4-C715AC4A6103}"/>
              </a:ext>
            </a:extLst>
          </p:cNvPr>
          <p:cNvSpPr>
            <a:spLocks noGrp="1"/>
          </p:cNvSpPr>
          <p:nvPr>
            <p:ph type="ftr" sz="quarter" idx="11"/>
          </p:nvPr>
        </p:nvSpPr>
        <p:spPr/>
        <p:txBody>
          <a:bodyPr/>
          <a:lstStyle/>
          <a:p>
            <a:r>
              <a:rPr lang="he-IL" altLang="en-US"/>
              <a:t>הכינה ידידה גוטליב</a:t>
            </a:r>
            <a:endParaRPr lang="en-US" altLang="en-US"/>
          </a:p>
        </p:txBody>
      </p:sp>
      <p:sp>
        <p:nvSpPr>
          <p:cNvPr id="5126" name="Rectangle 6">
            <a:extLst>
              <a:ext uri="{FF2B5EF4-FFF2-40B4-BE49-F238E27FC236}">
                <a16:creationId xmlns:a16="http://schemas.microsoft.com/office/drawing/2014/main" id="{C1D0C061-F0B6-B0AF-2430-1FCDB491CAB0}"/>
              </a:ext>
            </a:extLst>
          </p:cNvPr>
          <p:cNvSpPr>
            <a:spLocks noGrp="1" noChangeArrowheads="1"/>
          </p:cNvSpPr>
          <p:nvPr>
            <p:ph type="body" idx="1"/>
          </p:nvPr>
        </p:nvSpPr>
        <p:spPr/>
        <p:txBody>
          <a:bodyPr/>
          <a:lstStyle/>
          <a:p>
            <a:pPr>
              <a:lnSpc>
                <a:spcPct val="80000"/>
              </a:lnSpc>
              <a:buFontTx/>
              <a:buNone/>
            </a:pPr>
            <a:r>
              <a:rPr lang="he-IL" altLang="en-US" sz="2800">
                <a:solidFill>
                  <a:srgbClr val="FF0000"/>
                </a:solidFill>
              </a:rPr>
              <a:t>ג. השפעת הממס</a:t>
            </a:r>
            <a:br>
              <a:rPr lang="en-US" altLang="en-US" sz="2800">
                <a:solidFill>
                  <a:srgbClr val="FF0000"/>
                </a:solidFill>
              </a:rPr>
            </a:br>
            <a:r>
              <a:rPr lang="he-IL" altLang="en-US">
                <a:solidFill>
                  <a:srgbClr val="FF0000"/>
                </a:solidFill>
              </a:rPr>
              <a:t> </a:t>
            </a:r>
            <a:r>
              <a:rPr lang="he-IL" altLang="en-US" sz="2400">
                <a:solidFill>
                  <a:schemeClr val="tx2"/>
                </a:solidFill>
              </a:rPr>
              <a:t>* ממס פרוטי – ממס קוטבי, המורכב ממולקולות בהן אטום מימן קשור ליסוד בעל אלקטרושליליות גבוהה. יוצר קשרי מימן עם זוגות האלקטרונים הלא קושרים של הנוקלאפיל. סביב הנוקלאופיל נוצרת מעטפת ממס, שמחלישה אותו. תגובת ההתמרה תהיה איטית יותר</a:t>
            </a:r>
          </a:p>
          <a:p>
            <a:pPr>
              <a:lnSpc>
                <a:spcPct val="80000"/>
              </a:lnSpc>
              <a:buFontTx/>
              <a:buNone/>
            </a:pPr>
            <a:r>
              <a:rPr lang="he-IL" altLang="en-US" sz="2400">
                <a:solidFill>
                  <a:schemeClr val="tx2"/>
                </a:solidFill>
              </a:rPr>
              <a:t>     *  ממס אפרוטי אינו מחליש את הנוקלאופיל ואינו משפיע על </a:t>
            </a:r>
            <a:br>
              <a:rPr lang="en-US" altLang="en-US" sz="2400">
                <a:solidFill>
                  <a:schemeClr val="tx2"/>
                </a:solidFill>
              </a:rPr>
            </a:br>
            <a:r>
              <a:rPr lang="he-IL" altLang="en-US" sz="2400">
                <a:solidFill>
                  <a:schemeClr val="tx2"/>
                </a:solidFill>
              </a:rPr>
              <a:t>    מהירות תגובת ההתמרה.</a:t>
            </a:r>
          </a:p>
          <a:p>
            <a:pPr>
              <a:lnSpc>
                <a:spcPct val="80000"/>
              </a:lnSpc>
              <a:buFontTx/>
              <a:buNone/>
            </a:pPr>
            <a:endParaRPr lang="he-IL" altLang="en-US" sz="2400">
              <a:solidFill>
                <a:schemeClr val="tx2"/>
              </a:solidFill>
            </a:endParaRPr>
          </a:p>
          <a:p>
            <a:pPr>
              <a:lnSpc>
                <a:spcPct val="80000"/>
              </a:lnSpc>
              <a:buFontTx/>
              <a:buNone/>
            </a:pPr>
            <a:r>
              <a:rPr lang="he-IL" altLang="en-US" sz="2800">
                <a:solidFill>
                  <a:srgbClr val="FF0000"/>
                </a:solidFill>
              </a:rPr>
              <a:t>ד. השלד הפחמימני</a:t>
            </a:r>
            <a:br>
              <a:rPr lang="en-US" altLang="en-US" sz="2800">
                <a:solidFill>
                  <a:srgbClr val="FF0000"/>
                </a:solidFill>
              </a:rPr>
            </a:br>
            <a:r>
              <a:rPr lang="he-IL" altLang="en-US" sz="2800">
                <a:solidFill>
                  <a:srgbClr val="FF0000"/>
                </a:solidFill>
              </a:rPr>
              <a:t> </a:t>
            </a:r>
            <a:r>
              <a:rPr lang="he-IL" altLang="en-US" sz="2800">
                <a:solidFill>
                  <a:schemeClr val="tx2"/>
                </a:solidFill>
              </a:rPr>
              <a:t>* </a:t>
            </a:r>
            <a:r>
              <a:rPr lang="he-IL" altLang="en-US" sz="2400">
                <a:solidFill>
                  <a:schemeClr val="tx2"/>
                </a:solidFill>
              </a:rPr>
              <a:t>ככל שהשלד הפחמימני מסועף יותר, הנוקלאופיל </a:t>
            </a:r>
            <a:br>
              <a:rPr lang="en-US" altLang="en-US" sz="2400">
                <a:solidFill>
                  <a:schemeClr val="tx2"/>
                </a:solidFill>
              </a:rPr>
            </a:br>
            <a:r>
              <a:rPr lang="he-IL" altLang="en-US" sz="2400">
                <a:solidFill>
                  <a:schemeClr val="tx2"/>
                </a:solidFill>
              </a:rPr>
              <a:t>    יתקשה להתקיף את הפחמן, עליו נמצאת הקבוצה העוזבת,</a:t>
            </a:r>
            <a:br>
              <a:rPr lang="en-US" altLang="en-US" sz="2400">
                <a:solidFill>
                  <a:schemeClr val="tx2"/>
                </a:solidFill>
              </a:rPr>
            </a:br>
            <a:r>
              <a:rPr lang="he-IL" altLang="en-US" sz="2400">
                <a:solidFill>
                  <a:schemeClr val="tx2"/>
                </a:solidFill>
              </a:rPr>
              <a:t>    ותגובת ההתמרה על שלד פחמימני מסועף תהייה איטית יותר.</a:t>
            </a:r>
            <a:endParaRPr lang="en-US" altLang="en-US" sz="240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DD341A86-6412-39F4-311A-49DFF3C561EE}"/>
              </a:ext>
            </a:extLst>
          </p:cNvPr>
          <p:cNvSpPr>
            <a:spLocks noGrp="1" noChangeArrowheads="1"/>
          </p:cNvSpPr>
          <p:nvPr>
            <p:ph type="title"/>
          </p:nvPr>
        </p:nvSpPr>
        <p:spPr>
          <a:xfrm>
            <a:off x="369888" y="422275"/>
            <a:ext cx="8229600" cy="1230313"/>
          </a:xfrm>
        </p:spPr>
        <p:txBody>
          <a:bodyPr/>
          <a:lstStyle/>
          <a:p>
            <a:r>
              <a:rPr lang="he-IL" altLang="en-US" sz="2400">
                <a:solidFill>
                  <a:srgbClr val="339933"/>
                </a:solidFill>
              </a:rPr>
              <a:t>תלות קצב ראקציות </a:t>
            </a:r>
            <a:r>
              <a:rPr lang="en-US" altLang="en-US" sz="2400">
                <a:solidFill>
                  <a:srgbClr val="339933"/>
                </a:solidFill>
              </a:rPr>
              <a:t>S</a:t>
            </a:r>
            <a:r>
              <a:rPr lang="en-US" altLang="en-US" sz="2400" baseline="-25000">
                <a:solidFill>
                  <a:srgbClr val="339933"/>
                </a:solidFill>
              </a:rPr>
              <a:t>N</a:t>
            </a:r>
            <a:r>
              <a:rPr lang="en-US" altLang="en-US" sz="2400">
                <a:solidFill>
                  <a:srgbClr val="339933"/>
                </a:solidFill>
              </a:rPr>
              <a:t>2 </a:t>
            </a:r>
            <a:r>
              <a:rPr lang="he-IL" altLang="en-US" sz="2400">
                <a:solidFill>
                  <a:srgbClr val="339933"/>
                </a:solidFill>
              </a:rPr>
              <a:t>בממס</a:t>
            </a:r>
            <a:r>
              <a:rPr lang="en-US" altLang="en-US" sz="2400">
                <a:solidFill>
                  <a:srgbClr val="339933"/>
                </a:solidFill>
              </a:rPr>
              <a:t> </a:t>
            </a:r>
            <a:r>
              <a:rPr lang="he-IL" altLang="en-US" sz="2400">
                <a:solidFill>
                  <a:srgbClr val="339933"/>
                </a:solidFill>
              </a:rPr>
              <a:t>לתהליך:</a:t>
            </a:r>
            <a:br>
              <a:rPr lang="en-US" altLang="en-US" sz="2400">
                <a:solidFill>
                  <a:srgbClr val="339933"/>
                </a:solidFill>
              </a:rPr>
            </a:br>
            <a:r>
              <a:rPr lang="en-US" altLang="en-US" sz="2400">
                <a:solidFill>
                  <a:srgbClr val="339933"/>
                </a:solidFill>
              </a:rPr>
              <a:t>Br</a:t>
            </a:r>
            <a:r>
              <a:rPr lang="en-US" altLang="en-US" sz="2400" baseline="30000">
                <a:solidFill>
                  <a:srgbClr val="339933"/>
                </a:solidFill>
              </a:rPr>
              <a:t>-</a:t>
            </a:r>
            <a:r>
              <a:rPr lang="he-IL" altLang="en-US" sz="2400">
                <a:solidFill>
                  <a:srgbClr val="339933"/>
                </a:solidFill>
              </a:rPr>
              <a:t> </a:t>
            </a:r>
            <a:r>
              <a:rPr lang="en-US" altLang="en-US" sz="2400">
                <a:solidFill>
                  <a:srgbClr val="339933"/>
                </a:solidFill>
              </a:rPr>
              <a:t> CH</a:t>
            </a:r>
            <a:r>
              <a:rPr lang="en-US" altLang="en-US" sz="2400" baseline="-25000">
                <a:solidFill>
                  <a:srgbClr val="339933"/>
                </a:solidFill>
              </a:rPr>
              <a:t>3</a:t>
            </a:r>
            <a:r>
              <a:rPr lang="en-US" altLang="en-US" sz="2400">
                <a:solidFill>
                  <a:srgbClr val="339933"/>
                </a:solidFill>
              </a:rPr>
              <a:t>CH</a:t>
            </a:r>
            <a:r>
              <a:rPr lang="en-US" altLang="en-US" sz="2400" baseline="-25000">
                <a:solidFill>
                  <a:srgbClr val="339933"/>
                </a:solidFill>
              </a:rPr>
              <a:t>2</a:t>
            </a:r>
            <a:r>
              <a:rPr lang="en-US" altLang="en-US" sz="2400">
                <a:solidFill>
                  <a:srgbClr val="339933"/>
                </a:solidFill>
              </a:rPr>
              <a:t>CH</a:t>
            </a:r>
            <a:r>
              <a:rPr lang="en-US" altLang="en-US" sz="2400" baseline="-25000">
                <a:solidFill>
                  <a:srgbClr val="339933"/>
                </a:solidFill>
              </a:rPr>
              <a:t>2</a:t>
            </a:r>
            <a:r>
              <a:rPr lang="en-US" altLang="en-US" sz="2400">
                <a:solidFill>
                  <a:srgbClr val="339933"/>
                </a:solidFill>
              </a:rPr>
              <a:t>CH</a:t>
            </a:r>
            <a:r>
              <a:rPr lang="en-US" altLang="en-US" sz="2400" baseline="-25000">
                <a:solidFill>
                  <a:srgbClr val="339933"/>
                </a:solidFill>
              </a:rPr>
              <a:t>2</a:t>
            </a:r>
            <a:r>
              <a:rPr lang="en-US" altLang="en-US" sz="2400">
                <a:solidFill>
                  <a:srgbClr val="339933"/>
                </a:solidFill>
              </a:rPr>
              <a:t>Br + N</a:t>
            </a:r>
            <a:r>
              <a:rPr lang="en-US" altLang="en-US" sz="2400" baseline="-25000">
                <a:solidFill>
                  <a:srgbClr val="339933"/>
                </a:solidFill>
              </a:rPr>
              <a:t>3</a:t>
            </a:r>
            <a:r>
              <a:rPr lang="en-US" altLang="en-US" sz="2400" baseline="30000">
                <a:solidFill>
                  <a:srgbClr val="339933"/>
                </a:solidFill>
              </a:rPr>
              <a:t>-</a:t>
            </a:r>
            <a:r>
              <a:rPr lang="en-US" altLang="en-US" sz="2400">
                <a:solidFill>
                  <a:srgbClr val="339933"/>
                </a:solidFill>
              </a:rPr>
              <a:t> </a:t>
            </a:r>
            <a:r>
              <a:rPr lang="en-US" altLang="en-US" sz="2400">
                <a:solidFill>
                  <a:srgbClr val="339933"/>
                </a:solidFill>
                <a:sym typeface="Symbol" panose="05050102010706020507" pitchFamily="18" charset="2"/>
              </a:rPr>
              <a:t> </a:t>
            </a:r>
            <a:r>
              <a:rPr lang="en-US" altLang="en-US" sz="2400">
                <a:solidFill>
                  <a:srgbClr val="339933"/>
                </a:solidFill>
              </a:rPr>
              <a:t>CH</a:t>
            </a:r>
            <a:r>
              <a:rPr lang="en-US" altLang="en-US" sz="2400" baseline="-25000">
                <a:solidFill>
                  <a:srgbClr val="339933"/>
                </a:solidFill>
              </a:rPr>
              <a:t>3</a:t>
            </a:r>
            <a:r>
              <a:rPr lang="en-US" altLang="en-US" sz="2400">
                <a:solidFill>
                  <a:srgbClr val="339933"/>
                </a:solidFill>
              </a:rPr>
              <a:t>CH</a:t>
            </a:r>
            <a:r>
              <a:rPr lang="en-US" altLang="en-US" sz="2400" baseline="-25000">
                <a:solidFill>
                  <a:srgbClr val="339933"/>
                </a:solidFill>
              </a:rPr>
              <a:t>2</a:t>
            </a:r>
            <a:r>
              <a:rPr lang="en-US" altLang="en-US" sz="2400">
                <a:solidFill>
                  <a:srgbClr val="339933"/>
                </a:solidFill>
              </a:rPr>
              <a:t>CH</a:t>
            </a:r>
            <a:r>
              <a:rPr lang="en-US" altLang="en-US" sz="2400" baseline="-25000">
                <a:solidFill>
                  <a:srgbClr val="339933"/>
                </a:solidFill>
              </a:rPr>
              <a:t>2</a:t>
            </a:r>
            <a:r>
              <a:rPr lang="en-US" altLang="en-US" sz="2400">
                <a:solidFill>
                  <a:srgbClr val="339933"/>
                </a:solidFill>
              </a:rPr>
              <a:t>CH</a:t>
            </a:r>
            <a:r>
              <a:rPr lang="en-US" altLang="en-US" sz="2400" baseline="-25000">
                <a:solidFill>
                  <a:srgbClr val="339933"/>
                </a:solidFill>
              </a:rPr>
              <a:t>2</a:t>
            </a:r>
            <a:r>
              <a:rPr lang="en-US" altLang="en-US" sz="2400">
                <a:solidFill>
                  <a:srgbClr val="339933"/>
                </a:solidFill>
              </a:rPr>
              <a:t>N</a:t>
            </a:r>
            <a:r>
              <a:rPr lang="en-US" altLang="en-US" sz="2400" baseline="-25000">
                <a:solidFill>
                  <a:srgbClr val="339933"/>
                </a:solidFill>
              </a:rPr>
              <a:t>3 </a:t>
            </a:r>
            <a:r>
              <a:rPr lang="en-US" altLang="en-US" sz="2400">
                <a:solidFill>
                  <a:srgbClr val="339933"/>
                </a:solidFill>
              </a:rPr>
              <a:t>+</a:t>
            </a:r>
          </a:p>
        </p:txBody>
      </p:sp>
      <p:sp>
        <p:nvSpPr>
          <p:cNvPr id="3" name="מציין מיקום של כותרת תחתונה 4">
            <a:extLst>
              <a:ext uri="{FF2B5EF4-FFF2-40B4-BE49-F238E27FC236}">
                <a16:creationId xmlns:a16="http://schemas.microsoft.com/office/drawing/2014/main" id="{D624ED3E-C348-070E-A3E7-35E7E7920438}"/>
              </a:ext>
            </a:extLst>
          </p:cNvPr>
          <p:cNvSpPr>
            <a:spLocks noGrp="1"/>
          </p:cNvSpPr>
          <p:nvPr>
            <p:ph type="ftr" sz="quarter" idx="11"/>
          </p:nvPr>
        </p:nvSpPr>
        <p:spPr/>
        <p:txBody>
          <a:bodyPr/>
          <a:lstStyle/>
          <a:p>
            <a:r>
              <a:rPr lang="he-IL" altLang="en-US"/>
              <a:t>הכינה ידידה גוטליב</a:t>
            </a:r>
            <a:endParaRPr lang="en-US" altLang="en-US"/>
          </a:p>
        </p:txBody>
      </p:sp>
      <p:graphicFrame>
        <p:nvGraphicFramePr>
          <p:cNvPr id="36898" name="Group 34">
            <a:extLst>
              <a:ext uri="{FF2B5EF4-FFF2-40B4-BE49-F238E27FC236}">
                <a16:creationId xmlns:a16="http://schemas.microsoft.com/office/drawing/2014/main" id="{C3106AC8-B425-C6A5-BFEF-9DDDDD2F8C64}"/>
              </a:ext>
            </a:extLst>
          </p:cNvPr>
          <p:cNvGraphicFramePr>
            <a:graphicFrameLocks noGrp="1"/>
          </p:cNvGraphicFramePr>
          <p:nvPr>
            <p:extLst>
              <p:ext uri="{D42A27DB-BD31-4B8C-83A1-F6EECF244321}">
                <p14:modId xmlns:p14="http://schemas.microsoft.com/office/powerpoint/2010/main" val="278361912"/>
              </p:ext>
            </p:extLst>
          </p:nvPr>
        </p:nvGraphicFramePr>
        <p:xfrm>
          <a:off x="1450975" y="1833563"/>
          <a:ext cx="6096000" cy="3331212"/>
        </p:xfrm>
        <a:graphic>
          <a:graphicData uri="http://schemas.openxmlformats.org/drawingml/2006/table">
            <a:tbl>
              <a:tblPr rtl="1" firstRow="1"/>
              <a:tblGrid>
                <a:gridCol w="2032000">
                  <a:extLst>
                    <a:ext uri="{9D8B030D-6E8A-4147-A177-3AD203B41FA5}">
                      <a16:colId xmlns:a16="http://schemas.microsoft.com/office/drawing/2014/main" val="2710917651"/>
                    </a:ext>
                  </a:extLst>
                </a:gridCol>
                <a:gridCol w="2032000">
                  <a:extLst>
                    <a:ext uri="{9D8B030D-6E8A-4147-A177-3AD203B41FA5}">
                      <a16:colId xmlns:a16="http://schemas.microsoft.com/office/drawing/2014/main" val="2222817063"/>
                    </a:ext>
                  </a:extLst>
                </a:gridCol>
                <a:gridCol w="2032000">
                  <a:extLst>
                    <a:ext uri="{9D8B030D-6E8A-4147-A177-3AD203B41FA5}">
                      <a16:colId xmlns:a16="http://schemas.microsoft.com/office/drawing/2014/main" val="611505309"/>
                    </a:ext>
                  </a:extLst>
                </a:gridCol>
              </a:tblGrid>
              <a:tr h="6286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400" b="0" i="0" u="sng" strike="noStrike" cap="none" normalizeH="0" baseline="0">
                          <a:ln>
                            <a:noFill/>
                          </a:ln>
                          <a:solidFill>
                            <a:schemeClr val="tx1"/>
                          </a:solidFill>
                          <a:effectLst/>
                          <a:latin typeface="Arial" panose="020B0604020202020204" pitchFamily="34" charset="0"/>
                          <a:cs typeface="Arial" panose="020B0604020202020204" pitchFamily="34" charset="0"/>
                        </a:rPr>
                        <a:t>K</a:t>
                      </a:r>
                      <a:r>
                        <a:rPr kumimoji="0" lang="en-US" altLang="en-US" sz="1800" b="0" i="0" u="sng" strike="noStrike" cap="none" normalizeH="0" baseline="0">
                          <a:ln>
                            <a:noFill/>
                          </a:ln>
                          <a:solidFill>
                            <a:schemeClr val="tx1"/>
                          </a:solidFill>
                          <a:effectLst/>
                          <a:latin typeface="Arial" panose="020B0604020202020204" pitchFamily="34" charset="0"/>
                          <a:cs typeface="Arial" panose="020B0604020202020204" pitchFamily="34" charset="0"/>
                        </a:rPr>
                        <a:t>(solvvent</a:t>
                      </a:r>
                      <a:r>
                        <a:rPr kumimoji="0" lang="en-US" altLang="en-US" sz="2400" b="0" i="0" u="sng" strike="noStrike" cap="none" normalizeH="0" baseline="0">
                          <a:ln>
                            <a:noFill/>
                          </a:ln>
                          <a:solidFill>
                            <a:schemeClr val="tx1"/>
                          </a:solidFill>
                          <a:effectLst/>
                          <a:latin typeface="Arial" panose="020B0604020202020204" pitchFamily="34" charset="0"/>
                          <a:cs typeface="Arial" panose="020B0604020202020204" pitchFamily="34" charset="0"/>
                        </a:rPr>
                        <a:t>)</a:t>
                      </a:r>
                      <a:b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b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K</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(metanol)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ממס</a:t>
                      </a: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43473830"/>
                  </a:ext>
                </a:extLst>
              </a:tr>
              <a:tr h="6270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1BFDF"/>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1BFDF"/>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פולרי פרוטי</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1BFDF"/>
                    </a:solidFill>
                  </a:tcPr>
                </a:tc>
                <a:extLst>
                  <a:ext uri="{0D108BD9-81ED-4DB2-BD59-A6C34878D82A}">
                    <a16:rowId xmlns:a16="http://schemas.microsoft.com/office/drawing/2014/main" val="3920309145"/>
                  </a:ext>
                </a:extLst>
              </a:tr>
              <a:tr h="6270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1300</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AB3"/>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SO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AB3"/>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פולרי אפרוטי</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AB3"/>
                    </a:solidFill>
                  </a:tcPr>
                </a:tc>
                <a:extLst>
                  <a:ext uri="{0D108BD9-81ED-4DB2-BD59-A6C34878D82A}">
                    <a16:rowId xmlns:a16="http://schemas.microsoft.com/office/drawing/2014/main" val="45014802"/>
                  </a:ext>
                </a:extLst>
              </a:tr>
              <a:tr h="6270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2800</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AB3"/>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NCHO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AB3"/>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פולרי אפרוטי</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AB3"/>
                    </a:solidFill>
                  </a:tcPr>
                </a:tc>
                <a:extLst>
                  <a:ext uri="{0D108BD9-81ED-4DB2-BD59-A6C34878D82A}">
                    <a16:rowId xmlns:a16="http://schemas.microsoft.com/office/drawing/2014/main" val="1864410491"/>
                  </a:ext>
                </a:extLst>
              </a:tr>
              <a:tr h="6270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5000</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AB3"/>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AB3"/>
                    </a:solid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פולרי </a:t>
                      </a:r>
                      <a:r>
                        <a:rPr kumimoji="0" lang="he-IL" altLang="en-US" sz="24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אפרוטי</a:t>
                      </a: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AB3"/>
                    </a:solidFill>
                  </a:tcPr>
                </a:tc>
                <a:extLst>
                  <a:ext uri="{0D108BD9-81ED-4DB2-BD59-A6C34878D82A}">
                    <a16:rowId xmlns:a16="http://schemas.microsoft.com/office/drawing/2014/main" val="4112731748"/>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4440FAE5-A51E-A5D4-90EB-8EFC66CA6E7E}"/>
              </a:ext>
            </a:extLst>
          </p:cNvPr>
          <p:cNvSpPr>
            <a:spLocks noGrp="1" noChangeArrowheads="1"/>
          </p:cNvSpPr>
          <p:nvPr>
            <p:ph type="title"/>
          </p:nvPr>
        </p:nvSpPr>
        <p:spPr/>
        <p:txBody>
          <a:bodyPr/>
          <a:lstStyle/>
          <a:p>
            <a:r>
              <a:rPr lang="he-IL" altLang="en-US">
                <a:solidFill>
                  <a:schemeClr val="hlink"/>
                </a:solidFill>
              </a:rPr>
              <a:t>ניסוי מבט על שיקוע עמ' 79</a:t>
            </a:r>
            <a:endParaRPr lang="en-US" altLang="en-US">
              <a:solidFill>
                <a:schemeClr val="hlink"/>
              </a:solidFill>
            </a:endParaRPr>
          </a:p>
        </p:txBody>
      </p:sp>
      <p:sp>
        <p:nvSpPr>
          <p:cNvPr id="3" name="מציין מיקום של כותרת תחתונה 4">
            <a:extLst>
              <a:ext uri="{FF2B5EF4-FFF2-40B4-BE49-F238E27FC236}">
                <a16:creationId xmlns:a16="http://schemas.microsoft.com/office/drawing/2014/main" id="{44D87DCF-59B5-B48F-5C3B-6415E187DC64}"/>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41987" name="Rectangle 3">
            <a:extLst>
              <a:ext uri="{FF2B5EF4-FFF2-40B4-BE49-F238E27FC236}">
                <a16:creationId xmlns:a16="http://schemas.microsoft.com/office/drawing/2014/main" id="{C7470868-DBF7-D81E-EAE4-B1D4B904C486}"/>
              </a:ext>
              <a:ext uri="{C183D7F6-B498-43B3-948B-1728B52AA6E4}">
                <adec:decorative xmlns:adec="http://schemas.microsoft.com/office/drawing/2017/decorative" val="1"/>
              </a:ext>
            </a:extLst>
          </p:cNvPr>
          <p:cNvSpPr>
            <a:spLocks noGrp="1" noChangeArrowheads="1"/>
          </p:cNvSpPr>
          <p:nvPr>
            <p:ph type="body" idx="1"/>
          </p:nvPr>
        </p:nvSpPr>
        <p:spPr/>
        <p:txBody>
          <a:bodyPr/>
          <a:lstStyle/>
          <a:p>
            <a:endParaRPr lang="en-US" altLang="en-US"/>
          </a:p>
        </p:txBody>
      </p:sp>
      <p:sp>
        <p:nvSpPr>
          <p:cNvPr id="41988" name="Oval 4">
            <a:extLst>
              <a:ext uri="{FF2B5EF4-FFF2-40B4-BE49-F238E27FC236}">
                <a16:creationId xmlns:a16="http://schemas.microsoft.com/office/drawing/2014/main" id="{9BA1DE5F-0B7C-F54D-5BB4-F4DE18878BD7}"/>
              </a:ext>
              <a:ext uri="{C183D7F6-B498-43B3-948B-1728B52AA6E4}">
                <adec:decorative xmlns:adec="http://schemas.microsoft.com/office/drawing/2017/decorative" val="1"/>
              </a:ext>
            </a:extLst>
          </p:cNvPr>
          <p:cNvSpPr>
            <a:spLocks noChangeArrowheads="1"/>
          </p:cNvSpPr>
          <p:nvPr/>
        </p:nvSpPr>
        <p:spPr bwMode="auto">
          <a:xfrm>
            <a:off x="1625600" y="1974850"/>
            <a:ext cx="1843088" cy="1654175"/>
          </a:xfrm>
          <a:prstGeom prst="ellipse">
            <a:avLst/>
          </a:prstGeom>
          <a:solidFill>
            <a:srgbClr val="C2DBD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0" name="Oval 6">
            <a:extLst>
              <a:ext uri="{FF2B5EF4-FFF2-40B4-BE49-F238E27FC236}">
                <a16:creationId xmlns:a16="http://schemas.microsoft.com/office/drawing/2014/main" id="{9BE87E6A-CAB5-6FA0-DE1D-B95BF7411E9D}"/>
              </a:ext>
              <a:ext uri="{C183D7F6-B498-43B3-948B-1728B52AA6E4}">
                <adec:decorative xmlns:adec="http://schemas.microsoft.com/office/drawing/2017/decorative" val="1"/>
              </a:ext>
            </a:extLst>
          </p:cNvPr>
          <p:cNvSpPr>
            <a:spLocks noChangeArrowheads="1"/>
          </p:cNvSpPr>
          <p:nvPr/>
        </p:nvSpPr>
        <p:spPr bwMode="auto">
          <a:xfrm>
            <a:off x="2524125" y="3875088"/>
            <a:ext cx="1843088" cy="1654175"/>
          </a:xfrm>
          <a:prstGeom prst="ellipse">
            <a:avLst/>
          </a:prstGeom>
          <a:solidFill>
            <a:srgbClr val="C2DBD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1" name="Oval 7">
            <a:extLst>
              <a:ext uri="{FF2B5EF4-FFF2-40B4-BE49-F238E27FC236}">
                <a16:creationId xmlns:a16="http://schemas.microsoft.com/office/drawing/2014/main" id="{EF754C3E-F161-9A90-0B03-F4A9F726AE5E}"/>
              </a:ext>
              <a:ext uri="{C183D7F6-B498-43B3-948B-1728B52AA6E4}">
                <adec:decorative xmlns:adec="http://schemas.microsoft.com/office/drawing/2017/decorative" val="1"/>
              </a:ext>
            </a:extLst>
          </p:cNvPr>
          <p:cNvSpPr>
            <a:spLocks noChangeArrowheads="1"/>
          </p:cNvSpPr>
          <p:nvPr/>
        </p:nvSpPr>
        <p:spPr bwMode="auto">
          <a:xfrm>
            <a:off x="5222875" y="3133725"/>
            <a:ext cx="1843088" cy="1654175"/>
          </a:xfrm>
          <a:prstGeom prst="ellipse">
            <a:avLst/>
          </a:prstGeom>
          <a:solidFill>
            <a:srgbClr val="C2DBD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2" name="Text Box 8">
            <a:extLst>
              <a:ext uri="{FF2B5EF4-FFF2-40B4-BE49-F238E27FC236}">
                <a16:creationId xmlns:a16="http://schemas.microsoft.com/office/drawing/2014/main" id="{B40CA453-A433-BE58-055C-F2658C9522A6}"/>
              </a:ext>
              <a:ext uri="{C183D7F6-B498-43B3-948B-1728B52AA6E4}">
                <adec:decorative xmlns:adec="http://schemas.microsoft.com/office/drawing/2017/decorative" val="1"/>
              </a:ext>
            </a:extLst>
          </p:cNvPr>
          <p:cNvSpPr txBox="1">
            <a:spLocks noChangeArrowheads="1"/>
          </p:cNvSpPr>
          <p:nvPr/>
        </p:nvSpPr>
        <p:spPr bwMode="auto">
          <a:xfrm>
            <a:off x="1770063" y="2278063"/>
            <a:ext cx="1292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400"/>
              <a:t>ראשוני</a:t>
            </a:r>
            <a:endParaRPr lang="en-US" altLang="en-US" sz="2400"/>
          </a:p>
        </p:txBody>
      </p:sp>
      <p:sp>
        <p:nvSpPr>
          <p:cNvPr id="41993" name="Text Box 9">
            <a:extLst>
              <a:ext uri="{FF2B5EF4-FFF2-40B4-BE49-F238E27FC236}">
                <a16:creationId xmlns:a16="http://schemas.microsoft.com/office/drawing/2014/main" id="{0E79DF6E-279F-2BC8-DF65-E4A130DB995C}"/>
              </a:ext>
              <a:ext uri="{C183D7F6-B498-43B3-948B-1728B52AA6E4}">
                <adec:decorative xmlns:adec="http://schemas.microsoft.com/office/drawing/2017/decorative" val="1"/>
              </a:ext>
            </a:extLst>
          </p:cNvPr>
          <p:cNvSpPr txBox="1">
            <a:spLocks noChangeArrowheads="1"/>
          </p:cNvSpPr>
          <p:nvPr/>
        </p:nvSpPr>
        <p:spPr bwMode="auto">
          <a:xfrm>
            <a:off x="2886075" y="4468813"/>
            <a:ext cx="1292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400"/>
              <a:t>שניוני</a:t>
            </a:r>
            <a:endParaRPr lang="en-US" altLang="en-US" sz="2400"/>
          </a:p>
        </p:txBody>
      </p:sp>
      <p:sp>
        <p:nvSpPr>
          <p:cNvPr id="41994" name="Text Box 10">
            <a:extLst>
              <a:ext uri="{FF2B5EF4-FFF2-40B4-BE49-F238E27FC236}">
                <a16:creationId xmlns:a16="http://schemas.microsoft.com/office/drawing/2014/main" id="{E7CAD26D-F0BE-A5FC-C86F-BDEFA3F8627A}"/>
              </a:ext>
              <a:ext uri="{C183D7F6-B498-43B3-948B-1728B52AA6E4}">
                <adec:decorative xmlns:adec="http://schemas.microsoft.com/office/drawing/2017/decorative" val="1"/>
              </a:ext>
            </a:extLst>
          </p:cNvPr>
          <p:cNvSpPr txBox="1">
            <a:spLocks noChangeArrowheads="1"/>
          </p:cNvSpPr>
          <p:nvPr/>
        </p:nvSpPr>
        <p:spPr bwMode="auto">
          <a:xfrm>
            <a:off x="5568950" y="3640138"/>
            <a:ext cx="1249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2400"/>
              <a:t>שלישוני</a:t>
            </a:r>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9A59939-9BC9-3EDF-6829-F8E059C88C4F}"/>
              </a:ext>
            </a:extLst>
          </p:cNvPr>
          <p:cNvSpPr>
            <a:spLocks noGrp="1" noChangeArrowheads="1"/>
          </p:cNvSpPr>
          <p:nvPr>
            <p:ph type="title"/>
          </p:nvPr>
        </p:nvSpPr>
        <p:spPr>
          <a:xfrm>
            <a:off x="457200" y="157163"/>
            <a:ext cx="8229600" cy="996950"/>
          </a:xfrm>
        </p:spPr>
        <p:txBody>
          <a:bodyPr/>
          <a:lstStyle/>
          <a:p>
            <a:br>
              <a:rPr lang="he-IL" altLang="en-US" sz="4000" b="1">
                <a:solidFill>
                  <a:srgbClr val="339933"/>
                </a:solidFill>
              </a:rPr>
            </a:br>
            <a:r>
              <a:rPr lang="he-IL" altLang="en-US" sz="2000">
                <a:solidFill>
                  <a:schemeClr val="tx1"/>
                </a:solidFill>
              </a:rPr>
              <a:t>( ניסוי 3,4 – הצגת תגובה מסדר ראשון (עמ' 78-79 )</a:t>
            </a:r>
            <a:endParaRPr lang="en-US" altLang="en-US" sz="4000">
              <a:solidFill>
                <a:schemeClr val="tx1"/>
              </a:solidFill>
            </a:endParaRPr>
          </a:p>
        </p:txBody>
      </p:sp>
      <p:sp>
        <p:nvSpPr>
          <p:cNvPr id="9220" name="Rectangle 4">
            <a:extLst>
              <a:ext uri="{FF2B5EF4-FFF2-40B4-BE49-F238E27FC236}">
                <a16:creationId xmlns:a16="http://schemas.microsoft.com/office/drawing/2014/main" id="{E6D7649B-2A6A-B584-D967-1E002D075460}"/>
              </a:ext>
              <a:ext uri="{C183D7F6-B498-43B3-948B-1728B52AA6E4}">
                <adec:decorative xmlns:adec="http://schemas.microsoft.com/office/drawing/2017/decorative" val="1"/>
              </a:ext>
            </a:extLst>
          </p:cNvPr>
          <p:cNvSpPr>
            <a:spLocks noChangeArrowheads="1"/>
          </p:cNvSpPr>
          <p:nvPr/>
        </p:nvSpPr>
        <p:spPr bwMode="auto">
          <a:xfrm>
            <a:off x="2317750" y="203200"/>
            <a:ext cx="463708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a:t>מהירות תגובה וסדר תגובה</a:t>
            </a:r>
            <a:endParaRPr lang="en-US" altLang="en-US"/>
          </a:p>
        </p:txBody>
      </p:sp>
      <p:sp>
        <p:nvSpPr>
          <p:cNvPr id="3" name="מציין מיקום של כותרת תחתונה 4">
            <a:extLst>
              <a:ext uri="{FF2B5EF4-FFF2-40B4-BE49-F238E27FC236}">
                <a16:creationId xmlns:a16="http://schemas.microsoft.com/office/drawing/2014/main" id="{F589AD1E-E814-BDDA-C3A1-CB9C0B00FAB8}"/>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9219" name="Rectangle 3">
            <a:extLst>
              <a:ext uri="{FF2B5EF4-FFF2-40B4-BE49-F238E27FC236}">
                <a16:creationId xmlns:a16="http://schemas.microsoft.com/office/drawing/2014/main" id="{0C42617F-41E0-CF8B-D97C-5AED9CBE7D99}"/>
              </a:ext>
            </a:extLst>
          </p:cNvPr>
          <p:cNvSpPr>
            <a:spLocks noGrp="1" noChangeArrowheads="1"/>
          </p:cNvSpPr>
          <p:nvPr>
            <p:ph type="body" idx="1"/>
          </p:nvPr>
        </p:nvSpPr>
        <p:spPr>
          <a:xfrm>
            <a:off x="514350" y="1120775"/>
            <a:ext cx="8229600" cy="5039880"/>
          </a:xfrm>
        </p:spPr>
        <p:txBody>
          <a:bodyPr/>
          <a:lstStyle/>
          <a:p>
            <a:pPr>
              <a:lnSpc>
                <a:spcPct val="80000"/>
              </a:lnSpc>
            </a:pPr>
            <a:r>
              <a:rPr lang="he-IL" altLang="en-US" sz="2400">
                <a:solidFill>
                  <a:schemeClr val="accent2"/>
                </a:solidFill>
              </a:rPr>
              <a:t>תגובה מסדר שני – תגובת </a:t>
            </a:r>
            <a:r>
              <a:rPr lang="en-US" altLang="en-US" sz="2400">
                <a:solidFill>
                  <a:schemeClr val="accent2"/>
                </a:solidFill>
              </a:rPr>
              <a:t>S</a:t>
            </a:r>
            <a:r>
              <a:rPr lang="en-US" altLang="en-US" sz="2400" baseline="-25000">
                <a:solidFill>
                  <a:schemeClr val="accent2"/>
                </a:solidFill>
              </a:rPr>
              <a:t>N</a:t>
            </a:r>
            <a:r>
              <a:rPr lang="en-US" altLang="en-US" sz="2400">
                <a:solidFill>
                  <a:schemeClr val="accent2"/>
                </a:solidFill>
              </a:rPr>
              <a:t>2</a:t>
            </a:r>
            <a:br>
              <a:rPr lang="en-US" altLang="en-US" sz="2400">
                <a:solidFill>
                  <a:schemeClr val="accent2"/>
                </a:solidFill>
              </a:rPr>
            </a:br>
            <a:r>
              <a:rPr lang="he-IL" altLang="en-US" sz="2400">
                <a:solidFill>
                  <a:schemeClr val="tx2"/>
                </a:solidFill>
              </a:rPr>
              <a:t>תגובה היא מסדר שני כאשר מהירות התגובה תלויה בריכוז </a:t>
            </a:r>
            <a:r>
              <a:rPr lang="he-IL" altLang="en-US" sz="2400" u="sng">
                <a:solidFill>
                  <a:schemeClr val="tx2"/>
                </a:solidFill>
              </a:rPr>
              <a:t>שני</a:t>
            </a:r>
            <a:r>
              <a:rPr lang="he-IL" altLang="en-US" sz="2400">
                <a:solidFill>
                  <a:schemeClr val="tx2"/>
                </a:solidFill>
              </a:rPr>
              <a:t> המגיבים.</a:t>
            </a:r>
            <a:br>
              <a:rPr lang="en-US" altLang="en-US" sz="2400">
                <a:solidFill>
                  <a:schemeClr val="tx2"/>
                </a:solidFill>
              </a:rPr>
            </a:br>
            <a:r>
              <a:rPr lang="he-IL" altLang="en-US" sz="2400">
                <a:solidFill>
                  <a:srgbClr val="0000FF"/>
                </a:solidFill>
              </a:rPr>
              <a:t>תגובה זו מתבצעת בשלב אחד.</a:t>
            </a:r>
            <a:endParaRPr lang="en-US" altLang="en-US" sz="2400">
              <a:solidFill>
                <a:schemeClr val="tx2"/>
              </a:solidFill>
            </a:endParaRPr>
          </a:p>
          <a:p>
            <a:pPr>
              <a:lnSpc>
                <a:spcPct val="80000"/>
              </a:lnSpc>
              <a:buFontTx/>
              <a:buNone/>
            </a:pPr>
            <a:r>
              <a:rPr lang="he-IL" altLang="en-US" sz="2400">
                <a:solidFill>
                  <a:schemeClr val="tx2"/>
                </a:solidFill>
              </a:rPr>
              <a:t>     </a:t>
            </a:r>
            <a:r>
              <a:rPr lang="he-IL" altLang="en-US" sz="2400">
                <a:solidFill>
                  <a:srgbClr val="FF0000"/>
                </a:solidFill>
              </a:rPr>
              <a:t>התגובה: </a:t>
            </a:r>
            <a:r>
              <a:rPr lang="en-US" altLang="en-US" sz="2400">
                <a:solidFill>
                  <a:srgbClr val="FF0000"/>
                </a:solidFill>
              </a:rPr>
              <a:t>A + B </a:t>
            </a:r>
            <a:r>
              <a:rPr lang="en-US" altLang="en-US" sz="2400">
                <a:solidFill>
                  <a:srgbClr val="FF0000"/>
                </a:solidFill>
                <a:sym typeface="Symbol" panose="05050102010706020507" pitchFamily="18" charset="2"/>
              </a:rPr>
              <a:t> C </a:t>
            </a:r>
            <a:br>
              <a:rPr lang="en-US" altLang="en-US" sz="2400">
                <a:solidFill>
                  <a:srgbClr val="FF0000"/>
                </a:solidFill>
                <a:sym typeface="Symbol" panose="05050102010706020507" pitchFamily="18" charset="2"/>
              </a:rPr>
            </a:br>
            <a:r>
              <a:rPr lang="he-IL" altLang="en-US" sz="2400">
                <a:solidFill>
                  <a:srgbClr val="FF0000"/>
                </a:solidFill>
                <a:sym typeface="Symbol" panose="05050102010706020507" pitchFamily="18" charset="2"/>
              </a:rPr>
              <a:t>מהירות התגובה:  </a:t>
            </a:r>
            <a:r>
              <a:rPr lang="en-US" altLang="en-US" sz="2400">
                <a:solidFill>
                  <a:srgbClr val="FF0000"/>
                </a:solidFill>
                <a:sym typeface="Symbol" panose="05050102010706020507" pitchFamily="18" charset="2"/>
              </a:rPr>
              <a:t> v = k[A][B]</a:t>
            </a:r>
            <a:endParaRPr lang="he-IL" altLang="en-US" sz="2400">
              <a:solidFill>
                <a:srgbClr val="FF0000"/>
              </a:solidFill>
              <a:sym typeface="Symbol" panose="05050102010706020507" pitchFamily="18" charset="2"/>
            </a:endParaRPr>
          </a:p>
          <a:p>
            <a:pPr>
              <a:lnSpc>
                <a:spcPct val="80000"/>
              </a:lnSpc>
              <a:buFontTx/>
              <a:buNone/>
            </a:pPr>
            <a:r>
              <a:rPr lang="he-IL" altLang="en-US" sz="2400">
                <a:solidFill>
                  <a:schemeClr val="accent2"/>
                </a:solidFill>
                <a:sym typeface="Symbol" panose="05050102010706020507" pitchFamily="18" charset="2"/>
              </a:rPr>
              <a:t>    </a:t>
            </a:r>
          </a:p>
          <a:p>
            <a:pPr>
              <a:lnSpc>
                <a:spcPct val="80000"/>
              </a:lnSpc>
              <a:buFontTx/>
              <a:buNone/>
            </a:pPr>
            <a:r>
              <a:rPr lang="he-IL" altLang="en-US" sz="2400">
                <a:solidFill>
                  <a:schemeClr val="accent2"/>
                </a:solidFill>
                <a:sym typeface="Symbol" panose="05050102010706020507" pitchFamily="18" charset="2"/>
              </a:rPr>
              <a:t>    </a:t>
            </a:r>
            <a:r>
              <a:rPr lang="he-IL" altLang="en-US" sz="2400">
                <a:solidFill>
                  <a:schemeClr val="accent2"/>
                </a:solidFill>
              </a:rPr>
              <a:t>תגובה מסדר ראשון – תגובת </a:t>
            </a:r>
            <a:r>
              <a:rPr lang="en-US" altLang="en-US" sz="2400">
                <a:solidFill>
                  <a:schemeClr val="accent2"/>
                </a:solidFill>
              </a:rPr>
              <a:t>S</a:t>
            </a:r>
            <a:r>
              <a:rPr lang="en-US" altLang="en-US" sz="2400" baseline="-25000">
                <a:solidFill>
                  <a:schemeClr val="accent2"/>
                </a:solidFill>
              </a:rPr>
              <a:t>N</a:t>
            </a:r>
            <a:r>
              <a:rPr lang="en-US" altLang="en-US" sz="2400">
                <a:solidFill>
                  <a:schemeClr val="accent2"/>
                </a:solidFill>
              </a:rPr>
              <a:t>1</a:t>
            </a:r>
            <a:br>
              <a:rPr lang="en-US" altLang="en-US" sz="2400">
                <a:solidFill>
                  <a:schemeClr val="accent2"/>
                </a:solidFill>
              </a:rPr>
            </a:br>
            <a:r>
              <a:rPr lang="he-IL" altLang="en-US" sz="2400">
                <a:solidFill>
                  <a:schemeClr val="tx2"/>
                </a:solidFill>
              </a:rPr>
              <a:t>תגובה היא מסדר ראשון כאשר מהירות התגובה תלויה בריכוז </a:t>
            </a:r>
            <a:r>
              <a:rPr lang="he-IL" altLang="en-US" sz="2400" u="sng">
                <a:solidFill>
                  <a:schemeClr val="tx2"/>
                </a:solidFill>
              </a:rPr>
              <a:t>אחד</a:t>
            </a:r>
            <a:r>
              <a:rPr lang="he-IL" altLang="en-US" sz="2400">
                <a:solidFill>
                  <a:schemeClr val="tx2"/>
                </a:solidFill>
              </a:rPr>
              <a:t> המגיבים.</a:t>
            </a:r>
            <a:br>
              <a:rPr lang="en-US" altLang="en-US" sz="2400">
                <a:solidFill>
                  <a:schemeClr val="tx2"/>
                </a:solidFill>
              </a:rPr>
            </a:br>
            <a:r>
              <a:rPr lang="he-IL" altLang="en-US" sz="2400">
                <a:solidFill>
                  <a:srgbClr val="0000FF"/>
                </a:solidFill>
              </a:rPr>
              <a:t>תגובה זו מתרחשת בשני שלבים – שלב איטי ושלב מהיר.</a:t>
            </a:r>
            <a:endParaRPr lang="en-US" altLang="en-US" sz="2400">
              <a:solidFill>
                <a:schemeClr val="tx2"/>
              </a:solidFill>
            </a:endParaRPr>
          </a:p>
          <a:p>
            <a:pPr>
              <a:lnSpc>
                <a:spcPct val="80000"/>
              </a:lnSpc>
              <a:buFontTx/>
              <a:buNone/>
            </a:pPr>
            <a:r>
              <a:rPr lang="he-IL" altLang="en-US" sz="2400">
                <a:solidFill>
                  <a:schemeClr val="tx2"/>
                </a:solidFill>
              </a:rPr>
              <a:t>     </a:t>
            </a:r>
            <a:r>
              <a:rPr lang="he-IL" altLang="en-US" sz="2400">
                <a:solidFill>
                  <a:srgbClr val="FF0000"/>
                </a:solidFill>
              </a:rPr>
              <a:t>התגובה: </a:t>
            </a:r>
            <a:r>
              <a:rPr lang="en-US" altLang="en-US" sz="2400">
                <a:solidFill>
                  <a:srgbClr val="FF0000"/>
                </a:solidFill>
              </a:rPr>
              <a:t>A + B </a:t>
            </a:r>
            <a:r>
              <a:rPr lang="en-US" altLang="en-US" sz="2400">
                <a:solidFill>
                  <a:srgbClr val="FF0000"/>
                </a:solidFill>
                <a:sym typeface="Symbol" panose="05050102010706020507" pitchFamily="18" charset="2"/>
              </a:rPr>
              <a:t> C </a:t>
            </a:r>
            <a:br>
              <a:rPr lang="en-US" altLang="en-US" sz="2400">
                <a:solidFill>
                  <a:srgbClr val="FF0000"/>
                </a:solidFill>
                <a:sym typeface="Symbol" panose="05050102010706020507" pitchFamily="18" charset="2"/>
              </a:rPr>
            </a:br>
            <a:r>
              <a:rPr lang="he-IL" altLang="en-US" sz="2400">
                <a:solidFill>
                  <a:srgbClr val="FF0000"/>
                </a:solidFill>
                <a:sym typeface="Symbol" panose="05050102010706020507" pitchFamily="18" charset="2"/>
              </a:rPr>
              <a:t>מהירות התגובה:  </a:t>
            </a:r>
            <a:r>
              <a:rPr lang="en-US" altLang="en-US" sz="2400">
                <a:solidFill>
                  <a:srgbClr val="FF0000"/>
                </a:solidFill>
                <a:sym typeface="Symbol" panose="05050102010706020507" pitchFamily="18" charset="2"/>
              </a:rPr>
              <a:t> v = k[A]</a:t>
            </a:r>
          </a:p>
          <a:p>
            <a:pPr>
              <a:lnSpc>
                <a:spcPct val="80000"/>
              </a:lnSpc>
              <a:buFontTx/>
              <a:buNone/>
            </a:pPr>
            <a:r>
              <a:rPr lang="en-US" altLang="en-US" sz="2400">
                <a:solidFill>
                  <a:schemeClr val="tx2"/>
                </a:solidFill>
              </a:rPr>
              <a:t>    </a:t>
            </a:r>
            <a:r>
              <a:rPr lang="he-IL" altLang="en-US" sz="2400">
                <a:solidFill>
                  <a:schemeClr val="tx2"/>
                </a:solidFill>
              </a:rPr>
              <a:t>במקרה זה רק ריכוז האלקיל הליד משפיע על מהירות התגובה.</a:t>
            </a:r>
          </a:p>
          <a:p>
            <a:pPr>
              <a:lnSpc>
                <a:spcPct val="80000"/>
              </a:lnSpc>
              <a:buFontTx/>
              <a:buNone/>
            </a:pPr>
            <a:r>
              <a:rPr lang="he-IL" altLang="en-US" sz="2400">
                <a:solidFill>
                  <a:schemeClr val="tx2"/>
                </a:solidFill>
              </a:rPr>
              <a:t>     </a:t>
            </a:r>
            <a:r>
              <a:rPr lang="he-IL" altLang="en-US" sz="2800">
                <a:solidFill>
                  <a:srgbClr val="9933FF"/>
                </a:solidFill>
              </a:rPr>
              <a:t>כיצד קובעים סדר תגובה? דוגמא עמ' 81.</a:t>
            </a:r>
            <a:endParaRPr lang="en-US" altLang="en-US" sz="2800">
              <a:solidFill>
                <a:srgbClr val="9933FF"/>
              </a:solidFill>
              <a:sym typeface="Symbol" panose="05050102010706020507" pitchFamily="18" charset="2"/>
            </a:endParaRPr>
          </a:p>
          <a:p>
            <a:pPr>
              <a:lnSpc>
                <a:spcPct val="80000"/>
              </a:lnSpc>
              <a:buFontTx/>
              <a:buNone/>
            </a:pPr>
            <a:r>
              <a:rPr lang="en-US" altLang="en-US" sz="2400">
                <a:solidFill>
                  <a:srgbClr val="66FF33"/>
                </a:solidFill>
              </a:rPr>
              <a:t>    </a:t>
            </a:r>
            <a:br>
              <a:rPr lang="en-US" altLang="en-US" sz="2400">
                <a:solidFill>
                  <a:srgbClr val="66FF33"/>
                </a:solidFill>
              </a:rPr>
            </a:br>
            <a:r>
              <a:rPr lang="he-IL" altLang="en-US" sz="2400">
                <a:solidFill>
                  <a:schemeClr val="tx2"/>
                </a:solidFill>
              </a:rPr>
              <a:t>          </a:t>
            </a:r>
            <a:endParaRPr lang="en-US" altLang="en-US" sz="2400">
              <a:solidFill>
                <a:schemeClr val="tx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כותרת תחתונה 4">
            <a:extLst>
              <a:ext uri="{FF2B5EF4-FFF2-40B4-BE49-F238E27FC236}">
                <a16:creationId xmlns:a16="http://schemas.microsoft.com/office/drawing/2014/main" id="{DCF9A4E6-30FE-C4A4-8914-E052B853926E}"/>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10242" name="Rectangle 2">
            <a:extLst>
              <a:ext uri="{FF2B5EF4-FFF2-40B4-BE49-F238E27FC236}">
                <a16:creationId xmlns:a16="http://schemas.microsoft.com/office/drawing/2014/main" id="{E28DB48D-2E91-1499-F7BA-4F76A8B55AE1}"/>
              </a:ext>
            </a:extLst>
          </p:cNvPr>
          <p:cNvSpPr>
            <a:spLocks noGrp="1" noChangeArrowheads="1"/>
          </p:cNvSpPr>
          <p:nvPr>
            <p:ph type="title"/>
          </p:nvPr>
        </p:nvSpPr>
        <p:spPr/>
        <p:txBody>
          <a:bodyPr/>
          <a:lstStyle/>
          <a:p>
            <a:r>
              <a:rPr lang="he-IL" altLang="en-US" dirty="0">
                <a:solidFill>
                  <a:srgbClr val="339966"/>
                </a:solidFill>
              </a:rPr>
              <a:t>מנגנון תגובת ההתמרה – </a:t>
            </a:r>
            <a:r>
              <a:rPr lang="en-US" altLang="en-US" dirty="0">
                <a:solidFill>
                  <a:srgbClr val="339966"/>
                </a:solidFill>
              </a:rPr>
              <a:t>S</a:t>
            </a:r>
            <a:r>
              <a:rPr lang="en-US" altLang="en-US" baseline="-25000" dirty="0">
                <a:solidFill>
                  <a:srgbClr val="339966"/>
                </a:solidFill>
              </a:rPr>
              <a:t>N</a:t>
            </a:r>
            <a:r>
              <a:rPr lang="en-US" altLang="en-US" dirty="0">
                <a:solidFill>
                  <a:srgbClr val="339966"/>
                </a:solidFill>
              </a:rPr>
              <a:t>1</a:t>
            </a:r>
            <a:r>
              <a:rPr lang="en-US" altLang="en-US" dirty="0">
                <a:solidFill>
                  <a:srgbClr val="339933"/>
                </a:solidFill>
              </a:rPr>
              <a:t> </a:t>
            </a:r>
          </a:p>
        </p:txBody>
      </p:sp>
      <p:sp>
        <p:nvSpPr>
          <p:cNvPr id="10243" name="Rectangle 3">
            <a:extLst>
              <a:ext uri="{FF2B5EF4-FFF2-40B4-BE49-F238E27FC236}">
                <a16:creationId xmlns:a16="http://schemas.microsoft.com/office/drawing/2014/main" id="{83217E69-C5B2-30BF-D726-867E4DD97582}"/>
              </a:ext>
            </a:extLst>
          </p:cNvPr>
          <p:cNvSpPr>
            <a:spLocks noGrp="1" noChangeArrowheads="1"/>
          </p:cNvSpPr>
          <p:nvPr>
            <p:ph type="body" idx="1"/>
          </p:nvPr>
        </p:nvSpPr>
        <p:spPr>
          <a:xfrm>
            <a:off x="442913" y="1543050"/>
            <a:ext cx="8229600" cy="4525963"/>
          </a:xfrm>
          <a:ln>
            <a:solidFill>
              <a:schemeClr val="bg1"/>
            </a:solidFill>
            <a:miter lim="800000"/>
            <a:headEnd/>
            <a:tailEnd/>
          </a:ln>
        </p:spPr>
        <p:txBody>
          <a:bodyPr/>
          <a:lstStyle/>
          <a:p>
            <a:pPr marL="0" indent="0">
              <a:buNone/>
            </a:pPr>
            <a:endParaRPr lang="en-US" altLang="en-US" dirty="0"/>
          </a:p>
        </p:txBody>
      </p:sp>
      <p:grpSp>
        <p:nvGrpSpPr>
          <p:cNvPr id="4" name="קבוצה 3" descr="מנגנון תגובת ההתמרה – SN1 ">
            <a:extLst>
              <a:ext uri="{FF2B5EF4-FFF2-40B4-BE49-F238E27FC236}">
                <a16:creationId xmlns:a16="http://schemas.microsoft.com/office/drawing/2014/main" id="{CB955B58-6C39-91C4-2970-E967347D1FB7}"/>
              </a:ext>
            </a:extLst>
          </p:cNvPr>
          <p:cNvGrpSpPr/>
          <p:nvPr/>
        </p:nvGrpSpPr>
        <p:grpSpPr>
          <a:xfrm>
            <a:off x="347663" y="2744788"/>
            <a:ext cx="7780337" cy="2495550"/>
            <a:chOff x="347663" y="2744788"/>
            <a:chExt cx="7780337" cy="2495550"/>
          </a:xfrm>
        </p:grpSpPr>
        <p:sp>
          <p:nvSpPr>
            <p:cNvPr id="10245" name="Text Box 5">
              <a:extLst>
                <a:ext uri="{FF2B5EF4-FFF2-40B4-BE49-F238E27FC236}">
                  <a16:creationId xmlns:a16="http://schemas.microsoft.com/office/drawing/2014/main" id="{F1153E2B-AF32-ADC9-B6E0-45A8B9858E80}"/>
                </a:ext>
              </a:extLst>
            </p:cNvPr>
            <p:cNvSpPr txBox="1">
              <a:spLocks noChangeArrowheads="1"/>
            </p:cNvSpPr>
            <p:nvPr/>
          </p:nvSpPr>
          <p:spPr bwMode="auto">
            <a:xfrm>
              <a:off x="6067425" y="3048000"/>
              <a:ext cx="20605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800" b="0">
                <a:solidFill>
                  <a:schemeClr val="tx1"/>
                </a:solidFill>
              </a:endParaRPr>
            </a:p>
          </p:txBody>
        </p:sp>
        <p:grpSp>
          <p:nvGrpSpPr>
            <p:cNvPr id="10252" name="Group 12">
              <a:extLst>
                <a:ext uri="{FF2B5EF4-FFF2-40B4-BE49-F238E27FC236}">
                  <a16:creationId xmlns:a16="http://schemas.microsoft.com/office/drawing/2014/main" id="{D9484F97-2FA7-49D4-6735-9A5A7DAB143C}"/>
                </a:ext>
              </a:extLst>
            </p:cNvPr>
            <p:cNvGrpSpPr>
              <a:grpSpLocks/>
            </p:cNvGrpSpPr>
            <p:nvPr/>
          </p:nvGrpSpPr>
          <p:grpSpPr bwMode="auto">
            <a:xfrm>
              <a:off x="347663" y="2744788"/>
              <a:ext cx="7707312" cy="2236787"/>
              <a:chOff x="219" y="1729"/>
              <a:chExt cx="4855" cy="1409"/>
            </a:xfrm>
          </p:grpSpPr>
          <p:sp>
            <p:nvSpPr>
              <p:cNvPr id="10248" name="Text Box 8">
                <a:extLst>
                  <a:ext uri="{FF2B5EF4-FFF2-40B4-BE49-F238E27FC236}">
                    <a16:creationId xmlns:a16="http://schemas.microsoft.com/office/drawing/2014/main" id="{2F3E7613-B9F3-E01D-305C-E1EEC0D6C3F2}"/>
                  </a:ext>
                </a:extLst>
              </p:cNvPr>
              <p:cNvSpPr txBox="1">
                <a:spLocks noChangeArrowheads="1"/>
              </p:cNvSpPr>
              <p:nvPr/>
            </p:nvSpPr>
            <p:spPr bwMode="auto">
              <a:xfrm>
                <a:off x="1325" y="1729"/>
                <a:ext cx="1088"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sz="1800" b="0">
                    <a:solidFill>
                      <a:schemeClr val="tx1"/>
                    </a:solidFill>
                  </a:rPr>
                  <a:t>יון קרבוניום</a:t>
                </a:r>
                <a:br>
                  <a:rPr lang="en-US" altLang="en-US" sz="1800" b="0">
                    <a:solidFill>
                      <a:schemeClr val="tx1"/>
                    </a:solidFill>
                  </a:rPr>
                </a:br>
                <a:r>
                  <a:rPr lang="he-IL" altLang="en-US" sz="1800" b="0">
                    <a:solidFill>
                      <a:schemeClr val="tx1"/>
                    </a:solidFill>
                  </a:rPr>
                  <a:t>תוצר ביניים</a:t>
                </a:r>
                <a:endParaRPr lang="en-US" altLang="en-US" sz="1800" b="0">
                  <a:solidFill>
                    <a:schemeClr val="tx1"/>
                  </a:solidFill>
                </a:endParaRPr>
              </a:p>
            </p:txBody>
          </p:sp>
          <p:pic>
            <p:nvPicPr>
              <p:cNvPr id="10244" name="Picture 4">
                <a:extLst>
                  <a:ext uri="{FF2B5EF4-FFF2-40B4-BE49-F238E27FC236}">
                    <a16:creationId xmlns:a16="http://schemas.microsoft.com/office/drawing/2014/main" id="{5F4DE0EB-A436-EBBD-1B17-49ADAF6809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 y="1941"/>
                <a:ext cx="4855" cy="960"/>
              </a:xfrm>
              <a:prstGeom prst="rect">
                <a:avLst/>
              </a:prstGeom>
              <a:noFill/>
              <a:extLst>
                <a:ext uri="{909E8E84-426E-40DD-AFC4-6F175D3DCCD1}">
                  <a14:hiddenFill xmlns:a14="http://schemas.microsoft.com/office/drawing/2010/main">
                    <a:solidFill>
                      <a:srgbClr val="FFFFFF"/>
                    </a:solidFill>
                  </a14:hiddenFill>
                </a:ext>
              </a:extLst>
            </p:spPr>
          </p:pic>
          <p:sp>
            <p:nvSpPr>
              <p:cNvPr id="10246" name="Text Box 6">
                <a:extLst>
                  <a:ext uri="{FF2B5EF4-FFF2-40B4-BE49-F238E27FC236}">
                    <a16:creationId xmlns:a16="http://schemas.microsoft.com/office/drawing/2014/main" id="{97F0146C-C344-ABDC-1AB9-A84422F9401E}"/>
                  </a:ext>
                </a:extLst>
              </p:cNvPr>
              <p:cNvSpPr txBox="1">
                <a:spLocks noChangeArrowheads="1"/>
              </p:cNvSpPr>
              <p:nvPr/>
            </p:nvSpPr>
            <p:spPr bwMode="auto">
              <a:xfrm>
                <a:off x="3769" y="1910"/>
                <a:ext cx="1262" cy="40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sz="1800" b="0" dirty="0">
                    <a:solidFill>
                      <a:schemeClr val="tx1"/>
                    </a:solidFill>
                  </a:rPr>
                  <a:t>שלב ראשון </a:t>
                </a:r>
                <a:br>
                  <a:rPr lang="en-US" altLang="en-US" sz="1800" b="0" dirty="0">
                    <a:solidFill>
                      <a:schemeClr val="tx1"/>
                    </a:solidFill>
                  </a:rPr>
                </a:br>
                <a:r>
                  <a:rPr lang="he-IL" altLang="en-US" sz="1800" b="0" dirty="0">
                    <a:solidFill>
                      <a:schemeClr val="tx1"/>
                    </a:solidFill>
                  </a:rPr>
                  <a:t>שלב איטי</a:t>
                </a:r>
                <a:endParaRPr lang="en-US" altLang="en-US" sz="1800" b="0" dirty="0">
                  <a:solidFill>
                    <a:schemeClr val="tx1"/>
                  </a:solidFill>
                </a:endParaRPr>
              </a:p>
            </p:txBody>
          </p:sp>
          <p:sp>
            <p:nvSpPr>
              <p:cNvPr id="10247" name="Text Box 7">
                <a:extLst>
                  <a:ext uri="{FF2B5EF4-FFF2-40B4-BE49-F238E27FC236}">
                    <a16:creationId xmlns:a16="http://schemas.microsoft.com/office/drawing/2014/main" id="{623A8A0B-F569-1CC9-DF59-F71AE5293663}"/>
                  </a:ext>
                </a:extLst>
              </p:cNvPr>
              <p:cNvSpPr txBox="1">
                <a:spLocks noChangeArrowheads="1"/>
              </p:cNvSpPr>
              <p:nvPr/>
            </p:nvSpPr>
            <p:spPr bwMode="auto">
              <a:xfrm>
                <a:off x="3009" y="2734"/>
                <a:ext cx="91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he-IL" altLang="en-US" sz="1800" b="0">
                    <a:solidFill>
                      <a:schemeClr val="tx1"/>
                    </a:solidFill>
                  </a:rPr>
                  <a:t>שלב שני</a:t>
                </a:r>
                <a:br>
                  <a:rPr lang="en-US" altLang="en-US" sz="1800" b="0">
                    <a:solidFill>
                      <a:schemeClr val="tx1"/>
                    </a:solidFill>
                  </a:rPr>
                </a:br>
                <a:r>
                  <a:rPr lang="he-IL" altLang="en-US" sz="1800" b="0">
                    <a:solidFill>
                      <a:schemeClr val="tx1"/>
                    </a:solidFill>
                  </a:rPr>
                  <a:t>שלב מהיר</a:t>
                </a:r>
                <a:endParaRPr lang="en-US" altLang="en-US" sz="1800" b="0">
                  <a:solidFill>
                    <a:schemeClr val="tx1"/>
                  </a:solidFill>
                </a:endParaRPr>
              </a:p>
            </p:txBody>
          </p:sp>
        </p:grpSp>
        <p:sp>
          <p:nvSpPr>
            <p:cNvPr id="10249" name="Rectangle 9">
              <a:extLst>
                <a:ext uri="{FF2B5EF4-FFF2-40B4-BE49-F238E27FC236}">
                  <a16:creationId xmlns:a16="http://schemas.microsoft.com/office/drawing/2014/main" id="{F120FCBD-EBC0-5983-F702-BEF982D9601D}"/>
                </a:ext>
              </a:extLst>
            </p:cNvPr>
            <p:cNvSpPr>
              <a:spLocks noChangeArrowheads="1"/>
            </p:cNvSpPr>
            <p:nvPr/>
          </p:nvSpPr>
          <p:spPr bwMode="auto">
            <a:xfrm>
              <a:off x="1160463" y="4137025"/>
              <a:ext cx="1089025"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168A99E-D510-D57E-D0B1-EB3F568A2A41}"/>
              </a:ext>
            </a:extLst>
          </p:cNvPr>
          <p:cNvSpPr>
            <a:spLocks noGrp="1" noChangeArrowheads="1"/>
          </p:cNvSpPr>
          <p:nvPr>
            <p:ph type="title"/>
          </p:nvPr>
        </p:nvSpPr>
        <p:spPr/>
        <p:txBody>
          <a:bodyPr/>
          <a:lstStyle/>
          <a:p>
            <a:r>
              <a:rPr lang="he-IL" altLang="en-US">
                <a:solidFill>
                  <a:srgbClr val="339966"/>
                </a:solidFill>
              </a:rPr>
              <a:t>מנגנון </a:t>
            </a:r>
            <a:r>
              <a:rPr lang="he-IL" altLang="en-US">
                <a:solidFill>
                  <a:srgbClr val="339933"/>
                </a:solidFill>
              </a:rPr>
              <a:t>תגובת ההתמרה – </a:t>
            </a:r>
            <a:r>
              <a:rPr lang="en-US" altLang="en-US">
                <a:solidFill>
                  <a:srgbClr val="339933"/>
                </a:solidFill>
              </a:rPr>
              <a:t>S</a:t>
            </a:r>
            <a:r>
              <a:rPr lang="en-US" altLang="en-US" baseline="-25000">
                <a:solidFill>
                  <a:srgbClr val="339933"/>
                </a:solidFill>
              </a:rPr>
              <a:t>N</a:t>
            </a:r>
            <a:r>
              <a:rPr lang="en-US" altLang="en-US">
                <a:solidFill>
                  <a:srgbClr val="339933"/>
                </a:solidFill>
              </a:rPr>
              <a:t>1</a:t>
            </a:r>
          </a:p>
        </p:txBody>
      </p:sp>
      <p:sp>
        <p:nvSpPr>
          <p:cNvPr id="3" name="מציין מיקום של כותרת תחתונה 4">
            <a:extLst>
              <a:ext uri="{FF2B5EF4-FFF2-40B4-BE49-F238E27FC236}">
                <a16:creationId xmlns:a16="http://schemas.microsoft.com/office/drawing/2014/main" id="{0560A655-59E4-D078-8886-77405ED3A0D6}"/>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37891" name="Rectangle 3">
            <a:extLst>
              <a:ext uri="{FF2B5EF4-FFF2-40B4-BE49-F238E27FC236}">
                <a16:creationId xmlns:a16="http://schemas.microsoft.com/office/drawing/2014/main" id="{773B8973-FD0D-E887-AC85-18FC3DF9AAF9}"/>
              </a:ext>
            </a:extLst>
          </p:cNvPr>
          <p:cNvSpPr>
            <a:spLocks noGrp="1" noChangeArrowheads="1"/>
          </p:cNvSpPr>
          <p:nvPr>
            <p:ph type="body" idx="1"/>
          </p:nvPr>
        </p:nvSpPr>
        <p:spPr>
          <a:xfrm>
            <a:off x="457200" y="1238250"/>
            <a:ext cx="8229600" cy="4525963"/>
          </a:xfrm>
        </p:spPr>
        <p:txBody>
          <a:bodyPr/>
          <a:lstStyle/>
          <a:p>
            <a:r>
              <a:rPr lang="he-IL" altLang="en-US"/>
              <a:t>שלב א' – יצירת יון קרבוניום </a:t>
            </a:r>
          </a:p>
          <a:p>
            <a:r>
              <a:rPr lang="he-IL" altLang="en-US"/>
              <a:t>תוצר ביניים – תוצר של שלב בתגובה המהווה מגיב בשלב הבא.</a:t>
            </a:r>
          </a:p>
          <a:p>
            <a:r>
              <a:rPr lang="he-IL" altLang="en-US"/>
              <a:t>שלב ב' – זוג אלקטרונים לא קושרים בנוקלאופיל מתקיף את יון הקרבונים ויוצר אתו קשר.</a:t>
            </a:r>
          </a:p>
          <a:p>
            <a:pPr>
              <a:buFontTx/>
              <a:buNone/>
            </a:pPr>
            <a:r>
              <a:rPr lang="he-IL" altLang="en-US"/>
              <a:t>    במקרים רבים הנוקלאופיל הוא הממס, שנמצא</a:t>
            </a:r>
            <a:br>
              <a:rPr lang="en-US" altLang="en-US"/>
            </a:br>
            <a:r>
              <a:rPr lang="he-IL" altLang="en-US"/>
              <a:t>    בעודף בתמיסה.</a:t>
            </a:r>
          </a:p>
          <a:p>
            <a:pPr>
              <a:buFontTx/>
              <a:buNone/>
            </a:pPr>
            <a:r>
              <a:rPr lang="he-IL" altLang="en-US"/>
              <a:t>    </a:t>
            </a:r>
            <a:r>
              <a:rPr lang="he-IL" altLang="en-US" sz="2400">
                <a:solidFill>
                  <a:srgbClr val="9933FF"/>
                </a:solidFill>
              </a:rPr>
              <a:t>(דוגמא בשלושה שלבים בספר עמ' 82-83)</a:t>
            </a:r>
          </a:p>
          <a:p>
            <a:endParaRPr lang="en-US" altLang="en-US" sz="2400">
              <a:solidFill>
                <a:srgbClr val="9933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3EA9A4BB-CA08-C674-B879-AE40CBC71ED5}"/>
              </a:ext>
            </a:extLst>
          </p:cNvPr>
          <p:cNvSpPr>
            <a:spLocks noGrp="1" noChangeArrowheads="1"/>
          </p:cNvSpPr>
          <p:nvPr>
            <p:ph type="title"/>
          </p:nvPr>
        </p:nvSpPr>
        <p:spPr/>
        <p:txBody>
          <a:bodyPr/>
          <a:lstStyle/>
          <a:p>
            <a:r>
              <a:rPr lang="he-IL" altLang="en-US">
                <a:solidFill>
                  <a:srgbClr val="339966"/>
                </a:solidFill>
              </a:rPr>
              <a:t>יון קרבוניום</a:t>
            </a:r>
            <a:endParaRPr lang="en-US" altLang="en-US">
              <a:solidFill>
                <a:srgbClr val="339966"/>
              </a:solidFill>
            </a:endParaRPr>
          </a:p>
        </p:txBody>
      </p:sp>
      <p:sp>
        <p:nvSpPr>
          <p:cNvPr id="3" name="מציין מיקום של כותרת תחתונה 4">
            <a:extLst>
              <a:ext uri="{FF2B5EF4-FFF2-40B4-BE49-F238E27FC236}">
                <a16:creationId xmlns:a16="http://schemas.microsoft.com/office/drawing/2014/main" id="{C892457B-7BAF-C5AD-D436-8188B19CDC3E}"/>
              </a:ext>
            </a:extLst>
          </p:cNvPr>
          <p:cNvSpPr>
            <a:spLocks noGrp="1"/>
          </p:cNvSpPr>
          <p:nvPr>
            <p:ph type="ftr" sz="quarter" idx="11"/>
          </p:nvPr>
        </p:nvSpPr>
        <p:spPr/>
        <p:txBody>
          <a:bodyPr/>
          <a:lstStyle/>
          <a:p>
            <a:r>
              <a:rPr lang="he-IL" altLang="en-US"/>
              <a:t>הכינה ידידה גוטליב</a:t>
            </a:r>
            <a:endParaRPr lang="en-US" altLang="en-US"/>
          </a:p>
        </p:txBody>
      </p:sp>
      <p:sp>
        <p:nvSpPr>
          <p:cNvPr id="38915" name="Rectangle 3">
            <a:extLst>
              <a:ext uri="{FF2B5EF4-FFF2-40B4-BE49-F238E27FC236}">
                <a16:creationId xmlns:a16="http://schemas.microsoft.com/office/drawing/2014/main" id="{CC64AF59-133F-85E2-3A44-E4A92FB58685}"/>
              </a:ext>
            </a:extLst>
          </p:cNvPr>
          <p:cNvSpPr>
            <a:spLocks noGrp="1" noChangeArrowheads="1"/>
          </p:cNvSpPr>
          <p:nvPr>
            <p:ph type="body" idx="1"/>
          </p:nvPr>
        </p:nvSpPr>
        <p:spPr/>
        <p:txBody>
          <a:bodyPr/>
          <a:lstStyle/>
          <a:p>
            <a:r>
              <a:rPr lang="he-IL" altLang="en-US"/>
              <a:t>יון קרבוניום - תוצר ביניים בתגובת </a:t>
            </a:r>
            <a:r>
              <a:rPr lang="en-US" altLang="en-US"/>
              <a:t>S</a:t>
            </a:r>
            <a:r>
              <a:rPr lang="en-US" altLang="en-US" baseline="-25000"/>
              <a:t>N</a:t>
            </a:r>
            <a:r>
              <a:rPr lang="en-US" altLang="en-US"/>
              <a:t>1</a:t>
            </a:r>
            <a:r>
              <a:rPr lang="he-IL" altLang="en-US"/>
              <a:t>.</a:t>
            </a:r>
          </a:p>
          <a:p>
            <a:r>
              <a:rPr lang="he-IL" altLang="en-US"/>
              <a:t>יון קרבוניום יציב יותר ככל שמספר קבוצות המתיל עליו, רבות יותר. (ענן האלקטרונים על קבוצת המתיל נמשך למטען החיובי, על הפחמן המרכזי ומפחית את צפיפות המטען החיובי עליו).</a:t>
            </a:r>
          </a:p>
          <a:p>
            <a:r>
              <a:rPr lang="he-IL" altLang="en-US"/>
              <a:t>שלב יצירת יון קרבוניום הוא השלב האיטי – השלב הקובע את מהירות התגובה.</a:t>
            </a:r>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D9D5B17-E4ED-9AA0-5345-63EC9044FCAC}"/>
              </a:ext>
            </a:extLst>
          </p:cNvPr>
          <p:cNvSpPr>
            <a:spLocks noGrp="1" noChangeArrowheads="1"/>
          </p:cNvSpPr>
          <p:nvPr>
            <p:ph type="title"/>
          </p:nvPr>
        </p:nvSpPr>
        <p:spPr/>
        <p:txBody>
          <a:bodyPr/>
          <a:lstStyle/>
          <a:p>
            <a:r>
              <a:rPr lang="he-IL" altLang="en-US" sz="3200" dirty="0">
                <a:solidFill>
                  <a:srgbClr val="339933"/>
                </a:solidFill>
              </a:rPr>
              <a:t>תגובת התמרה </a:t>
            </a:r>
            <a:r>
              <a:rPr lang="en-US" altLang="en-US" sz="3200" b="1" dirty="0">
                <a:solidFill>
                  <a:srgbClr val="339933"/>
                </a:solidFill>
              </a:rPr>
              <a:t>SN1</a:t>
            </a:r>
            <a:br>
              <a:rPr lang="en-US" altLang="en-US" sz="3200" b="1" dirty="0">
                <a:solidFill>
                  <a:srgbClr val="339933"/>
                </a:solidFill>
              </a:rPr>
            </a:br>
            <a:r>
              <a:rPr lang="he-IL" altLang="en-US" sz="3200" dirty="0">
                <a:solidFill>
                  <a:srgbClr val="339933"/>
                </a:solidFill>
              </a:rPr>
              <a:t>קבלת </a:t>
            </a:r>
            <a:r>
              <a:rPr lang="he-IL" altLang="en-US" sz="3200" dirty="0" err="1">
                <a:solidFill>
                  <a:srgbClr val="339933"/>
                </a:solidFill>
              </a:rPr>
              <a:t>אננטיומרים</a:t>
            </a:r>
            <a:r>
              <a:rPr lang="he-IL" altLang="en-US" sz="3200" dirty="0">
                <a:solidFill>
                  <a:srgbClr val="339933"/>
                </a:solidFill>
              </a:rPr>
              <a:t> בהתקפת </a:t>
            </a:r>
            <a:r>
              <a:rPr lang="he-IL" altLang="en-US" sz="3200" dirty="0" err="1">
                <a:solidFill>
                  <a:srgbClr val="339933"/>
                </a:solidFill>
              </a:rPr>
              <a:t>נוקלאופיל</a:t>
            </a:r>
            <a:r>
              <a:rPr lang="he-IL" altLang="en-US" sz="3200" dirty="0">
                <a:solidFill>
                  <a:srgbClr val="339933"/>
                </a:solidFill>
              </a:rPr>
              <a:t> על יון </a:t>
            </a:r>
            <a:r>
              <a:rPr lang="he-IL" altLang="en-US" sz="3200" dirty="0" err="1">
                <a:solidFill>
                  <a:srgbClr val="339933"/>
                </a:solidFill>
              </a:rPr>
              <a:t>קרבוניום</a:t>
            </a:r>
            <a:r>
              <a:rPr lang="he-IL" altLang="en-US" sz="3200" dirty="0">
                <a:solidFill>
                  <a:srgbClr val="339933"/>
                </a:solidFill>
              </a:rPr>
              <a:t> </a:t>
            </a:r>
            <a:r>
              <a:rPr lang="he-IL" altLang="en-US" sz="2400" dirty="0">
                <a:solidFill>
                  <a:schemeClr val="tx1"/>
                </a:solidFill>
              </a:rPr>
              <a:t>(סדנת מודלים ב' עמ' 85)</a:t>
            </a:r>
            <a:r>
              <a:rPr lang="he-IL" altLang="en-US" sz="3200" dirty="0">
                <a:solidFill>
                  <a:srgbClr val="339933"/>
                </a:solidFill>
              </a:rPr>
              <a:t> </a:t>
            </a:r>
            <a:endParaRPr lang="en-US" altLang="en-US" sz="3200" dirty="0">
              <a:solidFill>
                <a:srgbClr val="339933"/>
              </a:solidFill>
            </a:endParaRPr>
          </a:p>
        </p:txBody>
      </p:sp>
      <p:sp>
        <p:nvSpPr>
          <p:cNvPr id="3" name="מציין מיקום של כותרת תחתונה 4">
            <a:extLst>
              <a:ext uri="{FF2B5EF4-FFF2-40B4-BE49-F238E27FC236}">
                <a16:creationId xmlns:a16="http://schemas.microsoft.com/office/drawing/2014/main" id="{8EE94D39-F8E8-4B5D-B415-C73C2EC0D8FB}"/>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12295" name="Text Box 7">
            <a:extLst>
              <a:ext uri="{FF2B5EF4-FFF2-40B4-BE49-F238E27FC236}">
                <a16:creationId xmlns:a16="http://schemas.microsoft.com/office/drawing/2014/main" id="{8E790730-DE95-B41B-930C-047A9DD012DE}"/>
              </a:ext>
            </a:extLst>
          </p:cNvPr>
          <p:cNvSpPr txBox="1">
            <a:spLocks noChangeArrowheads="1"/>
          </p:cNvSpPr>
          <p:nvPr/>
        </p:nvSpPr>
        <p:spPr bwMode="auto">
          <a:xfrm>
            <a:off x="6894513" y="3124200"/>
            <a:ext cx="2249487" cy="10064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he-IL" altLang="en-US" sz="2000" b="0">
                <a:solidFill>
                  <a:srgbClr val="0000FF"/>
                </a:solidFill>
              </a:rPr>
              <a:t>התוצרים: </a:t>
            </a:r>
            <a:br>
              <a:rPr lang="en-US" altLang="en-US" sz="2000" b="0">
                <a:solidFill>
                  <a:srgbClr val="0000FF"/>
                </a:solidFill>
              </a:rPr>
            </a:br>
            <a:r>
              <a:rPr lang="he-IL" altLang="en-US" sz="2000" b="0">
                <a:solidFill>
                  <a:srgbClr val="0000FF"/>
                </a:solidFill>
              </a:rPr>
              <a:t>שני אננטיומרים</a:t>
            </a:r>
          </a:p>
          <a:p>
            <a:pPr algn="ctr"/>
            <a:r>
              <a:rPr lang="he-IL" altLang="en-US" sz="2000" b="0">
                <a:solidFill>
                  <a:srgbClr val="0000FF"/>
                </a:solidFill>
              </a:rPr>
              <a:t>(תערובת רצמית)</a:t>
            </a:r>
            <a:endParaRPr lang="en-US" altLang="en-US" sz="2000" b="0">
              <a:solidFill>
                <a:srgbClr val="0000FF"/>
              </a:solidFill>
            </a:endParaRPr>
          </a:p>
        </p:txBody>
      </p:sp>
      <p:pic>
        <p:nvPicPr>
          <p:cNvPr id="12292" name="Picture 4">
            <a:extLst>
              <a:ext uri="{FF2B5EF4-FFF2-40B4-BE49-F238E27FC236}">
                <a16:creationId xmlns:a16="http://schemas.microsoft.com/office/drawing/2014/main" id="{C24AEECC-CD3A-743F-EED3-5F345DCEFE97}"/>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5102"/>
          <a:stretch>
            <a:fillRect/>
          </a:stretch>
        </p:blipFill>
        <p:spPr bwMode="auto">
          <a:xfrm>
            <a:off x="1177925" y="1878012"/>
            <a:ext cx="6788150" cy="4505325"/>
          </a:xfrm>
          <a:prstGeom prst="rect">
            <a:avLst/>
          </a:prstGeom>
          <a:noFill/>
          <a:extLst>
            <a:ext uri="{909E8E84-426E-40DD-AFC4-6F175D3DCCD1}">
              <a14:hiddenFill xmlns:a14="http://schemas.microsoft.com/office/drawing/2010/main">
                <a:solidFill>
                  <a:srgbClr val="FFFFFF"/>
                </a:solidFill>
              </a14:hiddenFill>
            </a:ext>
          </a:extLst>
        </p:spPr>
      </p:pic>
      <p:sp>
        <p:nvSpPr>
          <p:cNvPr id="12298" name="Line 10">
            <a:extLst>
              <a:ext uri="{FF2B5EF4-FFF2-40B4-BE49-F238E27FC236}">
                <a16:creationId xmlns:a16="http://schemas.microsoft.com/office/drawing/2014/main" id="{C79A42AB-BF58-79DE-3C10-CFE933A5A2B6}"/>
              </a:ext>
              <a:ext uri="{C183D7F6-B498-43B3-948B-1728B52AA6E4}">
                <adec:decorative xmlns:adec="http://schemas.microsoft.com/office/drawing/2017/decorative" val="1"/>
              </a:ext>
            </a:extLst>
          </p:cNvPr>
          <p:cNvSpPr>
            <a:spLocks noChangeShapeType="1"/>
          </p:cNvSpPr>
          <p:nvPr/>
        </p:nvSpPr>
        <p:spPr bwMode="auto">
          <a:xfrm flipH="1">
            <a:off x="2670175" y="3994150"/>
            <a:ext cx="62547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3" name="Text Box 5">
            <a:extLst>
              <a:ext uri="{FF2B5EF4-FFF2-40B4-BE49-F238E27FC236}">
                <a16:creationId xmlns:a16="http://schemas.microsoft.com/office/drawing/2014/main" id="{8BBF3ED1-B141-93A6-935C-8506DD068C76}"/>
              </a:ext>
            </a:extLst>
          </p:cNvPr>
          <p:cNvSpPr txBox="1">
            <a:spLocks noChangeArrowheads="1"/>
          </p:cNvSpPr>
          <p:nvPr/>
        </p:nvSpPr>
        <p:spPr bwMode="auto">
          <a:xfrm>
            <a:off x="754063" y="4572000"/>
            <a:ext cx="2076450" cy="9445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0">
                <a:solidFill>
                  <a:srgbClr val="0000FF"/>
                </a:solidFill>
              </a:rPr>
              <a:t>X</a:t>
            </a:r>
            <a:r>
              <a:rPr lang="he-IL" altLang="en-US" sz="2000" b="0">
                <a:solidFill>
                  <a:srgbClr val="0000FF"/>
                </a:solidFill>
              </a:rPr>
              <a:t> – קבוצה עוזבת</a:t>
            </a:r>
          </a:p>
          <a:p>
            <a:pPr>
              <a:spcBef>
                <a:spcPct val="50000"/>
              </a:spcBef>
            </a:pPr>
            <a:r>
              <a:rPr lang="he-IL" altLang="en-US" sz="2400" b="0">
                <a:solidFill>
                  <a:srgbClr val="0000FF"/>
                </a:solidFill>
              </a:rPr>
              <a:t>*</a:t>
            </a:r>
            <a:r>
              <a:rPr lang="he-IL" altLang="en-US" sz="2000" b="0">
                <a:solidFill>
                  <a:srgbClr val="0000FF"/>
                </a:solidFill>
              </a:rPr>
              <a:t> - פחמן אסימטרי</a:t>
            </a:r>
            <a:endParaRPr lang="en-US" altLang="en-US" sz="2000" b="0">
              <a:solidFill>
                <a:srgbClr val="0000FF"/>
              </a:solidFill>
            </a:endParaRPr>
          </a:p>
        </p:txBody>
      </p:sp>
      <p:sp>
        <p:nvSpPr>
          <p:cNvPr id="12294" name="Text Box 6">
            <a:extLst>
              <a:ext uri="{FF2B5EF4-FFF2-40B4-BE49-F238E27FC236}">
                <a16:creationId xmlns:a16="http://schemas.microsoft.com/office/drawing/2014/main" id="{83723CDA-4712-3934-360E-1BF6CCFA05BB}"/>
              </a:ext>
            </a:extLst>
          </p:cNvPr>
          <p:cNvSpPr txBox="1">
            <a:spLocks noChangeArrowheads="1"/>
          </p:cNvSpPr>
          <p:nvPr/>
        </p:nvSpPr>
        <p:spPr bwMode="auto">
          <a:xfrm>
            <a:off x="3071813" y="5203825"/>
            <a:ext cx="2249487" cy="13112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he-IL" altLang="en-US" sz="2000" b="0">
                <a:solidFill>
                  <a:srgbClr val="0000FF"/>
                </a:solidFill>
              </a:rPr>
              <a:t>תוצר ביניים</a:t>
            </a:r>
          </a:p>
          <a:p>
            <a:pPr algn="ctr"/>
            <a:r>
              <a:rPr lang="he-IL" altLang="en-US" sz="2000" b="0">
                <a:solidFill>
                  <a:srgbClr val="0000FF"/>
                </a:solidFill>
              </a:rPr>
              <a:t>יון קרבוניום מישורי</a:t>
            </a:r>
          </a:p>
          <a:p>
            <a:pPr algn="ctr"/>
            <a:endParaRPr lang="he-IL" altLang="en-US" sz="2000" b="0">
              <a:solidFill>
                <a:srgbClr val="0000FF"/>
              </a:solidFill>
            </a:endParaRPr>
          </a:p>
          <a:p>
            <a:pPr algn="ctr"/>
            <a:endParaRPr lang="en-US" altLang="en-US" sz="2000" b="0">
              <a:solidFill>
                <a:srgbClr val="0000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C9CB82D0-7441-DBA0-89E1-0F5AB94F0C40}"/>
              </a:ext>
            </a:extLst>
          </p:cNvPr>
          <p:cNvSpPr>
            <a:spLocks noGrp="1" noChangeArrowheads="1"/>
          </p:cNvSpPr>
          <p:nvPr>
            <p:ph type="title"/>
          </p:nvPr>
        </p:nvSpPr>
        <p:spPr/>
        <p:txBody>
          <a:bodyPr/>
          <a:lstStyle/>
          <a:p>
            <a:r>
              <a:rPr lang="he-IL" altLang="en-US"/>
              <a:t>התלידומיד</a:t>
            </a:r>
            <a:endParaRPr lang="en-US" altLang="en-US"/>
          </a:p>
        </p:txBody>
      </p:sp>
      <p:sp>
        <p:nvSpPr>
          <p:cNvPr id="3" name="מציין מיקום של כותרת תחתונה 4">
            <a:extLst>
              <a:ext uri="{FF2B5EF4-FFF2-40B4-BE49-F238E27FC236}">
                <a16:creationId xmlns:a16="http://schemas.microsoft.com/office/drawing/2014/main" id="{CD8AA1FE-DD4C-D38A-9768-06958D8A2C5A}"/>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pic>
        <p:nvPicPr>
          <p:cNvPr id="22532" name="Picture 4">
            <a:extLst>
              <a:ext uri="{FF2B5EF4-FFF2-40B4-BE49-F238E27FC236}">
                <a16:creationId xmlns:a16="http://schemas.microsoft.com/office/drawing/2014/main" id="{1717893E-91F5-3BEA-E912-117F589C3761}"/>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2133600"/>
            <a:ext cx="4392612" cy="1804988"/>
          </a:xfrm>
          <a:prstGeom prst="rect">
            <a:avLst/>
          </a:prstGeom>
          <a:noFill/>
          <a:extLst>
            <a:ext uri="{909E8E84-426E-40DD-AFC4-6F175D3DCCD1}">
              <a14:hiddenFill xmlns:a14="http://schemas.microsoft.com/office/drawing/2010/main">
                <a:solidFill>
                  <a:srgbClr val="FFFFFF"/>
                </a:solidFill>
              </a14:hiddenFill>
            </a:ext>
          </a:extLst>
        </p:spPr>
      </p:pic>
      <p:pic>
        <p:nvPicPr>
          <p:cNvPr id="22533" name="Picture 5">
            <a:extLst>
              <a:ext uri="{FF2B5EF4-FFF2-40B4-BE49-F238E27FC236}">
                <a16:creationId xmlns:a16="http://schemas.microsoft.com/office/drawing/2014/main" id="{4BC599EC-23E3-6C80-6098-C8774937C50F}"/>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163" y="4013200"/>
            <a:ext cx="252095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22534" name="Picture 6">
            <a:extLst>
              <a:ext uri="{FF2B5EF4-FFF2-40B4-BE49-F238E27FC236}">
                <a16:creationId xmlns:a16="http://schemas.microsoft.com/office/drawing/2014/main" id="{EE0EA79D-A04C-B1D0-CD7F-44B9214BE87B}"/>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4221163"/>
            <a:ext cx="2305050" cy="1533525"/>
          </a:xfrm>
          <a:prstGeom prst="rect">
            <a:avLst/>
          </a:prstGeom>
          <a:noFill/>
          <a:extLst>
            <a:ext uri="{909E8E84-426E-40DD-AFC4-6F175D3DCCD1}">
              <a14:hiddenFill xmlns:a14="http://schemas.microsoft.com/office/drawing/2010/main">
                <a:solidFill>
                  <a:srgbClr val="FFFFFF"/>
                </a:solidFill>
              </a14:hiddenFill>
            </a:ext>
          </a:extLst>
        </p:spPr>
      </p:pic>
      <p:sp>
        <p:nvSpPr>
          <p:cNvPr id="22535" name="Text Box 7">
            <a:extLst>
              <a:ext uri="{FF2B5EF4-FFF2-40B4-BE49-F238E27FC236}">
                <a16:creationId xmlns:a16="http://schemas.microsoft.com/office/drawing/2014/main" id="{A22861BA-575B-5983-D10D-730D19EF64AE}"/>
              </a:ext>
              <a:ext uri="{C183D7F6-B498-43B3-948B-1728B52AA6E4}">
                <adec:decorative xmlns:adec="http://schemas.microsoft.com/office/drawing/2017/decorative" val="1"/>
              </a:ext>
            </a:extLst>
          </p:cNvPr>
          <p:cNvSpPr txBox="1">
            <a:spLocks noChangeArrowheads="1"/>
          </p:cNvSpPr>
          <p:nvPr/>
        </p:nvSpPr>
        <p:spPr bwMode="auto">
          <a:xfrm>
            <a:off x="1835150" y="5589588"/>
            <a:ext cx="1295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0">
                <a:solidFill>
                  <a:schemeClr val="tx1"/>
                </a:solidFill>
              </a:rPr>
              <a:t>R</a:t>
            </a:r>
            <a:r>
              <a:rPr lang="he-IL" altLang="en-US" sz="1800" b="0">
                <a:solidFill>
                  <a:schemeClr val="tx1"/>
                </a:solidFill>
              </a:rPr>
              <a:t> תלידומיד</a:t>
            </a:r>
            <a:endParaRPr lang="en-US" altLang="en-US" sz="1800" b="0">
              <a:solidFill>
                <a:schemeClr val="tx1"/>
              </a:solidFill>
            </a:endParaRPr>
          </a:p>
        </p:txBody>
      </p:sp>
      <p:sp>
        <p:nvSpPr>
          <p:cNvPr id="22536" name="Text Box 8">
            <a:extLst>
              <a:ext uri="{FF2B5EF4-FFF2-40B4-BE49-F238E27FC236}">
                <a16:creationId xmlns:a16="http://schemas.microsoft.com/office/drawing/2014/main" id="{AF7B608B-B6BD-5419-724F-94CDCCE1AADE}"/>
              </a:ext>
              <a:ext uri="{C183D7F6-B498-43B3-948B-1728B52AA6E4}">
                <adec:decorative xmlns:adec="http://schemas.microsoft.com/office/drawing/2017/decorative" val="1"/>
              </a:ext>
            </a:extLst>
          </p:cNvPr>
          <p:cNvSpPr txBox="1">
            <a:spLocks noChangeArrowheads="1"/>
          </p:cNvSpPr>
          <p:nvPr/>
        </p:nvSpPr>
        <p:spPr bwMode="auto">
          <a:xfrm>
            <a:off x="6156325" y="5583238"/>
            <a:ext cx="1295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0">
                <a:solidFill>
                  <a:schemeClr val="tx1"/>
                </a:solidFill>
              </a:rPr>
              <a:t>S</a:t>
            </a:r>
            <a:r>
              <a:rPr lang="he-IL" altLang="en-US" sz="1800" b="0">
                <a:solidFill>
                  <a:schemeClr val="tx1"/>
                </a:solidFill>
              </a:rPr>
              <a:t> תלידומיד</a:t>
            </a:r>
            <a:endParaRPr lang="en-US" altLang="en-US" sz="1800" b="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30682CC-144B-4A08-D9EA-71EB54DE95A4}"/>
              </a:ext>
            </a:extLst>
          </p:cNvPr>
          <p:cNvSpPr>
            <a:spLocks noGrp="1" noChangeArrowheads="1"/>
          </p:cNvSpPr>
          <p:nvPr>
            <p:ph type="title"/>
          </p:nvPr>
        </p:nvSpPr>
        <p:spPr/>
        <p:txBody>
          <a:bodyPr/>
          <a:lstStyle/>
          <a:p>
            <a:r>
              <a:rPr lang="he-IL" altLang="en-US" dirty="0">
                <a:solidFill>
                  <a:srgbClr val="339933"/>
                </a:solidFill>
              </a:rPr>
              <a:t>מהו מנגנון?</a:t>
            </a:r>
            <a:endParaRPr lang="en-US" altLang="en-US" dirty="0">
              <a:solidFill>
                <a:srgbClr val="339933"/>
              </a:solidFill>
            </a:endParaRPr>
          </a:p>
        </p:txBody>
      </p:sp>
      <p:sp>
        <p:nvSpPr>
          <p:cNvPr id="3" name="מציין מיקום של כותרת תחתונה 4">
            <a:extLst>
              <a:ext uri="{FF2B5EF4-FFF2-40B4-BE49-F238E27FC236}">
                <a16:creationId xmlns:a16="http://schemas.microsoft.com/office/drawing/2014/main" id="{37086E16-350F-7C41-E6FE-7E2347B2CA42}"/>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27651" name="Rectangle 3">
            <a:extLst>
              <a:ext uri="{FF2B5EF4-FFF2-40B4-BE49-F238E27FC236}">
                <a16:creationId xmlns:a16="http://schemas.microsoft.com/office/drawing/2014/main" id="{E8864A0B-83EA-B266-6670-2CC6A1E87B29}"/>
              </a:ext>
            </a:extLst>
          </p:cNvPr>
          <p:cNvSpPr>
            <a:spLocks noGrp="1" noChangeArrowheads="1"/>
          </p:cNvSpPr>
          <p:nvPr>
            <p:ph type="body" idx="1"/>
          </p:nvPr>
        </p:nvSpPr>
        <p:spPr/>
        <p:txBody>
          <a:bodyPr/>
          <a:lstStyle/>
          <a:p>
            <a:r>
              <a:rPr lang="he-IL" altLang="en-US" dirty="0"/>
              <a:t>מודל המתאר את שלבי התגובה צעד אחר צעד. מראה את הסדר בו נשברים קשרים במגיבים  ונוצרים קשרים בתוצרים.</a:t>
            </a:r>
          </a:p>
          <a:p>
            <a:pPr>
              <a:buFontTx/>
              <a:buNone/>
            </a:pPr>
            <a:r>
              <a:rPr lang="he-IL" altLang="en-US" dirty="0"/>
              <a:t>   דוגמא:</a:t>
            </a:r>
          </a:p>
          <a:p>
            <a:r>
              <a:rPr lang="en-US" altLang="en-US" dirty="0"/>
              <a:t>NH</a:t>
            </a:r>
            <a:r>
              <a:rPr lang="en-US" altLang="en-US" baseline="-25000" dirty="0"/>
              <a:t>3</a:t>
            </a:r>
            <a:r>
              <a:rPr lang="en-US" altLang="en-US" dirty="0"/>
              <a:t>(g) + HCl(g) </a:t>
            </a:r>
            <a:r>
              <a:rPr lang="en-US" altLang="en-US" dirty="0">
                <a:sym typeface="Symbol" panose="05050102010706020507" pitchFamily="18" charset="2"/>
              </a:rPr>
              <a:t></a:t>
            </a:r>
            <a:r>
              <a:rPr lang="en-US" altLang="en-US" dirty="0"/>
              <a:t> </a:t>
            </a:r>
            <a:r>
              <a:rPr lang="en-US" altLang="en-US" dirty="0">
                <a:sym typeface="Symbol" panose="05050102010706020507" pitchFamily="18" charset="2"/>
              </a:rPr>
              <a:t>NH</a:t>
            </a:r>
            <a:r>
              <a:rPr lang="en-US" altLang="en-US" baseline="-25000" dirty="0">
                <a:sym typeface="Symbol" panose="05050102010706020507" pitchFamily="18" charset="2"/>
              </a:rPr>
              <a:t>4</a:t>
            </a:r>
            <a:r>
              <a:rPr lang="en-US" altLang="en-US" dirty="0">
                <a:sym typeface="Symbol" panose="05050102010706020507" pitchFamily="18" charset="2"/>
              </a:rPr>
              <a:t>Cl(s)</a:t>
            </a:r>
          </a:p>
          <a:p>
            <a:endParaRPr lang="en-US" altLang="en-US" dirty="0">
              <a:sym typeface="Symbol" panose="05050102010706020507" pitchFamily="18" charset="2"/>
            </a:endParaRPr>
          </a:p>
          <a:p>
            <a:endParaRPr lang="en-US" altLang="en-US" dirty="0">
              <a:sym typeface="Symbol" panose="05050102010706020507" pitchFamily="18" charset="2"/>
            </a:endParaRPr>
          </a:p>
        </p:txBody>
      </p:sp>
      <p:grpSp>
        <p:nvGrpSpPr>
          <p:cNvPr id="6" name="קבוצה 5">
            <a:extLst>
              <a:ext uri="{FF2B5EF4-FFF2-40B4-BE49-F238E27FC236}">
                <a16:creationId xmlns:a16="http://schemas.microsoft.com/office/drawing/2014/main" id="{CCAF7A65-31D7-6F68-A176-78AC23B8D354}"/>
              </a:ext>
              <a:ext uri="{C183D7F6-B498-43B3-948B-1728B52AA6E4}">
                <adec:decorative xmlns:adec="http://schemas.microsoft.com/office/drawing/2017/decorative" val="1"/>
              </a:ext>
            </a:extLst>
          </p:cNvPr>
          <p:cNvGrpSpPr/>
          <p:nvPr/>
        </p:nvGrpSpPr>
        <p:grpSpPr>
          <a:xfrm>
            <a:off x="457200" y="3878263"/>
            <a:ext cx="7932738" cy="2782887"/>
            <a:chOff x="457200" y="3878263"/>
            <a:chExt cx="7932738" cy="2782887"/>
          </a:xfrm>
        </p:grpSpPr>
        <p:sp>
          <p:nvSpPr>
            <p:cNvPr id="27666" name="Rectangle 18">
              <a:extLst>
                <a:ext uri="{FF2B5EF4-FFF2-40B4-BE49-F238E27FC236}">
                  <a16:creationId xmlns:a16="http://schemas.microsoft.com/office/drawing/2014/main" id="{3E72C23F-97A5-BF71-F0D9-181B1CDAFBCF}"/>
                </a:ext>
              </a:extLst>
            </p:cNvPr>
            <p:cNvSpPr>
              <a:spLocks noChangeArrowheads="1"/>
            </p:cNvSpPr>
            <p:nvPr/>
          </p:nvSpPr>
          <p:spPr bwMode="auto">
            <a:xfrm>
              <a:off x="6313488" y="4673600"/>
              <a:ext cx="2076450" cy="198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800">
                <a:solidFill>
                  <a:schemeClr val="tx1"/>
                </a:solidFill>
              </a:endParaRPr>
            </a:p>
          </p:txBody>
        </p:sp>
        <p:grpSp>
          <p:nvGrpSpPr>
            <p:cNvPr id="5" name="קבוצה 4">
              <a:extLst>
                <a:ext uri="{FF2B5EF4-FFF2-40B4-BE49-F238E27FC236}">
                  <a16:creationId xmlns:a16="http://schemas.microsoft.com/office/drawing/2014/main" id="{F7EAE5C3-EAEF-809C-99ED-754591D03FA4}"/>
                </a:ext>
              </a:extLst>
            </p:cNvPr>
            <p:cNvGrpSpPr/>
            <p:nvPr/>
          </p:nvGrpSpPr>
          <p:grpSpPr>
            <a:xfrm>
              <a:off x="457200" y="3878263"/>
              <a:ext cx="6977062" cy="2105025"/>
              <a:chOff x="457200" y="3878263"/>
              <a:chExt cx="6977062" cy="2105025"/>
            </a:xfrm>
          </p:grpSpPr>
          <p:sp>
            <p:nvSpPr>
              <p:cNvPr id="27653" name="Text Box 5">
                <a:extLst>
                  <a:ext uri="{FF2B5EF4-FFF2-40B4-BE49-F238E27FC236}">
                    <a16:creationId xmlns:a16="http://schemas.microsoft.com/office/drawing/2014/main" id="{0D51FBF6-706F-6563-40B9-ED6C04F92BB2}"/>
                  </a:ext>
                </a:extLst>
              </p:cNvPr>
              <p:cNvSpPr txBox="1">
                <a:spLocks noChangeArrowheads="1"/>
              </p:cNvSpPr>
              <p:nvPr/>
            </p:nvSpPr>
            <p:spPr bwMode="auto">
              <a:xfrm>
                <a:off x="2670176" y="3878263"/>
                <a:ext cx="827087" cy="5794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altLang="en-US" dirty="0">
                    <a:solidFill>
                      <a:schemeClr val="tx1"/>
                    </a:solidFill>
                  </a:rPr>
                  <a:t>..</a:t>
                </a:r>
                <a:endParaRPr lang="en-US" altLang="en-US" dirty="0">
                  <a:solidFill>
                    <a:schemeClr val="tx1"/>
                  </a:solidFill>
                </a:endParaRPr>
              </a:p>
            </p:txBody>
          </p:sp>
          <p:grpSp>
            <p:nvGrpSpPr>
              <p:cNvPr id="4" name="קבוצה 3">
                <a:extLst>
                  <a:ext uri="{FF2B5EF4-FFF2-40B4-BE49-F238E27FC236}">
                    <a16:creationId xmlns:a16="http://schemas.microsoft.com/office/drawing/2014/main" id="{E08D0CA2-D927-5391-4BB6-5366421B1098}"/>
                  </a:ext>
                </a:extLst>
              </p:cNvPr>
              <p:cNvGrpSpPr/>
              <p:nvPr/>
            </p:nvGrpSpPr>
            <p:grpSpPr>
              <a:xfrm>
                <a:off x="457200" y="4311650"/>
                <a:ext cx="6977062" cy="1671638"/>
                <a:chOff x="457200" y="4311650"/>
                <a:chExt cx="6977062" cy="1671638"/>
              </a:xfrm>
            </p:grpSpPr>
            <p:sp>
              <p:nvSpPr>
                <p:cNvPr id="27654" name="Freeform 6">
                  <a:extLst>
                    <a:ext uri="{FF2B5EF4-FFF2-40B4-BE49-F238E27FC236}">
                      <a16:creationId xmlns:a16="http://schemas.microsoft.com/office/drawing/2014/main" id="{69E4B824-2FCC-43CC-9AC6-356B121664CE}"/>
                    </a:ext>
                  </a:extLst>
                </p:cNvPr>
                <p:cNvSpPr>
                  <a:spLocks/>
                </p:cNvSpPr>
                <p:nvPr/>
              </p:nvSpPr>
              <p:spPr bwMode="auto">
                <a:xfrm>
                  <a:off x="3311525" y="4311650"/>
                  <a:ext cx="1581150" cy="352425"/>
                </a:xfrm>
                <a:custGeom>
                  <a:avLst/>
                  <a:gdLst>
                    <a:gd name="T0" fmla="*/ 0 w 996"/>
                    <a:gd name="T1" fmla="*/ 27 h 222"/>
                    <a:gd name="T2" fmla="*/ 128 w 996"/>
                    <a:gd name="T3" fmla="*/ 183 h 222"/>
                    <a:gd name="T4" fmla="*/ 758 w 996"/>
                    <a:gd name="T5" fmla="*/ 192 h 222"/>
                    <a:gd name="T6" fmla="*/ 996 w 996"/>
                    <a:gd name="T7" fmla="*/ 0 h 222"/>
                  </a:gdLst>
                  <a:ahLst/>
                  <a:cxnLst>
                    <a:cxn ang="0">
                      <a:pos x="T0" y="T1"/>
                    </a:cxn>
                    <a:cxn ang="0">
                      <a:pos x="T2" y="T3"/>
                    </a:cxn>
                    <a:cxn ang="0">
                      <a:pos x="T4" y="T5"/>
                    </a:cxn>
                    <a:cxn ang="0">
                      <a:pos x="T6" y="T7"/>
                    </a:cxn>
                  </a:cxnLst>
                  <a:rect l="0" t="0" r="r" b="b"/>
                  <a:pathLst>
                    <a:path w="996" h="222">
                      <a:moveTo>
                        <a:pt x="0" y="27"/>
                      </a:moveTo>
                      <a:cubicBezTo>
                        <a:pt x="1" y="91"/>
                        <a:pt x="2" y="156"/>
                        <a:pt x="128" y="183"/>
                      </a:cubicBezTo>
                      <a:cubicBezTo>
                        <a:pt x="254" y="210"/>
                        <a:pt x="613" y="222"/>
                        <a:pt x="758" y="192"/>
                      </a:cubicBezTo>
                      <a:cubicBezTo>
                        <a:pt x="903" y="162"/>
                        <a:pt x="956" y="32"/>
                        <a:pt x="996" y="0"/>
                      </a:cubicBezTo>
                    </a:path>
                  </a:pathLst>
                </a:custGeom>
                <a:noFill/>
                <a:ln w="28575" cmpd="sng">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5" name="Text Box 17">
                  <a:extLst>
                    <a:ext uri="{FF2B5EF4-FFF2-40B4-BE49-F238E27FC236}">
                      <a16:creationId xmlns:a16="http://schemas.microsoft.com/office/drawing/2014/main" id="{BA564D1B-346F-8901-A427-091D2B83BF99}"/>
                    </a:ext>
                  </a:extLst>
                </p:cNvPr>
                <p:cNvSpPr txBox="1">
                  <a:spLocks noChangeArrowheads="1"/>
                </p:cNvSpPr>
                <p:nvPr/>
              </p:nvSpPr>
              <p:spPr bwMode="auto">
                <a:xfrm>
                  <a:off x="5357812" y="4630738"/>
                  <a:ext cx="2076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800" b="0">
                    <a:solidFill>
                      <a:schemeClr val="tx1"/>
                    </a:solidFill>
                  </a:endParaRPr>
                </a:p>
              </p:txBody>
            </p:sp>
            <p:pic>
              <p:nvPicPr>
                <p:cNvPr id="27656" name="Picture 8">
                  <a:extLst>
                    <a:ext uri="{FF2B5EF4-FFF2-40B4-BE49-F238E27FC236}">
                      <a16:creationId xmlns:a16="http://schemas.microsoft.com/office/drawing/2014/main" id="{DBC80DA8-9CDC-66FC-36F1-8D2B0578D1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618038"/>
                  <a:ext cx="1263650" cy="1296988"/>
                </a:xfrm>
                <a:prstGeom prst="rect">
                  <a:avLst/>
                </a:prstGeom>
                <a:noFill/>
                <a:extLst>
                  <a:ext uri="{909E8E84-426E-40DD-AFC4-6F175D3DCCD1}">
                    <a14:hiddenFill xmlns:a14="http://schemas.microsoft.com/office/drawing/2010/main">
                      <a:solidFill>
                        <a:srgbClr val="FFFFFF"/>
                      </a:solidFill>
                    </a14:hiddenFill>
                  </a:ext>
                </a:extLst>
              </p:spPr>
            </p:pic>
            <p:sp>
              <p:nvSpPr>
                <p:cNvPr id="27657" name="Text Box 9">
                  <a:extLst>
                    <a:ext uri="{FF2B5EF4-FFF2-40B4-BE49-F238E27FC236}">
                      <a16:creationId xmlns:a16="http://schemas.microsoft.com/office/drawing/2014/main" id="{68EC7917-BD0D-F25F-B31C-E920ADB71059}"/>
                    </a:ext>
                  </a:extLst>
                </p:cNvPr>
                <p:cNvSpPr txBox="1">
                  <a:spLocks noChangeArrowheads="1"/>
                </p:cNvSpPr>
                <p:nvPr/>
              </p:nvSpPr>
              <p:spPr bwMode="auto">
                <a:xfrm>
                  <a:off x="2395537" y="4992688"/>
                  <a:ext cx="1162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a:solidFill>
                        <a:schemeClr val="tx1"/>
                      </a:solidFill>
                    </a:rPr>
                    <a:t>H -- Cl</a:t>
                  </a:r>
                </a:p>
              </p:txBody>
            </p:sp>
            <p:sp>
              <p:nvSpPr>
                <p:cNvPr id="27660" name="Freeform 12">
                  <a:extLst>
                    <a:ext uri="{FF2B5EF4-FFF2-40B4-BE49-F238E27FC236}">
                      <a16:creationId xmlns:a16="http://schemas.microsoft.com/office/drawing/2014/main" id="{69CBF29D-DDB1-7C26-7B3F-5D41A92DDF5E}"/>
                    </a:ext>
                  </a:extLst>
                </p:cNvPr>
                <p:cNvSpPr>
                  <a:spLocks/>
                </p:cNvSpPr>
                <p:nvPr/>
              </p:nvSpPr>
              <p:spPr bwMode="auto">
                <a:xfrm>
                  <a:off x="987425" y="4402138"/>
                  <a:ext cx="1684337" cy="635000"/>
                </a:xfrm>
                <a:custGeom>
                  <a:avLst/>
                  <a:gdLst>
                    <a:gd name="T0" fmla="*/ 0 w 1061"/>
                    <a:gd name="T1" fmla="*/ 290 h 400"/>
                    <a:gd name="T2" fmla="*/ 156 w 1061"/>
                    <a:gd name="T3" fmla="*/ 89 h 400"/>
                    <a:gd name="T4" fmla="*/ 860 w 1061"/>
                    <a:gd name="T5" fmla="*/ 52 h 400"/>
                    <a:gd name="T6" fmla="*/ 1061 w 1061"/>
                    <a:gd name="T7" fmla="*/ 400 h 400"/>
                  </a:gdLst>
                  <a:ahLst/>
                  <a:cxnLst>
                    <a:cxn ang="0">
                      <a:pos x="T0" y="T1"/>
                    </a:cxn>
                    <a:cxn ang="0">
                      <a:pos x="T2" y="T3"/>
                    </a:cxn>
                    <a:cxn ang="0">
                      <a:pos x="T4" y="T5"/>
                    </a:cxn>
                    <a:cxn ang="0">
                      <a:pos x="T6" y="T7"/>
                    </a:cxn>
                  </a:cxnLst>
                  <a:rect l="0" t="0" r="r" b="b"/>
                  <a:pathLst>
                    <a:path w="1061" h="400">
                      <a:moveTo>
                        <a:pt x="0" y="290"/>
                      </a:moveTo>
                      <a:cubicBezTo>
                        <a:pt x="6" y="209"/>
                        <a:pt x="13" y="129"/>
                        <a:pt x="156" y="89"/>
                      </a:cubicBezTo>
                      <a:cubicBezTo>
                        <a:pt x="299" y="49"/>
                        <a:pt x="709" y="0"/>
                        <a:pt x="860" y="52"/>
                      </a:cubicBezTo>
                      <a:cubicBezTo>
                        <a:pt x="1011" y="104"/>
                        <a:pt x="1028" y="344"/>
                        <a:pt x="1061" y="400"/>
                      </a:cubicBezTo>
                    </a:path>
                  </a:pathLst>
                </a:custGeom>
                <a:noFill/>
                <a:ln w="19050" cmpd="sng">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1" name="Freeform 13">
                  <a:extLst>
                    <a:ext uri="{FF2B5EF4-FFF2-40B4-BE49-F238E27FC236}">
                      <a16:creationId xmlns:a16="http://schemas.microsoft.com/office/drawing/2014/main" id="{62BE3611-1091-DC19-C387-2662AE303D2B}"/>
                    </a:ext>
                  </a:extLst>
                </p:cNvPr>
                <p:cNvSpPr>
                  <a:spLocks/>
                </p:cNvSpPr>
                <p:nvPr/>
              </p:nvSpPr>
              <p:spPr bwMode="auto">
                <a:xfrm>
                  <a:off x="2990850" y="5313363"/>
                  <a:ext cx="166687" cy="314325"/>
                </a:xfrm>
                <a:custGeom>
                  <a:avLst/>
                  <a:gdLst>
                    <a:gd name="T0" fmla="*/ 0 w 183"/>
                    <a:gd name="T1" fmla="*/ 0 h 198"/>
                    <a:gd name="T2" fmla="*/ 82 w 183"/>
                    <a:gd name="T3" fmla="*/ 192 h 198"/>
                    <a:gd name="T4" fmla="*/ 183 w 183"/>
                    <a:gd name="T5" fmla="*/ 36 h 198"/>
                  </a:gdLst>
                  <a:ahLst/>
                  <a:cxnLst>
                    <a:cxn ang="0">
                      <a:pos x="T0" y="T1"/>
                    </a:cxn>
                    <a:cxn ang="0">
                      <a:pos x="T2" y="T3"/>
                    </a:cxn>
                    <a:cxn ang="0">
                      <a:pos x="T4" y="T5"/>
                    </a:cxn>
                  </a:cxnLst>
                  <a:rect l="0" t="0" r="r" b="b"/>
                  <a:pathLst>
                    <a:path w="183" h="198">
                      <a:moveTo>
                        <a:pt x="0" y="0"/>
                      </a:moveTo>
                      <a:cubicBezTo>
                        <a:pt x="26" y="93"/>
                        <a:pt x="52" y="186"/>
                        <a:pt x="82" y="192"/>
                      </a:cubicBezTo>
                      <a:cubicBezTo>
                        <a:pt x="112" y="198"/>
                        <a:pt x="147" y="117"/>
                        <a:pt x="183" y="36"/>
                      </a:cubicBezTo>
                    </a:path>
                  </a:pathLst>
                </a:custGeom>
                <a:noFill/>
                <a:ln w="19050" cmpd="sng">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2" name="Line 14">
                  <a:extLst>
                    <a:ext uri="{FF2B5EF4-FFF2-40B4-BE49-F238E27FC236}">
                      <a16:creationId xmlns:a16="http://schemas.microsoft.com/office/drawing/2014/main" id="{9F95EB59-F3C9-9402-FA6B-6159F0C388C0}"/>
                    </a:ext>
                  </a:extLst>
                </p:cNvPr>
                <p:cNvSpPr>
                  <a:spLocks noChangeShapeType="1"/>
                </p:cNvSpPr>
                <p:nvPr/>
              </p:nvSpPr>
              <p:spPr bwMode="auto">
                <a:xfrm>
                  <a:off x="3716337" y="5226050"/>
                  <a:ext cx="581025"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7676" name="Group 28">
                  <a:extLst>
                    <a:ext uri="{FF2B5EF4-FFF2-40B4-BE49-F238E27FC236}">
                      <a16:creationId xmlns:a16="http://schemas.microsoft.com/office/drawing/2014/main" id="{D3574DBC-C972-C8E3-34FC-3F26DD86870F}"/>
                    </a:ext>
                  </a:extLst>
                </p:cNvPr>
                <p:cNvGrpSpPr>
                  <a:grpSpLocks/>
                </p:cNvGrpSpPr>
                <p:nvPr/>
              </p:nvGrpSpPr>
              <p:grpSpPr bwMode="auto">
                <a:xfrm>
                  <a:off x="4500562" y="4659313"/>
                  <a:ext cx="1265237" cy="1323975"/>
                  <a:chOff x="4251" y="3145"/>
                  <a:chExt cx="797" cy="834"/>
                </a:xfrm>
              </p:grpSpPr>
              <p:sp>
                <p:nvSpPr>
                  <p:cNvPr id="27667" name="Line 19">
                    <a:extLst>
                      <a:ext uri="{FF2B5EF4-FFF2-40B4-BE49-F238E27FC236}">
                        <a16:creationId xmlns:a16="http://schemas.microsoft.com/office/drawing/2014/main" id="{D35C31BA-58D7-2F87-798A-C8DA1EC9B98F}"/>
                      </a:ext>
                    </a:extLst>
                  </p:cNvPr>
                  <p:cNvSpPr>
                    <a:spLocks noChangeShapeType="1"/>
                  </p:cNvSpPr>
                  <p:nvPr/>
                </p:nvSpPr>
                <p:spPr bwMode="auto">
                  <a:xfrm>
                    <a:off x="4737" y="3536"/>
                    <a:ext cx="128" cy="1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8" name="Line 20">
                    <a:extLst>
                      <a:ext uri="{FF2B5EF4-FFF2-40B4-BE49-F238E27FC236}">
                        <a16:creationId xmlns:a16="http://schemas.microsoft.com/office/drawing/2014/main" id="{3D2305E6-D7DA-DFA7-D2BF-191A5419D6DD}"/>
                      </a:ext>
                    </a:extLst>
                  </p:cNvPr>
                  <p:cNvSpPr>
                    <a:spLocks noChangeShapeType="1"/>
                  </p:cNvSpPr>
                  <p:nvPr/>
                </p:nvSpPr>
                <p:spPr bwMode="auto">
                  <a:xfrm>
                    <a:off x="4432" y="3546"/>
                    <a:ext cx="128" cy="1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9" name="Line 21">
                    <a:extLst>
                      <a:ext uri="{FF2B5EF4-FFF2-40B4-BE49-F238E27FC236}">
                        <a16:creationId xmlns:a16="http://schemas.microsoft.com/office/drawing/2014/main" id="{9D4A4AC2-4FB5-83E6-4B8E-CEB556D0F903}"/>
                      </a:ext>
                    </a:extLst>
                  </p:cNvPr>
                  <p:cNvSpPr>
                    <a:spLocks noChangeShapeType="1"/>
                  </p:cNvSpPr>
                  <p:nvPr/>
                </p:nvSpPr>
                <p:spPr bwMode="auto">
                  <a:xfrm rot="5400000">
                    <a:off x="4585" y="3681"/>
                    <a:ext cx="128" cy="1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0" name="Line 22">
                    <a:extLst>
                      <a:ext uri="{FF2B5EF4-FFF2-40B4-BE49-F238E27FC236}">
                        <a16:creationId xmlns:a16="http://schemas.microsoft.com/office/drawing/2014/main" id="{4154B6E0-63CA-D931-0539-F0B419A0D076}"/>
                      </a:ext>
                    </a:extLst>
                  </p:cNvPr>
                  <p:cNvSpPr>
                    <a:spLocks noChangeShapeType="1"/>
                  </p:cNvSpPr>
                  <p:nvPr/>
                </p:nvSpPr>
                <p:spPr bwMode="auto">
                  <a:xfrm rot="5400000">
                    <a:off x="4616" y="3388"/>
                    <a:ext cx="128" cy="1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1" name="Text Box 23">
                    <a:extLst>
                      <a:ext uri="{FF2B5EF4-FFF2-40B4-BE49-F238E27FC236}">
                        <a16:creationId xmlns:a16="http://schemas.microsoft.com/office/drawing/2014/main" id="{8F64777A-A182-E49E-07D2-22FAF3513241}"/>
                      </a:ext>
                    </a:extLst>
                  </p:cNvPr>
                  <p:cNvSpPr txBox="1">
                    <a:spLocks noChangeArrowheads="1"/>
                  </p:cNvSpPr>
                  <p:nvPr/>
                </p:nvSpPr>
                <p:spPr bwMode="auto">
                  <a:xfrm>
                    <a:off x="4572" y="3163"/>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H</a:t>
                    </a:r>
                  </a:p>
                </p:txBody>
              </p:sp>
              <p:sp>
                <p:nvSpPr>
                  <p:cNvPr id="27672" name="Text Box 24">
                    <a:extLst>
                      <a:ext uri="{FF2B5EF4-FFF2-40B4-BE49-F238E27FC236}">
                        <a16:creationId xmlns:a16="http://schemas.microsoft.com/office/drawing/2014/main" id="{C1569F19-06E4-221F-E720-2DA755ADF251}"/>
                      </a:ext>
                    </a:extLst>
                  </p:cNvPr>
                  <p:cNvSpPr txBox="1">
                    <a:spLocks noChangeArrowheads="1"/>
                  </p:cNvSpPr>
                  <p:nvPr/>
                </p:nvSpPr>
                <p:spPr bwMode="auto">
                  <a:xfrm>
                    <a:off x="4251" y="3455"/>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H</a:t>
                    </a:r>
                  </a:p>
                </p:txBody>
              </p:sp>
              <p:sp>
                <p:nvSpPr>
                  <p:cNvPr id="27673" name="Text Box 25">
                    <a:extLst>
                      <a:ext uri="{FF2B5EF4-FFF2-40B4-BE49-F238E27FC236}">
                        <a16:creationId xmlns:a16="http://schemas.microsoft.com/office/drawing/2014/main" id="{CF67C902-7D6B-AE2B-B328-4C93AE4BCCE8}"/>
                      </a:ext>
                    </a:extLst>
                  </p:cNvPr>
                  <p:cNvSpPr txBox="1">
                    <a:spLocks noChangeArrowheads="1"/>
                  </p:cNvSpPr>
                  <p:nvPr/>
                </p:nvSpPr>
                <p:spPr bwMode="auto">
                  <a:xfrm>
                    <a:off x="4535" y="3748"/>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H</a:t>
                    </a:r>
                  </a:p>
                </p:txBody>
              </p:sp>
              <p:sp>
                <p:nvSpPr>
                  <p:cNvPr id="27674" name="Text Box 26">
                    <a:extLst>
                      <a:ext uri="{FF2B5EF4-FFF2-40B4-BE49-F238E27FC236}">
                        <a16:creationId xmlns:a16="http://schemas.microsoft.com/office/drawing/2014/main" id="{D92E2C40-FA3B-8B00-0FC6-BC068CAD2298}"/>
                      </a:ext>
                    </a:extLst>
                  </p:cNvPr>
                  <p:cNvSpPr txBox="1">
                    <a:spLocks noChangeArrowheads="1"/>
                  </p:cNvSpPr>
                  <p:nvPr/>
                </p:nvSpPr>
                <p:spPr bwMode="auto">
                  <a:xfrm>
                    <a:off x="4819" y="3427"/>
                    <a:ext cx="22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H</a:t>
                    </a:r>
                  </a:p>
                </p:txBody>
              </p:sp>
              <p:sp>
                <p:nvSpPr>
                  <p:cNvPr id="27675" name="Text Box 27">
                    <a:extLst>
                      <a:ext uri="{FF2B5EF4-FFF2-40B4-BE49-F238E27FC236}">
                        <a16:creationId xmlns:a16="http://schemas.microsoft.com/office/drawing/2014/main" id="{D3FAF5D2-C423-C6DF-090B-B4BBB97AFB86}"/>
                      </a:ext>
                    </a:extLst>
                  </p:cNvPr>
                  <p:cNvSpPr txBox="1">
                    <a:spLocks noChangeArrowheads="1"/>
                  </p:cNvSpPr>
                  <p:nvPr/>
                </p:nvSpPr>
                <p:spPr bwMode="auto">
                  <a:xfrm>
                    <a:off x="4810" y="3145"/>
                    <a:ext cx="17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a:solidFill>
                          <a:schemeClr val="tx1"/>
                        </a:solidFill>
                      </a:rPr>
                      <a:t>+</a:t>
                    </a:r>
                  </a:p>
                </p:txBody>
              </p:sp>
            </p:grpSp>
            <p:sp>
              <p:nvSpPr>
                <p:cNvPr id="27677" name="Text Box 29">
                  <a:extLst>
                    <a:ext uri="{FF2B5EF4-FFF2-40B4-BE49-F238E27FC236}">
                      <a16:creationId xmlns:a16="http://schemas.microsoft.com/office/drawing/2014/main" id="{C297C61A-7214-CA33-9D1E-261B73C16A0D}"/>
                    </a:ext>
                  </a:extLst>
                </p:cNvPr>
                <p:cNvSpPr txBox="1">
                  <a:spLocks noChangeArrowheads="1"/>
                </p:cNvSpPr>
                <p:nvPr/>
              </p:nvSpPr>
              <p:spPr bwMode="auto">
                <a:xfrm>
                  <a:off x="4922837" y="5124450"/>
                  <a:ext cx="3762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N</a:t>
                  </a:r>
                </a:p>
              </p:txBody>
            </p:sp>
            <p:sp>
              <p:nvSpPr>
                <p:cNvPr id="27680" name="Text Box 32">
                  <a:extLst>
                    <a:ext uri="{FF2B5EF4-FFF2-40B4-BE49-F238E27FC236}">
                      <a16:creationId xmlns:a16="http://schemas.microsoft.com/office/drawing/2014/main" id="{21A90A15-97E6-1910-C294-B4E7C5589818}"/>
                    </a:ext>
                  </a:extLst>
                </p:cNvPr>
                <p:cNvSpPr txBox="1">
                  <a:spLocks noChangeArrowheads="1"/>
                </p:cNvSpPr>
                <p:nvPr/>
              </p:nvSpPr>
              <p:spPr bwMode="auto">
                <a:xfrm>
                  <a:off x="1787525" y="503555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sp>
              <p:nvSpPr>
                <p:cNvPr id="27681" name="Text Box 33">
                  <a:extLst>
                    <a:ext uri="{FF2B5EF4-FFF2-40B4-BE49-F238E27FC236}">
                      <a16:creationId xmlns:a16="http://schemas.microsoft.com/office/drawing/2014/main" id="{0C29653F-534D-761C-13FB-7558039829D4}"/>
                    </a:ext>
                  </a:extLst>
                </p:cNvPr>
                <p:cNvSpPr txBox="1">
                  <a:spLocks noChangeArrowheads="1"/>
                </p:cNvSpPr>
                <p:nvPr/>
              </p:nvSpPr>
              <p:spPr bwMode="auto">
                <a:xfrm>
                  <a:off x="5892800" y="50927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grpSp>
              <p:nvGrpSpPr>
                <p:cNvPr id="27696" name="Group 48">
                  <a:extLst>
                    <a:ext uri="{FF2B5EF4-FFF2-40B4-BE49-F238E27FC236}">
                      <a16:creationId xmlns:a16="http://schemas.microsoft.com/office/drawing/2014/main" id="{93123920-AC6C-A5DD-1489-3B4D425742AF}"/>
                    </a:ext>
                  </a:extLst>
                </p:cNvPr>
                <p:cNvGrpSpPr>
                  <a:grpSpLocks/>
                </p:cNvGrpSpPr>
                <p:nvPr/>
              </p:nvGrpSpPr>
              <p:grpSpPr bwMode="auto">
                <a:xfrm>
                  <a:off x="6338887" y="4976813"/>
                  <a:ext cx="679450" cy="655638"/>
                  <a:chOff x="4312" y="3135"/>
                  <a:chExt cx="428" cy="413"/>
                </a:xfrm>
              </p:grpSpPr>
              <p:grpSp>
                <p:nvGrpSpPr>
                  <p:cNvPr id="27687" name="Group 39">
                    <a:extLst>
                      <a:ext uri="{FF2B5EF4-FFF2-40B4-BE49-F238E27FC236}">
                        <a16:creationId xmlns:a16="http://schemas.microsoft.com/office/drawing/2014/main" id="{8D4B916F-4F61-0858-03CC-D924F1C5B6A2}"/>
                      </a:ext>
                    </a:extLst>
                  </p:cNvPr>
                  <p:cNvGrpSpPr>
                    <a:grpSpLocks/>
                  </p:cNvGrpSpPr>
                  <p:nvPr/>
                </p:nvGrpSpPr>
                <p:grpSpPr bwMode="auto">
                  <a:xfrm>
                    <a:off x="4312" y="3135"/>
                    <a:ext cx="428" cy="298"/>
                    <a:chOff x="4618" y="3135"/>
                    <a:chExt cx="428" cy="298"/>
                  </a:xfrm>
                </p:grpSpPr>
                <p:sp>
                  <p:nvSpPr>
                    <p:cNvPr id="27682" name="Text Box 34">
                      <a:extLst>
                        <a:ext uri="{FF2B5EF4-FFF2-40B4-BE49-F238E27FC236}">
                          <a16:creationId xmlns:a16="http://schemas.microsoft.com/office/drawing/2014/main" id="{8C04829A-D1D2-363D-6F5F-F3AF43A5F697}"/>
                        </a:ext>
                      </a:extLst>
                    </p:cNvPr>
                    <p:cNvSpPr txBox="1">
                      <a:spLocks noChangeArrowheads="1"/>
                    </p:cNvSpPr>
                    <p:nvPr/>
                  </p:nvSpPr>
                  <p:spPr bwMode="auto">
                    <a:xfrm>
                      <a:off x="4639" y="3183"/>
                      <a:ext cx="4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a:solidFill>
                            <a:schemeClr val="tx1"/>
                          </a:solidFill>
                        </a:rPr>
                        <a:t>Cl</a:t>
                      </a:r>
                      <a:r>
                        <a:rPr lang="en-US" altLang="en-US" sz="2000" baseline="30000">
                          <a:solidFill>
                            <a:schemeClr val="tx1"/>
                          </a:solidFill>
                        </a:rPr>
                        <a:t>¯</a:t>
                      </a:r>
                      <a:endParaRPr lang="en-US" altLang="en-US" sz="2000">
                        <a:solidFill>
                          <a:schemeClr val="tx1"/>
                        </a:solidFill>
                      </a:endParaRPr>
                    </a:p>
                  </p:txBody>
                </p:sp>
                <p:sp>
                  <p:nvSpPr>
                    <p:cNvPr id="27683" name="Text Box 35">
                      <a:extLst>
                        <a:ext uri="{FF2B5EF4-FFF2-40B4-BE49-F238E27FC236}">
                          <a16:creationId xmlns:a16="http://schemas.microsoft.com/office/drawing/2014/main" id="{F0160290-C09A-7F40-BC4C-AA085F8BDD92}"/>
                        </a:ext>
                      </a:extLst>
                    </p:cNvPr>
                    <p:cNvSpPr txBox="1">
                      <a:spLocks noChangeArrowheads="1"/>
                    </p:cNvSpPr>
                    <p:nvPr/>
                  </p:nvSpPr>
                  <p:spPr bwMode="auto">
                    <a:xfrm>
                      <a:off x="4618" y="3183"/>
                      <a:ext cx="21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sp>
                  <p:nvSpPr>
                    <p:cNvPr id="27684" name="Text Box 36">
                      <a:extLst>
                        <a:ext uri="{FF2B5EF4-FFF2-40B4-BE49-F238E27FC236}">
                          <a16:creationId xmlns:a16="http://schemas.microsoft.com/office/drawing/2014/main" id="{A180406C-A597-1A7A-0FB7-42A34EB965A0}"/>
                        </a:ext>
                      </a:extLst>
                    </p:cNvPr>
                    <p:cNvSpPr txBox="1">
                      <a:spLocks noChangeArrowheads="1"/>
                    </p:cNvSpPr>
                    <p:nvPr/>
                  </p:nvSpPr>
                  <p:spPr bwMode="auto">
                    <a:xfrm>
                      <a:off x="4827" y="3188"/>
                      <a:ext cx="21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sp>
                  <p:nvSpPr>
                    <p:cNvPr id="27685" name="Text Box 37">
                      <a:extLst>
                        <a:ext uri="{FF2B5EF4-FFF2-40B4-BE49-F238E27FC236}">
                          <a16:creationId xmlns:a16="http://schemas.microsoft.com/office/drawing/2014/main" id="{717B994F-BBAE-B789-83AE-F5B24C51AEDA}"/>
                        </a:ext>
                      </a:extLst>
                    </p:cNvPr>
                    <p:cNvSpPr txBox="1">
                      <a:spLocks noChangeArrowheads="1"/>
                    </p:cNvSpPr>
                    <p:nvPr/>
                  </p:nvSpPr>
                  <p:spPr bwMode="auto">
                    <a:xfrm rot="-5400000">
                      <a:off x="4714" y="3129"/>
                      <a:ext cx="21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grpSp>
              <p:sp>
                <p:nvSpPr>
                  <p:cNvPr id="27686" name="Text Box 38">
                    <a:extLst>
                      <a:ext uri="{FF2B5EF4-FFF2-40B4-BE49-F238E27FC236}">
                        <a16:creationId xmlns:a16="http://schemas.microsoft.com/office/drawing/2014/main" id="{22D64C0C-F745-4AA1-F340-851511CC628F}"/>
                      </a:ext>
                    </a:extLst>
                  </p:cNvPr>
                  <p:cNvSpPr txBox="1">
                    <a:spLocks noChangeArrowheads="1"/>
                  </p:cNvSpPr>
                  <p:nvPr/>
                </p:nvSpPr>
                <p:spPr bwMode="auto">
                  <a:xfrm rot="-5400000">
                    <a:off x="4437" y="3323"/>
                    <a:ext cx="21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grpSp>
            <p:sp>
              <p:nvSpPr>
                <p:cNvPr id="27700" name="Text Box 52">
                  <a:extLst>
                    <a:ext uri="{FF2B5EF4-FFF2-40B4-BE49-F238E27FC236}">
                      <a16:creationId xmlns:a16="http://schemas.microsoft.com/office/drawing/2014/main" id="{542C0C3F-86A5-A5AE-5E93-4EF5F469A80D}"/>
                    </a:ext>
                  </a:extLst>
                </p:cNvPr>
                <p:cNvSpPr txBox="1">
                  <a:spLocks noChangeArrowheads="1"/>
                </p:cNvSpPr>
                <p:nvPr/>
              </p:nvSpPr>
              <p:spPr bwMode="auto">
                <a:xfrm>
                  <a:off x="3314700" y="5019675"/>
                  <a:ext cx="3476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sp>
              <p:nvSpPr>
                <p:cNvPr id="27701" name="Text Box 53">
                  <a:extLst>
                    <a:ext uri="{FF2B5EF4-FFF2-40B4-BE49-F238E27FC236}">
                      <a16:creationId xmlns:a16="http://schemas.microsoft.com/office/drawing/2014/main" id="{D038F91D-E0DE-087D-2951-00D7A7809A7D}"/>
                    </a:ext>
                  </a:extLst>
                </p:cNvPr>
                <p:cNvSpPr txBox="1">
                  <a:spLocks noChangeArrowheads="1"/>
                </p:cNvSpPr>
                <p:nvPr/>
              </p:nvSpPr>
              <p:spPr bwMode="auto">
                <a:xfrm rot="16200000">
                  <a:off x="3116262" y="4906963"/>
                  <a:ext cx="3476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sp>
              <p:nvSpPr>
                <p:cNvPr id="27702" name="Text Box 54">
                  <a:extLst>
                    <a:ext uri="{FF2B5EF4-FFF2-40B4-BE49-F238E27FC236}">
                      <a16:creationId xmlns:a16="http://schemas.microsoft.com/office/drawing/2014/main" id="{6973FCBA-1D4C-6C66-D9D9-E81CEB3BFE99}"/>
                    </a:ext>
                  </a:extLst>
                </p:cNvPr>
                <p:cNvSpPr txBox="1">
                  <a:spLocks noChangeArrowheads="1"/>
                </p:cNvSpPr>
                <p:nvPr/>
              </p:nvSpPr>
              <p:spPr bwMode="auto">
                <a:xfrm rot="16200000">
                  <a:off x="3124200" y="5300663"/>
                  <a:ext cx="3476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a:solidFill>
                        <a:schemeClr val="tx1"/>
                      </a:solidFill>
                    </a:rPr>
                    <a:t>:</a:t>
                  </a:r>
                </a:p>
              </p:txBody>
            </p:sp>
          </p:grpSp>
        </p:gr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A9E1154-0104-4590-57D0-8EC90904500E}"/>
              </a:ext>
            </a:extLst>
          </p:cNvPr>
          <p:cNvSpPr>
            <a:spLocks noGrp="1" noChangeArrowheads="1"/>
          </p:cNvSpPr>
          <p:nvPr>
            <p:ph type="title"/>
          </p:nvPr>
        </p:nvSpPr>
        <p:spPr/>
        <p:txBody>
          <a:bodyPr/>
          <a:lstStyle/>
          <a:p>
            <a:r>
              <a:rPr lang="he-IL" altLang="en-US" sz="3600" dirty="0">
                <a:solidFill>
                  <a:srgbClr val="339933"/>
                </a:solidFill>
              </a:rPr>
              <a:t>גרף אנרגיה כנגד התקדמות התגובה</a:t>
            </a:r>
            <a:br>
              <a:rPr lang="en-US" altLang="en-US" sz="3600" dirty="0">
                <a:solidFill>
                  <a:srgbClr val="339933"/>
                </a:solidFill>
              </a:rPr>
            </a:br>
            <a:r>
              <a:rPr lang="he-IL" altLang="en-US" sz="3600" dirty="0">
                <a:solidFill>
                  <a:srgbClr val="339933"/>
                </a:solidFill>
              </a:rPr>
              <a:t>עבור תגובת התמרה </a:t>
            </a:r>
            <a:r>
              <a:rPr lang="en-US" altLang="en-US" sz="3600" dirty="0">
                <a:solidFill>
                  <a:srgbClr val="339933"/>
                </a:solidFill>
              </a:rPr>
              <a:t>S</a:t>
            </a:r>
            <a:r>
              <a:rPr lang="en-US" altLang="en-US" sz="3600" baseline="-25000" dirty="0">
                <a:solidFill>
                  <a:srgbClr val="339933"/>
                </a:solidFill>
              </a:rPr>
              <a:t>N</a:t>
            </a:r>
            <a:r>
              <a:rPr lang="en-US" altLang="en-US" sz="3600" dirty="0">
                <a:solidFill>
                  <a:srgbClr val="339933"/>
                </a:solidFill>
              </a:rPr>
              <a:t>2</a:t>
            </a:r>
          </a:p>
        </p:txBody>
      </p:sp>
      <p:sp>
        <p:nvSpPr>
          <p:cNvPr id="3" name="מציין מיקום של כותרת תחתונה 4">
            <a:extLst>
              <a:ext uri="{FF2B5EF4-FFF2-40B4-BE49-F238E27FC236}">
                <a16:creationId xmlns:a16="http://schemas.microsoft.com/office/drawing/2014/main" id="{DC1A5C9E-A234-C370-9298-818D19E6A65D}"/>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grpSp>
        <p:nvGrpSpPr>
          <p:cNvPr id="4" name="קבוצה 3">
            <a:extLst>
              <a:ext uri="{FF2B5EF4-FFF2-40B4-BE49-F238E27FC236}">
                <a16:creationId xmlns:a16="http://schemas.microsoft.com/office/drawing/2014/main" id="{F76F45D0-3318-E024-5781-A10589B11144}"/>
              </a:ext>
              <a:ext uri="{C183D7F6-B498-43B3-948B-1728B52AA6E4}">
                <adec:decorative xmlns:adec="http://schemas.microsoft.com/office/drawing/2017/decorative" val="1"/>
              </a:ext>
            </a:extLst>
          </p:cNvPr>
          <p:cNvGrpSpPr/>
          <p:nvPr/>
        </p:nvGrpSpPr>
        <p:grpSpPr>
          <a:xfrm>
            <a:off x="436563" y="1701800"/>
            <a:ext cx="8216900" cy="1322388"/>
            <a:chOff x="436563" y="1701800"/>
            <a:chExt cx="8216900" cy="1322388"/>
          </a:xfrm>
        </p:grpSpPr>
        <p:sp>
          <p:nvSpPr>
            <p:cNvPr id="13317" name="AutoShape 5" descr="תגובת התמרה SN2">
              <a:extLst>
                <a:ext uri="{FF2B5EF4-FFF2-40B4-BE49-F238E27FC236}">
                  <a16:creationId xmlns:a16="http://schemas.microsoft.com/office/drawing/2014/main" id="{7166990D-6E1C-19AD-3756-5BCB0525F43F}"/>
                </a:ext>
              </a:extLst>
            </p:cNvPr>
            <p:cNvSpPr>
              <a:spLocks noChangeAspect="1" noChangeArrowheads="1"/>
            </p:cNvSpPr>
            <p:nvPr/>
          </p:nvSpPr>
          <p:spPr bwMode="auto">
            <a:xfrm>
              <a:off x="436563" y="1701800"/>
              <a:ext cx="8216900"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18" name="Oval 6">
              <a:extLst>
                <a:ext uri="{FF2B5EF4-FFF2-40B4-BE49-F238E27FC236}">
                  <a16:creationId xmlns:a16="http://schemas.microsoft.com/office/drawing/2014/main" id="{9E08E340-0359-3702-F084-6D872C934B0D}"/>
                </a:ext>
              </a:extLst>
            </p:cNvPr>
            <p:cNvSpPr>
              <a:spLocks noChangeArrowheads="1"/>
            </p:cNvSpPr>
            <p:nvPr/>
          </p:nvSpPr>
          <p:spPr bwMode="auto">
            <a:xfrm>
              <a:off x="776288" y="2486025"/>
              <a:ext cx="36512"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19" name="Oval 7">
              <a:extLst>
                <a:ext uri="{FF2B5EF4-FFF2-40B4-BE49-F238E27FC236}">
                  <a16:creationId xmlns:a16="http://schemas.microsoft.com/office/drawing/2014/main" id="{443EB6D5-D798-73A1-D932-C15B0A17F60E}"/>
                </a:ext>
              </a:extLst>
            </p:cNvPr>
            <p:cNvSpPr>
              <a:spLocks noChangeArrowheads="1"/>
            </p:cNvSpPr>
            <p:nvPr/>
          </p:nvSpPr>
          <p:spPr bwMode="auto">
            <a:xfrm>
              <a:off x="776288" y="2403475"/>
              <a:ext cx="36512"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0" name="Oval 8">
              <a:extLst>
                <a:ext uri="{FF2B5EF4-FFF2-40B4-BE49-F238E27FC236}">
                  <a16:creationId xmlns:a16="http://schemas.microsoft.com/office/drawing/2014/main" id="{97F1D166-324C-C20F-5C1E-4259C1AA0A3A}"/>
                </a:ext>
              </a:extLst>
            </p:cNvPr>
            <p:cNvSpPr>
              <a:spLocks noChangeArrowheads="1"/>
            </p:cNvSpPr>
            <p:nvPr/>
          </p:nvSpPr>
          <p:spPr bwMode="auto">
            <a:xfrm>
              <a:off x="679450" y="2273300"/>
              <a:ext cx="34925" cy="3492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1" name="Oval 9">
              <a:extLst>
                <a:ext uri="{FF2B5EF4-FFF2-40B4-BE49-F238E27FC236}">
                  <a16:creationId xmlns:a16="http://schemas.microsoft.com/office/drawing/2014/main" id="{386D05D6-AB7A-D69C-E2CF-F168EC65292B}"/>
                </a:ext>
              </a:extLst>
            </p:cNvPr>
            <p:cNvSpPr>
              <a:spLocks noChangeArrowheads="1"/>
            </p:cNvSpPr>
            <p:nvPr/>
          </p:nvSpPr>
          <p:spPr bwMode="auto">
            <a:xfrm>
              <a:off x="596900" y="2273300"/>
              <a:ext cx="34925" cy="3492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2" name="Oval 10">
              <a:extLst>
                <a:ext uri="{FF2B5EF4-FFF2-40B4-BE49-F238E27FC236}">
                  <a16:creationId xmlns:a16="http://schemas.microsoft.com/office/drawing/2014/main" id="{72659516-0841-DD45-8AF7-007296D2B1EE}"/>
                </a:ext>
              </a:extLst>
            </p:cNvPr>
            <p:cNvSpPr>
              <a:spLocks noChangeArrowheads="1"/>
            </p:cNvSpPr>
            <p:nvPr/>
          </p:nvSpPr>
          <p:spPr bwMode="auto">
            <a:xfrm>
              <a:off x="515938" y="2486025"/>
              <a:ext cx="34925"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3" name="Oval 11">
              <a:extLst>
                <a:ext uri="{FF2B5EF4-FFF2-40B4-BE49-F238E27FC236}">
                  <a16:creationId xmlns:a16="http://schemas.microsoft.com/office/drawing/2014/main" id="{4C65AF8E-34CB-02E1-6F73-11B1CD6DFE50}"/>
                </a:ext>
              </a:extLst>
            </p:cNvPr>
            <p:cNvSpPr>
              <a:spLocks noChangeArrowheads="1"/>
            </p:cNvSpPr>
            <p:nvPr/>
          </p:nvSpPr>
          <p:spPr bwMode="auto">
            <a:xfrm>
              <a:off x="515938" y="2403475"/>
              <a:ext cx="34925"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4" name="Oval 12">
              <a:extLst>
                <a:ext uri="{FF2B5EF4-FFF2-40B4-BE49-F238E27FC236}">
                  <a16:creationId xmlns:a16="http://schemas.microsoft.com/office/drawing/2014/main" id="{B401451E-47A3-132F-26B7-5228CF389C8C}"/>
                </a:ext>
              </a:extLst>
            </p:cNvPr>
            <p:cNvSpPr>
              <a:spLocks noChangeArrowheads="1"/>
            </p:cNvSpPr>
            <p:nvPr/>
          </p:nvSpPr>
          <p:spPr bwMode="auto">
            <a:xfrm>
              <a:off x="679450" y="2633663"/>
              <a:ext cx="34925"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5" name="Oval 13">
              <a:extLst>
                <a:ext uri="{FF2B5EF4-FFF2-40B4-BE49-F238E27FC236}">
                  <a16:creationId xmlns:a16="http://schemas.microsoft.com/office/drawing/2014/main" id="{B583DFD0-5790-36C3-60BF-5D194A05EDC7}"/>
                </a:ext>
              </a:extLst>
            </p:cNvPr>
            <p:cNvSpPr>
              <a:spLocks noChangeArrowheads="1"/>
            </p:cNvSpPr>
            <p:nvPr/>
          </p:nvSpPr>
          <p:spPr bwMode="auto">
            <a:xfrm>
              <a:off x="596900" y="2633663"/>
              <a:ext cx="34925"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6" name="Line 14">
              <a:extLst>
                <a:ext uri="{FF2B5EF4-FFF2-40B4-BE49-F238E27FC236}">
                  <a16:creationId xmlns:a16="http://schemas.microsoft.com/office/drawing/2014/main" id="{38A7AC63-9122-8821-1AE0-1FED8DEDED55}"/>
                </a:ext>
              </a:extLst>
            </p:cNvPr>
            <p:cNvSpPr>
              <a:spLocks noChangeShapeType="1"/>
            </p:cNvSpPr>
            <p:nvPr/>
          </p:nvSpPr>
          <p:spPr bwMode="auto">
            <a:xfrm>
              <a:off x="909638" y="2227263"/>
              <a:ext cx="66675"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7" name="Rectangle 15">
              <a:extLst>
                <a:ext uri="{FF2B5EF4-FFF2-40B4-BE49-F238E27FC236}">
                  <a16:creationId xmlns:a16="http://schemas.microsoft.com/office/drawing/2014/main" id="{C4C66076-ADD3-71DA-D102-866791D0CB61}"/>
                </a:ext>
              </a:extLst>
            </p:cNvPr>
            <p:cNvSpPr>
              <a:spLocks noChangeArrowheads="1"/>
            </p:cNvSpPr>
            <p:nvPr/>
          </p:nvSpPr>
          <p:spPr bwMode="auto">
            <a:xfrm>
              <a:off x="908050" y="2220913"/>
              <a:ext cx="69850"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28" name="Freeform 16">
              <a:extLst>
                <a:ext uri="{FF2B5EF4-FFF2-40B4-BE49-F238E27FC236}">
                  <a16:creationId xmlns:a16="http://schemas.microsoft.com/office/drawing/2014/main" id="{E91C29A5-0B9E-875A-E673-8E3DE5D61D0B}"/>
                </a:ext>
              </a:extLst>
            </p:cNvPr>
            <p:cNvSpPr>
              <a:spLocks/>
            </p:cNvSpPr>
            <p:nvPr/>
          </p:nvSpPr>
          <p:spPr bwMode="auto">
            <a:xfrm>
              <a:off x="1881188" y="2151063"/>
              <a:ext cx="231775" cy="233362"/>
            </a:xfrm>
            <a:custGeom>
              <a:avLst/>
              <a:gdLst>
                <a:gd name="T0" fmla="*/ 0 w 241"/>
                <a:gd name="T1" fmla="*/ 10 h 243"/>
                <a:gd name="T2" fmla="*/ 10 w 241"/>
                <a:gd name="T3" fmla="*/ 0 h 243"/>
                <a:gd name="T4" fmla="*/ 241 w 241"/>
                <a:gd name="T5" fmla="*/ 229 h 243"/>
                <a:gd name="T6" fmla="*/ 227 w 241"/>
                <a:gd name="T7" fmla="*/ 243 h 243"/>
                <a:gd name="T8" fmla="*/ 0 w 241"/>
                <a:gd name="T9" fmla="*/ 10 h 243"/>
              </a:gdLst>
              <a:ahLst/>
              <a:cxnLst>
                <a:cxn ang="0">
                  <a:pos x="T0" y="T1"/>
                </a:cxn>
                <a:cxn ang="0">
                  <a:pos x="T2" y="T3"/>
                </a:cxn>
                <a:cxn ang="0">
                  <a:pos x="T4" y="T5"/>
                </a:cxn>
                <a:cxn ang="0">
                  <a:pos x="T6" y="T7"/>
                </a:cxn>
                <a:cxn ang="0">
                  <a:pos x="T8" y="T9"/>
                </a:cxn>
              </a:cxnLst>
              <a:rect l="0" t="0" r="r" b="b"/>
              <a:pathLst>
                <a:path w="241" h="243">
                  <a:moveTo>
                    <a:pt x="0" y="10"/>
                  </a:moveTo>
                  <a:lnTo>
                    <a:pt x="10" y="0"/>
                  </a:lnTo>
                  <a:lnTo>
                    <a:pt x="241" y="229"/>
                  </a:lnTo>
                  <a:lnTo>
                    <a:pt x="227" y="243"/>
                  </a:lnTo>
                  <a:lnTo>
                    <a:pt x="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29" name="Freeform 17">
              <a:extLst>
                <a:ext uri="{FF2B5EF4-FFF2-40B4-BE49-F238E27FC236}">
                  <a16:creationId xmlns:a16="http://schemas.microsoft.com/office/drawing/2014/main" id="{823FDF75-2751-CBC2-F0B6-333E74699D43}"/>
                </a:ext>
              </a:extLst>
            </p:cNvPr>
            <p:cNvSpPr>
              <a:spLocks/>
            </p:cNvSpPr>
            <p:nvPr/>
          </p:nvSpPr>
          <p:spPr bwMode="auto">
            <a:xfrm>
              <a:off x="1930400" y="2519363"/>
              <a:ext cx="195263" cy="282575"/>
            </a:xfrm>
            <a:custGeom>
              <a:avLst/>
              <a:gdLst>
                <a:gd name="T0" fmla="*/ 88 w 204"/>
                <a:gd name="T1" fmla="*/ 294 h 294"/>
                <a:gd name="T2" fmla="*/ 0 w 204"/>
                <a:gd name="T3" fmla="*/ 243 h 294"/>
                <a:gd name="T4" fmla="*/ 190 w 204"/>
                <a:gd name="T5" fmla="*/ 0 h 294"/>
                <a:gd name="T6" fmla="*/ 204 w 204"/>
                <a:gd name="T7" fmla="*/ 7 h 294"/>
                <a:gd name="T8" fmla="*/ 88 w 204"/>
                <a:gd name="T9" fmla="*/ 294 h 294"/>
              </a:gdLst>
              <a:ahLst/>
              <a:cxnLst>
                <a:cxn ang="0">
                  <a:pos x="T0" y="T1"/>
                </a:cxn>
                <a:cxn ang="0">
                  <a:pos x="T2" y="T3"/>
                </a:cxn>
                <a:cxn ang="0">
                  <a:pos x="T4" y="T5"/>
                </a:cxn>
                <a:cxn ang="0">
                  <a:pos x="T6" y="T7"/>
                </a:cxn>
                <a:cxn ang="0">
                  <a:pos x="T8" y="T9"/>
                </a:cxn>
              </a:cxnLst>
              <a:rect l="0" t="0" r="r" b="b"/>
              <a:pathLst>
                <a:path w="204" h="294">
                  <a:moveTo>
                    <a:pt x="88" y="294"/>
                  </a:moveTo>
                  <a:lnTo>
                    <a:pt x="0" y="243"/>
                  </a:lnTo>
                  <a:lnTo>
                    <a:pt x="190" y="0"/>
                  </a:lnTo>
                  <a:lnTo>
                    <a:pt x="204" y="7"/>
                  </a:lnTo>
                  <a:lnTo>
                    <a:pt x="88" y="29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0" name="Line 18">
              <a:extLst>
                <a:ext uri="{FF2B5EF4-FFF2-40B4-BE49-F238E27FC236}">
                  <a16:creationId xmlns:a16="http://schemas.microsoft.com/office/drawing/2014/main" id="{31CC4C69-70C2-94E5-C94B-FB83A987FCB7}"/>
                </a:ext>
              </a:extLst>
            </p:cNvPr>
            <p:cNvSpPr>
              <a:spLocks noChangeShapeType="1"/>
            </p:cNvSpPr>
            <p:nvPr/>
          </p:nvSpPr>
          <p:spPr bwMode="auto">
            <a:xfrm flipH="1" flipV="1">
              <a:off x="1835150" y="2606675"/>
              <a:ext cx="6350" cy="793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1" name="Freeform 19">
              <a:extLst>
                <a:ext uri="{FF2B5EF4-FFF2-40B4-BE49-F238E27FC236}">
                  <a16:creationId xmlns:a16="http://schemas.microsoft.com/office/drawing/2014/main" id="{3E7B4918-8F98-1315-043E-67B2A7901305}"/>
                </a:ext>
              </a:extLst>
            </p:cNvPr>
            <p:cNvSpPr>
              <a:spLocks/>
            </p:cNvSpPr>
            <p:nvPr/>
          </p:nvSpPr>
          <p:spPr bwMode="auto">
            <a:xfrm>
              <a:off x="1825625" y="2600325"/>
              <a:ext cx="22225" cy="20638"/>
            </a:xfrm>
            <a:custGeom>
              <a:avLst/>
              <a:gdLst>
                <a:gd name="T0" fmla="*/ 24 w 24"/>
                <a:gd name="T1" fmla="*/ 14 h 21"/>
                <a:gd name="T2" fmla="*/ 7 w 24"/>
                <a:gd name="T3" fmla="*/ 21 h 21"/>
                <a:gd name="T4" fmla="*/ 0 w 24"/>
                <a:gd name="T5" fmla="*/ 7 h 21"/>
                <a:gd name="T6" fmla="*/ 17 w 24"/>
                <a:gd name="T7" fmla="*/ 0 h 21"/>
                <a:gd name="T8" fmla="*/ 24 w 24"/>
                <a:gd name="T9" fmla="*/ 14 h 21"/>
              </a:gdLst>
              <a:ahLst/>
              <a:cxnLst>
                <a:cxn ang="0">
                  <a:pos x="T0" y="T1"/>
                </a:cxn>
                <a:cxn ang="0">
                  <a:pos x="T2" y="T3"/>
                </a:cxn>
                <a:cxn ang="0">
                  <a:pos x="T4" y="T5"/>
                </a:cxn>
                <a:cxn ang="0">
                  <a:pos x="T6" y="T7"/>
                </a:cxn>
                <a:cxn ang="0">
                  <a:pos x="T8" y="T9"/>
                </a:cxn>
              </a:cxnLst>
              <a:rect l="0" t="0" r="r" b="b"/>
              <a:pathLst>
                <a:path w="24" h="21">
                  <a:moveTo>
                    <a:pt x="24" y="14"/>
                  </a:moveTo>
                  <a:lnTo>
                    <a:pt x="7" y="21"/>
                  </a:lnTo>
                  <a:lnTo>
                    <a:pt x="0" y="7"/>
                  </a:lnTo>
                  <a:lnTo>
                    <a:pt x="17" y="0"/>
                  </a:lnTo>
                  <a:lnTo>
                    <a:pt x="24"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2" name="Line 20">
              <a:extLst>
                <a:ext uri="{FF2B5EF4-FFF2-40B4-BE49-F238E27FC236}">
                  <a16:creationId xmlns:a16="http://schemas.microsoft.com/office/drawing/2014/main" id="{6F0B140A-9AF7-72A6-2B59-D6D2863BB82A}"/>
                </a:ext>
              </a:extLst>
            </p:cNvPr>
            <p:cNvSpPr>
              <a:spLocks noChangeShapeType="1"/>
            </p:cNvSpPr>
            <p:nvPr/>
          </p:nvSpPr>
          <p:spPr bwMode="auto">
            <a:xfrm flipH="1" flipV="1">
              <a:off x="1870075" y="2581275"/>
              <a:ext cx="11113" cy="1905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3" name="Freeform 21">
              <a:extLst>
                <a:ext uri="{FF2B5EF4-FFF2-40B4-BE49-F238E27FC236}">
                  <a16:creationId xmlns:a16="http://schemas.microsoft.com/office/drawing/2014/main" id="{AC5CE71B-61CD-5847-2AE4-36C1E21D31B0}"/>
                </a:ext>
              </a:extLst>
            </p:cNvPr>
            <p:cNvSpPr>
              <a:spLocks/>
            </p:cNvSpPr>
            <p:nvPr/>
          </p:nvSpPr>
          <p:spPr bwMode="auto">
            <a:xfrm>
              <a:off x="1857375" y="2571750"/>
              <a:ext cx="33338" cy="39688"/>
            </a:xfrm>
            <a:custGeom>
              <a:avLst/>
              <a:gdLst>
                <a:gd name="T0" fmla="*/ 34 w 34"/>
                <a:gd name="T1" fmla="*/ 30 h 41"/>
                <a:gd name="T2" fmla="*/ 17 w 34"/>
                <a:gd name="T3" fmla="*/ 41 h 41"/>
                <a:gd name="T4" fmla="*/ 0 w 34"/>
                <a:gd name="T5" fmla="*/ 10 h 41"/>
                <a:gd name="T6" fmla="*/ 17 w 34"/>
                <a:gd name="T7" fmla="*/ 0 h 41"/>
                <a:gd name="T8" fmla="*/ 34 w 34"/>
                <a:gd name="T9" fmla="*/ 30 h 41"/>
              </a:gdLst>
              <a:ahLst/>
              <a:cxnLst>
                <a:cxn ang="0">
                  <a:pos x="T0" y="T1"/>
                </a:cxn>
                <a:cxn ang="0">
                  <a:pos x="T2" y="T3"/>
                </a:cxn>
                <a:cxn ang="0">
                  <a:pos x="T4" y="T5"/>
                </a:cxn>
                <a:cxn ang="0">
                  <a:pos x="T6" y="T7"/>
                </a:cxn>
                <a:cxn ang="0">
                  <a:pos x="T8" y="T9"/>
                </a:cxn>
              </a:cxnLst>
              <a:rect l="0" t="0" r="r" b="b"/>
              <a:pathLst>
                <a:path w="34" h="41">
                  <a:moveTo>
                    <a:pt x="34" y="30"/>
                  </a:moveTo>
                  <a:lnTo>
                    <a:pt x="17" y="41"/>
                  </a:lnTo>
                  <a:lnTo>
                    <a:pt x="0" y="10"/>
                  </a:lnTo>
                  <a:lnTo>
                    <a:pt x="17" y="0"/>
                  </a:lnTo>
                  <a:lnTo>
                    <a:pt x="34"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4" name="Line 22">
              <a:extLst>
                <a:ext uri="{FF2B5EF4-FFF2-40B4-BE49-F238E27FC236}">
                  <a16:creationId xmlns:a16="http://schemas.microsoft.com/office/drawing/2014/main" id="{7F8A01F0-0CAE-8BB1-60D7-584C1CF8E405}"/>
                </a:ext>
              </a:extLst>
            </p:cNvPr>
            <p:cNvSpPr>
              <a:spLocks noChangeShapeType="1"/>
            </p:cNvSpPr>
            <p:nvPr/>
          </p:nvSpPr>
          <p:spPr bwMode="auto">
            <a:xfrm flipH="1" flipV="1">
              <a:off x="1906588" y="2551113"/>
              <a:ext cx="17462" cy="3651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5" name="Freeform 23">
              <a:extLst>
                <a:ext uri="{FF2B5EF4-FFF2-40B4-BE49-F238E27FC236}">
                  <a16:creationId xmlns:a16="http://schemas.microsoft.com/office/drawing/2014/main" id="{B3883173-CE52-B115-6FEC-743A7FCA8E50}"/>
                </a:ext>
              </a:extLst>
            </p:cNvPr>
            <p:cNvSpPr>
              <a:spLocks/>
            </p:cNvSpPr>
            <p:nvPr/>
          </p:nvSpPr>
          <p:spPr bwMode="auto">
            <a:xfrm>
              <a:off x="1893888" y="2544763"/>
              <a:ext cx="39687" cy="52387"/>
            </a:xfrm>
            <a:custGeom>
              <a:avLst/>
              <a:gdLst>
                <a:gd name="T0" fmla="*/ 41 w 41"/>
                <a:gd name="T1" fmla="*/ 45 h 55"/>
                <a:gd name="T2" fmla="*/ 24 w 41"/>
                <a:gd name="T3" fmla="*/ 55 h 55"/>
                <a:gd name="T4" fmla="*/ 0 w 41"/>
                <a:gd name="T5" fmla="*/ 11 h 55"/>
                <a:gd name="T6" fmla="*/ 17 w 41"/>
                <a:gd name="T7" fmla="*/ 0 h 55"/>
                <a:gd name="T8" fmla="*/ 41 w 41"/>
                <a:gd name="T9" fmla="*/ 45 h 55"/>
              </a:gdLst>
              <a:ahLst/>
              <a:cxnLst>
                <a:cxn ang="0">
                  <a:pos x="T0" y="T1"/>
                </a:cxn>
                <a:cxn ang="0">
                  <a:pos x="T2" y="T3"/>
                </a:cxn>
                <a:cxn ang="0">
                  <a:pos x="T4" y="T5"/>
                </a:cxn>
                <a:cxn ang="0">
                  <a:pos x="T6" y="T7"/>
                </a:cxn>
                <a:cxn ang="0">
                  <a:pos x="T8" y="T9"/>
                </a:cxn>
              </a:cxnLst>
              <a:rect l="0" t="0" r="r" b="b"/>
              <a:pathLst>
                <a:path w="41" h="55">
                  <a:moveTo>
                    <a:pt x="41" y="45"/>
                  </a:moveTo>
                  <a:lnTo>
                    <a:pt x="24" y="55"/>
                  </a:lnTo>
                  <a:lnTo>
                    <a:pt x="0" y="11"/>
                  </a:lnTo>
                  <a:lnTo>
                    <a:pt x="17" y="0"/>
                  </a:lnTo>
                  <a:lnTo>
                    <a:pt x="41"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6" name="Line 24">
              <a:extLst>
                <a:ext uri="{FF2B5EF4-FFF2-40B4-BE49-F238E27FC236}">
                  <a16:creationId xmlns:a16="http://schemas.microsoft.com/office/drawing/2014/main" id="{94B11D49-F5B2-D661-1553-52DEE7B47D41}"/>
                </a:ext>
              </a:extLst>
            </p:cNvPr>
            <p:cNvSpPr>
              <a:spLocks noChangeShapeType="1"/>
            </p:cNvSpPr>
            <p:nvPr/>
          </p:nvSpPr>
          <p:spPr bwMode="auto">
            <a:xfrm flipH="1" flipV="1">
              <a:off x="1943100" y="2525713"/>
              <a:ext cx="22225" cy="4921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7" name="Freeform 25">
              <a:extLst>
                <a:ext uri="{FF2B5EF4-FFF2-40B4-BE49-F238E27FC236}">
                  <a16:creationId xmlns:a16="http://schemas.microsoft.com/office/drawing/2014/main" id="{7487430E-9673-A3FA-D2A5-6E1D1C4E8B62}"/>
                </a:ext>
              </a:extLst>
            </p:cNvPr>
            <p:cNvSpPr>
              <a:spLocks/>
            </p:cNvSpPr>
            <p:nvPr/>
          </p:nvSpPr>
          <p:spPr bwMode="auto">
            <a:xfrm>
              <a:off x="1930400" y="2516188"/>
              <a:ext cx="49213" cy="68262"/>
            </a:xfrm>
            <a:custGeom>
              <a:avLst/>
              <a:gdLst>
                <a:gd name="T0" fmla="*/ 51 w 51"/>
                <a:gd name="T1" fmla="*/ 61 h 71"/>
                <a:gd name="T2" fmla="*/ 34 w 51"/>
                <a:gd name="T3" fmla="*/ 71 h 71"/>
                <a:gd name="T4" fmla="*/ 0 w 51"/>
                <a:gd name="T5" fmla="*/ 10 h 71"/>
                <a:gd name="T6" fmla="*/ 17 w 51"/>
                <a:gd name="T7" fmla="*/ 0 h 71"/>
                <a:gd name="T8" fmla="*/ 51 w 51"/>
                <a:gd name="T9" fmla="*/ 61 h 71"/>
              </a:gdLst>
              <a:ahLst/>
              <a:cxnLst>
                <a:cxn ang="0">
                  <a:pos x="T0" y="T1"/>
                </a:cxn>
                <a:cxn ang="0">
                  <a:pos x="T2" y="T3"/>
                </a:cxn>
                <a:cxn ang="0">
                  <a:pos x="T4" y="T5"/>
                </a:cxn>
                <a:cxn ang="0">
                  <a:pos x="T6" y="T7"/>
                </a:cxn>
                <a:cxn ang="0">
                  <a:pos x="T8" y="T9"/>
                </a:cxn>
              </a:cxnLst>
              <a:rect l="0" t="0" r="r" b="b"/>
              <a:pathLst>
                <a:path w="51" h="71">
                  <a:moveTo>
                    <a:pt x="51" y="61"/>
                  </a:moveTo>
                  <a:lnTo>
                    <a:pt x="34" y="71"/>
                  </a:lnTo>
                  <a:lnTo>
                    <a:pt x="0" y="10"/>
                  </a:lnTo>
                  <a:lnTo>
                    <a:pt x="17" y="0"/>
                  </a:lnTo>
                  <a:lnTo>
                    <a:pt x="51" y="6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38" name="Line 26">
              <a:extLst>
                <a:ext uri="{FF2B5EF4-FFF2-40B4-BE49-F238E27FC236}">
                  <a16:creationId xmlns:a16="http://schemas.microsoft.com/office/drawing/2014/main" id="{735FD365-4332-9798-89AA-53898B984B7C}"/>
                </a:ext>
              </a:extLst>
            </p:cNvPr>
            <p:cNvSpPr>
              <a:spLocks noChangeShapeType="1"/>
            </p:cNvSpPr>
            <p:nvPr/>
          </p:nvSpPr>
          <p:spPr bwMode="auto">
            <a:xfrm flipH="1" flipV="1">
              <a:off x="1979613" y="2495550"/>
              <a:ext cx="31750" cy="650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9" name="Freeform 27">
              <a:extLst>
                <a:ext uri="{FF2B5EF4-FFF2-40B4-BE49-F238E27FC236}">
                  <a16:creationId xmlns:a16="http://schemas.microsoft.com/office/drawing/2014/main" id="{F7F3F01C-D62D-2F0D-FC5E-8B2A8723F893}"/>
                </a:ext>
              </a:extLst>
            </p:cNvPr>
            <p:cNvSpPr>
              <a:spLocks/>
            </p:cNvSpPr>
            <p:nvPr/>
          </p:nvSpPr>
          <p:spPr bwMode="auto">
            <a:xfrm>
              <a:off x="1965325" y="2489200"/>
              <a:ext cx="55563" cy="82550"/>
            </a:xfrm>
            <a:custGeom>
              <a:avLst/>
              <a:gdLst>
                <a:gd name="T0" fmla="*/ 58 w 58"/>
                <a:gd name="T1" fmla="*/ 75 h 86"/>
                <a:gd name="T2" fmla="*/ 41 w 58"/>
                <a:gd name="T3" fmla="*/ 86 h 86"/>
                <a:gd name="T4" fmla="*/ 0 w 58"/>
                <a:gd name="T5" fmla="*/ 11 h 86"/>
                <a:gd name="T6" fmla="*/ 17 w 58"/>
                <a:gd name="T7" fmla="*/ 0 h 86"/>
                <a:gd name="T8" fmla="*/ 58 w 58"/>
                <a:gd name="T9" fmla="*/ 75 h 86"/>
              </a:gdLst>
              <a:ahLst/>
              <a:cxnLst>
                <a:cxn ang="0">
                  <a:pos x="T0" y="T1"/>
                </a:cxn>
                <a:cxn ang="0">
                  <a:pos x="T2" y="T3"/>
                </a:cxn>
                <a:cxn ang="0">
                  <a:pos x="T4" y="T5"/>
                </a:cxn>
                <a:cxn ang="0">
                  <a:pos x="T6" y="T7"/>
                </a:cxn>
                <a:cxn ang="0">
                  <a:pos x="T8" y="T9"/>
                </a:cxn>
              </a:cxnLst>
              <a:rect l="0" t="0" r="r" b="b"/>
              <a:pathLst>
                <a:path w="58" h="86">
                  <a:moveTo>
                    <a:pt x="58" y="75"/>
                  </a:moveTo>
                  <a:lnTo>
                    <a:pt x="41" y="86"/>
                  </a:lnTo>
                  <a:lnTo>
                    <a:pt x="0" y="11"/>
                  </a:lnTo>
                  <a:lnTo>
                    <a:pt x="17" y="0"/>
                  </a:lnTo>
                  <a:lnTo>
                    <a:pt x="58" y="7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0" name="Line 28">
              <a:extLst>
                <a:ext uri="{FF2B5EF4-FFF2-40B4-BE49-F238E27FC236}">
                  <a16:creationId xmlns:a16="http://schemas.microsoft.com/office/drawing/2014/main" id="{C3679007-5532-30EF-CE22-116B6E791AF0}"/>
                </a:ext>
              </a:extLst>
            </p:cNvPr>
            <p:cNvSpPr>
              <a:spLocks noChangeShapeType="1"/>
            </p:cNvSpPr>
            <p:nvPr/>
          </p:nvSpPr>
          <p:spPr bwMode="auto">
            <a:xfrm flipH="1" flipV="1">
              <a:off x="2014538" y="2470150"/>
              <a:ext cx="39687" cy="793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1" name="Freeform 29">
              <a:extLst>
                <a:ext uri="{FF2B5EF4-FFF2-40B4-BE49-F238E27FC236}">
                  <a16:creationId xmlns:a16="http://schemas.microsoft.com/office/drawing/2014/main" id="{1321204B-3977-7576-2C65-6F001477C3FB}"/>
                </a:ext>
              </a:extLst>
            </p:cNvPr>
            <p:cNvSpPr>
              <a:spLocks/>
            </p:cNvSpPr>
            <p:nvPr/>
          </p:nvSpPr>
          <p:spPr bwMode="auto">
            <a:xfrm>
              <a:off x="2001838" y="2459038"/>
              <a:ext cx="61912" cy="100012"/>
            </a:xfrm>
            <a:custGeom>
              <a:avLst/>
              <a:gdLst>
                <a:gd name="T0" fmla="*/ 65 w 65"/>
                <a:gd name="T1" fmla="*/ 93 h 103"/>
                <a:gd name="T2" fmla="*/ 48 w 65"/>
                <a:gd name="T3" fmla="*/ 103 h 103"/>
                <a:gd name="T4" fmla="*/ 0 w 65"/>
                <a:gd name="T5" fmla="*/ 11 h 103"/>
                <a:gd name="T6" fmla="*/ 17 w 65"/>
                <a:gd name="T7" fmla="*/ 0 h 103"/>
                <a:gd name="T8" fmla="*/ 65 w 65"/>
                <a:gd name="T9" fmla="*/ 93 h 103"/>
              </a:gdLst>
              <a:ahLst/>
              <a:cxnLst>
                <a:cxn ang="0">
                  <a:pos x="T0" y="T1"/>
                </a:cxn>
                <a:cxn ang="0">
                  <a:pos x="T2" y="T3"/>
                </a:cxn>
                <a:cxn ang="0">
                  <a:pos x="T4" y="T5"/>
                </a:cxn>
                <a:cxn ang="0">
                  <a:pos x="T6" y="T7"/>
                </a:cxn>
                <a:cxn ang="0">
                  <a:pos x="T8" y="T9"/>
                </a:cxn>
              </a:cxnLst>
              <a:rect l="0" t="0" r="r" b="b"/>
              <a:pathLst>
                <a:path w="65" h="103">
                  <a:moveTo>
                    <a:pt x="65" y="93"/>
                  </a:moveTo>
                  <a:lnTo>
                    <a:pt x="48" y="103"/>
                  </a:lnTo>
                  <a:lnTo>
                    <a:pt x="0" y="11"/>
                  </a:lnTo>
                  <a:lnTo>
                    <a:pt x="17" y="0"/>
                  </a:lnTo>
                  <a:lnTo>
                    <a:pt x="65"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2" name="Line 30">
              <a:extLst>
                <a:ext uri="{FF2B5EF4-FFF2-40B4-BE49-F238E27FC236}">
                  <a16:creationId xmlns:a16="http://schemas.microsoft.com/office/drawing/2014/main" id="{32B5C519-DAD2-3CBC-3AF3-890B506B54EB}"/>
                </a:ext>
              </a:extLst>
            </p:cNvPr>
            <p:cNvSpPr>
              <a:spLocks noChangeShapeType="1"/>
            </p:cNvSpPr>
            <p:nvPr/>
          </p:nvSpPr>
          <p:spPr bwMode="auto">
            <a:xfrm flipH="1" flipV="1">
              <a:off x="2049463" y="2439988"/>
              <a:ext cx="46037" cy="9525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3" name="Freeform 31">
              <a:extLst>
                <a:ext uri="{FF2B5EF4-FFF2-40B4-BE49-F238E27FC236}">
                  <a16:creationId xmlns:a16="http://schemas.microsoft.com/office/drawing/2014/main" id="{FFD7C3DD-9FAF-3DED-F7A9-341ACF582C9D}"/>
                </a:ext>
              </a:extLst>
            </p:cNvPr>
            <p:cNvSpPr>
              <a:spLocks/>
            </p:cNvSpPr>
            <p:nvPr/>
          </p:nvSpPr>
          <p:spPr bwMode="auto">
            <a:xfrm>
              <a:off x="2038350" y="2433638"/>
              <a:ext cx="68263" cy="111125"/>
            </a:xfrm>
            <a:custGeom>
              <a:avLst/>
              <a:gdLst>
                <a:gd name="T0" fmla="*/ 71 w 71"/>
                <a:gd name="T1" fmla="*/ 106 h 116"/>
                <a:gd name="T2" fmla="*/ 54 w 71"/>
                <a:gd name="T3" fmla="*/ 116 h 116"/>
                <a:gd name="T4" fmla="*/ 0 w 71"/>
                <a:gd name="T5" fmla="*/ 10 h 116"/>
                <a:gd name="T6" fmla="*/ 17 w 71"/>
                <a:gd name="T7" fmla="*/ 0 h 116"/>
                <a:gd name="T8" fmla="*/ 71 w 71"/>
                <a:gd name="T9" fmla="*/ 106 h 116"/>
              </a:gdLst>
              <a:ahLst/>
              <a:cxnLst>
                <a:cxn ang="0">
                  <a:pos x="T0" y="T1"/>
                </a:cxn>
                <a:cxn ang="0">
                  <a:pos x="T2" y="T3"/>
                </a:cxn>
                <a:cxn ang="0">
                  <a:pos x="T4" y="T5"/>
                </a:cxn>
                <a:cxn ang="0">
                  <a:pos x="T6" y="T7"/>
                </a:cxn>
                <a:cxn ang="0">
                  <a:pos x="T8" y="T9"/>
                </a:cxn>
              </a:cxnLst>
              <a:rect l="0" t="0" r="r" b="b"/>
              <a:pathLst>
                <a:path w="71" h="116">
                  <a:moveTo>
                    <a:pt x="71" y="106"/>
                  </a:moveTo>
                  <a:lnTo>
                    <a:pt x="54" y="116"/>
                  </a:lnTo>
                  <a:lnTo>
                    <a:pt x="0" y="10"/>
                  </a:lnTo>
                  <a:lnTo>
                    <a:pt x="17" y="0"/>
                  </a:lnTo>
                  <a:lnTo>
                    <a:pt x="71" y="10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4" name="Rectangle 32">
              <a:extLst>
                <a:ext uri="{FF2B5EF4-FFF2-40B4-BE49-F238E27FC236}">
                  <a16:creationId xmlns:a16="http://schemas.microsoft.com/office/drawing/2014/main" id="{6069C7B7-ACEF-6A3D-D4A5-FF4D11FA8C5B}"/>
                </a:ext>
              </a:extLst>
            </p:cNvPr>
            <p:cNvSpPr>
              <a:spLocks noChangeArrowheads="1"/>
            </p:cNvSpPr>
            <p:nvPr/>
          </p:nvSpPr>
          <p:spPr bwMode="auto">
            <a:xfrm>
              <a:off x="2249488" y="2430463"/>
              <a:ext cx="330200" cy="15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45" name="Oval 33">
              <a:extLst>
                <a:ext uri="{FF2B5EF4-FFF2-40B4-BE49-F238E27FC236}">
                  <a16:creationId xmlns:a16="http://schemas.microsoft.com/office/drawing/2014/main" id="{E57EEB82-36D3-F7C4-8036-447DA5810A73}"/>
                </a:ext>
              </a:extLst>
            </p:cNvPr>
            <p:cNvSpPr>
              <a:spLocks noChangeArrowheads="1"/>
            </p:cNvSpPr>
            <p:nvPr/>
          </p:nvSpPr>
          <p:spPr bwMode="auto">
            <a:xfrm>
              <a:off x="2687638" y="2322513"/>
              <a:ext cx="36512"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6" name="Oval 34">
              <a:extLst>
                <a:ext uri="{FF2B5EF4-FFF2-40B4-BE49-F238E27FC236}">
                  <a16:creationId xmlns:a16="http://schemas.microsoft.com/office/drawing/2014/main" id="{84100C76-EECE-7133-67A6-15B08A1DB7E7}"/>
                </a:ext>
              </a:extLst>
            </p:cNvPr>
            <p:cNvSpPr>
              <a:spLocks noChangeArrowheads="1"/>
            </p:cNvSpPr>
            <p:nvPr/>
          </p:nvSpPr>
          <p:spPr bwMode="auto">
            <a:xfrm>
              <a:off x="2605088" y="2322513"/>
              <a:ext cx="36512"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7" name="Oval 35">
              <a:extLst>
                <a:ext uri="{FF2B5EF4-FFF2-40B4-BE49-F238E27FC236}">
                  <a16:creationId xmlns:a16="http://schemas.microsoft.com/office/drawing/2014/main" id="{A24D9543-55D6-5714-6035-2365EC8C56E9}"/>
                </a:ext>
              </a:extLst>
            </p:cNvPr>
            <p:cNvSpPr>
              <a:spLocks noChangeArrowheads="1"/>
            </p:cNvSpPr>
            <p:nvPr/>
          </p:nvSpPr>
          <p:spPr bwMode="auto">
            <a:xfrm>
              <a:off x="2851150" y="2503488"/>
              <a:ext cx="36513"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8" name="Oval 36">
              <a:extLst>
                <a:ext uri="{FF2B5EF4-FFF2-40B4-BE49-F238E27FC236}">
                  <a16:creationId xmlns:a16="http://schemas.microsoft.com/office/drawing/2014/main" id="{16BFECF2-0F3A-A846-D415-EB8A3BF7CDCC}"/>
                </a:ext>
              </a:extLst>
            </p:cNvPr>
            <p:cNvSpPr>
              <a:spLocks noChangeArrowheads="1"/>
            </p:cNvSpPr>
            <p:nvPr/>
          </p:nvSpPr>
          <p:spPr bwMode="auto">
            <a:xfrm>
              <a:off x="2851150" y="2419350"/>
              <a:ext cx="36513"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49" name="Oval 37">
              <a:extLst>
                <a:ext uri="{FF2B5EF4-FFF2-40B4-BE49-F238E27FC236}">
                  <a16:creationId xmlns:a16="http://schemas.microsoft.com/office/drawing/2014/main" id="{00E788C9-D7D7-4CD9-51DB-57153EE110EC}"/>
                </a:ext>
              </a:extLst>
            </p:cNvPr>
            <p:cNvSpPr>
              <a:spLocks noChangeArrowheads="1"/>
            </p:cNvSpPr>
            <p:nvPr/>
          </p:nvSpPr>
          <p:spPr bwMode="auto">
            <a:xfrm>
              <a:off x="2687638" y="2568575"/>
              <a:ext cx="36512"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0" name="Oval 38">
              <a:extLst>
                <a:ext uri="{FF2B5EF4-FFF2-40B4-BE49-F238E27FC236}">
                  <a16:creationId xmlns:a16="http://schemas.microsoft.com/office/drawing/2014/main" id="{BA42F03A-38FE-F792-BA48-D9CE31B3708F}"/>
                </a:ext>
              </a:extLst>
            </p:cNvPr>
            <p:cNvSpPr>
              <a:spLocks noChangeArrowheads="1"/>
            </p:cNvSpPr>
            <p:nvPr/>
          </p:nvSpPr>
          <p:spPr bwMode="auto">
            <a:xfrm>
              <a:off x="2605088" y="2568575"/>
              <a:ext cx="36512"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1" name="Freeform 39">
              <a:extLst>
                <a:ext uri="{FF2B5EF4-FFF2-40B4-BE49-F238E27FC236}">
                  <a16:creationId xmlns:a16="http://schemas.microsoft.com/office/drawing/2014/main" id="{15689BFF-C407-BA34-79FE-BA829C4E52B4}"/>
                </a:ext>
              </a:extLst>
            </p:cNvPr>
            <p:cNvSpPr>
              <a:spLocks/>
            </p:cNvSpPr>
            <p:nvPr/>
          </p:nvSpPr>
          <p:spPr bwMode="auto">
            <a:xfrm>
              <a:off x="642938" y="2024063"/>
              <a:ext cx="1281112" cy="350837"/>
            </a:xfrm>
            <a:custGeom>
              <a:avLst/>
              <a:gdLst>
                <a:gd name="T0" fmla="*/ 0 w 392"/>
                <a:gd name="T1" fmla="*/ 40 h 107"/>
                <a:gd name="T2" fmla="*/ 10 w 392"/>
                <a:gd name="T3" fmla="*/ 30 h 107"/>
                <a:gd name="T4" fmla="*/ 18 w 392"/>
                <a:gd name="T5" fmla="*/ 20 h 107"/>
                <a:gd name="T6" fmla="*/ 28 w 392"/>
                <a:gd name="T7" fmla="*/ 13 h 107"/>
                <a:gd name="T8" fmla="*/ 37 w 392"/>
                <a:gd name="T9" fmla="*/ 7 h 107"/>
                <a:gd name="T10" fmla="*/ 47 w 392"/>
                <a:gd name="T11" fmla="*/ 3 h 107"/>
                <a:gd name="T12" fmla="*/ 58 w 392"/>
                <a:gd name="T13" fmla="*/ 1 h 107"/>
                <a:gd name="T14" fmla="*/ 69 w 392"/>
                <a:gd name="T15" fmla="*/ 0 h 107"/>
                <a:gd name="T16" fmla="*/ 81 w 392"/>
                <a:gd name="T17" fmla="*/ 1 h 107"/>
                <a:gd name="T18" fmla="*/ 93 w 392"/>
                <a:gd name="T19" fmla="*/ 3 h 107"/>
                <a:gd name="T20" fmla="*/ 106 w 392"/>
                <a:gd name="T21" fmla="*/ 6 h 107"/>
                <a:gd name="T22" fmla="*/ 119 w 392"/>
                <a:gd name="T23" fmla="*/ 11 h 107"/>
                <a:gd name="T24" fmla="*/ 133 w 392"/>
                <a:gd name="T25" fmla="*/ 16 h 107"/>
                <a:gd name="T26" fmla="*/ 147 w 392"/>
                <a:gd name="T27" fmla="*/ 22 h 107"/>
                <a:gd name="T28" fmla="*/ 162 w 392"/>
                <a:gd name="T29" fmla="*/ 28 h 107"/>
                <a:gd name="T30" fmla="*/ 177 w 392"/>
                <a:gd name="T31" fmla="*/ 35 h 107"/>
                <a:gd name="T32" fmla="*/ 193 w 392"/>
                <a:gd name="T33" fmla="*/ 42 h 107"/>
                <a:gd name="T34" fmla="*/ 209 w 392"/>
                <a:gd name="T35" fmla="*/ 50 h 107"/>
                <a:gd name="T36" fmla="*/ 226 w 392"/>
                <a:gd name="T37" fmla="*/ 57 h 107"/>
                <a:gd name="T38" fmla="*/ 243 w 392"/>
                <a:gd name="T39" fmla="*/ 65 h 107"/>
                <a:gd name="T40" fmla="*/ 261 w 392"/>
                <a:gd name="T41" fmla="*/ 72 h 107"/>
                <a:gd name="T42" fmla="*/ 280 w 392"/>
                <a:gd name="T43" fmla="*/ 79 h 107"/>
                <a:gd name="T44" fmla="*/ 298 w 392"/>
                <a:gd name="T45" fmla="*/ 86 h 107"/>
                <a:gd name="T46" fmla="*/ 318 w 392"/>
                <a:gd name="T47" fmla="*/ 92 h 107"/>
                <a:gd name="T48" fmla="*/ 358 w 392"/>
                <a:gd name="T49" fmla="*/ 102 h 107"/>
                <a:gd name="T50" fmla="*/ 379 w 392"/>
                <a:gd name="T51" fmla="*/ 105 h 107"/>
                <a:gd name="T52" fmla="*/ 392 w 392"/>
                <a:gd name="T53" fmla="*/ 107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92" h="107">
                  <a:moveTo>
                    <a:pt x="0" y="40"/>
                  </a:moveTo>
                  <a:lnTo>
                    <a:pt x="10" y="30"/>
                  </a:lnTo>
                  <a:lnTo>
                    <a:pt x="18" y="20"/>
                  </a:lnTo>
                  <a:lnTo>
                    <a:pt x="28" y="13"/>
                  </a:lnTo>
                  <a:lnTo>
                    <a:pt x="37" y="7"/>
                  </a:lnTo>
                  <a:lnTo>
                    <a:pt x="47" y="3"/>
                  </a:lnTo>
                  <a:lnTo>
                    <a:pt x="58" y="1"/>
                  </a:lnTo>
                  <a:lnTo>
                    <a:pt x="69" y="0"/>
                  </a:lnTo>
                  <a:lnTo>
                    <a:pt x="81" y="1"/>
                  </a:lnTo>
                  <a:lnTo>
                    <a:pt x="93" y="3"/>
                  </a:lnTo>
                  <a:lnTo>
                    <a:pt x="106" y="6"/>
                  </a:lnTo>
                  <a:lnTo>
                    <a:pt x="119" y="11"/>
                  </a:lnTo>
                  <a:lnTo>
                    <a:pt x="133" y="16"/>
                  </a:lnTo>
                  <a:lnTo>
                    <a:pt x="147" y="22"/>
                  </a:lnTo>
                  <a:lnTo>
                    <a:pt x="162" y="28"/>
                  </a:lnTo>
                  <a:lnTo>
                    <a:pt x="177" y="35"/>
                  </a:lnTo>
                  <a:lnTo>
                    <a:pt x="193" y="42"/>
                  </a:lnTo>
                  <a:lnTo>
                    <a:pt x="209" y="50"/>
                  </a:lnTo>
                  <a:lnTo>
                    <a:pt x="226" y="57"/>
                  </a:lnTo>
                  <a:lnTo>
                    <a:pt x="243" y="65"/>
                  </a:lnTo>
                  <a:lnTo>
                    <a:pt x="261" y="72"/>
                  </a:lnTo>
                  <a:lnTo>
                    <a:pt x="280" y="79"/>
                  </a:lnTo>
                  <a:lnTo>
                    <a:pt x="298" y="86"/>
                  </a:lnTo>
                  <a:lnTo>
                    <a:pt x="318" y="92"/>
                  </a:lnTo>
                  <a:lnTo>
                    <a:pt x="358" y="102"/>
                  </a:lnTo>
                  <a:lnTo>
                    <a:pt x="379" y="105"/>
                  </a:lnTo>
                  <a:lnTo>
                    <a:pt x="392" y="107"/>
                  </a:lnTo>
                </a:path>
              </a:pathLst>
            </a:custGeom>
            <a:noFill/>
            <a:ln w="1079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52" name="Freeform 40">
              <a:extLst>
                <a:ext uri="{FF2B5EF4-FFF2-40B4-BE49-F238E27FC236}">
                  <a16:creationId xmlns:a16="http://schemas.microsoft.com/office/drawing/2014/main" id="{15120E09-1C70-AF55-3CE2-8D4E38BA1B53}"/>
                </a:ext>
              </a:extLst>
            </p:cNvPr>
            <p:cNvSpPr>
              <a:spLocks/>
            </p:cNvSpPr>
            <p:nvPr/>
          </p:nvSpPr>
          <p:spPr bwMode="auto">
            <a:xfrm>
              <a:off x="1897063" y="2332038"/>
              <a:ext cx="133350" cy="77787"/>
            </a:xfrm>
            <a:custGeom>
              <a:avLst/>
              <a:gdLst>
                <a:gd name="T0" fmla="*/ 139 w 139"/>
                <a:gd name="T1" fmla="*/ 55 h 82"/>
                <a:gd name="T2" fmla="*/ 0 w 139"/>
                <a:gd name="T3" fmla="*/ 82 h 82"/>
                <a:gd name="T4" fmla="*/ 27 w 139"/>
                <a:gd name="T5" fmla="*/ 45 h 82"/>
                <a:gd name="T6" fmla="*/ 10 w 139"/>
                <a:gd name="T7" fmla="*/ 0 h 82"/>
                <a:gd name="T8" fmla="*/ 139 w 139"/>
                <a:gd name="T9" fmla="*/ 55 h 82"/>
              </a:gdLst>
              <a:ahLst/>
              <a:cxnLst>
                <a:cxn ang="0">
                  <a:pos x="T0" y="T1"/>
                </a:cxn>
                <a:cxn ang="0">
                  <a:pos x="T2" y="T3"/>
                </a:cxn>
                <a:cxn ang="0">
                  <a:pos x="T4" y="T5"/>
                </a:cxn>
                <a:cxn ang="0">
                  <a:pos x="T6" y="T7"/>
                </a:cxn>
                <a:cxn ang="0">
                  <a:pos x="T8" y="T9"/>
                </a:cxn>
              </a:cxnLst>
              <a:rect l="0" t="0" r="r" b="b"/>
              <a:pathLst>
                <a:path w="139" h="82">
                  <a:moveTo>
                    <a:pt x="139" y="55"/>
                  </a:moveTo>
                  <a:lnTo>
                    <a:pt x="0" y="82"/>
                  </a:lnTo>
                  <a:lnTo>
                    <a:pt x="27" y="45"/>
                  </a:lnTo>
                  <a:lnTo>
                    <a:pt x="10" y="0"/>
                  </a:lnTo>
                  <a:lnTo>
                    <a:pt x="139" y="5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3" name="Freeform 41">
              <a:extLst>
                <a:ext uri="{FF2B5EF4-FFF2-40B4-BE49-F238E27FC236}">
                  <a16:creationId xmlns:a16="http://schemas.microsoft.com/office/drawing/2014/main" id="{AD37C2DB-722D-D39E-ECBE-A2ED481A585A}"/>
                </a:ext>
              </a:extLst>
            </p:cNvPr>
            <p:cNvSpPr>
              <a:spLocks/>
            </p:cNvSpPr>
            <p:nvPr/>
          </p:nvSpPr>
          <p:spPr bwMode="auto">
            <a:xfrm>
              <a:off x="2373313" y="1997075"/>
              <a:ext cx="334962" cy="255588"/>
            </a:xfrm>
            <a:custGeom>
              <a:avLst/>
              <a:gdLst>
                <a:gd name="T0" fmla="*/ 0 w 102"/>
                <a:gd name="T1" fmla="*/ 78 h 78"/>
                <a:gd name="T2" fmla="*/ 9 w 102"/>
                <a:gd name="T3" fmla="*/ 55 h 78"/>
                <a:gd name="T4" fmla="*/ 17 w 102"/>
                <a:gd name="T5" fmla="*/ 35 h 78"/>
                <a:gd name="T6" fmla="*/ 26 w 102"/>
                <a:gd name="T7" fmla="*/ 20 h 78"/>
                <a:gd name="T8" fmla="*/ 35 w 102"/>
                <a:gd name="T9" fmla="*/ 9 h 78"/>
                <a:gd name="T10" fmla="*/ 45 w 102"/>
                <a:gd name="T11" fmla="*/ 3 h 78"/>
                <a:gd name="T12" fmla="*/ 55 w 102"/>
                <a:gd name="T13" fmla="*/ 0 h 78"/>
                <a:gd name="T14" fmla="*/ 65 w 102"/>
                <a:gd name="T15" fmla="*/ 1 h 78"/>
                <a:gd name="T16" fmla="*/ 75 w 102"/>
                <a:gd name="T17" fmla="*/ 6 h 78"/>
                <a:gd name="T18" fmla="*/ 83 w 102"/>
                <a:gd name="T19" fmla="*/ 14 h 78"/>
                <a:gd name="T20" fmla="*/ 91 w 102"/>
                <a:gd name="T21" fmla="*/ 25 h 78"/>
                <a:gd name="T22" fmla="*/ 98 w 102"/>
                <a:gd name="T23" fmla="*/ 39 h 78"/>
                <a:gd name="T24" fmla="*/ 102 w 102"/>
                <a:gd name="T25" fmla="*/ 5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 h="78">
                  <a:moveTo>
                    <a:pt x="0" y="78"/>
                  </a:moveTo>
                  <a:lnTo>
                    <a:pt x="9" y="55"/>
                  </a:lnTo>
                  <a:lnTo>
                    <a:pt x="17" y="35"/>
                  </a:lnTo>
                  <a:lnTo>
                    <a:pt x="26" y="20"/>
                  </a:lnTo>
                  <a:lnTo>
                    <a:pt x="35" y="9"/>
                  </a:lnTo>
                  <a:lnTo>
                    <a:pt x="45" y="3"/>
                  </a:lnTo>
                  <a:lnTo>
                    <a:pt x="55" y="0"/>
                  </a:lnTo>
                  <a:lnTo>
                    <a:pt x="65" y="1"/>
                  </a:lnTo>
                  <a:lnTo>
                    <a:pt x="75" y="6"/>
                  </a:lnTo>
                  <a:lnTo>
                    <a:pt x="83" y="14"/>
                  </a:lnTo>
                  <a:lnTo>
                    <a:pt x="91" y="25"/>
                  </a:lnTo>
                  <a:lnTo>
                    <a:pt x="98" y="39"/>
                  </a:lnTo>
                  <a:lnTo>
                    <a:pt x="102" y="50"/>
                  </a:lnTo>
                </a:path>
              </a:pathLst>
            </a:custGeom>
            <a:noFill/>
            <a:ln w="1079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54" name="Freeform 42">
              <a:extLst>
                <a:ext uri="{FF2B5EF4-FFF2-40B4-BE49-F238E27FC236}">
                  <a16:creationId xmlns:a16="http://schemas.microsoft.com/office/drawing/2014/main" id="{C29F1D8A-392C-3111-74B1-BA612141AB51}"/>
                </a:ext>
              </a:extLst>
            </p:cNvPr>
            <p:cNvSpPr>
              <a:spLocks/>
            </p:cNvSpPr>
            <p:nvPr/>
          </p:nvSpPr>
          <p:spPr bwMode="auto">
            <a:xfrm>
              <a:off x="2660650" y="2128838"/>
              <a:ext cx="79375" cy="138112"/>
            </a:xfrm>
            <a:custGeom>
              <a:avLst/>
              <a:gdLst>
                <a:gd name="T0" fmla="*/ 78 w 82"/>
                <a:gd name="T1" fmla="*/ 144 h 144"/>
                <a:gd name="T2" fmla="*/ 0 w 82"/>
                <a:gd name="T3" fmla="*/ 24 h 144"/>
                <a:gd name="T4" fmla="*/ 48 w 82"/>
                <a:gd name="T5" fmla="*/ 34 h 144"/>
                <a:gd name="T6" fmla="*/ 82 w 82"/>
                <a:gd name="T7" fmla="*/ 0 h 144"/>
                <a:gd name="T8" fmla="*/ 78 w 82"/>
                <a:gd name="T9" fmla="*/ 144 h 144"/>
              </a:gdLst>
              <a:ahLst/>
              <a:cxnLst>
                <a:cxn ang="0">
                  <a:pos x="T0" y="T1"/>
                </a:cxn>
                <a:cxn ang="0">
                  <a:pos x="T2" y="T3"/>
                </a:cxn>
                <a:cxn ang="0">
                  <a:pos x="T4" y="T5"/>
                </a:cxn>
                <a:cxn ang="0">
                  <a:pos x="T6" y="T7"/>
                </a:cxn>
                <a:cxn ang="0">
                  <a:pos x="T8" y="T9"/>
                </a:cxn>
              </a:cxnLst>
              <a:rect l="0" t="0" r="r" b="b"/>
              <a:pathLst>
                <a:path w="82" h="144">
                  <a:moveTo>
                    <a:pt x="78" y="144"/>
                  </a:moveTo>
                  <a:lnTo>
                    <a:pt x="0" y="24"/>
                  </a:lnTo>
                  <a:lnTo>
                    <a:pt x="48" y="34"/>
                  </a:lnTo>
                  <a:lnTo>
                    <a:pt x="82" y="0"/>
                  </a:lnTo>
                  <a:lnTo>
                    <a:pt x="78" y="1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5" name="Freeform 43">
              <a:extLst>
                <a:ext uri="{FF2B5EF4-FFF2-40B4-BE49-F238E27FC236}">
                  <a16:creationId xmlns:a16="http://schemas.microsoft.com/office/drawing/2014/main" id="{A947A114-6F6C-034F-0F34-8709CE406C5A}"/>
                </a:ext>
              </a:extLst>
            </p:cNvPr>
            <p:cNvSpPr>
              <a:spLocks/>
            </p:cNvSpPr>
            <p:nvPr/>
          </p:nvSpPr>
          <p:spPr bwMode="auto">
            <a:xfrm>
              <a:off x="3573463" y="2398713"/>
              <a:ext cx="163512" cy="84137"/>
            </a:xfrm>
            <a:custGeom>
              <a:avLst/>
              <a:gdLst>
                <a:gd name="T0" fmla="*/ 170 w 170"/>
                <a:gd name="T1" fmla="*/ 44 h 88"/>
                <a:gd name="T2" fmla="*/ 0 w 170"/>
                <a:gd name="T3" fmla="*/ 88 h 88"/>
                <a:gd name="T4" fmla="*/ 20 w 170"/>
                <a:gd name="T5" fmla="*/ 44 h 88"/>
                <a:gd name="T6" fmla="*/ 0 w 170"/>
                <a:gd name="T7" fmla="*/ 0 h 88"/>
                <a:gd name="T8" fmla="*/ 170 w 170"/>
                <a:gd name="T9" fmla="*/ 44 h 88"/>
              </a:gdLst>
              <a:ahLst/>
              <a:cxnLst>
                <a:cxn ang="0">
                  <a:pos x="T0" y="T1"/>
                </a:cxn>
                <a:cxn ang="0">
                  <a:pos x="T2" y="T3"/>
                </a:cxn>
                <a:cxn ang="0">
                  <a:pos x="T4" y="T5"/>
                </a:cxn>
                <a:cxn ang="0">
                  <a:pos x="T6" y="T7"/>
                </a:cxn>
                <a:cxn ang="0">
                  <a:pos x="T8" y="T9"/>
                </a:cxn>
              </a:cxnLst>
              <a:rect l="0" t="0" r="r" b="b"/>
              <a:pathLst>
                <a:path w="170" h="88">
                  <a:moveTo>
                    <a:pt x="170" y="44"/>
                  </a:moveTo>
                  <a:lnTo>
                    <a:pt x="0" y="88"/>
                  </a:lnTo>
                  <a:lnTo>
                    <a:pt x="20" y="44"/>
                  </a:lnTo>
                  <a:lnTo>
                    <a:pt x="0" y="0"/>
                  </a:lnTo>
                  <a:lnTo>
                    <a:pt x="170" y="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56" name="Line 44">
              <a:extLst>
                <a:ext uri="{FF2B5EF4-FFF2-40B4-BE49-F238E27FC236}">
                  <a16:creationId xmlns:a16="http://schemas.microsoft.com/office/drawing/2014/main" id="{58D13FF1-7F40-4E66-97EA-632D5AFD358C}"/>
                </a:ext>
              </a:extLst>
            </p:cNvPr>
            <p:cNvSpPr>
              <a:spLocks noChangeShapeType="1"/>
            </p:cNvSpPr>
            <p:nvPr/>
          </p:nvSpPr>
          <p:spPr bwMode="auto">
            <a:xfrm flipH="1">
              <a:off x="3086100" y="2439988"/>
              <a:ext cx="503238"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7" name="Rectangle 45">
              <a:extLst>
                <a:ext uri="{FF2B5EF4-FFF2-40B4-BE49-F238E27FC236}">
                  <a16:creationId xmlns:a16="http://schemas.microsoft.com/office/drawing/2014/main" id="{7F5DD7CA-CAE9-450A-B6C7-D03DF6DA06ED}"/>
                </a:ext>
              </a:extLst>
            </p:cNvPr>
            <p:cNvSpPr>
              <a:spLocks noChangeArrowheads="1"/>
            </p:cNvSpPr>
            <p:nvPr/>
          </p:nvSpPr>
          <p:spPr bwMode="auto">
            <a:xfrm>
              <a:off x="3082925" y="2430463"/>
              <a:ext cx="509588" cy="15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58" name="Rectangle 46">
              <a:extLst>
                <a:ext uri="{FF2B5EF4-FFF2-40B4-BE49-F238E27FC236}">
                  <a16:creationId xmlns:a16="http://schemas.microsoft.com/office/drawing/2014/main" id="{FC9905DB-72F8-37DE-224A-1FF3735325C7}"/>
                </a:ext>
              </a:extLst>
            </p:cNvPr>
            <p:cNvSpPr>
              <a:spLocks noChangeArrowheads="1"/>
            </p:cNvSpPr>
            <p:nvPr/>
          </p:nvSpPr>
          <p:spPr bwMode="auto">
            <a:xfrm>
              <a:off x="4559300" y="1993900"/>
              <a:ext cx="15875" cy="3048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59" name="Freeform 47">
              <a:extLst>
                <a:ext uri="{FF2B5EF4-FFF2-40B4-BE49-F238E27FC236}">
                  <a16:creationId xmlns:a16="http://schemas.microsoft.com/office/drawing/2014/main" id="{889A32E6-2DAD-A50F-6FAC-C09665362B83}"/>
                </a:ext>
              </a:extLst>
            </p:cNvPr>
            <p:cNvSpPr>
              <a:spLocks/>
            </p:cNvSpPr>
            <p:nvPr/>
          </p:nvSpPr>
          <p:spPr bwMode="auto">
            <a:xfrm>
              <a:off x="4584700" y="2486025"/>
              <a:ext cx="131763" cy="298450"/>
            </a:xfrm>
            <a:custGeom>
              <a:avLst/>
              <a:gdLst>
                <a:gd name="T0" fmla="*/ 136 w 136"/>
                <a:gd name="T1" fmla="*/ 284 h 311"/>
                <a:gd name="T2" fmla="*/ 38 w 136"/>
                <a:gd name="T3" fmla="*/ 311 h 311"/>
                <a:gd name="T4" fmla="*/ 0 w 136"/>
                <a:gd name="T5" fmla="*/ 0 h 311"/>
                <a:gd name="T6" fmla="*/ 17 w 136"/>
                <a:gd name="T7" fmla="*/ 0 h 311"/>
                <a:gd name="T8" fmla="*/ 136 w 136"/>
                <a:gd name="T9" fmla="*/ 284 h 311"/>
              </a:gdLst>
              <a:ahLst/>
              <a:cxnLst>
                <a:cxn ang="0">
                  <a:pos x="T0" y="T1"/>
                </a:cxn>
                <a:cxn ang="0">
                  <a:pos x="T2" y="T3"/>
                </a:cxn>
                <a:cxn ang="0">
                  <a:pos x="T4" y="T5"/>
                </a:cxn>
                <a:cxn ang="0">
                  <a:pos x="T6" y="T7"/>
                </a:cxn>
                <a:cxn ang="0">
                  <a:pos x="T8" y="T9"/>
                </a:cxn>
              </a:cxnLst>
              <a:rect l="0" t="0" r="r" b="b"/>
              <a:pathLst>
                <a:path w="136" h="311">
                  <a:moveTo>
                    <a:pt x="136" y="284"/>
                  </a:moveTo>
                  <a:lnTo>
                    <a:pt x="38" y="311"/>
                  </a:lnTo>
                  <a:lnTo>
                    <a:pt x="0" y="0"/>
                  </a:lnTo>
                  <a:lnTo>
                    <a:pt x="17" y="0"/>
                  </a:lnTo>
                  <a:lnTo>
                    <a:pt x="136" y="28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0" name="Line 48">
              <a:extLst>
                <a:ext uri="{FF2B5EF4-FFF2-40B4-BE49-F238E27FC236}">
                  <a16:creationId xmlns:a16="http://schemas.microsoft.com/office/drawing/2014/main" id="{3778D4EA-7A1A-03B9-EBCF-5925F4ACC555}"/>
                </a:ext>
              </a:extLst>
            </p:cNvPr>
            <p:cNvSpPr>
              <a:spLocks noChangeShapeType="1"/>
            </p:cNvSpPr>
            <p:nvPr/>
          </p:nvSpPr>
          <p:spPr bwMode="auto">
            <a:xfrm flipH="1" flipV="1">
              <a:off x="4475163" y="2738438"/>
              <a:ext cx="6350" cy="31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61" name="Freeform 49">
              <a:extLst>
                <a:ext uri="{FF2B5EF4-FFF2-40B4-BE49-F238E27FC236}">
                  <a16:creationId xmlns:a16="http://schemas.microsoft.com/office/drawing/2014/main" id="{05D1C7D6-34FB-CA35-9D5C-738F2E63E6B0}"/>
                </a:ext>
              </a:extLst>
            </p:cNvPr>
            <p:cNvSpPr>
              <a:spLocks/>
            </p:cNvSpPr>
            <p:nvPr/>
          </p:nvSpPr>
          <p:spPr bwMode="auto">
            <a:xfrm>
              <a:off x="4468813" y="2728913"/>
              <a:ext cx="19050" cy="19050"/>
            </a:xfrm>
            <a:custGeom>
              <a:avLst/>
              <a:gdLst>
                <a:gd name="T0" fmla="*/ 21 w 21"/>
                <a:gd name="T1" fmla="*/ 3 h 20"/>
                <a:gd name="T2" fmla="*/ 17 w 21"/>
                <a:gd name="T3" fmla="*/ 20 h 20"/>
                <a:gd name="T4" fmla="*/ 0 w 21"/>
                <a:gd name="T5" fmla="*/ 17 h 20"/>
                <a:gd name="T6" fmla="*/ 4 w 21"/>
                <a:gd name="T7" fmla="*/ 0 h 20"/>
                <a:gd name="T8" fmla="*/ 21 w 21"/>
                <a:gd name="T9" fmla="*/ 3 h 20"/>
              </a:gdLst>
              <a:ahLst/>
              <a:cxnLst>
                <a:cxn ang="0">
                  <a:pos x="T0" y="T1"/>
                </a:cxn>
                <a:cxn ang="0">
                  <a:pos x="T2" y="T3"/>
                </a:cxn>
                <a:cxn ang="0">
                  <a:pos x="T4" y="T5"/>
                </a:cxn>
                <a:cxn ang="0">
                  <a:pos x="T6" y="T7"/>
                </a:cxn>
                <a:cxn ang="0">
                  <a:pos x="T8" y="T9"/>
                </a:cxn>
              </a:cxnLst>
              <a:rect l="0" t="0" r="r" b="b"/>
              <a:pathLst>
                <a:path w="21" h="20">
                  <a:moveTo>
                    <a:pt x="21" y="3"/>
                  </a:moveTo>
                  <a:lnTo>
                    <a:pt x="17" y="20"/>
                  </a:lnTo>
                  <a:lnTo>
                    <a:pt x="0" y="17"/>
                  </a:lnTo>
                  <a:lnTo>
                    <a:pt x="4" y="0"/>
                  </a:lnTo>
                  <a:lnTo>
                    <a:pt x="21" y="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2" name="Line 50">
              <a:extLst>
                <a:ext uri="{FF2B5EF4-FFF2-40B4-BE49-F238E27FC236}">
                  <a16:creationId xmlns:a16="http://schemas.microsoft.com/office/drawing/2014/main" id="{B50225A5-F1BB-C6E6-B458-9E44BFDEF35D}"/>
                </a:ext>
              </a:extLst>
            </p:cNvPr>
            <p:cNvSpPr>
              <a:spLocks noChangeShapeType="1"/>
            </p:cNvSpPr>
            <p:nvPr/>
          </p:nvSpPr>
          <p:spPr bwMode="auto">
            <a:xfrm flipH="1" flipV="1">
              <a:off x="4478338" y="2692400"/>
              <a:ext cx="22225" cy="95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63" name="Freeform 51">
              <a:extLst>
                <a:ext uri="{FF2B5EF4-FFF2-40B4-BE49-F238E27FC236}">
                  <a16:creationId xmlns:a16="http://schemas.microsoft.com/office/drawing/2014/main" id="{997A267A-3326-8C0D-3A2F-73C0D152D922}"/>
                </a:ext>
              </a:extLst>
            </p:cNvPr>
            <p:cNvSpPr>
              <a:spLocks/>
            </p:cNvSpPr>
            <p:nvPr/>
          </p:nvSpPr>
          <p:spPr bwMode="auto">
            <a:xfrm>
              <a:off x="4468813" y="2686050"/>
              <a:ext cx="38100" cy="23813"/>
            </a:xfrm>
            <a:custGeom>
              <a:avLst/>
              <a:gdLst>
                <a:gd name="T0" fmla="*/ 41 w 41"/>
                <a:gd name="T1" fmla="*/ 7 h 24"/>
                <a:gd name="T2" fmla="*/ 34 w 41"/>
                <a:gd name="T3" fmla="*/ 24 h 24"/>
                <a:gd name="T4" fmla="*/ 0 w 41"/>
                <a:gd name="T5" fmla="*/ 17 h 24"/>
                <a:gd name="T6" fmla="*/ 7 w 41"/>
                <a:gd name="T7" fmla="*/ 0 h 24"/>
                <a:gd name="T8" fmla="*/ 41 w 41"/>
                <a:gd name="T9" fmla="*/ 7 h 24"/>
              </a:gdLst>
              <a:ahLst/>
              <a:cxnLst>
                <a:cxn ang="0">
                  <a:pos x="T0" y="T1"/>
                </a:cxn>
                <a:cxn ang="0">
                  <a:pos x="T2" y="T3"/>
                </a:cxn>
                <a:cxn ang="0">
                  <a:pos x="T4" y="T5"/>
                </a:cxn>
                <a:cxn ang="0">
                  <a:pos x="T6" y="T7"/>
                </a:cxn>
                <a:cxn ang="0">
                  <a:pos x="T8" y="T9"/>
                </a:cxn>
              </a:cxnLst>
              <a:rect l="0" t="0" r="r" b="b"/>
              <a:pathLst>
                <a:path w="41" h="24">
                  <a:moveTo>
                    <a:pt x="41" y="7"/>
                  </a:moveTo>
                  <a:lnTo>
                    <a:pt x="34" y="24"/>
                  </a:lnTo>
                  <a:lnTo>
                    <a:pt x="0" y="17"/>
                  </a:lnTo>
                  <a:lnTo>
                    <a:pt x="7" y="0"/>
                  </a:lnTo>
                  <a:lnTo>
                    <a:pt x="41"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4" name="Line 52">
              <a:extLst>
                <a:ext uri="{FF2B5EF4-FFF2-40B4-BE49-F238E27FC236}">
                  <a16:creationId xmlns:a16="http://schemas.microsoft.com/office/drawing/2014/main" id="{1CF8923B-59C6-326B-7010-923C4796CD64}"/>
                </a:ext>
              </a:extLst>
            </p:cNvPr>
            <p:cNvSpPr>
              <a:spLocks noChangeShapeType="1"/>
            </p:cNvSpPr>
            <p:nvPr/>
          </p:nvSpPr>
          <p:spPr bwMode="auto">
            <a:xfrm flipH="1" flipV="1">
              <a:off x="4478338" y="2651125"/>
              <a:ext cx="42862" cy="95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65" name="Freeform 53">
              <a:extLst>
                <a:ext uri="{FF2B5EF4-FFF2-40B4-BE49-F238E27FC236}">
                  <a16:creationId xmlns:a16="http://schemas.microsoft.com/office/drawing/2014/main" id="{2C589E1F-F4DD-D9C5-1479-93772255B7C0}"/>
                </a:ext>
              </a:extLst>
            </p:cNvPr>
            <p:cNvSpPr>
              <a:spLocks/>
            </p:cNvSpPr>
            <p:nvPr/>
          </p:nvSpPr>
          <p:spPr bwMode="auto">
            <a:xfrm>
              <a:off x="4471988" y="2640013"/>
              <a:ext cx="53975" cy="30162"/>
            </a:xfrm>
            <a:custGeom>
              <a:avLst/>
              <a:gdLst>
                <a:gd name="T0" fmla="*/ 57 w 57"/>
                <a:gd name="T1" fmla="*/ 14 h 31"/>
                <a:gd name="T2" fmla="*/ 51 w 57"/>
                <a:gd name="T3" fmla="*/ 31 h 31"/>
                <a:gd name="T4" fmla="*/ 0 w 57"/>
                <a:gd name="T5" fmla="*/ 18 h 31"/>
                <a:gd name="T6" fmla="*/ 6 w 57"/>
                <a:gd name="T7" fmla="*/ 0 h 31"/>
                <a:gd name="T8" fmla="*/ 57 w 57"/>
                <a:gd name="T9" fmla="*/ 14 h 31"/>
              </a:gdLst>
              <a:ahLst/>
              <a:cxnLst>
                <a:cxn ang="0">
                  <a:pos x="T0" y="T1"/>
                </a:cxn>
                <a:cxn ang="0">
                  <a:pos x="T2" y="T3"/>
                </a:cxn>
                <a:cxn ang="0">
                  <a:pos x="T4" y="T5"/>
                </a:cxn>
                <a:cxn ang="0">
                  <a:pos x="T6" y="T7"/>
                </a:cxn>
                <a:cxn ang="0">
                  <a:pos x="T8" y="T9"/>
                </a:cxn>
              </a:cxnLst>
              <a:rect l="0" t="0" r="r" b="b"/>
              <a:pathLst>
                <a:path w="57" h="31">
                  <a:moveTo>
                    <a:pt x="57" y="14"/>
                  </a:moveTo>
                  <a:lnTo>
                    <a:pt x="51" y="31"/>
                  </a:lnTo>
                  <a:lnTo>
                    <a:pt x="0" y="18"/>
                  </a:lnTo>
                  <a:lnTo>
                    <a:pt x="6" y="0"/>
                  </a:lnTo>
                  <a:lnTo>
                    <a:pt x="57"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6" name="Line 54">
              <a:extLst>
                <a:ext uri="{FF2B5EF4-FFF2-40B4-BE49-F238E27FC236}">
                  <a16:creationId xmlns:a16="http://schemas.microsoft.com/office/drawing/2014/main" id="{26200DD2-E04C-1426-6442-EFFB74E3210B}"/>
                </a:ext>
              </a:extLst>
            </p:cNvPr>
            <p:cNvSpPr>
              <a:spLocks noChangeShapeType="1"/>
            </p:cNvSpPr>
            <p:nvPr/>
          </p:nvSpPr>
          <p:spPr bwMode="auto">
            <a:xfrm flipH="1" flipV="1">
              <a:off x="4481513" y="2605088"/>
              <a:ext cx="58737" cy="158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67" name="Freeform 55">
              <a:extLst>
                <a:ext uri="{FF2B5EF4-FFF2-40B4-BE49-F238E27FC236}">
                  <a16:creationId xmlns:a16="http://schemas.microsoft.com/office/drawing/2014/main" id="{C4DC43D2-98A3-F893-5FE6-D0D91EDDA01A}"/>
                </a:ext>
              </a:extLst>
            </p:cNvPr>
            <p:cNvSpPr>
              <a:spLocks/>
            </p:cNvSpPr>
            <p:nvPr/>
          </p:nvSpPr>
          <p:spPr bwMode="auto">
            <a:xfrm>
              <a:off x="4478338" y="2595563"/>
              <a:ext cx="65087" cy="31750"/>
            </a:xfrm>
            <a:custGeom>
              <a:avLst/>
              <a:gdLst>
                <a:gd name="T0" fmla="*/ 68 w 68"/>
                <a:gd name="T1" fmla="*/ 17 h 34"/>
                <a:gd name="T2" fmla="*/ 65 w 68"/>
                <a:gd name="T3" fmla="*/ 34 h 34"/>
                <a:gd name="T4" fmla="*/ 0 w 68"/>
                <a:gd name="T5" fmla="*/ 17 h 34"/>
                <a:gd name="T6" fmla="*/ 4 w 68"/>
                <a:gd name="T7" fmla="*/ 0 h 34"/>
                <a:gd name="T8" fmla="*/ 68 w 68"/>
                <a:gd name="T9" fmla="*/ 17 h 34"/>
              </a:gdLst>
              <a:ahLst/>
              <a:cxnLst>
                <a:cxn ang="0">
                  <a:pos x="T0" y="T1"/>
                </a:cxn>
                <a:cxn ang="0">
                  <a:pos x="T2" y="T3"/>
                </a:cxn>
                <a:cxn ang="0">
                  <a:pos x="T4" y="T5"/>
                </a:cxn>
                <a:cxn ang="0">
                  <a:pos x="T6" y="T7"/>
                </a:cxn>
                <a:cxn ang="0">
                  <a:pos x="T8" y="T9"/>
                </a:cxn>
              </a:cxnLst>
              <a:rect l="0" t="0" r="r" b="b"/>
              <a:pathLst>
                <a:path w="68" h="34">
                  <a:moveTo>
                    <a:pt x="68" y="17"/>
                  </a:moveTo>
                  <a:lnTo>
                    <a:pt x="65" y="34"/>
                  </a:lnTo>
                  <a:lnTo>
                    <a:pt x="0" y="17"/>
                  </a:lnTo>
                  <a:lnTo>
                    <a:pt x="4" y="0"/>
                  </a:lnTo>
                  <a:lnTo>
                    <a:pt x="68" y="1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68" name="Line 56">
              <a:extLst>
                <a:ext uri="{FF2B5EF4-FFF2-40B4-BE49-F238E27FC236}">
                  <a16:creationId xmlns:a16="http://schemas.microsoft.com/office/drawing/2014/main" id="{A2D43221-17D0-4C44-A376-C2945C8F12E8}"/>
                </a:ext>
              </a:extLst>
            </p:cNvPr>
            <p:cNvSpPr>
              <a:spLocks noChangeShapeType="1"/>
            </p:cNvSpPr>
            <p:nvPr/>
          </p:nvSpPr>
          <p:spPr bwMode="auto">
            <a:xfrm flipH="1" flipV="1">
              <a:off x="4484688" y="2559050"/>
              <a:ext cx="71437" cy="1905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69" name="Freeform 57">
              <a:extLst>
                <a:ext uri="{FF2B5EF4-FFF2-40B4-BE49-F238E27FC236}">
                  <a16:creationId xmlns:a16="http://schemas.microsoft.com/office/drawing/2014/main" id="{107B705C-20DA-B6B3-817C-C93869E65A79}"/>
                </a:ext>
              </a:extLst>
            </p:cNvPr>
            <p:cNvSpPr>
              <a:spLocks/>
            </p:cNvSpPr>
            <p:nvPr/>
          </p:nvSpPr>
          <p:spPr bwMode="auto">
            <a:xfrm>
              <a:off x="4478338" y="2551113"/>
              <a:ext cx="85725" cy="36512"/>
            </a:xfrm>
            <a:custGeom>
              <a:avLst/>
              <a:gdLst>
                <a:gd name="T0" fmla="*/ 89 w 89"/>
                <a:gd name="T1" fmla="*/ 21 h 38"/>
                <a:gd name="T2" fmla="*/ 82 w 89"/>
                <a:gd name="T3" fmla="*/ 38 h 38"/>
                <a:gd name="T4" fmla="*/ 0 w 89"/>
                <a:gd name="T5" fmla="*/ 17 h 38"/>
                <a:gd name="T6" fmla="*/ 7 w 89"/>
                <a:gd name="T7" fmla="*/ 0 h 38"/>
                <a:gd name="T8" fmla="*/ 89 w 89"/>
                <a:gd name="T9" fmla="*/ 21 h 38"/>
              </a:gdLst>
              <a:ahLst/>
              <a:cxnLst>
                <a:cxn ang="0">
                  <a:pos x="T0" y="T1"/>
                </a:cxn>
                <a:cxn ang="0">
                  <a:pos x="T2" y="T3"/>
                </a:cxn>
                <a:cxn ang="0">
                  <a:pos x="T4" y="T5"/>
                </a:cxn>
                <a:cxn ang="0">
                  <a:pos x="T6" y="T7"/>
                </a:cxn>
                <a:cxn ang="0">
                  <a:pos x="T8" y="T9"/>
                </a:cxn>
              </a:cxnLst>
              <a:rect l="0" t="0" r="r" b="b"/>
              <a:pathLst>
                <a:path w="89" h="38">
                  <a:moveTo>
                    <a:pt x="89" y="21"/>
                  </a:moveTo>
                  <a:lnTo>
                    <a:pt x="82" y="38"/>
                  </a:lnTo>
                  <a:lnTo>
                    <a:pt x="0" y="17"/>
                  </a:lnTo>
                  <a:lnTo>
                    <a:pt x="7" y="0"/>
                  </a:lnTo>
                  <a:lnTo>
                    <a:pt x="89" y="2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70" name="Line 58">
              <a:extLst>
                <a:ext uri="{FF2B5EF4-FFF2-40B4-BE49-F238E27FC236}">
                  <a16:creationId xmlns:a16="http://schemas.microsoft.com/office/drawing/2014/main" id="{FBF3B931-7D22-6B9B-BEDE-25422085D8E8}"/>
                </a:ext>
              </a:extLst>
            </p:cNvPr>
            <p:cNvSpPr>
              <a:spLocks noChangeShapeType="1"/>
            </p:cNvSpPr>
            <p:nvPr/>
          </p:nvSpPr>
          <p:spPr bwMode="auto">
            <a:xfrm flipH="1" flipV="1">
              <a:off x="4487863" y="2516188"/>
              <a:ext cx="87312" cy="2381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71" name="Freeform 59">
              <a:extLst>
                <a:ext uri="{FF2B5EF4-FFF2-40B4-BE49-F238E27FC236}">
                  <a16:creationId xmlns:a16="http://schemas.microsoft.com/office/drawing/2014/main" id="{EE15E9E3-834F-4ECB-3F05-C297E342BCD5}"/>
                </a:ext>
              </a:extLst>
            </p:cNvPr>
            <p:cNvSpPr>
              <a:spLocks/>
            </p:cNvSpPr>
            <p:nvPr/>
          </p:nvSpPr>
          <p:spPr bwMode="auto">
            <a:xfrm>
              <a:off x="4481513" y="2505075"/>
              <a:ext cx="101600" cy="44450"/>
            </a:xfrm>
            <a:custGeom>
              <a:avLst/>
              <a:gdLst>
                <a:gd name="T0" fmla="*/ 105 w 105"/>
                <a:gd name="T1" fmla="*/ 28 h 45"/>
                <a:gd name="T2" fmla="*/ 98 w 105"/>
                <a:gd name="T3" fmla="*/ 45 h 45"/>
                <a:gd name="T4" fmla="*/ 0 w 105"/>
                <a:gd name="T5" fmla="*/ 17 h 45"/>
                <a:gd name="T6" fmla="*/ 7 w 105"/>
                <a:gd name="T7" fmla="*/ 0 h 45"/>
                <a:gd name="T8" fmla="*/ 105 w 105"/>
                <a:gd name="T9" fmla="*/ 28 h 45"/>
              </a:gdLst>
              <a:ahLst/>
              <a:cxnLst>
                <a:cxn ang="0">
                  <a:pos x="T0" y="T1"/>
                </a:cxn>
                <a:cxn ang="0">
                  <a:pos x="T2" y="T3"/>
                </a:cxn>
                <a:cxn ang="0">
                  <a:pos x="T4" y="T5"/>
                </a:cxn>
                <a:cxn ang="0">
                  <a:pos x="T6" y="T7"/>
                </a:cxn>
                <a:cxn ang="0">
                  <a:pos x="T8" y="T9"/>
                </a:cxn>
              </a:cxnLst>
              <a:rect l="0" t="0" r="r" b="b"/>
              <a:pathLst>
                <a:path w="105" h="45">
                  <a:moveTo>
                    <a:pt x="105" y="28"/>
                  </a:moveTo>
                  <a:lnTo>
                    <a:pt x="98" y="45"/>
                  </a:lnTo>
                  <a:lnTo>
                    <a:pt x="0" y="17"/>
                  </a:lnTo>
                  <a:lnTo>
                    <a:pt x="7" y="0"/>
                  </a:lnTo>
                  <a:lnTo>
                    <a:pt x="105" y="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72" name="Line 60">
              <a:extLst>
                <a:ext uri="{FF2B5EF4-FFF2-40B4-BE49-F238E27FC236}">
                  <a16:creationId xmlns:a16="http://schemas.microsoft.com/office/drawing/2014/main" id="{62DADC79-0B6D-C56C-AB7A-58355A7F6AD0}"/>
                </a:ext>
              </a:extLst>
            </p:cNvPr>
            <p:cNvSpPr>
              <a:spLocks noChangeShapeType="1"/>
            </p:cNvSpPr>
            <p:nvPr/>
          </p:nvSpPr>
          <p:spPr bwMode="auto">
            <a:xfrm flipH="1" flipV="1">
              <a:off x="4491038" y="2470150"/>
              <a:ext cx="104775" cy="3016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73" name="Freeform 61">
              <a:extLst>
                <a:ext uri="{FF2B5EF4-FFF2-40B4-BE49-F238E27FC236}">
                  <a16:creationId xmlns:a16="http://schemas.microsoft.com/office/drawing/2014/main" id="{6307AC0D-72A6-D057-465C-060A833EF738}"/>
                </a:ext>
              </a:extLst>
            </p:cNvPr>
            <p:cNvSpPr>
              <a:spLocks/>
            </p:cNvSpPr>
            <p:nvPr/>
          </p:nvSpPr>
          <p:spPr bwMode="auto">
            <a:xfrm>
              <a:off x="4484688" y="2459038"/>
              <a:ext cx="117475" cy="46037"/>
            </a:xfrm>
            <a:custGeom>
              <a:avLst/>
              <a:gdLst>
                <a:gd name="T0" fmla="*/ 122 w 122"/>
                <a:gd name="T1" fmla="*/ 31 h 48"/>
                <a:gd name="T2" fmla="*/ 116 w 122"/>
                <a:gd name="T3" fmla="*/ 48 h 48"/>
                <a:gd name="T4" fmla="*/ 0 w 122"/>
                <a:gd name="T5" fmla="*/ 18 h 48"/>
                <a:gd name="T6" fmla="*/ 7 w 122"/>
                <a:gd name="T7" fmla="*/ 0 h 48"/>
                <a:gd name="T8" fmla="*/ 122 w 122"/>
                <a:gd name="T9" fmla="*/ 31 h 48"/>
              </a:gdLst>
              <a:ahLst/>
              <a:cxnLst>
                <a:cxn ang="0">
                  <a:pos x="T0" y="T1"/>
                </a:cxn>
                <a:cxn ang="0">
                  <a:pos x="T2" y="T3"/>
                </a:cxn>
                <a:cxn ang="0">
                  <a:pos x="T4" y="T5"/>
                </a:cxn>
                <a:cxn ang="0">
                  <a:pos x="T6" y="T7"/>
                </a:cxn>
                <a:cxn ang="0">
                  <a:pos x="T8" y="T9"/>
                </a:cxn>
              </a:cxnLst>
              <a:rect l="0" t="0" r="r" b="b"/>
              <a:pathLst>
                <a:path w="122" h="48">
                  <a:moveTo>
                    <a:pt x="122" y="31"/>
                  </a:moveTo>
                  <a:lnTo>
                    <a:pt x="116" y="48"/>
                  </a:lnTo>
                  <a:lnTo>
                    <a:pt x="0" y="18"/>
                  </a:lnTo>
                  <a:lnTo>
                    <a:pt x="7" y="0"/>
                  </a:lnTo>
                  <a:lnTo>
                    <a:pt x="122" y="3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74" name="Rectangle 62">
              <a:extLst>
                <a:ext uri="{FF2B5EF4-FFF2-40B4-BE49-F238E27FC236}">
                  <a16:creationId xmlns:a16="http://schemas.microsoft.com/office/drawing/2014/main" id="{22E36518-1C9D-BC42-0F4C-C14F979971DB}"/>
                </a:ext>
              </a:extLst>
            </p:cNvPr>
            <p:cNvSpPr>
              <a:spLocks noChangeArrowheads="1"/>
            </p:cNvSpPr>
            <p:nvPr/>
          </p:nvSpPr>
          <p:spPr bwMode="auto">
            <a:xfrm>
              <a:off x="4935538" y="2381250"/>
              <a:ext cx="46037"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75" name="Rectangle 63">
              <a:extLst>
                <a:ext uri="{FF2B5EF4-FFF2-40B4-BE49-F238E27FC236}">
                  <a16:creationId xmlns:a16="http://schemas.microsoft.com/office/drawing/2014/main" id="{795E6C33-DD76-7035-2AD8-9278699C7924}"/>
                </a:ext>
              </a:extLst>
            </p:cNvPr>
            <p:cNvSpPr>
              <a:spLocks noChangeArrowheads="1"/>
            </p:cNvSpPr>
            <p:nvPr/>
          </p:nvSpPr>
          <p:spPr bwMode="auto">
            <a:xfrm>
              <a:off x="4840288" y="2381250"/>
              <a:ext cx="46037"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76" name="Rectangle 64">
              <a:extLst>
                <a:ext uri="{FF2B5EF4-FFF2-40B4-BE49-F238E27FC236}">
                  <a16:creationId xmlns:a16="http://schemas.microsoft.com/office/drawing/2014/main" id="{0D42655D-E2AA-E963-1937-8A2522BD465E}"/>
                </a:ext>
              </a:extLst>
            </p:cNvPr>
            <p:cNvSpPr>
              <a:spLocks noChangeArrowheads="1"/>
            </p:cNvSpPr>
            <p:nvPr/>
          </p:nvSpPr>
          <p:spPr bwMode="auto">
            <a:xfrm>
              <a:off x="4746625" y="2381250"/>
              <a:ext cx="46038"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77" name="Rectangle 65">
              <a:extLst>
                <a:ext uri="{FF2B5EF4-FFF2-40B4-BE49-F238E27FC236}">
                  <a16:creationId xmlns:a16="http://schemas.microsoft.com/office/drawing/2014/main" id="{3CB36783-D953-FC07-880C-3D35AD472C68}"/>
                </a:ext>
              </a:extLst>
            </p:cNvPr>
            <p:cNvSpPr>
              <a:spLocks noChangeArrowheads="1"/>
            </p:cNvSpPr>
            <p:nvPr/>
          </p:nvSpPr>
          <p:spPr bwMode="auto">
            <a:xfrm>
              <a:off x="4651375" y="2381250"/>
              <a:ext cx="46038"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78" name="Rectangle 66">
              <a:extLst>
                <a:ext uri="{FF2B5EF4-FFF2-40B4-BE49-F238E27FC236}">
                  <a16:creationId xmlns:a16="http://schemas.microsoft.com/office/drawing/2014/main" id="{76BEDDE5-6387-518D-BD4A-8DB614CB8E53}"/>
                </a:ext>
              </a:extLst>
            </p:cNvPr>
            <p:cNvSpPr>
              <a:spLocks noChangeArrowheads="1"/>
            </p:cNvSpPr>
            <p:nvPr/>
          </p:nvSpPr>
          <p:spPr bwMode="auto">
            <a:xfrm>
              <a:off x="4122738" y="2381250"/>
              <a:ext cx="50800"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79" name="Rectangle 67">
              <a:extLst>
                <a:ext uri="{FF2B5EF4-FFF2-40B4-BE49-F238E27FC236}">
                  <a16:creationId xmlns:a16="http://schemas.microsoft.com/office/drawing/2014/main" id="{A0DF938E-FD58-D1F6-AB84-A05F7BADA5B2}"/>
                </a:ext>
              </a:extLst>
            </p:cNvPr>
            <p:cNvSpPr>
              <a:spLocks noChangeArrowheads="1"/>
            </p:cNvSpPr>
            <p:nvPr/>
          </p:nvSpPr>
          <p:spPr bwMode="auto">
            <a:xfrm>
              <a:off x="4227513" y="2381250"/>
              <a:ext cx="50800"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80" name="Rectangle 68">
              <a:extLst>
                <a:ext uri="{FF2B5EF4-FFF2-40B4-BE49-F238E27FC236}">
                  <a16:creationId xmlns:a16="http://schemas.microsoft.com/office/drawing/2014/main" id="{733FD860-1BC7-4D94-E73B-064BC6CB4480}"/>
                </a:ext>
              </a:extLst>
            </p:cNvPr>
            <p:cNvSpPr>
              <a:spLocks noChangeArrowheads="1"/>
            </p:cNvSpPr>
            <p:nvPr/>
          </p:nvSpPr>
          <p:spPr bwMode="auto">
            <a:xfrm>
              <a:off x="4330700" y="2381250"/>
              <a:ext cx="52388"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81" name="Rectangle 69">
              <a:extLst>
                <a:ext uri="{FF2B5EF4-FFF2-40B4-BE49-F238E27FC236}">
                  <a16:creationId xmlns:a16="http://schemas.microsoft.com/office/drawing/2014/main" id="{8DBAC2FC-80F5-C8E0-C295-49D34EEBBAE6}"/>
                </a:ext>
              </a:extLst>
            </p:cNvPr>
            <p:cNvSpPr>
              <a:spLocks noChangeArrowheads="1"/>
            </p:cNvSpPr>
            <p:nvPr/>
          </p:nvSpPr>
          <p:spPr bwMode="auto">
            <a:xfrm>
              <a:off x="4435475" y="2381250"/>
              <a:ext cx="52388"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82" name="Freeform 70">
              <a:extLst>
                <a:ext uri="{FF2B5EF4-FFF2-40B4-BE49-F238E27FC236}">
                  <a16:creationId xmlns:a16="http://schemas.microsoft.com/office/drawing/2014/main" id="{F5C86AC8-D8E2-3786-5B2A-71E32A0CB916}"/>
                </a:ext>
              </a:extLst>
            </p:cNvPr>
            <p:cNvSpPr>
              <a:spLocks/>
            </p:cNvSpPr>
            <p:nvPr/>
          </p:nvSpPr>
          <p:spPr bwMode="auto">
            <a:xfrm>
              <a:off x="3846513" y="1828800"/>
              <a:ext cx="69850" cy="1116013"/>
            </a:xfrm>
            <a:custGeom>
              <a:avLst/>
              <a:gdLst>
                <a:gd name="T0" fmla="*/ 21 w 21"/>
                <a:gd name="T1" fmla="*/ 0 h 340"/>
                <a:gd name="T2" fmla="*/ 0 w 21"/>
                <a:gd name="T3" fmla="*/ 0 h 340"/>
                <a:gd name="T4" fmla="*/ 0 w 21"/>
                <a:gd name="T5" fmla="*/ 340 h 340"/>
                <a:gd name="T6" fmla="*/ 21 w 21"/>
                <a:gd name="T7" fmla="*/ 340 h 340"/>
              </a:gdLst>
              <a:ahLst/>
              <a:cxnLst>
                <a:cxn ang="0">
                  <a:pos x="T0" y="T1"/>
                </a:cxn>
                <a:cxn ang="0">
                  <a:pos x="T2" y="T3"/>
                </a:cxn>
                <a:cxn ang="0">
                  <a:pos x="T4" y="T5"/>
                </a:cxn>
                <a:cxn ang="0">
                  <a:pos x="T6" y="T7"/>
                </a:cxn>
              </a:cxnLst>
              <a:rect l="0" t="0" r="r" b="b"/>
              <a:pathLst>
                <a:path w="21" h="340">
                  <a:moveTo>
                    <a:pt x="21" y="0"/>
                  </a:moveTo>
                  <a:lnTo>
                    <a:pt x="0" y="0"/>
                  </a:lnTo>
                  <a:lnTo>
                    <a:pt x="0" y="340"/>
                  </a:lnTo>
                  <a:lnTo>
                    <a:pt x="21" y="340"/>
                  </a:lnTo>
                </a:path>
              </a:pathLst>
            </a:custGeom>
            <a:noFill/>
            <a:ln w="1079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83" name="Freeform 71">
              <a:extLst>
                <a:ext uri="{FF2B5EF4-FFF2-40B4-BE49-F238E27FC236}">
                  <a16:creationId xmlns:a16="http://schemas.microsoft.com/office/drawing/2014/main" id="{9A7423C7-008B-752F-1004-2EADDD34D9CA}"/>
                </a:ext>
              </a:extLst>
            </p:cNvPr>
            <p:cNvSpPr>
              <a:spLocks/>
            </p:cNvSpPr>
            <p:nvPr/>
          </p:nvSpPr>
          <p:spPr bwMode="auto">
            <a:xfrm>
              <a:off x="5346700" y="1828800"/>
              <a:ext cx="68263" cy="1116013"/>
            </a:xfrm>
            <a:custGeom>
              <a:avLst/>
              <a:gdLst>
                <a:gd name="T0" fmla="*/ 0 w 21"/>
                <a:gd name="T1" fmla="*/ 0 h 340"/>
                <a:gd name="T2" fmla="*/ 21 w 21"/>
                <a:gd name="T3" fmla="*/ 0 h 340"/>
                <a:gd name="T4" fmla="*/ 21 w 21"/>
                <a:gd name="T5" fmla="*/ 340 h 340"/>
                <a:gd name="T6" fmla="*/ 0 w 21"/>
                <a:gd name="T7" fmla="*/ 340 h 340"/>
              </a:gdLst>
              <a:ahLst/>
              <a:cxnLst>
                <a:cxn ang="0">
                  <a:pos x="T0" y="T1"/>
                </a:cxn>
                <a:cxn ang="0">
                  <a:pos x="T2" y="T3"/>
                </a:cxn>
                <a:cxn ang="0">
                  <a:pos x="T4" y="T5"/>
                </a:cxn>
                <a:cxn ang="0">
                  <a:pos x="T6" y="T7"/>
                </a:cxn>
              </a:cxnLst>
              <a:rect l="0" t="0" r="r" b="b"/>
              <a:pathLst>
                <a:path w="21" h="340">
                  <a:moveTo>
                    <a:pt x="0" y="0"/>
                  </a:moveTo>
                  <a:lnTo>
                    <a:pt x="21" y="0"/>
                  </a:lnTo>
                  <a:lnTo>
                    <a:pt x="21" y="340"/>
                  </a:lnTo>
                  <a:lnTo>
                    <a:pt x="0" y="340"/>
                  </a:lnTo>
                </a:path>
              </a:pathLst>
            </a:custGeom>
            <a:noFill/>
            <a:ln w="1079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84" name="Line 72">
              <a:extLst>
                <a:ext uri="{FF2B5EF4-FFF2-40B4-BE49-F238E27FC236}">
                  <a16:creationId xmlns:a16="http://schemas.microsoft.com/office/drawing/2014/main" id="{2B37E12F-C782-FDD0-7215-C26B2AF95B9D}"/>
                </a:ext>
              </a:extLst>
            </p:cNvPr>
            <p:cNvSpPr>
              <a:spLocks noChangeShapeType="1"/>
            </p:cNvSpPr>
            <p:nvPr/>
          </p:nvSpPr>
          <p:spPr bwMode="auto">
            <a:xfrm>
              <a:off x="5614988" y="1787525"/>
              <a:ext cx="0" cy="1238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5" name="Rectangle 73">
              <a:extLst>
                <a:ext uri="{FF2B5EF4-FFF2-40B4-BE49-F238E27FC236}">
                  <a16:creationId xmlns:a16="http://schemas.microsoft.com/office/drawing/2014/main" id="{B9269F25-C3F7-38DB-38BE-1B821291B19D}"/>
                </a:ext>
              </a:extLst>
            </p:cNvPr>
            <p:cNvSpPr>
              <a:spLocks noChangeArrowheads="1"/>
            </p:cNvSpPr>
            <p:nvPr/>
          </p:nvSpPr>
          <p:spPr bwMode="auto">
            <a:xfrm>
              <a:off x="5608638" y="1782763"/>
              <a:ext cx="12700" cy="131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86" name="Line 74">
              <a:extLst>
                <a:ext uri="{FF2B5EF4-FFF2-40B4-BE49-F238E27FC236}">
                  <a16:creationId xmlns:a16="http://schemas.microsoft.com/office/drawing/2014/main" id="{05A347C3-7245-3A26-9929-678BA69F7D59}"/>
                </a:ext>
              </a:extLst>
            </p:cNvPr>
            <p:cNvSpPr>
              <a:spLocks noChangeShapeType="1"/>
            </p:cNvSpPr>
            <p:nvPr/>
          </p:nvSpPr>
          <p:spPr bwMode="auto">
            <a:xfrm>
              <a:off x="5586413" y="1817688"/>
              <a:ext cx="58737"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7" name="Rectangle 75">
              <a:extLst>
                <a:ext uri="{FF2B5EF4-FFF2-40B4-BE49-F238E27FC236}">
                  <a16:creationId xmlns:a16="http://schemas.microsoft.com/office/drawing/2014/main" id="{84668366-1CDB-C439-C31E-B5AFF36142D1}"/>
                </a:ext>
              </a:extLst>
            </p:cNvPr>
            <p:cNvSpPr>
              <a:spLocks noChangeArrowheads="1"/>
            </p:cNvSpPr>
            <p:nvPr/>
          </p:nvSpPr>
          <p:spPr bwMode="auto">
            <a:xfrm>
              <a:off x="5581650" y="1809750"/>
              <a:ext cx="65088"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88" name="Line 76">
              <a:extLst>
                <a:ext uri="{FF2B5EF4-FFF2-40B4-BE49-F238E27FC236}">
                  <a16:creationId xmlns:a16="http://schemas.microsoft.com/office/drawing/2014/main" id="{52D404C2-6505-7605-7748-93A73B180FC5}"/>
                </a:ext>
              </a:extLst>
            </p:cNvPr>
            <p:cNvSpPr>
              <a:spLocks noChangeShapeType="1"/>
            </p:cNvSpPr>
            <p:nvPr/>
          </p:nvSpPr>
          <p:spPr bwMode="auto">
            <a:xfrm>
              <a:off x="5586413" y="1882775"/>
              <a:ext cx="58737"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9" name="Rectangle 77">
              <a:extLst>
                <a:ext uri="{FF2B5EF4-FFF2-40B4-BE49-F238E27FC236}">
                  <a16:creationId xmlns:a16="http://schemas.microsoft.com/office/drawing/2014/main" id="{6BC9CE6D-6A28-E2EF-B6D9-6F675AD8F554}"/>
                </a:ext>
              </a:extLst>
            </p:cNvPr>
            <p:cNvSpPr>
              <a:spLocks noChangeArrowheads="1"/>
            </p:cNvSpPr>
            <p:nvPr/>
          </p:nvSpPr>
          <p:spPr bwMode="auto">
            <a:xfrm>
              <a:off x="5581650" y="1874838"/>
              <a:ext cx="65088" cy="142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90" name="Freeform 78">
              <a:extLst>
                <a:ext uri="{FF2B5EF4-FFF2-40B4-BE49-F238E27FC236}">
                  <a16:creationId xmlns:a16="http://schemas.microsoft.com/office/drawing/2014/main" id="{8B9648BF-D1BB-2DB2-2FB4-49C711ED070D}"/>
                </a:ext>
              </a:extLst>
            </p:cNvPr>
            <p:cNvSpPr>
              <a:spLocks/>
            </p:cNvSpPr>
            <p:nvPr/>
          </p:nvSpPr>
          <p:spPr bwMode="auto">
            <a:xfrm>
              <a:off x="6121400" y="2347913"/>
              <a:ext cx="163513" cy="85725"/>
            </a:xfrm>
            <a:custGeom>
              <a:avLst/>
              <a:gdLst>
                <a:gd name="T0" fmla="*/ 170 w 170"/>
                <a:gd name="T1" fmla="*/ 45 h 89"/>
                <a:gd name="T2" fmla="*/ 0 w 170"/>
                <a:gd name="T3" fmla="*/ 89 h 89"/>
                <a:gd name="T4" fmla="*/ 21 w 170"/>
                <a:gd name="T5" fmla="*/ 45 h 89"/>
                <a:gd name="T6" fmla="*/ 0 w 170"/>
                <a:gd name="T7" fmla="*/ 0 h 89"/>
                <a:gd name="T8" fmla="*/ 170 w 170"/>
                <a:gd name="T9" fmla="*/ 45 h 89"/>
              </a:gdLst>
              <a:ahLst/>
              <a:cxnLst>
                <a:cxn ang="0">
                  <a:pos x="T0" y="T1"/>
                </a:cxn>
                <a:cxn ang="0">
                  <a:pos x="T2" y="T3"/>
                </a:cxn>
                <a:cxn ang="0">
                  <a:pos x="T4" y="T5"/>
                </a:cxn>
                <a:cxn ang="0">
                  <a:pos x="T6" y="T7"/>
                </a:cxn>
                <a:cxn ang="0">
                  <a:pos x="T8" y="T9"/>
                </a:cxn>
              </a:cxnLst>
              <a:rect l="0" t="0" r="r" b="b"/>
              <a:pathLst>
                <a:path w="170" h="89">
                  <a:moveTo>
                    <a:pt x="170" y="45"/>
                  </a:moveTo>
                  <a:lnTo>
                    <a:pt x="0" y="89"/>
                  </a:lnTo>
                  <a:lnTo>
                    <a:pt x="21" y="45"/>
                  </a:lnTo>
                  <a:lnTo>
                    <a:pt x="0" y="0"/>
                  </a:lnTo>
                  <a:lnTo>
                    <a:pt x="170"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1" name="Line 79">
              <a:extLst>
                <a:ext uri="{FF2B5EF4-FFF2-40B4-BE49-F238E27FC236}">
                  <a16:creationId xmlns:a16="http://schemas.microsoft.com/office/drawing/2014/main" id="{61B9B34D-77AC-B8BD-5D77-5877FC8F3B03}"/>
                </a:ext>
              </a:extLst>
            </p:cNvPr>
            <p:cNvSpPr>
              <a:spLocks noChangeShapeType="1"/>
            </p:cNvSpPr>
            <p:nvPr/>
          </p:nvSpPr>
          <p:spPr bwMode="auto">
            <a:xfrm flipH="1">
              <a:off x="5683250" y="2390775"/>
              <a:ext cx="4540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92" name="Rectangle 80">
              <a:extLst>
                <a:ext uri="{FF2B5EF4-FFF2-40B4-BE49-F238E27FC236}">
                  <a16:creationId xmlns:a16="http://schemas.microsoft.com/office/drawing/2014/main" id="{A779B110-D074-98F0-85A3-CBC4B50FB3D5}"/>
                </a:ext>
              </a:extLst>
            </p:cNvPr>
            <p:cNvSpPr>
              <a:spLocks noChangeArrowheads="1"/>
            </p:cNvSpPr>
            <p:nvPr/>
          </p:nvSpPr>
          <p:spPr bwMode="auto">
            <a:xfrm>
              <a:off x="5680075" y="2381250"/>
              <a:ext cx="461963" cy="17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93" name="Rectangle 81">
              <a:extLst>
                <a:ext uri="{FF2B5EF4-FFF2-40B4-BE49-F238E27FC236}">
                  <a16:creationId xmlns:a16="http://schemas.microsoft.com/office/drawing/2014/main" id="{510548A3-E941-867B-44CC-76ED404DC991}"/>
                </a:ext>
              </a:extLst>
            </p:cNvPr>
            <p:cNvSpPr>
              <a:spLocks noChangeArrowheads="1"/>
            </p:cNvSpPr>
            <p:nvPr/>
          </p:nvSpPr>
          <p:spPr bwMode="auto">
            <a:xfrm>
              <a:off x="6767513" y="2430463"/>
              <a:ext cx="366712" cy="158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94" name="Freeform 82">
              <a:extLst>
                <a:ext uri="{FF2B5EF4-FFF2-40B4-BE49-F238E27FC236}">
                  <a16:creationId xmlns:a16="http://schemas.microsoft.com/office/drawing/2014/main" id="{F182B864-9DC7-FA66-2E79-C0259CDAA963}"/>
                </a:ext>
              </a:extLst>
            </p:cNvPr>
            <p:cNvSpPr>
              <a:spLocks/>
            </p:cNvSpPr>
            <p:nvPr/>
          </p:nvSpPr>
          <p:spPr bwMode="auto">
            <a:xfrm>
              <a:off x="7254875" y="2519363"/>
              <a:ext cx="196850" cy="282575"/>
            </a:xfrm>
            <a:custGeom>
              <a:avLst/>
              <a:gdLst>
                <a:gd name="T0" fmla="*/ 204 w 204"/>
                <a:gd name="T1" fmla="*/ 243 h 294"/>
                <a:gd name="T2" fmla="*/ 116 w 204"/>
                <a:gd name="T3" fmla="*/ 294 h 294"/>
                <a:gd name="T4" fmla="*/ 0 w 204"/>
                <a:gd name="T5" fmla="*/ 7 h 294"/>
                <a:gd name="T6" fmla="*/ 17 w 204"/>
                <a:gd name="T7" fmla="*/ 0 h 294"/>
                <a:gd name="T8" fmla="*/ 204 w 204"/>
                <a:gd name="T9" fmla="*/ 243 h 294"/>
              </a:gdLst>
              <a:ahLst/>
              <a:cxnLst>
                <a:cxn ang="0">
                  <a:pos x="T0" y="T1"/>
                </a:cxn>
                <a:cxn ang="0">
                  <a:pos x="T2" y="T3"/>
                </a:cxn>
                <a:cxn ang="0">
                  <a:pos x="T4" y="T5"/>
                </a:cxn>
                <a:cxn ang="0">
                  <a:pos x="T6" y="T7"/>
                </a:cxn>
                <a:cxn ang="0">
                  <a:pos x="T8" y="T9"/>
                </a:cxn>
              </a:cxnLst>
              <a:rect l="0" t="0" r="r" b="b"/>
              <a:pathLst>
                <a:path w="204" h="294">
                  <a:moveTo>
                    <a:pt x="204" y="243"/>
                  </a:moveTo>
                  <a:lnTo>
                    <a:pt x="116" y="294"/>
                  </a:lnTo>
                  <a:lnTo>
                    <a:pt x="0" y="7"/>
                  </a:lnTo>
                  <a:lnTo>
                    <a:pt x="17" y="0"/>
                  </a:lnTo>
                  <a:lnTo>
                    <a:pt x="204" y="2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5" name="Line 83">
              <a:extLst>
                <a:ext uri="{FF2B5EF4-FFF2-40B4-BE49-F238E27FC236}">
                  <a16:creationId xmlns:a16="http://schemas.microsoft.com/office/drawing/2014/main" id="{439ED521-867A-64CC-679A-0F5DC4CB709B}"/>
                </a:ext>
              </a:extLst>
            </p:cNvPr>
            <p:cNvSpPr>
              <a:spLocks noChangeShapeType="1"/>
            </p:cNvSpPr>
            <p:nvPr/>
          </p:nvSpPr>
          <p:spPr bwMode="auto">
            <a:xfrm flipH="1">
              <a:off x="7539038" y="2578100"/>
              <a:ext cx="7937" cy="127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96" name="Freeform 84">
              <a:extLst>
                <a:ext uri="{FF2B5EF4-FFF2-40B4-BE49-F238E27FC236}">
                  <a16:creationId xmlns:a16="http://schemas.microsoft.com/office/drawing/2014/main" id="{DF0FE2BB-C68B-18C0-E367-5FA2E1BAD573}"/>
                </a:ext>
              </a:extLst>
            </p:cNvPr>
            <p:cNvSpPr>
              <a:spLocks/>
            </p:cNvSpPr>
            <p:nvPr/>
          </p:nvSpPr>
          <p:spPr bwMode="auto">
            <a:xfrm>
              <a:off x="7532688" y="2574925"/>
              <a:ext cx="23812" cy="22225"/>
            </a:xfrm>
            <a:custGeom>
              <a:avLst/>
              <a:gdLst>
                <a:gd name="T0" fmla="*/ 7 w 24"/>
                <a:gd name="T1" fmla="*/ 0 h 24"/>
                <a:gd name="T2" fmla="*/ 24 w 24"/>
                <a:gd name="T3" fmla="*/ 7 h 24"/>
                <a:gd name="T4" fmla="*/ 17 w 24"/>
                <a:gd name="T5" fmla="*/ 24 h 24"/>
                <a:gd name="T6" fmla="*/ 0 w 24"/>
                <a:gd name="T7" fmla="*/ 17 h 24"/>
                <a:gd name="T8" fmla="*/ 7 w 24"/>
                <a:gd name="T9" fmla="*/ 0 h 24"/>
              </a:gdLst>
              <a:ahLst/>
              <a:cxnLst>
                <a:cxn ang="0">
                  <a:pos x="T0" y="T1"/>
                </a:cxn>
                <a:cxn ang="0">
                  <a:pos x="T2" y="T3"/>
                </a:cxn>
                <a:cxn ang="0">
                  <a:pos x="T4" y="T5"/>
                </a:cxn>
                <a:cxn ang="0">
                  <a:pos x="T6" y="T7"/>
                </a:cxn>
                <a:cxn ang="0">
                  <a:pos x="T8" y="T9"/>
                </a:cxn>
              </a:cxnLst>
              <a:rect l="0" t="0" r="r" b="b"/>
              <a:pathLst>
                <a:path w="24" h="24">
                  <a:moveTo>
                    <a:pt x="7" y="0"/>
                  </a:moveTo>
                  <a:lnTo>
                    <a:pt x="24" y="7"/>
                  </a:lnTo>
                  <a:lnTo>
                    <a:pt x="17" y="24"/>
                  </a:lnTo>
                  <a:lnTo>
                    <a:pt x="0" y="17"/>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7" name="Line 85">
              <a:extLst>
                <a:ext uri="{FF2B5EF4-FFF2-40B4-BE49-F238E27FC236}">
                  <a16:creationId xmlns:a16="http://schemas.microsoft.com/office/drawing/2014/main" id="{2904BD20-8479-BAE5-7C06-1E7C4E6A309B}"/>
                </a:ext>
              </a:extLst>
            </p:cNvPr>
            <p:cNvSpPr>
              <a:spLocks noChangeShapeType="1"/>
            </p:cNvSpPr>
            <p:nvPr/>
          </p:nvSpPr>
          <p:spPr bwMode="auto">
            <a:xfrm flipH="1">
              <a:off x="7489825" y="2549525"/>
              <a:ext cx="17463" cy="285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98" name="Freeform 86">
              <a:extLst>
                <a:ext uri="{FF2B5EF4-FFF2-40B4-BE49-F238E27FC236}">
                  <a16:creationId xmlns:a16="http://schemas.microsoft.com/office/drawing/2014/main" id="{25572227-CFBD-CE7E-7EF2-48B3F84B047F}"/>
                </a:ext>
              </a:extLst>
            </p:cNvPr>
            <p:cNvSpPr>
              <a:spLocks/>
            </p:cNvSpPr>
            <p:nvPr/>
          </p:nvSpPr>
          <p:spPr bwMode="auto">
            <a:xfrm>
              <a:off x="7483475" y="2541588"/>
              <a:ext cx="30163" cy="42862"/>
            </a:xfrm>
            <a:custGeom>
              <a:avLst/>
              <a:gdLst>
                <a:gd name="T0" fmla="*/ 14 w 31"/>
                <a:gd name="T1" fmla="*/ 0 h 44"/>
                <a:gd name="T2" fmla="*/ 31 w 31"/>
                <a:gd name="T3" fmla="*/ 7 h 44"/>
                <a:gd name="T4" fmla="*/ 17 w 31"/>
                <a:gd name="T5" fmla="*/ 44 h 44"/>
                <a:gd name="T6" fmla="*/ 0 w 31"/>
                <a:gd name="T7" fmla="*/ 38 h 44"/>
                <a:gd name="T8" fmla="*/ 14 w 31"/>
                <a:gd name="T9" fmla="*/ 0 h 44"/>
              </a:gdLst>
              <a:ahLst/>
              <a:cxnLst>
                <a:cxn ang="0">
                  <a:pos x="T0" y="T1"/>
                </a:cxn>
                <a:cxn ang="0">
                  <a:pos x="T2" y="T3"/>
                </a:cxn>
                <a:cxn ang="0">
                  <a:pos x="T4" y="T5"/>
                </a:cxn>
                <a:cxn ang="0">
                  <a:pos x="T6" y="T7"/>
                </a:cxn>
                <a:cxn ang="0">
                  <a:pos x="T8" y="T9"/>
                </a:cxn>
              </a:cxnLst>
              <a:rect l="0" t="0" r="r" b="b"/>
              <a:pathLst>
                <a:path w="31" h="44">
                  <a:moveTo>
                    <a:pt x="14" y="0"/>
                  </a:moveTo>
                  <a:lnTo>
                    <a:pt x="31" y="7"/>
                  </a:lnTo>
                  <a:lnTo>
                    <a:pt x="17" y="44"/>
                  </a:lnTo>
                  <a:lnTo>
                    <a:pt x="0" y="38"/>
                  </a:lnTo>
                  <a:lnTo>
                    <a:pt x="1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399" name="Line 87">
              <a:extLst>
                <a:ext uri="{FF2B5EF4-FFF2-40B4-BE49-F238E27FC236}">
                  <a16:creationId xmlns:a16="http://schemas.microsoft.com/office/drawing/2014/main" id="{559E301F-2867-5ED4-5142-4F86E692BBA2}"/>
                </a:ext>
              </a:extLst>
            </p:cNvPr>
            <p:cNvSpPr>
              <a:spLocks noChangeShapeType="1"/>
            </p:cNvSpPr>
            <p:nvPr/>
          </p:nvSpPr>
          <p:spPr bwMode="auto">
            <a:xfrm flipH="1">
              <a:off x="7437438" y="2519363"/>
              <a:ext cx="23812" cy="4921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00" name="Freeform 88">
              <a:extLst>
                <a:ext uri="{FF2B5EF4-FFF2-40B4-BE49-F238E27FC236}">
                  <a16:creationId xmlns:a16="http://schemas.microsoft.com/office/drawing/2014/main" id="{6F507853-2E51-9B8F-56A7-401920EBC57E}"/>
                </a:ext>
              </a:extLst>
            </p:cNvPr>
            <p:cNvSpPr>
              <a:spLocks/>
            </p:cNvSpPr>
            <p:nvPr/>
          </p:nvSpPr>
          <p:spPr bwMode="auto">
            <a:xfrm>
              <a:off x="7432675" y="2513013"/>
              <a:ext cx="38100" cy="61912"/>
            </a:xfrm>
            <a:custGeom>
              <a:avLst/>
              <a:gdLst>
                <a:gd name="T0" fmla="*/ 23 w 40"/>
                <a:gd name="T1" fmla="*/ 0 h 65"/>
                <a:gd name="T2" fmla="*/ 40 w 40"/>
                <a:gd name="T3" fmla="*/ 7 h 65"/>
                <a:gd name="T4" fmla="*/ 17 w 40"/>
                <a:gd name="T5" fmla="*/ 65 h 65"/>
                <a:gd name="T6" fmla="*/ 0 w 40"/>
                <a:gd name="T7" fmla="*/ 58 h 65"/>
                <a:gd name="T8" fmla="*/ 23 w 40"/>
                <a:gd name="T9" fmla="*/ 0 h 65"/>
              </a:gdLst>
              <a:ahLst/>
              <a:cxnLst>
                <a:cxn ang="0">
                  <a:pos x="T0" y="T1"/>
                </a:cxn>
                <a:cxn ang="0">
                  <a:pos x="T2" y="T3"/>
                </a:cxn>
                <a:cxn ang="0">
                  <a:pos x="T4" y="T5"/>
                </a:cxn>
                <a:cxn ang="0">
                  <a:pos x="T6" y="T7"/>
                </a:cxn>
                <a:cxn ang="0">
                  <a:pos x="T8" y="T9"/>
                </a:cxn>
              </a:cxnLst>
              <a:rect l="0" t="0" r="r" b="b"/>
              <a:pathLst>
                <a:path w="40" h="65">
                  <a:moveTo>
                    <a:pt x="23" y="0"/>
                  </a:moveTo>
                  <a:lnTo>
                    <a:pt x="40" y="7"/>
                  </a:lnTo>
                  <a:lnTo>
                    <a:pt x="17" y="65"/>
                  </a:lnTo>
                  <a:lnTo>
                    <a:pt x="0" y="58"/>
                  </a:lnTo>
                  <a:lnTo>
                    <a:pt x="2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1" name="Line 89">
              <a:extLst>
                <a:ext uri="{FF2B5EF4-FFF2-40B4-BE49-F238E27FC236}">
                  <a16:creationId xmlns:a16="http://schemas.microsoft.com/office/drawing/2014/main" id="{70CF90AD-D221-97DB-89EA-FC5DE1F3C588}"/>
                </a:ext>
              </a:extLst>
            </p:cNvPr>
            <p:cNvSpPr>
              <a:spLocks noChangeShapeType="1"/>
            </p:cNvSpPr>
            <p:nvPr/>
          </p:nvSpPr>
          <p:spPr bwMode="auto">
            <a:xfrm flipH="1">
              <a:off x="7388225" y="2489200"/>
              <a:ext cx="30163"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02" name="Freeform 90">
              <a:extLst>
                <a:ext uri="{FF2B5EF4-FFF2-40B4-BE49-F238E27FC236}">
                  <a16:creationId xmlns:a16="http://schemas.microsoft.com/office/drawing/2014/main" id="{26B0CED0-8EE3-B3CD-6DC6-9B0D710A3453}"/>
                </a:ext>
              </a:extLst>
            </p:cNvPr>
            <p:cNvSpPr>
              <a:spLocks/>
            </p:cNvSpPr>
            <p:nvPr/>
          </p:nvSpPr>
          <p:spPr bwMode="auto">
            <a:xfrm>
              <a:off x="7383463" y="2482850"/>
              <a:ext cx="44450" cy="77788"/>
            </a:xfrm>
            <a:custGeom>
              <a:avLst/>
              <a:gdLst>
                <a:gd name="T0" fmla="*/ 30 w 47"/>
                <a:gd name="T1" fmla="*/ 0 h 82"/>
                <a:gd name="T2" fmla="*/ 47 w 47"/>
                <a:gd name="T3" fmla="*/ 7 h 82"/>
                <a:gd name="T4" fmla="*/ 17 w 47"/>
                <a:gd name="T5" fmla="*/ 82 h 82"/>
                <a:gd name="T6" fmla="*/ 0 w 47"/>
                <a:gd name="T7" fmla="*/ 76 h 82"/>
                <a:gd name="T8" fmla="*/ 30 w 47"/>
                <a:gd name="T9" fmla="*/ 0 h 82"/>
              </a:gdLst>
              <a:ahLst/>
              <a:cxnLst>
                <a:cxn ang="0">
                  <a:pos x="T0" y="T1"/>
                </a:cxn>
                <a:cxn ang="0">
                  <a:pos x="T2" y="T3"/>
                </a:cxn>
                <a:cxn ang="0">
                  <a:pos x="T4" y="T5"/>
                </a:cxn>
                <a:cxn ang="0">
                  <a:pos x="T6" y="T7"/>
                </a:cxn>
                <a:cxn ang="0">
                  <a:pos x="T8" y="T9"/>
                </a:cxn>
              </a:cxnLst>
              <a:rect l="0" t="0" r="r" b="b"/>
              <a:pathLst>
                <a:path w="47" h="82">
                  <a:moveTo>
                    <a:pt x="30" y="0"/>
                  </a:moveTo>
                  <a:lnTo>
                    <a:pt x="47" y="7"/>
                  </a:lnTo>
                  <a:lnTo>
                    <a:pt x="17" y="82"/>
                  </a:lnTo>
                  <a:lnTo>
                    <a:pt x="0" y="76"/>
                  </a:lnTo>
                  <a:lnTo>
                    <a:pt x="3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3" name="Line 91">
              <a:extLst>
                <a:ext uri="{FF2B5EF4-FFF2-40B4-BE49-F238E27FC236}">
                  <a16:creationId xmlns:a16="http://schemas.microsoft.com/office/drawing/2014/main" id="{DC5290E5-25BA-A87A-8108-D203E5BE7907}"/>
                </a:ext>
              </a:extLst>
            </p:cNvPr>
            <p:cNvSpPr>
              <a:spLocks noChangeShapeType="1"/>
            </p:cNvSpPr>
            <p:nvPr/>
          </p:nvSpPr>
          <p:spPr bwMode="auto">
            <a:xfrm flipH="1">
              <a:off x="7337425" y="2459038"/>
              <a:ext cx="38100" cy="857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04" name="Freeform 92">
              <a:extLst>
                <a:ext uri="{FF2B5EF4-FFF2-40B4-BE49-F238E27FC236}">
                  <a16:creationId xmlns:a16="http://schemas.microsoft.com/office/drawing/2014/main" id="{86ACA1C8-257E-A682-AF2C-8ED00A081767}"/>
                </a:ext>
              </a:extLst>
            </p:cNvPr>
            <p:cNvSpPr>
              <a:spLocks/>
            </p:cNvSpPr>
            <p:nvPr/>
          </p:nvSpPr>
          <p:spPr bwMode="auto">
            <a:xfrm>
              <a:off x="7329488" y="2454275"/>
              <a:ext cx="57150" cy="96838"/>
            </a:xfrm>
            <a:custGeom>
              <a:avLst/>
              <a:gdLst>
                <a:gd name="T0" fmla="*/ 41 w 58"/>
                <a:gd name="T1" fmla="*/ 0 h 102"/>
                <a:gd name="T2" fmla="*/ 58 w 58"/>
                <a:gd name="T3" fmla="*/ 6 h 102"/>
                <a:gd name="T4" fmla="*/ 17 w 58"/>
                <a:gd name="T5" fmla="*/ 102 h 102"/>
                <a:gd name="T6" fmla="*/ 0 w 58"/>
                <a:gd name="T7" fmla="*/ 95 h 102"/>
                <a:gd name="T8" fmla="*/ 41 w 58"/>
                <a:gd name="T9" fmla="*/ 0 h 102"/>
              </a:gdLst>
              <a:ahLst/>
              <a:cxnLst>
                <a:cxn ang="0">
                  <a:pos x="T0" y="T1"/>
                </a:cxn>
                <a:cxn ang="0">
                  <a:pos x="T2" y="T3"/>
                </a:cxn>
                <a:cxn ang="0">
                  <a:pos x="T4" y="T5"/>
                </a:cxn>
                <a:cxn ang="0">
                  <a:pos x="T6" y="T7"/>
                </a:cxn>
                <a:cxn ang="0">
                  <a:pos x="T8" y="T9"/>
                </a:cxn>
              </a:cxnLst>
              <a:rect l="0" t="0" r="r" b="b"/>
              <a:pathLst>
                <a:path w="58" h="102">
                  <a:moveTo>
                    <a:pt x="41" y="0"/>
                  </a:moveTo>
                  <a:lnTo>
                    <a:pt x="58" y="6"/>
                  </a:lnTo>
                  <a:lnTo>
                    <a:pt x="17" y="102"/>
                  </a:lnTo>
                  <a:lnTo>
                    <a:pt x="0" y="95"/>
                  </a:lnTo>
                  <a:lnTo>
                    <a:pt x="4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5" name="Line 93">
              <a:extLst>
                <a:ext uri="{FF2B5EF4-FFF2-40B4-BE49-F238E27FC236}">
                  <a16:creationId xmlns:a16="http://schemas.microsoft.com/office/drawing/2014/main" id="{13EF9D8B-69BE-9099-BD67-09AD841F5F7E}"/>
                </a:ext>
              </a:extLst>
            </p:cNvPr>
            <p:cNvSpPr>
              <a:spLocks noChangeShapeType="1"/>
            </p:cNvSpPr>
            <p:nvPr/>
          </p:nvSpPr>
          <p:spPr bwMode="auto">
            <a:xfrm flipH="1">
              <a:off x="7288213" y="2430463"/>
              <a:ext cx="46037" cy="10160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06" name="Freeform 94">
              <a:extLst>
                <a:ext uri="{FF2B5EF4-FFF2-40B4-BE49-F238E27FC236}">
                  <a16:creationId xmlns:a16="http://schemas.microsoft.com/office/drawing/2014/main" id="{A1007212-2243-EC15-EE9F-359F0FC66C5A}"/>
                </a:ext>
              </a:extLst>
            </p:cNvPr>
            <p:cNvSpPr>
              <a:spLocks/>
            </p:cNvSpPr>
            <p:nvPr/>
          </p:nvSpPr>
          <p:spPr bwMode="auto">
            <a:xfrm>
              <a:off x="7281863" y="2424113"/>
              <a:ext cx="61912" cy="115887"/>
            </a:xfrm>
            <a:custGeom>
              <a:avLst/>
              <a:gdLst>
                <a:gd name="T0" fmla="*/ 48 w 65"/>
                <a:gd name="T1" fmla="*/ 0 h 120"/>
                <a:gd name="T2" fmla="*/ 65 w 65"/>
                <a:gd name="T3" fmla="*/ 7 h 120"/>
                <a:gd name="T4" fmla="*/ 17 w 65"/>
                <a:gd name="T5" fmla="*/ 120 h 120"/>
                <a:gd name="T6" fmla="*/ 0 w 65"/>
                <a:gd name="T7" fmla="*/ 113 h 120"/>
                <a:gd name="T8" fmla="*/ 48 w 65"/>
                <a:gd name="T9" fmla="*/ 0 h 120"/>
              </a:gdLst>
              <a:ahLst/>
              <a:cxnLst>
                <a:cxn ang="0">
                  <a:pos x="T0" y="T1"/>
                </a:cxn>
                <a:cxn ang="0">
                  <a:pos x="T2" y="T3"/>
                </a:cxn>
                <a:cxn ang="0">
                  <a:pos x="T4" y="T5"/>
                </a:cxn>
                <a:cxn ang="0">
                  <a:pos x="T6" y="T7"/>
                </a:cxn>
                <a:cxn ang="0">
                  <a:pos x="T8" y="T9"/>
                </a:cxn>
              </a:cxnLst>
              <a:rect l="0" t="0" r="r" b="b"/>
              <a:pathLst>
                <a:path w="65" h="120">
                  <a:moveTo>
                    <a:pt x="48" y="0"/>
                  </a:moveTo>
                  <a:lnTo>
                    <a:pt x="65" y="7"/>
                  </a:lnTo>
                  <a:lnTo>
                    <a:pt x="17" y="120"/>
                  </a:lnTo>
                  <a:lnTo>
                    <a:pt x="0" y="113"/>
                  </a:lnTo>
                  <a:lnTo>
                    <a:pt x="4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7" name="Freeform 95">
              <a:extLst>
                <a:ext uri="{FF2B5EF4-FFF2-40B4-BE49-F238E27FC236}">
                  <a16:creationId xmlns:a16="http://schemas.microsoft.com/office/drawing/2014/main" id="{D0C07417-5046-4318-4E93-854B718080BD}"/>
                </a:ext>
              </a:extLst>
            </p:cNvPr>
            <p:cNvSpPr>
              <a:spLocks/>
            </p:cNvSpPr>
            <p:nvPr/>
          </p:nvSpPr>
          <p:spPr bwMode="auto">
            <a:xfrm>
              <a:off x="7251700" y="2092325"/>
              <a:ext cx="166688" cy="271463"/>
            </a:xfrm>
            <a:custGeom>
              <a:avLst/>
              <a:gdLst>
                <a:gd name="T0" fmla="*/ 159 w 173"/>
                <a:gd name="T1" fmla="*/ 0 h 283"/>
                <a:gd name="T2" fmla="*/ 173 w 173"/>
                <a:gd name="T3" fmla="*/ 7 h 283"/>
                <a:gd name="T4" fmla="*/ 17 w 173"/>
                <a:gd name="T5" fmla="*/ 283 h 283"/>
                <a:gd name="T6" fmla="*/ 0 w 173"/>
                <a:gd name="T7" fmla="*/ 273 h 283"/>
                <a:gd name="T8" fmla="*/ 159 w 173"/>
                <a:gd name="T9" fmla="*/ 0 h 283"/>
              </a:gdLst>
              <a:ahLst/>
              <a:cxnLst>
                <a:cxn ang="0">
                  <a:pos x="T0" y="T1"/>
                </a:cxn>
                <a:cxn ang="0">
                  <a:pos x="T2" y="T3"/>
                </a:cxn>
                <a:cxn ang="0">
                  <a:pos x="T4" y="T5"/>
                </a:cxn>
                <a:cxn ang="0">
                  <a:pos x="T6" y="T7"/>
                </a:cxn>
                <a:cxn ang="0">
                  <a:pos x="T8" y="T9"/>
                </a:cxn>
              </a:cxnLst>
              <a:rect l="0" t="0" r="r" b="b"/>
              <a:pathLst>
                <a:path w="173" h="283">
                  <a:moveTo>
                    <a:pt x="159" y="0"/>
                  </a:moveTo>
                  <a:lnTo>
                    <a:pt x="173" y="7"/>
                  </a:lnTo>
                  <a:lnTo>
                    <a:pt x="17" y="283"/>
                  </a:lnTo>
                  <a:lnTo>
                    <a:pt x="0" y="273"/>
                  </a:lnTo>
                  <a:lnTo>
                    <a:pt x="1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8" name="Oval 96">
              <a:extLst>
                <a:ext uri="{FF2B5EF4-FFF2-40B4-BE49-F238E27FC236}">
                  <a16:creationId xmlns:a16="http://schemas.microsoft.com/office/drawing/2014/main" id="{CC929B85-9CC0-83E2-7E0E-BA51D29C2271}"/>
                </a:ext>
              </a:extLst>
            </p:cNvPr>
            <p:cNvSpPr>
              <a:spLocks noChangeArrowheads="1"/>
            </p:cNvSpPr>
            <p:nvPr/>
          </p:nvSpPr>
          <p:spPr bwMode="auto">
            <a:xfrm>
              <a:off x="6788150" y="2306638"/>
              <a:ext cx="34925" cy="3492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09" name="Oval 97">
              <a:extLst>
                <a:ext uri="{FF2B5EF4-FFF2-40B4-BE49-F238E27FC236}">
                  <a16:creationId xmlns:a16="http://schemas.microsoft.com/office/drawing/2014/main" id="{E186E263-A167-8057-05BA-DCB5F1BF515D}"/>
                </a:ext>
              </a:extLst>
            </p:cNvPr>
            <p:cNvSpPr>
              <a:spLocks noChangeArrowheads="1"/>
            </p:cNvSpPr>
            <p:nvPr/>
          </p:nvSpPr>
          <p:spPr bwMode="auto">
            <a:xfrm>
              <a:off x="6705600" y="2306638"/>
              <a:ext cx="36513" cy="3492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0" name="Oval 98">
              <a:extLst>
                <a:ext uri="{FF2B5EF4-FFF2-40B4-BE49-F238E27FC236}">
                  <a16:creationId xmlns:a16="http://schemas.microsoft.com/office/drawing/2014/main" id="{C5A31187-9AF0-E0A7-32F4-D322859E317C}"/>
                </a:ext>
              </a:extLst>
            </p:cNvPr>
            <p:cNvSpPr>
              <a:spLocks noChangeArrowheads="1"/>
            </p:cNvSpPr>
            <p:nvPr/>
          </p:nvSpPr>
          <p:spPr bwMode="auto">
            <a:xfrm>
              <a:off x="6640513" y="2454275"/>
              <a:ext cx="36512" cy="3492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1" name="Oval 99">
              <a:extLst>
                <a:ext uri="{FF2B5EF4-FFF2-40B4-BE49-F238E27FC236}">
                  <a16:creationId xmlns:a16="http://schemas.microsoft.com/office/drawing/2014/main" id="{919C5B20-0C40-A42D-586F-800C7B0B9910}"/>
                </a:ext>
              </a:extLst>
            </p:cNvPr>
            <p:cNvSpPr>
              <a:spLocks noChangeArrowheads="1"/>
            </p:cNvSpPr>
            <p:nvPr/>
          </p:nvSpPr>
          <p:spPr bwMode="auto">
            <a:xfrm>
              <a:off x="6640513" y="2371725"/>
              <a:ext cx="36512"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2" name="Oval 100">
              <a:extLst>
                <a:ext uri="{FF2B5EF4-FFF2-40B4-BE49-F238E27FC236}">
                  <a16:creationId xmlns:a16="http://schemas.microsoft.com/office/drawing/2014/main" id="{14E2598D-F82B-2FE5-5C61-2BB8FB79E7F4}"/>
                </a:ext>
              </a:extLst>
            </p:cNvPr>
            <p:cNvSpPr>
              <a:spLocks noChangeArrowheads="1"/>
            </p:cNvSpPr>
            <p:nvPr/>
          </p:nvSpPr>
          <p:spPr bwMode="auto">
            <a:xfrm>
              <a:off x="6788150" y="2551113"/>
              <a:ext cx="34925"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3" name="Oval 101">
              <a:extLst>
                <a:ext uri="{FF2B5EF4-FFF2-40B4-BE49-F238E27FC236}">
                  <a16:creationId xmlns:a16="http://schemas.microsoft.com/office/drawing/2014/main" id="{2756368C-43EA-3B48-0194-87DFEBBB98B0}"/>
                </a:ext>
              </a:extLst>
            </p:cNvPr>
            <p:cNvSpPr>
              <a:spLocks noChangeArrowheads="1"/>
            </p:cNvSpPr>
            <p:nvPr/>
          </p:nvSpPr>
          <p:spPr bwMode="auto">
            <a:xfrm>
              <a:off x="6705600" y="2551113"/>
              <a:ext cx="36513"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4" name="Oval 102">
              <a:extLst>
                <a:ext uri="{FF2B5EF4-FFF2-40B4-BE49-F238E27FC236}">
                  <a16:creationId xmlns:a16="http://schemas.microsoft.com/office/drawing/2014/main" id="{B94AF43E-BA87-0461-2D60-BFD9FD9C9B2C}"/>
                </a:ext>
              </a:extLst>
            </p:cNvPr>
            <p:cNvSpPr>
              <a:spLocks noChangeArrowheads="1"/>
            </p:cNvSpPr>
            <p:nvPr/>
          </p:nvSpPr>
          <p:spPr bwMode="auto">
            <a:xfrm>
              <a:off x="8372475" y="2239963"/>
              <a:ext cx="36513"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5" name="Oval 103">
              <a:extLst>
                <a:ext uri="{FF2B5EF4-FFF2-40B4-BE49-F238E27FC236}">
                  <a16:creationId xmlns:a16="http://schemas.microsoft.com/office/drawing/2014/main" id="{0EC36E73-399C-CACB-EB55-3DE2A03C24DB}"/>
                </a:ext>
              </a:extLst>
            </p:cNvPr>
            <p:cNvSpPr>
              <a:spLocks noChangeArrowheads="1"/>
            </p:cNvSpPr>
            <p:nvPr/>
          </p:nvSpPr>
          <p:spPr bwMode="auto">
            <a:xfrm>
              <a:off x="8291513" y="2239963"/>
              <a:ext cx="34925"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6" name="Oval 104">
              <a:extLst>
                <a:ext uri="{FF2B5EF4-FFF2-40B4-BE49-F238E27FC236}">
                  <a16:creationId xmlns:a16="http://schemas.microsoft.com/office/drawing/2014/main" id="{6842AA9E-8449-771F-E83C-7B52D3339D17}"/>
                </a:ext>
              </a:extLst>
            </p:cNvPr>
            <p:cNvSpPr>
              <a:spLocks noChangeArrowheads="1"/>
            </p:cNvSpPr>
            <p:nvPr/>
          </p:nvSpPr>
          <p:spPr bwMode="auto">
            <a:xfrm>
              <a:off x="8535988" y="2419350"/>
              <a:ext cx="36512"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7" name="Oval 105">
              <a:extLst>
                <a:ext uri="{FF2B5EF4-FFF2-40B4-BE49-F238E27FC236}">
                  <a16:creationId xmlns:a16="http://schemas.microsoft.com/office/drawing/2014/main" id="{31A7626E-FC6F-2F89-2396-60DBB9194A64}"/>
                </a:ext>
              </a:extLst>
            </p:cNvPr>
            <p:cNvSpPr>
              <a:spLocks noChangeArrowheads="1"/>
            </p:cNvSpPr>
            <p:nvPr/>
          </p:nvSpPr>
          <p:spPr bwMode="auto">
            <a:xfrm>
              <a:off x="8535988" y="2338388"/>
              <a:ext cx="36512"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8" name="Oval 106">
              <a:extLst>
                <a:ext uri="{FF2B5EF4-FFF2-40B4-BE49-F238E27FC236}">
                  <a16:creationId xmlns:a16="http://schemas.microsoft.com/office/drawing/2014/main" id="{764E22A2-F561-A6AA-A922-68D4B4FFBBCA}"/>
                </a:ext>
              </a:extLst>
            </p:cNvPr>
            <p:cNvSpPr>
              <a:spLocks noChangeArrowheads="1"/>
            </p:cNvSpPr>
            <p:nvPr/>
          </p:nvSpPr>
          <p:spPr bwMode="auto">
            <a:xfrm>
              <a:off x="8208963" y="2419350"/>
              <a:ext cx="36512"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9" name="Oval 107">
              <a:extLst>
                <a:ext uri="{FF2B5EF4-FFF2-40B4-BE49-F238E27FC236}">
                  <a16:creationId xmlns:a16="http://schemas.microsoft.com/office/drawing/2014/main" id="{623083B4-9DA3-FAFD-D4BE-02A59FD9C496}"/>
                </a:ext>
              </a:extLst>
            </p:cNvPr>
            <p:cNvSpPr>
              <a:spLocks noChangeArrowheads="1"/>
            </p:cNvSpPr>
            <p:nvPr/>
          </p:nvSpPr>
          <p:spPr bwMode="auto">
            <a:xfrm>
              <a:off x="8208963" y="2338388"/>
              <a:ext cx="36512" cy="3651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0" name="Oval 108">
              <a:extLst>
                <a:ext uri="{FF2B5EF4-FFF2-40B4-BE49-F238E27FC236}">
                  <a16:creationId xmlns:a16="http://schemas.microsoft.com/office/drawing/2014/main" id="{2AB1BBC8-1020-4521-3304-B525756EEFF1}"/>
                </a:ext>
              </a:extLst>
            </p:cNvPr>
            <p:cNvSpPr>
              <a:spLocks noChangeArrowheads="1"/>
            </p:cNvSpPr>
            <p:nvPr/>
          </p:nvSpPr>
          <p:spPr bwMode="auto">
            <a:xfrm>
              <a:off x="8356600" y="2568575"/>
              <a:ext cx="34925"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1" name="Oval 109">
              <a:extLst>
                <a:ext uri="{FF2B5EF4-FFF2-40B4-BE49-F238E27FC236}">
                  <a16:creationId xmlns:a16="http://schemas.microsoft.com/office/drawing/2014/main" id="{55CA62CD-DCE1-E1B3-DDF8-0A346FC21C73}"/>
                </a:ext>
              </a:extLst>
            </p:cNvPr>
            <p:cNvSpPr>
              <a:spLocks noChangeArrowheads="1"/>
            </p:cNvSpPr>
            <p:nvPr/>
          </p:nvSpPr>
          <p:spPr bwMode="auto">
            <a:xfrm>
              <a:off x="8274050" y="2568575"/>
              <a:ext cx="36513" cy="3651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2" name="Line 110">
              <a:extLst>
                <a:ext uri="{FF2B5EF4-FFF2-40B4-BE49-F238E27FC236}">
                  <a16:creationId xmlns:a16="http://schemas.microsoft.com/office/drawing/2014/main" id="{2FD2A129-0DEB-0C89-3E7B-DA115E1B5A45}"/>
                </a:ext>
              </a:extLst>
            </p:cNvPr>
            <p:cNvSpPr>
              <a:spLocks noChangeShapeType="1"/>
            </p:cNvSpPr>
            <p:nvPr/>
          </p:nvSpPr>
          <p:spPr bwMode="auto">
            <a:xfrm>
              <a:off x="8523288" y="2227263"/>
              <a:ext cx="65087"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 name="Rectangle 111">
              <a:extLst>
                <a:ext uri="{FF2B5EF4-FFF2-40B4-BE49-F238E27FC236}">
                  <a16:creationId xmlns:a16="http://schemas.microsoft.com/office/drawing/2014/main" id="{DEAF13E5-D117-1DC6-F3D2-22E4C4AE34FB}"/>
                </a:ext>
              </a:extLst>
            </p:cNvPr>
            <p:cNvSpPr>
              <a:spLocks noChangeArrowheads="1"/>
            </p:cNvSpPr>
            <p:nvPr/>
          </p:nvSpPr>
          <p:spPr bwMode="auto">
            <a:xfrm>
              <a:off x="8520113" y="2220913"/>
              <a:ext cx="71437" cy="127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424" name="Rectangle 112">
              <a:extLst>
                <a:ext uri="{FF2B5EF4-FFF2-40B4-BE49-F238E27FC236}">
                  <a16:creationId xmlns:a16="http://schemas.microsoft.com/office/drawing/2014/main" id="{84D7C5DD-489F-639F-809B-0C0E98D2F175}"/>
                </a:ext>
              </a:extLst>
            </p:cNvPr>
            <p:cNvSpPr>
              <a:spLocks noChangeArrowheads="1"/>
            </p:cNvSpPr>
            <p:nvPr/>
          </p:nvSpPr>
          <p:spPr bwMode="auto">
            <a:xfrm>
              <a:off x="641350" y="2378075"/>
              <a:ext cx="571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I</a:t>
              </a:r>
              <a:endParaRPr lang="en-US" altLang="en-US" sz="1600" b="0">
                <a:solidFill>
                  <a:schemeClr val="tx1"/>
                </a:solidFill>
              </a:endParaRPr>
            </a:p>
          </p:txBody>
        </p:sp>
        <p:sp>
          <p:nvSpPr>
            <p:cNvPr id="13425" name="Rectangle 113">
              <a:extLst>
                <a:ext uri="{FF2B5EF4-FFF2-40B4-BE49-F238E27FC236}">
                  <a16:creationId xmlns:a16="http://schemas.microsoft.com/office/drawing/2014/main" id="{E78C1D91-0453-CB90-7AD2-9DBCC8B82308}"/>
                </a:ext>
              </a:extLst>
            </p:cNvPr>
            <p:cNvSpPr>
              <a:spLocks noChangeArrowheads="1"/>
            </p:cNvSpPr>
            <p:nvPr/>
          </p:nvSpPr>
          <p:spPr bwMode="auto">
            <a:xfrm>
              <a:off x="1270000" y="2344738"/>
              <a:ext cx="11906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a:t>
              </a:r>
              <a:endParaRPr lang="en-US" altLang="en-US" sz="1600" b="0">
                <a:solidFill>
                  <a:schemeClr val="tx1"/>
                </a:solidFill>
              </a:endParaRPr>
            </a:p>
          </p:txBody>
        </p:sp>
        <p:sp>
          <p:nvSpPr>
            <p:cNvPr id="13426" name="Rectangle 114">
              <a:extLst>
                <a:ext uri="{FF2B5EF4-FFF2-40B4-BE49-F238E27FC236}">
                  <a16:creationId xmlns:a16="http://schemas.microsoft.com/office/drawing/2014/main" id="{BE20F788-752A-1DB3-69BD-277901AAA77C}"/>
                </a:ext>
              </a:extLst>
            </p:cNvPr>
            <p:cNvSpPr>
              <a:spLocks noChangeArrowheads="1"/>
            </p:cNvSpPr>
            <p:nvPr/>
          </p:nvSpPr>
          <p:spPr bwMode="auto">
            <a:xfrm>
              <a:off x="2087563" y="2352675"/>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C</a:t>
              </a:r>
              <a:endParaRPr lang="en-US" altLang="en-US" sz="1600" b="0">
                <a:solidFill>
                  <a:schemeClr val="tx1"/>
                </a:solidFill>
              </a:endParaRPr>
            </a:p>
          </p:txBody>
        </p:sp>
        <p:sp>
          <p:nvSpPr>
            <p:cNvPr id="13427" name="Rectangle 115">
              <a:extLst>
                <a:ext uri="{FF2B5EF4-FFF2-40B4-BE49-F238E27FC236}">
                  <a16:creationId xmlns:a16="http://schemas.microsoft.com/office/drawing/2014/main" id="{4AD1382D-4196-228A-36BF-94B343702BA2}"/>
                </a:ext>
              </a:extLst>
            </p:cNvPr>
            <p:cNvSpPr>
              <a:spLocks noChangeArrowheads="1"/>
            </p:cNvSpPr>
            <p:nvPr/>
          </p:nvSpPr>
          <p:spPr bwMode="auto">
            <a:xfrm>
              <a:off x="1498600" y="1976438"/>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H</a:t>
              </a:r>
              <a:endParaRPr lang="en-US" altLang="en-US" sz="1600" b="0">
                <a:solidFill>
                  <a:schemeClr val="tx1"/>
                </a:solidFill>
              </a:endParaRPr>
            </a:p>
          </p:txBody>
        </p:sp>
        <p:sp>
          <p:nvSpPr>
            <p:cNvPr id="13428" name="Rectangle 116">
              <a:extLst>
                <a:ext uri="{FF2B5EF4-FFF2-40B4-BE49-F238E27FC236}">
                  <a16:creationId xmlns:a16="http://schemas.microsoft.com/office/drawing/2014/main" id="{BF18967C-68B8-3E50-1723-23405108A373}"/>
                </a:ext>
              </a:extLst>
            </p:cNvPr>
            <p:cNvSpPr>
              <a:spLocks noChangeArrowheads="1"/>
            </p:cNvSpPr>
            <p:nvPr/>
          </p:nvSpPr>
          <p:spPr bwMode="auto">
            <a:xfrm>
              <a:off x="1643063" y="2020888"/>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3</a:t>
              </a:r>
              <a:endParaRPr lang="en-US" altLang="en-US" sz="1600" b="0">
                <a:solidFill>
                  <a:schemeClr val="tx1"/>
                </a:solidFill>
              </a:endParaRPr>
            </a:p>
          </p:txBody>
        </p:sp>
        <p:sp>
          <p:nvSpPr>
            <p:cNvPr id="13429" name="Rectangle 117">
              <a:extLst>
                <a:ext uri="{FF2B5EF4-FFF2-40B4-BE49-F238E27FC236}">
                  <a16:creationId xmlns:a16="http://schemas.microsoft.com/office/drawing/2014/main" id="{9C87BC52-3F6D-C1E7-AC1B-AB8D96E5C86A}"/>
                </a:ext>
              </a:extLst>
            </p:cNvPr>
            <p:cNvSpPr>
              <a:spLocks noChangeArrowheads="1"/>
            </p:cNvSpPr>
            <p:nvPr/>
          </p:nvSpPr>
          <p:spPr bwMode="auto">
            <a:xfrm>
              <a:off x="1741488" y="1976438"/>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C</a:t>
              </a:r>
              <a:endParaRPr lang="en-US" altLang="en-US" sz="1600" b="0">
                <a:solidFill>
                  <a:schemeClr val="tx1"/>
                </a:solidFill>
              </a:endParaRPr>
            </a:p>
          </p:txBody>
        </p:sp>
        <p:sp>
          <p:nvSpPr>
            <p:cNvPr id="13430" name="Rectangle 118">
              <a:extLst>
                <a:ext uri="{FF2B5EF4-FFF2-40B4-BE49-F238E27FC236}">
                  <a16:creationId xmlns:a16="http://schemas.microsoft.com/office/drawing/2014/main" id="{4C71C84A-2AD0-A105-9063-971E9E76D016}"/>
                </a:ext>
              </a:extLst>
            </p:cNvPr>
            <p:cNvSpPr>
              <a:spLocks noChangeArrowheads="1"/>
            </p:cNvSpPr>
            <p:nvPr/>
          </p:nvSpPr>
          <p:spPr bwMode="auto">
            <a:xfrm>
              <a:off x="1843088" y="2779713"/>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H</a:t>
              </a:r>
              <a:endParaRPr lang="en-US" altLang="en-US" sz="1600" b="0">
                <a:solidFill>
                  <a:schemeClr val="tx1"/>
                </a:solidFill>
              </a:endParaRPr>
            </a:p>
          </p:txBody>
        </p:sp>
        <p:sp>
          <p:nvSpPr>
            <p:cNvPr id="13431" name="Rectangle 119">
              <a:extLst>
                <a:ext uri="{FF2B5EF4-FFF2-40B4-BE49-F238E27FC236}">
                  <a16:creationId xmlns:a16="http://schemas.microsoft.com/office/drawing/2014/main" id="{6F271C96-EFDB-16CA-9F49-063446AA1EF2}"/>
                </a:ext>
              </a:extLst>
            </p:cNvPr>
            <p:cNvSpPr>
              <a:spLocks noChangeArrowheads="1"/>
            </p:cNvSpPr>
            <p:nvPr/>
          </p:nvSpPr>
          <p:spPr bwMode="auto">
            <a:xfrm>
              <a:off x="1679575" y="2563813"/>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H</a:t>
              </a:r>
              <a:endParaRPr lang="en-US" altLang="en-US" sz="1600" b="0">
                <a:solidFill>
                  <a:schemeClr val="tx1"/>
                </a:solidFill>
              </a:endParaRPr>
            </a:p>
          </p:txBody>
        </p:sp>
        <p:sp>
          <p:nvSpPr>
            <p:cNvPr id="13432" name="Rectangle 120">
              <a:extLst>
                <a:ext uri="{FF2B5EF4-FFF2-40B4-BE49-F238E27FC236}">
                  <a16:creationId xmlns:a16="http://schemas.microsoft.com/office/drawing/2014/main" id="{D9928EB6-EB13-4861-7D54-8C233C5DC001}"/>
                </a:ext>
              </a:extLst>
            </p:cNvPr>
            <p:cNvSpPr>
              <a:spLocks noChangeArrowheads="1"/>
            </p:cNvSpPr>
            <p:nvPr/>
          </p:nvSpPr>
          <p:spPr bwMode="auto">
            <a:xfrm>
              <a:off x="2570163" y="2352675"/>
              <a:ext cx="203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Br</a:t>
              </a:r>
              <a:endParaRPr lang="en-US" altLang="en-US" sz="1600" b="0">
                <a:solidFill>
                  <a:schemeClr val="tx1"/>
                </a:solidFill>
              </a:endParaRPr>
            </a:p>
          </p:txBody>
        </p:sp>
        <p:sp>
          <p:nvSpPr>
            <p:cNvPr id="13433" name="Rectangle 121">
              <a:extLst>
                <a:ext uri="{FF2B5EF4-FFF2-40B4-BE49-F238E27FC236}">
                  <a16:creationId xmlns:a16="http://schemas.microsoft.com/office/drawing/2014/main" id="{422E7AF1-AA5B-74F7-1FA9-4CFD6780D9A9}"/>
                </a:ext>
              </a:extLst>
            </p:cNvPr>
            <p:cNvSpPr>
              <a:spLocks noChangeArrowheads="1"/>
            </p:cNvSpPr>
            <p:nvPr/>
          </p:nvSpPr>
          <p:spPr bwMode="auto">
            <a:xfrm>
              <a:off x="4487863" y="2246313"/>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C</a:t>
              </a:r>
              <a:endParaRPr lang="en-US" altLang="en-US" sz="1600" b="0">
                <a:solidFill>
                  <a:schemeClr val="tx1"/>
                </a:solidFill>
              </a:endParaRPr>
            </a:p>
          </p:txBody>
        </p:sp>
        <p:sp>
          <p:nvSpPr>
            <p:cNvPr id="13434" name="Rectangle 122">
              <a:extLst>
                <a:ext uri="{FF2B5EF4-FFF2-40B4-BE49-F238E27FC236}">
                  <a16:creationId xmlns:a16="http://schemas.microsoft.com/office/drawing/2014/main" id="{4F77E538-760B-6C56-E557-EC29A9E3292F}"/>
                </a:ext>
              </a:extLst>
            </p:cNvPr>
            <p:cNvSpPr>
              <a:spLocks noChangeArrowheads="1"/>
            </p:cNvSpPr>
            <p:nvPr/>
          </p:nvSpPr>
          <p:spPr bwMode="auto">
            <a:xfrm>
              <a:off x="4467225" y="1809750"/>
              <a:ext cx="2921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CH</a:t>
              </a:r>
              <a:endParaRPr lang="en-US" altLang="en-US" sz="1600" b="0">
                <a:solidFill>
                  <a:schemeClr val="tx1"/>
                </a:solidFill>
              </a:endParaRPr>
            </a:p>
          </p:txBody>
        </p:sp>
        <p:sp>
          <p:nvSpPr>
            <p:cNvPr id="13435" name="Rectangle 123">
              <a:extLst>
                <a:ext uri="{FF2B5EF4-FFF2-40B4-BE49-F238E27FC236}">
                  <a16:creationId xmlns:a16="http://schemas.microsoft.com/office/drawing/2014/main" id="{A604879D-EDF3-ABC8-F67A-7CBBBD47B709}"/>
                </a:ext>
              </a:extLst>
            </p:cNvPr>
            <p:cNvSpPr>
              <a:spLocks noChangeArrowheads="1"/>
            </p:cNvSpPr>
            <p:nvPr/>
          </p:nvSpPr>
          <p:spPr bwMode="auto">
            <a:xfrm>
              <a:off x="4778375" y="1887538"/>
              <a:ext cx="1127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3</a:t>
              </a:r>
              <a:endParaRPr lang="en-US" altLang="en-US" sz="1600" b="0">
                <a:solidFill>
                  <a:schemeClr val="tx1"/>
                </a:solidFill>
              </a:endParaRPr>
            </a:p>
          </p:txBody>
        </p:sp>
        <p:sp>
          <p:nvSpPr>
            <p:cNvPr id="13436" name="Rectangle 124">
              <a:extLst>
                <a:ext uri="{FF2B5EF4-FFF2-40B4-BE49-F238E27FC236}">
                  <a16:creationId xmlns:a16="http://schemas.microsoft.com/office/drawing/2014/main" id="{EC09C230-A5D0-FA94-3112-F1605E70ABD3}"/>
                </a:ext>
              </a:extLst>
            </p:cNvPr>
            <p:cNvSpPr>
              <a:spLocks noChangeArrowheads="1"/>
            </p:cNvSpPr>
            <p:nvPr/>
          </p:nvSpPr>
          <p:spPr bwMode="auto">
            <a:xfrm>
              <a:off x="4613275" y="2779713"/>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H</a:t>
              </a:r>
              <a:endParaRPr lang="en-US" altLang="en-US" sz="1600" b="0">
                <a:solidFill>
                  <a:schemeClr val="tx1"/>
                </a:solidFill>
              </a:endParaRPr>
            </a:p>
          </p:txBody>
        </p:sp>
        <p:sp>
          <p:nvSpPr>
            <p:cNvPr id="13437" name="Rectangle 125">
              <a:extLst>
                <a:ext uri="{FF2B5EF4-FFF2-40B4-BE49-F238E27FC236}">
                  <a16:creationId xmlns:a16="http://schemas.microsoft.com/office/drawing/2014/main" id="{327BC533-5454-ED31-76CE-283D99B6FBF7}"/>
                </a:ext>
              </a:extLst>
            </p:cNvPr>
            <p:cNvSpPr>
              <a:spLocks noChangeArrowheads="1"/>
            </p:cNvSpPr>
            <p:nvPr/>
          </p:nvSpPr>
          <p:spPr bwMode="auto">
            <a:xfrm>
              <a:off x="4375150" y="2746375"/>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H</a:t>
              </a:r>
              <a:endParaRPr lang="en-US" altLang="en-US" sz="1600" b="0">
                <a:solidFill>
                  <a:schemeClr val="tx1"/>
                </a:solidFill>
              </a:endParaRPr>
            </a:p>
          </p:txBody>
        </p:sp>
        <p:sp>
          <p:nvSpPr>
            <p:cNvPr id="13438" name="Rectangle 126">
              <a:extLst>
                <a:ext uri="{FF2B5EF4-FFF2-40B4-BE49-F238E27FC236}">
                  <a16:creationId xmlns:a16="http://schemas.microsoft.com/office/drawing/2014/main" id="{F3DA1EE9-35D2-9C40-B3BE-F2B9FA2ED848}"/>
                </a:ext>
              </a:extLst>
            </p:cNvPr>
            <p:cNvSpPr>
              <a:spLocks noChangeArrowheads="1"/>
            </p:cNvSpPr>
            <p:nvPr/>
          </p:nvSpPr>
          <p:spPr bwMode="auto">
            <a:xfrm>
              <a:off x="4972050" y="2303463"/>
              <a:ext cx="203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Br</a:t>
              </a:r>
              <a:endParaRPr lang="en-US" altLang="en-US" sz="1600" b="0">
                <a:solidFill>
                  <a:schemeClr val="tx1"/>
                </a:solidFill>
              </a:endParaRPr>
            </a:p>
          </p:txBody>
        </p:sp>
        <p:sp>
          <p:nvSpPr>
            <p:cNvPr id="13439" name="Rectangle 127">
              <a:extLst>
                <a:ext uri="{FF2B5EF4-FFF2-40B4-BE49-F238E27FC236}">
                  <a16:creationId xmlns:a16="http://schemas.microsoft.com/office/drawing/2014/main" id="{6638786F-D6EE-0CD7-42CC-D554ACCA7D57}"/>
                </a:ext>
              </a:extLst>
            </p:cNvPr>
            <p:cNvSpPr>
              <a:spLocks noChangeArrowheads="1"/>
            </p:cNvSpPr>
            <p:nvPr/>
          </p:nvSpPr>
          <p:spPr bwMode="auto">
            <a:xfrm>
              <a:off x="4048125" y="2303463"/>
              <a:ext cx="571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I</a:t>
              </a:r>
              <a:endParaRPr lang="en-US" altLang="en-US" sz="1600" b="0">
                <a:solidFill>
                  <a:schemeClr val="tx1"/>
                </a:solidFill>
              </a:endParaRPr>
            </a:p>
          </p:txBody>
        </p:sp>
        <p:sp>
          <p:nvSpPr>
            <p:cNvPr id="13440" name="Rectangle 128">
              <a:extLst>
                <a:ext uri="{FF2B5EF4-FFF2-40B4-BE49-F238E27FC236}">
                  <a16:creationId xmlns:a16="http://schemas.microsoft.com/office/drawing/2014/main" id="{E0F07A35-2140-8F25-5691-9A87CCF6657A}"/>
                </a:ext>
              </a:extLst>
            </p:cNvPr>
            <p:cNvSpPr>
              <a:spLocks noChangeArrowheads="1"/>
            </p:cNvSpPr>
            <p:nvPr/>
          </p:nvSpPr>
          <p:spPr bwMode="auto">
            <a:xfrm>
              <a:off x="4094163" y="2063750"/>
              <a:ext cx="1000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latin typeface="Symbol" panose="05050102010706020507" pitchFamily="18" charset="2"/>
                </a:rPr>
                <a:t>d</a:t>
              </a:r>
              <a:endParaRPr lang="en-US" altLang="en-US" sz="1600" b="0">
                <a:solidFill>
                  <a:schemeClr val="tx1"/>
                </a:solidFill>
              </a:endParaRPr>
            </a:p>
          </p:txBody>
        </p:sp>
        <p:sp>
          <p:nvSpPr>
            <p:cNvPr id="13441" name="Rectangle 129">
              <a:extLst>
                <a:ext uri="{FF2B5EF4-FFF2-40B4-BE49-F238E27FC236}">
                  <a16:creationId xmlns:a16="http://schemas.microsoft.com/office/drawing/2014/main" id="{4BA4F1B1-C6B2-57D9-5EC1-B66770174CF7}"/>
                </a:ext>
              </a:extLst>
            </p:cNvPr>
            <p:cNvSpPr>
              <a:spLocks noChangeArrowheads="1"/>
            </p:cNvSpPr>
            <p:nvPr/>
          </p:nvSpPr>
          <p:spPr bwMode="auto">
            <a:xfrm>
              <a:off x="4146550" y="2019300"/>
              <a:ext cx="1111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latin typeface="Symbol" panose="05050102010706020507" pitchFamily="18" charset="2"/>
                </a:rPr>
                <a:t>-</a:t>
              </a:r>
              <a:endParaRPr lang="en-US" altLang="en-US" sz="1600" b="0">
                <a:solidFill>
                  <a:schemeClr val="tx1"/>
                </a:solidFill>
              </a:endParaRPr>
            </a:p>
          </p:txBody>
        </p:sp>
        <p:sp>
          <p:nvSpPr>
            <p:cNvPr id="13442" name="Rectangle 130">
              <a:extLst>
                <a:ext uri="{FF2B5EF4-FFF2-40B4-BE49-F238E27FC236}">
                  <a16:creationId xmlns:a16="http://schemas.microsoft.com/office/drawing/2014/main" id="{5D7BEDF9-E5B7-418D-B61E-4E91B68224DC}"/>
                </a:ext>
              </a:extLst>
            </p:cNvPr>
            <p:cNvSpPr>
              <a:spLocks noChangeArrowheads="1"/>
            </p:cNvSpPr>
            <p:nvPr/>
          </p:nvSpPr>
          <p:spPr bwMode="auto">
            <a:xfrm>
              <a:off x="5106988" y="2063750"/>
              <a:ext cx="1000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latin typeface="Symbol" panose="05050102010706020507" pitchFamily="18" charset="2"/>
                </a:rPr>
                <a:t>d</a:t>
              </a:r>
              <a:endParaRPr lang="en-US" altLang="en-US" sz="1600" b="0">
                <a:solidFill>
                  <a:schemeClr val="tx1"/>
                </a:solidFill>
              </a:endParaRPr>
            </a:p>
          </p:txBody>
        </p:sp>
        <p:sp>
          <p:nvSpPr>
            <p:cNvPr id="13443" name="Rectangle 131">
              <a:extLst>
                <a:ext uri="{FF2B5EF4-FFF2-40B4-BE49-F238E27FC236}">
                  <a16:creationId xmlns:a16="http://schemas.microsoft.com/office/drawing/2014/main" id="{07F323C1-9EB3-C9CE-4689-57EB410E9619}"/>
                </a:ext>
              </a:extLst>
            </p:cNvPr>
            <p:cNvSpPr>
              <a:spLocks noChangeArrowheads="1"/>
            </p:cNvSpPr>
            <p:nvPr/>
          </p:nvSpPr>
          <p:spPr bwMode="auto">
            <a:xfrm>
              <a:off x="5160963" y="2019300"/>
              <a:ext cx="1111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latin typeface="Symbol" panose="05050102010706020507" pitchFamily="18" charset="2"/>
                </a:rPr>
                <a:t>-</a:t>
              </a:r>
              <a:endParaRPr lang="en-US" altLang="en-US" sz="1600" b="0">
                <a:solidFill>
                  <a:schemeClr val="tx1"/>
                </a:solidFill>
              </a:endParaRPr>
            </a:p>
          </p:txBody>
        </p:sp>
        <p:sp>
          <p:nvSpPr>
            <p:cNvPr id="13444" name="Rectangle 132">
              <a:extLst>
                <a:ext uri="{FF2B5EF4-FFF2-40B4-BE49-F238E27FC236}">
                  <a16:creationId xmlns:a16="http://schemas.microsoft.com/office/drawing/2014/main" id="{9ACAF325-629C-1765-089A-D16FE04C3ABB}"/>
                </a:ext>
              </a:extLst>
            </p:cNvPr>
            <p:cNvSpPr>
              <a:spLocks noChangeArrowheads="1"/>
            </p:cNvSpPr>
            <p:nvPr/>
          </p:nvSpPr>
          <p:spPr bwMode="auto">
            <a:xfrm>
              <a:off x="6696075" y="2338388"/>
              <a:ext cx="571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I</a:t>
              </a:r>
              <a:endParaRPr lang="en-US" altLang="en-US" sz="1600" b="0">
                <a:solidFill>
                  <a:schemeClr val="tx1"/>
                </a:solidFill>
              </a:endParaRPr>
            </a:p>
          </p:txBody>
        </p:sp>
        <p:sp>
          <p:nvSpPr>
            <p:cNvPr id="13445" name="Rectangle 133">
              <a:extLst>
                <a:ext uri="{FF2B5EF4-FFF2-40B4-BE49-F238E27FC236}">
                  <a16:creationId xmlns:a16="http://schemas.microsoft.com/office/drawing/2014/main" id="{4C2A8937-0FE5-D6E9-AB0C-9C866402E6A5}"/>
                </a:ext>
              </a:extLst>
            </p:cNvPr>
            <p:cNvSpPr>
              <a:spLocks noChangeArrowheads="1"/>
            </p:cNvSpPr>
            <p:nvPr/>
          </p:nvSpPr>
          <p:spPr bwMode="auto">
            <a:xfrm>
              <a:off x="7135813" y="2309813"/>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C</a:t>
              </a:r>
              <a:endParaRPr lang="en-US" altLang="en-US" sz="1600" b="0">
                <a:solidFill>
                  <a:schemeClr val="tx1"/>
                </a:solidFill>
              </a:endParaRPr>
            </a:p>
          </p:txBody>
        </p:sp>
        <p:sp>
          <p:nvSpPr>
            <p:cNvPr id="13446" name="Rectangle 134">
              <a:extLst>
                <a:ext uri="{FF2B5EF4-FFF2-40B4-BE49-F238E27FC236}">
                  <a16:creationId xmlns:a16="http://schemas.microsoft.com/office/drawing/2014/main" id="{AA5563A7-9739-11C3-B277-BADB3FEA4430}"/>
                </a:ext>
              </a:extLst>
            </p:cNvPr>
            <p:cNvSpPr>
              <a:spLocks noChangeArrowheads="1"/>
            </p:cNvSpPr>
            <p:nvPr/>
          </p:nvSpPr>
          <p:spPr bwMode="auto">
            <a:xfrm>
              <a:off x="7381875" y="2779713"/>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H</a:t>
              </a:r>
              <a:endParaRPr lang="en-US" altLang="en-US" sz="1600" b="0">
                <a:solidFill>
                  <a:schemeClr val="tx1"/>
                </a:solidFill>
              </a:endParaRPr>
            </a:p>
          </p:txBody>
        </p:sp>
        <p:sp>
          <p:nvSpPr>
            <p:cNvPr id="13447" name="Rectangle 135">
              <a:extLst>
                <a:ext uri="{FF2B5EF4-FFF2-40B4-BE49-F238E27FC236}">
                  <a16:creationId xmlns:a16="http://schemas.microsoft.com/office/drawing/2014/main" id="{E00660CA-0198-80EC-1F4D-6D5CF24D293E}"/>
                </a:ext>
              </a:extLst>
            </p:cNvPr>
            <p:cNvSpPr>
              <a:spLocks noChangeArrowheads="1"/>
            </p:cNvSpPr>
            <p:nvPr/>
          </p:nvSpPr>
          <p:spPr bwMode="auto">
            <a:xfrm>
              <a:off x="7543800" y="2532063"/>
              <a:ext cx="146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H</a:t>
              </a:r>
              <a:endParaRPr lang="en-US" altLang="en-US" sz="1600" b="0">
                <a:solidFill>
                  <a:schemeClr val="tx1"/>
                </a:solidFill>
              </a:endParaRPr>
            </a:p>
          </p:txBody>
        </p:sp>
        <p:sp>
          <p:nvSpPr>
            <p:cNvPr id="13448" name="Rectangle 136">
              <a:extLst>
                <a:ext uri="{FF2B5EF4-FFF2-40B4-BE49-F238E27FC236}">
                  <a16:creationId xmlns:a16="http://schemas.microsoft.com/office/drawing/2014/main" id="{78F8AAF3-5A42-7773-C4A9-9CD9A3CEE13C}"/>
                </a:ext>
              </a:extLst>
            </p:cNvPr>
            <p:cNvSpPr>
              <a:spLocks noChangeArrowheads="1"/>
            </p:cNvSpPr>
            <p:nvPr/>
          </p:nvSpPr>
          <p:spPr bwMode="auto">
            <a:xfrm>
              <a:off x="7359650" y="1924050"/>
              <a:ext cx="2921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CH</a:t>
              </a:r>
              <a:endParaRPr lang="en-US" altLang="en-US" sz="1600" b="0">
                <a:solidFill>
                  <a:schemeClr val="tx1"/>
                </a:solidFill>
              </a:endParaRPr>
            </a:p>
          </p:txBody>
        </p:sp>
        <p:sp>
          <p:nvSpPr>
            <p:cNvPr id="13449" name="Rectangle 137">
              <a:extLst>
                <a:ext uri="{FF2B5EF4-FFF2-40B4-BE49-F238E27FC236}">
                  <a16:creationId xmlns:a16="http://schemas.microsoft.com/office/drawing/2014/main" id="{DD7382CF-9BD1-104C-CF64-21B4F9D5AC80}"/>
                </a:ext>
              </a:extLst>
            </p:cNvPr>
            <p:cNvSpPr>
              <a:spLocks noChangeArrowheads="1"/>
            </p:cNvSpPr>
            <p:nvPr/>
          </p:nvSpPr>
          <p:spPr bwMode="auto">
            <a:xfrm>
              <a:off x="7599363" y="2001838"/>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3</a:t>
              </a:r>
              <a:endParaRPr lang="en-US" altLang="en-US" sz="1600" b="0">
                <a:solidFill>
                  <a:schemeClr val="tx1"/>
                </a:solidFill>
              </a:endParaRPr>
            </a:p>
          </p:txBody>
        </p:sp>
        <p:sp>
          <p:nvSpPr>
            <p:cNvPr id="13450" name="Rectangle 138">
              <a:extLst>
                <a:ext uri="{FF2B5EF4-FFF2-40B4-BE49-F238E27FC236}">
                  <a16:creationId xmlns:a16="http://schemas.microsoft.com/office/drawing/2014/main" id="{7BDDAF83-93C4-DA60-D0D6-3B7B0673F8A3}"/>
                </a:ext>
              </a:extLst>
            </p:cNvPr>
            <p:cNvSpPr>
              <a:spLocks noChangeArrowheads="1"/>
            </p:cNvSpPr>
            <p:nvPr/>
          </p:nvSpPr>
          <p:spPr bwMode="auto">
            <a:xfrm>
              <a:off x="7993063" y="2311400"/>
              <a:ext cx="493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0">
                  <a:solidFill>
                    <a:srgbClr val="000000"/>
                  </a:solidFill>
                </a:rPr>
                <a:t>+   Br</a:t>
              </a:r>
              <a:endParaRPr lang="en-US" altLang="en-US" sz="1600" b="0">
                <a:solidFill>
                  <a:schemeClr val="tx1"/>
                </a:solidFill>
              </a:endParaRPr>
            </a:p>
          </p:txBody>
        </p:sp>
      </p:grpSp>
      <p:pic>
        <p:nvPicPr>
          <p:cNvPr id="13451" name="Picture 139">
            <a:extLst>
              <a:ext uri="{FF2B5EF4-FFF2-40B4-BE49-F238E27FC236}">
                <a16:creationId xmlns:a16="http://schemas.microsoft.com/office/drawing/2014/main" id="{E2ACE58A-AF78-5E1D-C5EF-569CD20A85B8}"/>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3138" y="3270250"/>
            <a:ext cx="4702175" cy="313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52" name="Text Box 140">
            <a:extLst>
              <a:ext uri="{FF2B5EF4-FFF2-40B4-BE49-F238E27FC236}">
                <a16:creationId xmlns:a16="http://schemas.microsoft.com/office/drawing/2014/main" id="{0F810C43-10F9-DA5A-6239-5E6BFF4080BB}"/>
              </a:ext>
              <a:ext uri="{C183D7F6-B498-43B3-948B-1728B52AA6E4}">
                <adec:decorative xmlns:adec="http://schemas.microsoft.com/office/drawing/2017/decorative" val="1"/>
              </a:ext>
            </a:extLst>
          </p:cNvPr>
          <p:cNvSpPr txBox="1">
            <a:spLocks noChangeArrowheads="1"/>
          </p:cNvSpPr>
          <p:nvPr/>
        </p:nvSpPr>
        <p:spPr bwMode="auto">
          <a:xfrm>
            <a:off x="4852988" y="3767138"/>
            <a:ext cx="2206625"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he-IL" altLang="en-US" sz="1800">
                <a:solidFill>
                  <a:srgbClr val="FF0000"/>
                </a:solidFill>
              </a:rPr>
              <a:t>   מצב מעבר</a:t>
            </a:r>
            <a:endParaRPr lang="en-US" altLang="en-US" sz="1800">
              <a:solidFill>
                <a:srgbClr val="FF0000"/>
              </a:solidFill>
            </a:endParaRPr>
          </a:p>
        </p:txBody>
      </p:sp>
      <p:sp>
        <p:nvSpPr>
          <p:cNvPr id="13453" name="Text Box 141">
            <a:extLst>
              <a:ext uri="{FF2B5EF4-FFF2-40B4-BE49-F238E27FC236}">
                <a16:creationId xmlns:a16="http://schemas.microsoft.com/office/drawing/2014/main" id="{77D06155-2EA6-2E18-9B23-C96AA86776A9}"/>
              </a:ext>
              <a:ext uri="{C183D7F6-B498-43B3-948B-1728B52AA6E4}">
                <adec:decorative xmlns:adec="http://schemas.microsoft.com/office/drawing/2017/decorative" val="1"/>
              </a:ext>
            </a:extLst>
          </p:cNvPr>
          <p:cNvSpPr txBox="1">
            <a:spLocks noChangeArrowheads="1"/>
          </p:cNvSpPr>
          <p:nvPr/>
        </p:nvSpPr>
        <p:spPr bwMode="auto">
          <a:xfrm>
            <a:off x="5157788" y="5335588"/>
            <a:ext cx="838200"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1800">
                <a:solidFill>
                  <a:srgbClr val="FF0000"/>
                </a:solidFill>
              </a:rPr>
              <a:t>תוצרים</a:t>
            </a:r>
            <a:endParaRPr lang="en-US" altLang="en-US" sz="1800">
              <a:solidFill>
                <a:srgbClr val="FF0000"/>
              </a:solidFill>
            </a:endParaRPr>
          </a:p>
        </p:txBody>
      </p:sp>
      <p:sp>
        <p:nvSpPr>
          <p:cNvPr id="13454" name="Text Box 142">
            <a:extLst>
              <a:ext uri="{FF2B5EF4-FFF2-40B4-BE49-F238E27FC236}">
                <a16:creationId xmlns:a16="http://schemas.microsoft.com/office/drawing/2014/main" id="{5A2FB91D-FB79-F030-1C44-54743B5E7FB6}"/>
              </a:ext>
              <a:ext uri="{C183D7F6-B498-43B3-948B-1728B52AA6E4}">
                <adec:decorative xmlns:adec="http://schemas.microsoft.com/office/drawing/2017/decorative" val="1"/>
              </a:ext>
            </a:extLst>
          </p:cNvPr>
          <p:cNvSpPr txBox="1">
            <a:spLocks noChangeArrowheads="1"/>
          </p:cNvSpPr>
          <p:nvPr/>
        </p:nvSpPr>
        <p:spPr bwMode="auto">
          <a:xfrm>
            <a:off x="2944813" y="5856288"/>
            <a:ext cx="828675"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1800">
                <a:solidFill>
                  <a:srgbClr val="FF0000"/>
                </a:solidFill>
              </a:rPr>
              <a:t>מגיבים</a:t>
            </a:r>
            <a:endParaRPr lang="en-US" altLang="en-US" sz="1800">
              <a:solidFill>
                <a:srgbClr val="FF0000"/>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כותרת תחתונה 4">
            <a:extLst>
              <a:ext uri="{FF2B5EF4-FFF2-40B4-BE49-F238E27FC236}">
                <a16:creationId xmlns:a16="http://schemas.microsoft.com/office/drawing/2014/main" id="{0FB9EFCB-FB76-FB5A-7C0C-EDF129579349}"/>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14338" name="Rectangle 2">
            <a:extLst>
              <a:ext uri="{FF2B5EF4-FFF2-40B4-BE49-F238E27FC236}">
                <a16:creationId xmlns:a16="http://schemas.microsoft.com/office/drawing/2014/main" id="{48CEA92C-259A-E687-2982-0D66F1110110}"/>
              </a:ext>
            </a:extLst>
          </p:cNvPr>
          <p:cNvSpPr>
            <a:spLocks noGrp="1" noChangeArrowheads="1"/>
          </p:cNvSpPr>
          <p:nvPr>
            <p:ph type="title"/>
          </p:nvPr>
        </p:nvSpPr>
        <p:spPr/>
        <p:txBody>
          <a:bodyPr/>
          <a:lstStyle/>
          <a:p>
            <a:r>
              <a:rPr lang="he-IL" altLang="en-US" sz="3600" dirty="0">
                <a:solidFill>
                  <a:srgbClr val="339933"/>
                </a:solidFill>
              </a:rPr>
              <a:t>גרף אנרגיה כנגד התקדמות התגובה</a:t>
            </a:r>
            <a:br>
              <a:rPr lang="en-US" altLang="en-US" sz="3600" dirty="0">
                <a:solidFill>
                  <a:srgbClr val="339933"/>
                </a:solidFill>
              </a:rPr>
            </a:br>
            <a:r>
              <a:rPr lang="he-IL" altLang="en-US" sz="3600" dirty="0">
                <a:solidFill>
                  <a:srgbClr val="339933"/>
                </a:solidFill>
              </a:rPr>
              <a:t>עבור תגובת התמרה </a:t>
            </a:r>
            <a:r>
              <a:rPr lang="en-US" altLang="en-US" sz="3600" dirty="0">
                <a:solidFill>
                  <a:srgbClr val="339933"/>
                </a:solidFill>
              </a:rPr>
              <a:t>S</a:t>
            </a:r>
            <a:r>
              <a:rPr lang="en-US" altLang="en-US" sz="3600" baseline="-25000" dirty="0">
                <a:solidFill>
                  <a:srgbClr val="339933"/>
                </a:solidFill>
              </a:rPr>
              <a:t>N</a:t>
            </a:r>
            <a:r>
              <a:rPr lang="en-US" altLang="en-US" sz="3600" dirty="0">
                <a:solidFill>
                  <a:srgbClr val="339933"/>
                </a:solidFill>
              </a:rPr>
              <a:t>1</a:t>
            </a:r>
            <a:br>
              <a:rPr lang="en-US" altLang="en-US" sz="3600" dirty="0">
                <a:solidFill>
                  <a:srgbClr val="339933"/>
                </a:solidFill>
              </a:rPr>
            </a:br>
            <a:r>
              <a:rPr lang="en-US" altLang="en-US" sz="2400" dirty="0">
                <a:solidFill>
                  <a:schemeClr val="tx1"/>
                </a:solidFill>
              </a:rPr>
              <a:t>)</a:t>
            </a:r>
            <a:r>
              <a:rPr lang="he-IL" altLang="en-US" sz="2400" dirty="0">
                <a:solidFill>
                  <a:schemeClr val="tx1"/>
                </a:solidFill>
              </a:rPr>
              <a:t>תרגיל עמ' 84)</a:t>
            </a:r>
            <a:endParaRPr lang="en-US" altLang="en-US" sz="3600" dirty="0">
              <a:solidFill>
                <a:srgbClr val="339933"/>
              </a:solidFill>
            </a:endParaRPr>
          </a:p>
        </p:txBody>
      </p:sp>
      <p:pic>
        <p:nvPicPr>
          <p:cNvPr id="14340" name="Picture 4" descr="גרף אנרגיה כנגד התקדמות התגובה&#10;עבור תגובת התמרה SN1">
            <a:extLst>
              <a:ext uri="{FF2B5EF4-FFF2-40B4-BE49-F238E27FC236}">
                <a16:creationId xmlns:a16="http://schemas.microsoft.com/office/drawing/2014/main" id="{7A0C8E17-37CA-F574-A368-846EDF2787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38" y="1717675"/>
            <a:ext cx="6592887"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Text Box 5">
            <a:extLst>
              <a:ext uri="{FF2B5EF4-FFF2-40B4-BE49-F238E27FC236}">
                <a16:creationId xmlns:a16="http://schemas.microsoft.com/office/drawing/2014/main" id="{C9435B87-601F-34D1-23CA-7797960BDAA4}"/>
              </a:ext>
            </a:extLst>
          </p:cNvPr>
          <p:cNvSpPr txBox="1">
            <a:spLocks noChangeArrowheads="1"/>
          </p:cNvSpPr>
          <p:nvPr/>
        </p:nvSpPr>
        <p:spPr bwMode="auto">
          <a:xfrm>
            <a:off x="2359025" y="1719263"/>
            <a:ext cx="11604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1800">
                <a:solidFill>
                  <a:schemeClr val="accent2"/>
                </a:solidFill>
              </a:rPr>
              <a:t>מצב מעבר</a:t>
            </a:r>
            <a:endParaRPr lang="en-US" altLang="en-US" sz="1800">
              <a:solidFill>
                <a:schemeClr val="accent2"/>
              </a:solidFill>
            </a:endParaRPr>
          </a:p>
        </p:txBody>
      </p:sp>
      <p:sp>
        <p:nvSpPr>
          <p:cNvPr id="14342" name="Text Box 6">
            <a:extLst>
              <a:ext uri="{FF2B5EF4-FFF2-40B4-BE49-F238E27FC236}">
                <a16:creationId xmlns:a16="http://schemas.microsoft.com/office/drawing/2014/main" id="{6BB1DC5D-A70F-5570-7FEB-7FDC8105B494}"/>
              </a:ext>
            </a:extLst>
          </p:cNvPr>
          <p:cNvSpPr txBox="1">
            <a:spLocks noChangeArrowheads="1"/>
          </p:cNvSpPr>
          <p:nvPr/>
        </p:nvSpPr>
        <p:spPr bwMode="auto">
          <a:xfrm>
            <a:off x="6161088" y="2717800"/>
            <a:ext cx="11604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1800">
                <a:solidFill>
                  <a:schemeClr val="accent2"/>
                </a:solidFill>
              </a:rPr>
              <a:t>מצב מעבר</a:t>
            </a:r>
            <a:endParaRPr lang="en-US" altLang="en-US" sz="1800">
              <a:solidFill>
                <a:schemeClr val="accent2"/>
              </a:solidFill>
            </a:endParaRPr>
          </a:p>
        </p:txBody>
      </p:sp>
      <p:sp>
        <p:nvSpPr>
          <p:cNvPr id="14343" name="Text Box 7">
            <a:extLst>
              <a:ext uri="{FF2B5EF4-FFF2-40B4-BE49-F238E27FC236}">
                <a16:creationId xmlns:a16="http://schemas.microsoft.com/office/drawing/2014/main" id="{3F57A488-60A2-3033-2BB1-F0AADA37D4CF}"/>
              </a:ext>
            </a:extLst>
          </p:cNvPr>
          <p:cNvSpPr txBox="1">
            <a:spLocks noChangeArrowheads="1"/>
          </p:cNvSpPr>
          <p:nvPr/>
        </p:nvSpPr>
        <p:spPr bwMode="auto">
          <a:xfrm>
            <a:off x="3911600" y="3692525"/>
            <a:ext cx="1246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1800">
                <a:solidFill>
                  <a:schemeClr val="accent2"/>
                </a:solidFill>
              </a:rPr>
              <a:t>תוצר ביניים</a:t>
            </a:r>
            <a:endParaRPr lang="en-US" altLang="en-US" sz="1800">
              <a:solidFill>
                <a:schemeClr val="accent2"/>
              </a:solidFill>
            </a:endParaRPr>
          </a:p>
        </p:txBody>
      </p:sp>
      <p:sp>
        <p:nvSpPr>
          <p:cNvPr id="14344" name="Text Box 8">
            <a:extLst>
              <a:ext uri="{FF2B5EF4-FFF2-40B4-BE49-F238E27FC236}">
                <a16:creationId xmlns:a16="http://schemas.microsoft.com/office/drawing/2014/main" id="{4FD4A63C-87F0-6E90-8113-D8D4F2AEAD92}"/>
              </a:ext>
            </a:extLst>
          </p:cNvPr>
          <p:cNvSpPr txBox="1">
            <a:spLocks noChangeArrowheads="1"/>
          </p:cNvSpPr>
          <p:nvPr/>
        </p:nvSpPr>
        <p:spPr bwMode="auto">
          <a:xfrm rot="10800000">
            <a:off x="1089025" y="2551113"/>
            <a:ext cx="488950" cy="20716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r>
              <a:rPr lang="he-IL" altLang="en-US" sz="2000">
                <a:solidFill>
                  <a:schemeClr val="tx1"/>
                </a:solidFill>
              </a:rPr>
              <a:t>אנרגיה פוטנציאלית</a:t>
            </a:r>
            <a:endParaRPr lang="en-US" altLang="en-US" sz="2000">
              <a:solidFill>
                <a:schemeClr val="tx1"/>
              </a:solidFill>
            </a:endParaRPr>
          </a:p>
        </p:txBody>
      </p:sp>
      <p:sp>
        <p:nvSpPr>
          <p:cNvPr id="14345" name="Text Box 9">
            <a:extLst>
              <a:ext uri="{FF2B5EF4-FFF2-40B4-BE49-F238E27FC236}">
                <a16:creationId xmlns:a16="http://schemas.microsoft.com/office/drawing/2014/main" id="{8F399249-8EBE-090E-74AF-703A7A710780}"/>
              </a:ext>
            </a:extLst>
          </p:cNvPr>
          <p:cNvSpPr txBox="1">
            <a:spLocks noChangeArrowheads="1"/>
          </p:cNvSpPr>
          <p:nvPr/>
        </p:nvSpPr>
        <p:spPr bwMode="auto">
          <a:xfrm>
            <a:off x="2752725" y="5962650"/>
            <a:ext cx="3060700" cy="3968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2000">
                <a:solidFill>
                  <a:schemeClr val="tx1"/>
                </a:solidFill>
              </a:rPr>
              <a:t>התקדמות התגובה              </a:t>
            </a:r>
            <a:endParaRPr lang="en-US" altLang="en-US" sz="200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6A44F4E-DCAF-83BA-75EF-FE5B87980D37}"/>
              </a:ext>
            </a:extLst>
          </p:cNvPr>
          <p:cNvSpPr>
            <a:spLocks noGrp="1" noChangeArrowheads="1"/>
          </p:cNvSpPr>
          <p:nvPr>
            <p:ph type="title"/>
          </p:nvPr>
        </p:nvSpPr>
        <p:spPr/>
        <p:txBody>
          <a:bodyPr/>
          <a:lstStyle/>
          <a:p>
            <a:r>
              <a:rPr lang="he-IL" altLang="en-US">
                <a:solidFill>
                  <a:srgbClr val="339933"/>
                </a:solidFill>
              </a:rPr>
              <a:t>השוואה בין </a:t>
            </a:r>
            <a:r>
              <a:rPr lang="en-US" altLang="en-US">
                <a:solidFill>
                  <a:srgbClr val="339933"/>
                </a:solidFill>
              </a:rPr>
              <a:t>S</a:t>
            </a:r>
            <a:r>
              <a:rPr lang="en-US" altLang="en-US" baseline="-25000">
                <a:solidFill>
                  <a:srgbClr val="339933"/>
                </a:solidFill>
              </a:rPr>
              <a:t>N</a:t>
            </a:r>
            <a:r>
              <a:rPr lang="en-US" altLang="en-US">
                <a:solidFill>
                  <a:srgbClr val="339933"/>
                </a:solidFill>
              </a:rPr>
              <a:t>1</a:t>
            </a:r>
            <a:r>
              <a:rPr lang="he-IL" altLang="en-US">
                <a:solidFill>
                  <a:srgbClr val="339933"/>
                </a:solidFill>
              </a:rPr>
              <a:t> ל- </a:t>
            </a:r>
            <a:r>
              <a:rPr lang="en-US" altLang="en-US">
                <a:solidFill>
                  <a:srgbClr val="339933"/>
                </a:solidFill>
              </a:rPr>
              <a:t>S</a:t>
            </a:r>
            <a:r>
              <a:rPr lang="en-US" altLang="en-US" baseline="-25000">
                <a:solidFill>
                  <a:srgbClr val="339933"/>
                </a:solidFill>
              </a:rPr>
              <a:t>N</a:t>
            </a:r>
            <a:r>
              <a:rPr lang="en-US" altLang="en-US">
                <a:solidFill>
                  <a:srgbClr val="339933"/>
                </a:solidFill>
              </a:rPr>
              <a:t>2</a:t>
            </a:r>
            <a:r>
              <a:rPr lang="he-IL" altLang="en-US">
                <a:solidFill>
                  <a:srgbClr val="339933"/>
                </a:solidFill>
              </a:rPr>
              <a:t> </a:t>
            </a:r>
            <a:r>
              <a:rPr lang="he-IL" altLang="en-US">
                <a:solidFill>
                  <a:srgbClr val="339933"/>
                </a:solidFill>
                <a:latin typeface="Times New Roman" panose="02020603050405020304" pitchFamily="18" charset="0"/>
                <a:cs typeface="Times New Roman" panose="02020603050405020304" pitchFamily="18" charset="0"/>
              </a:rPr>
              <a:t>(</a:t>
            </a:r>
            <a:r>
              <a:rPr lang="en-US" altLang="en-US">
                <a:solidFill>
                  <a:srgbClr val="339933"/>
                </a:solidFill>
                <a:latin typeface="Times New Roman" panose="02020603050405020304" pitchFamily="18" charset="0"/>
                <a:cs typeface="Times New Roman" panose="02020603050405020304" pitchFamily="18" charset="0"/>
              </a:rPr>
              <a:t>I</a:t>
            </a:r>
            <a:r>
              <a:rPr lang="he-IL" altLang="en-US">
                <a:solidFill>
                  <a:srgbClr val="339933"/>
                </a:solidFill>
                <a:latin typeface="Times New Roman" panose="02020603050405020304" pitchFamily="18" charset="0"/>
                <a:cs typeface="Times New Roman" panose="02020603050405020304" pitchFamily="18" charset="0"/>
              </a:rPr>
              <a:t>)</a:t>
            </a:r>
            <a:endParaRPr lang="en-US" altLang="en-US">
              <a:solidFill>
                <a:srgbClr val="339933"/>
              </a:solidFill>
              <a:latin typeface="Times New Roman" panose="02020603050405020304" pitchFamily="18" charset="0"/>
              <a:cs typeface="Times New Roman" panose="02020603050405020304" pitchFamily="18" charset="0"/>
            </a:endParaRPr>
          </a:p>
        </p:txBody>
      </p:sp>
      <p:sp>
        <p:nvSpPr>
          <p:cNvPr id="3" name="מציין מיקום של כותרת תחתונה 4">
            <a:extLst>
              <a:ext uri="{FF2B5EF4-FFF2-40B4-BE49-F238E27FC236}">
                <a16:creationId xmlns:a16="http://schemas.microsoft.com/office/drawing/2014/main" id="{BD90D50B-68C0-5AE2-9353-587C725202EB}"/>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graphicFrame>
        <p:nvGraphicFramePr>
          <p:cNvPr id="15404" name="Group 44">
            <a:extLst>
              <a:ext uri="{FF2B5EF4-FFF2-40B4-BE49-F238E27FC236}">
                <a16:creationId xmlns:a16="http://schemas.microsoft.com/office/drawing/2014/main" id="{6BE7A7D4-E771-901D-159E-0553C62BCFCC}"/>
              </a:ext>
            </a:extLst>
          </p:cNvPr>
          <p:cNvGraphicFramePr>
            <a:graphicFrameLocks noGrp="1"/>
          </p:cNvGraphicFramePr>
          <p:nvPr>
            <p:extLst>
              <p:ext uri="{D42A27DB-BD31-4B8C-83A1-F6EECF244321}">
                <p14:modId xmlns:p14="http://schemas.microsoft.com/office/powerpoint/2010/main" val="3905201797"/>
              </p:ext>
            </p:extLst>
          </p:nvPr>
        </p:nvGraphicFramePr>
        <p:xfrm>
          <a:off x="260350" y="1397000"/>
          <a:ext cx="8636000" cy="4759960"/>
        </p:xfrm>
        <a:graphic>
          <a:graphicData uri="http://schemas.openxmlformats.org/drawingml/2006/table">
            <a:tbl>
              <a:tblPr rtl="1" firstRow="1"/>
              <a:tblGrid>
                <a:gridCol w="2408237">
                  <a:extLst>
                    <a:ext uri="{9D8B030D-6E8A-4147-A177-3AD203B41FA5}">
                      <a16:colId xmlns:a16="http://schemas.microsoft.com/office/drawing/2014/main" val="3580934586"/>
                    </a:ext>
                  </a:extLst>
                </a:gridCol>
                <a:gridCol w="3149600">
                  <a:extLst>
                    <a:ext uri="{9D8B030D-6E8A-4147-A177-3AD203B41FA5}">
                      <a16:colId xmlns:a16="http://schemas.microsoft.com/office/drawing/2014/main" val="1544452012"/>
                    </a:ext>
                  </a:extLst>
                </a:gridCol>
                <a:gridCol w="3078163">
                  <a:extLst>
                    <a:ext uri="{9D8B030D-6E8A-4147-A177-3AD203B41FA5}">
                      <a16:colId xmlns:a16="http://schemas.microsoft.com/office/drawing/2014/main" val="1158296368"/>
                    </a:ext>
                  </a:extLst>
                </a:gridCol>
              </a:tblGrid>
              <a:tr h="431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 המאפיינים</a:t>
                      </a:r>
                      <a:endPar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S</a:t>
                      </a:r>
                      <a:r>
                        <a:rPr kumimoji="0" lang="en-US" altLang="en-US" sz="2000" b="0" i="0" u="none" strike="noStrike" cap="none" normalizeH="0" baseline="-25000">
                          <a:ln>
                            <a:noFill/>
                          </a:ln>
                          <a:solidFill>
                            <a:schemeClr val="accent2"/>
                          </a:solidFill>
                          <a:effectLst/>
                          <a:latin typeface="Arial" panose="020B0604020202020204" pitchFamily="34" charset="0"/>
                          <a:cs typeface="Arial" panose="020B0604020202020204" pitchFamily="34" charset="0"/>
                        </a:rPr>
                        <a:t>N</a:t>
                      </a: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S</a:t>
                      </a:r>
                      <a:r>
                        <a:rPr kumimoji="0" lang="en-US" altLang="en-US" sz="2000" b="0" i="0" u="none" strike="noStrike" cap="none" normalizeH="0" baseline="-25000">
                          <a:ln>
                            <a:noFill/>
                          </a:ln>
                          <a:solidFill>
                            <a:schemeClr val="accent2"/>
                          </a:solidFill>
                          <a:effectLst/>
                          <a:latin typeface="Arial" panose="020B0604020202020204" pitchFamily="34" charset="0"/>
                          <a:cs typeface="Arial" panose="020B0604020202020204" pitchFamily="34" charset="0"/>
                        </a:rPr>
                        <a:t>N</a:t>
                      </a: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98650470"/>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סדר התגובה</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סדר ראשון. מהירות התגובה מושפעת </a:t>
                      </a:r>
                      <a:r>
                        <a:rPr kumimoji="0" lang="he-IL" altLang="en-US" sz="2000" b="1" i="0" u="none" strike="noStrike" cap="none" normalizeH="0" baseline="0">
                          <a:ln>
                            <a:noFill/>
                          </a:ln>
                          <a:solidFill>
                            <a:schemeClr val="tx1"/>
                          </a:solidFill>
                          <a:effectLst/>
                          <a:latin typeface="Arial" panose="020B0604020202020204" pitchFamily="34" charset="0"/>
                          <a:cs typeface="Arial" panose="020B0604020202020204" pitchFamily="34" charset="0"/>
                        </a:rPr>
                        <a:t>רק</a:t>
                      </a: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 מריכוז החומר המותקף.</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סדר שני. מהירות התגובה מושפעת מריכוז החומר המותקף והנוקליאופיל.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1041114"/>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מנגנון התגובה</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מספר שלבים ברצף. שלב ראשון – יצירת יון קרבוניום, הוא השלב קובע מהירות.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שלב אחד. התקפת הנוקליאופיל והתנתקות הקבוצה העוזבת מתרחשים בו זמנית.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2417822"/>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"תחנות" שבדרך</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תוצר ביניים – יון קרבוניום מישורי, פעיל מאד. לעתים ניתן לבידוד.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מצב מעבר – קשרים חלקיים. לא ניתן לבודד מצב מעבר.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30867075"/>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תוצרים</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יתכנו שני תוצרים אננטיומרים כאשר הפחמן המותקף הוא אסימטרי.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תוצר אחד. טטראדר הפוך למקורי. היפוך ולדן. </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7129229"/>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כותרת תחתונה 4">
            <a:extLst>
              <a:ext uri="{FF2B5EF4-FFF2-40B4-BE49-F238E27FC236}">
                <a16:creationId xmlns:a16="http://schemas.microsoft.com/office/drawing/2014/main" id="{B92A8EF9-1AEA-686D-20F3-5D22744A5548}"/>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16386" name="Rectangle 2">
            <a:extLst>
              <a:ext uri="{FF2B5EF4-FFF2-40B4-BE49-F238E27FC236}">
                <a16:creationId xmlns:a16="http://schemas.microsoft.com/office/drawing/2014/main" id="{83845195-73FF-6F42-2EFA-6B4C65FDAAFA}"/>
              </a:ext>
            </a:extLst>
          </p:cNvPr>
          <p:cNvSpPr>
            <a:spLocks noGrp="1" noChangeArrowheads="1"/>
          </p:cNvSpPr>
          <p:nvPr>
            <p:ph type="title"/>
          </p:nvPr>
        </p:nvSpPr>
        <p:spPr/>
        <p:txBody>
          <a:bodyPr/>
          <a:lstStyle/>
          <a:p>
            <a:r>
              <a:rPr lang="he-IL" altLang="en-US">
                <a:solidFill>
                  <a:srgbClr val="339933"/>
                </a:solidFill>
              </a:rPr>
              <a:t>השוואה בין </a:t>
            </a:r>
            <a:r>
              <a:rPr lang="en-US" altLang="en-US">
                <a:solidFill>
                  <a:srgbClr val="339933"/>
                </a:solidFill>
              </a:rPr>
              <a:t>S</a:t>
            </a:r>
            <a:r>
              <a:rPr lang="en-US" altLang="en-US" baseline="-25000">
                <a:solidFill>
                  <a:srgbClr val="339933"/>
                </a:solidFill>
              </a:rPr>
              <a:t>N</a:t>
            </a:r>
            <a:r>
              <a:rPr lang="en-US" altLang="en-US">
                <a:solidFill>
                  <a:srgbClr val="339933"/>
                </a:solidFill>
              </a:rPr>
              <a:t>1</a:t>
            </a:r>
            <a:r>
              <a:rPr lang="he-IL" altLang="en-US">
                <a:solidFill>
                  <a:srgbClr val="339933"/>
                </a:solidFill>
              </a:rPr>
              <a:t> ל- </a:t>
            </a:r>
            <a:r>
              <a:rPr lang="en-US" altLang="en-US">
                <a:solidFill>
                  <a:srgbClr val="339933"/>
                </a:solidFill>
              </a:rPr>
              <a:t>S</a:t>
            </a:r>
            <a:r>
              <a:rPr lang="en-US" altLang="en-US" baseline="-25000">
                <a:solidFill>
                  <a:srgbClr val="339933"/>
                </a:solidFill>
              </a:rPr>
              <a:t>N</a:t>
            </a:r>
            <a:r>
              <a:rPr lang="en-US" altLang="en-US">
                <a:solidFill>
                  <a:srgbClr val="339933"/>
                </a:solidFill>
              </a:rPr>
              <a:t>2</a:t>
            </a:r>
            <a:r>
              <a:rPr lang="he-IL" altLang="en-US">
                <a:solidFill>
                  <a:srgbClr val="339933"/>
                </a:solidFill>
              </a:rPr>
              <a:t> </a:t>
            </a:r>
            <a:r>
              <a:rPr lang="he-IL" altLang="en-US">
                <a:solidFill>
                  <a:srgbClr val="339933"/>
                </a:solidFill>
                <a:latin typeface="Times New Roman" panose="02020603050405020304" pitchFamily="18" charset="0"/>
                <a:cs typeface="Times New Roman" panose="02020603050405020304" pitchFamily="18" charset="0"/>
              </a:rPr>
              <a:t>(</a:t>
            </a:r>
            <a:r>
              <a:rPr lang="en-US" altLang="en-US">
                <a:solidFill>
                  <a:srgbClr val="339933"/>
                </a:solidFill>
                <a:latin typeface="Times New Roman" panose="02020603050405020304" pitchFamily="18" charset="0"/>
                <a:cs typeface="Times New Roman" panose="02020603050405020304" pitchFamily="18" charset="0"/>
              </a:rPr>
              <a:t>II</a:t>
            </a:r>
            <a:r>
              <a:rPr lang="he-IL" altLang="en-US">
                <a:solidFill>
                  <a:srgbClr val="339933"/>
                </a:solidFill>
                <a:latin typeface="Times New Roman" panose="02020603050405020304" pitchFamily="18" charset="0"/>
                <a:cs typeface="Times New Roman" panose="02020603050405020304" pitchFamily="18" charset="0"/>
              </a:rPr>
              <a:t>)</a:t>
            </a:r>
            <a:endParaRPr lang="en-US" altLang="en-US">
              <a:solidFill>
                <a:srgbClr val="339933"/>
              </a:solidFill>
              <a:latin typeface="Times New Roman" panose="02020603050405020304" pitchFamily="18" charset="0"/>
              <a:cs typeface="Times New Roman" panose="02020603050405020304" pitchFamily="18" charset="0"/>
            </a:endParaRPr>
          </a:p>
        </p:txBody>
      </p:sp>
      <p:graphicFrame>
        <p:nvGraphicFramePr>
          <p:cNvPr id="16419" name="Group 35">
            <a:extLst>
              <a:ext uri="{FF2B5EF4-FFF2-40B4-BE49-F238E27FC236}">
                <a16:creationId xmlns:a16="http://schemas.microsoft.com/office/drawing/2014/main" id="{AC2FD9AB-896C-2A69-777D-CA6D514F10EA}"/>
              </a:ext>
            </a:extLst>
          </p:cNvPr>
          <p:cNvGraphicFramePr>
            <a:graphicFrameLocks noGrp="1"/>
          </p:cNvGraphicFramePr>
          <p:nvPr>
            <p:extLst>
              <p:ext uri="{D42A27DB-BD31-4B8C-83A1-F6EECF244321}">
                <p14:modId xmlns:p14="http://schemas.microsoft.com/office/powerpoint/2010/main" val="1457819180"/>
              </p:ext>
            </p:extLst>
          </p:nvPr>
        </p:nvGraphicFramePr>
        <p:xfrm>
          <a:off x="274638" y="1470025"/>
          <a:ext cx="8636000" cy="4688840"/>
        </p:xfrm>
        <a:graphic>
          <a:graphicData uri="http://schemas.openxmlformats.org/drawingml/2006/table">
            <a:tbl>
              <a:tblPr rtl="1" firstRow="1"/>
              <a:tblGrid>
                <a:gridCol w="2408238">
                  <a:extLst>
                    <a:ext uri="{9D8B030D-6E8A-4147-A177-3AD203B41FA5}">
                      <a16:colId xmlns:a16="http://schemas.microsoft.com/office/drawing/2014/main" val="3298634818"/>
                    </a:ext>
                  </a:extLst>
                </a:gridCol>
                <a:gridCol w="3716337">
                  <a:extLst>
                    <a:ext uri="{9D8B030D-6E8A-4147-A177-3AD203B41FA5}">
                      <a16:colId xmlns:a16="http://schemas.microsoft.com/office/drawing/2014/main" val="3508088936"/>
                    </a:ext>
                  </a:extLst>
                </a:gridCol>
                <a:gridCol w="2511425">
                  <a:extLst>
                    <a:ext uri="{9D8B030D-6E8A-4147-A177-3AD203B41FA5}">
                      <a16:colId xmlns:a16="http://schemas.microsoft.com/office/drawing/2014/main" val="29054839"/>
                    </a:ext>
                  </a:extLst>
                </a:gridCol>
              </a:tblGrid>
              <a:tr h="431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 הגורמים המשפיעים</a:t>
                      </a:r>
                      <a:endPar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S</a:t>
                      </a:r>
                      <a:r>
                        <a:rPr kumimoji="0" lang="en-US" altLang="en-US" sz="2000" b="0" i="0" u="none" strike="noStrike" cap="none" normalizeH="0" baseline="-25000">
                          <a:ln>
                            <a:noFill/>
                          </a:ln>
                          <a:solidFill>
                            <a:schemeClr val="accent2"/>
                          </a:solidFill>
                          <a:effectLst/>
                          <a:latin typeface="Arial" panose="020B0604020202020204" pitchFamily="34" charset="0"/>
                          <a:cs typeface="Arial" panose="020B0604020202020204" pitchFamily="34" charset="0"/>
                        </a:rPr>
                        <a:t>N</a:t>
                      </a: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S</a:t>
                      </a:r>
                      <a:r>
                        <a:rPr kumimoji="0" lang="en-US" altLang="en-US" sz="2000" b="0" i="0" u="none" strike="noStrike" cap="none" normalizeH="0" baseline="-25000">
                          <a:ln>
                            <a:noFill/>
                          </a:ln>
                          <a:solidFill>
                            <a:schemeClr val="accent2"/>
                          </a:solidFill>
                          <a:effectLst/>
                          <a:latin typeface="Arial" panose="020B0604020202020204" pitchFamily="34" charset="0"/>
                          <a:cs typeface="Arial" panose="020B0604020202020204" pitchFamily="34" charset="0"/>
                        </a:rPr>
                        <a:t>N</a:t>
                      </a:r>
                      <a:r>
                        <a:rPr kumimoji="0" lang="en-US" altLang="en-US" sz="2000" b="0" i="0" u="none" strike="noStrike" cap="none" normalizeH="0" baseline="0">
                          <a:ln>
                            <a:noFill/>
                          </a:ln>
                          <a:solidFill>
                            <a:schemeClr val="accent2"/>
                          </a:solidFill>
                          <a:effectLst/>
                          <a:latin typeface="Arial" panose="020B0604020202020204" pitchFamily="34"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8349029"/>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שלד פחמני</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בעיקר שלישוני.</a:t>
                      </a:r>
                    </a:p>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לעתים שניוני.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ראשוני, שניוני.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26051566"/>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קבוצה עוזבת</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בסיס לואיס חלש עדיף על בסיס לואיס חזק. קבוצה עוזבת גדולה יותר עוזבת טוב יותר.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בסיס לואיס חלש עדיף על בסיס לואיס חזק. קבוצה עוזבת גדולה יותר עוזבת טוב יותר.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19772444"/>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הנוקליאופיל המתקיף</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נוקליאופיל </a:t>
                      </a:r>
                      <a:r>
                        <a:rPr kumimoji="0" lang="he-IL" altLang="en-US" sz="2000" b="0" i="0" u="sng" strike="noStrike" cap="none" normalizeH="0" baseline="0">
                          <a:ln>
                            <a:noFill/>
                          </a:ln>
                          <a:solidFill>
                            <a:srgbClr val="800080"/>
                          </a:solidFill>
                          <a:effectLst/>
                          <a:latin typeface="Arial" panose="020B0604020202020204" pitchFamily="34" charset="0"/>
                          <a:cs typeface="Arial" panose="020B0604020202020204" pitchFamily="34" charset="0"/>
                        </a:rPr>
                        <a:t>חלש</a:t>
                      </a:r>
                      <a:r>
                        <a:rPr kumimoji="0" lang="he-IL" altLang="en-US" sz="2000" b="0" i="0" u="none" strike="noStrike" cap="none" normalizeH="0" baseline="0">
                          <a:ln>
                            <a:noFill/>
                          </a:ln>
                          <a:solidFill>
                            <a:srgbClr val="800080"/>
                          </a:solidFill>
                          <a:effectLst/>
                          <a:latin typeface="Arial" panose="020B0604020202020204" pitchFamily="34" charset="0"/>
                          <a:cs typeface="Arial" panose="020B0604020202020204" pitchFamily="34" charset="0"/>
                        </a:rPr>
                        <a:t> </a:t>
                      </a: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 יון שלילי או מולקולה. </a:t>
                      </a:r>
                    </a:p>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800080"/>
                          </a:solidFill>
                          <a:effectLst/>
                          <a:latin typeface="Arial" panose="020B0604020202020204" pitchFamily="34" charset="0"/>
                          <a:cs typeface="Arial" panose="020B0604020202020204" pitchFamily="34" charset="0"/>
                        </a:rPr>
                        <a:t>הנוקליאופיל יהיה בדרך כלל הממס</a:t>
                      </a: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נוקליאופיל </a:t>
                      </a:r>
                      <a:r>
                        <a:rPr kumimoji="0" lang="he-IL" altLang="en-US" sz="2000" b="0" i="0" u="sng" strike="noStrike" cap="none" normalizeH="0" baseline="0">
                          <a:ln>
                            <a:noFill/>
                          </a:ln>
                          <a:solidFill>
                            <a:srgbClr val="800080"/>
                          </a:solidFill>
                          <a:effectLst/>
                          <a:latin typeface="Arial" panose="020B0604020202020204" pitchFamily="34" charset="0"/>
                          <a:cs typeface="Arial" panose="020B0604020202020204" pitchFamily="34" charset="0"/>
                        </a:rPr>
                        <a:t>חזק</a:t>
                      </a: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 – יון שלילי. </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79665822"/>
                  </a:ext>
                </a:extLst>
              </a:tr>
              <a:tr h="812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rPr>
                        <a:t>ממס</a:t>
                      </a:r>
                      <a:endParaRPr kumimoji="0" lang="en-US" altLang="en-US" sz="2000" b="0" i="0" u="none" strike="noStrike" cap="none" normalizeH="0" baseline="0">
                        <a:ln>
                          <a:noFill/>
                        </a:ln>
                        <a:solidFill>
                          <a:srgbClr val="FF0000"/>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ממס פרוטי. </a:t>
                      </a:r>
                    </a:p>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rPr>
                        <a:t>ההמסה מייצבת את יון הקרבוניום ומחלישה את הנוקליאופיל.</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ממס </a:t>
                      </a:r>
                      <a:r>
                        <a:rPr kumimoji="0" lang="he-IL" altLang="en-US" sz="20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אפרוטי</a:t>
                      </a:r>
                      <a:r>
                        <a:rPr kumimoji="0" lang="he-IL"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קוטבי אינו מחליש את </a:t>
                      </a:r>
                      <a:r>
                        <a:rPr kumimoji="0" lang="he-IL" altLang="en-US" sz="20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הנוקליאופיל</a:t>
                      </a:r>
                      <a:r>
                        <a:rPr kumimoji="0" lang="he-IL"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6825664"/>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כותרת תחתונה 4">
            <a:extLst>
              <a:ext uri="{FF2B5EF4-FFF2-40B4-BE49-F238E27FC236}">
                <a16:creationId xmlns:a16="http://schemas.microsoft.com/office/drawing/2014/main" id="{4009B5D5-F907-C14E-79EF-AAD7B8AE5BEE}"/>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24578" name="Rectangle 2">
            <a:extLst>
              <a:ext uri="{FF2B5EF4-FFF2-40B4-BE49-F238E27FC236}">
                <a16:creationId xmlns:a16="http://schemas.microsoft.com/office/drawing/2014/main" id="{A4B870BD-84A8-091F-5961-EBF4360D6A0D}"/>
              </a:ext>
            </a:extLst>
          </p:cNvPr>
          <p:cNvSpPr>
            <a:spLocks noGrp="1" noChangeArrowheads="1"/>
          </p:cNvSpPr>
          <p:nvPr>
            <p:ph type="title"/>
          </p:nvPr>
        </p:nvSpPr>
        <p:spPr/>
        <p:txBody>
          <a:bodyPr/>
          <a:lstStyle/>
          <a:p>
            <a:r>
              <a:rPr lang="he-IL" altLang="en-US" sz="2800" dirty="0">
                <a:solidFill>
                  <a:srgbClr val="339933"/>
                </a:solidFill>
              </a:rPr>
              <a:t>תלות קצב ראקציות</a:t>
            </a:r>
            <a:r>
              <a:rPr lang="en-US" altLang="en-US" sz="2800" dirty="0">
                <a:solidFill>
                  <a:srgbClr val="339933"/>
                </a:solidFill>
              </a:rPr>
              <a:t>S</a:t>
            </a:r>
            <a:r>
              <a:rPr lang="en-US" altLang="en-US" sz="2800" baseline="-25000" dirty="0">
                <a:solidFill>
                  <a:srgbClr val="339933"/>
                </a:solidFill>
              </a:rPr>
              <a:t>N</a:t>
            </a:r>
            <a:r>
              <a:rPr lang="en-US" altLang="en-US" sz="2800" dirty="0">
                <a:solidFill>
                  <a:srgbClr val="339933"/>
                </a:solidFill>
              </a:rPr>
              <a:t>1 </a:t>
            </a:r>
            <a:r>
              <a:rPr lang="he-IL" altLang="en-US" sz="2800" dirty="0">
                <a:solidFill>
                  <a:srgbClr val="339933"/>
                </a:solidFill>
              </a:rPr>
              <a:t> בממס</a:t>
            </a:r>
            <a:r>
              <a:rPr lang="en-US" altLang="en-US" sz="2800" dirty="0">
                <a:solidFill>
                  <a:srgbClr val="339933"/>
                </a:solidFill>
              </a:rPr>
              <a:t> </a:t>
            </a:r>
            <a:r>
              <a:rPr lang="he-IL" altLang="en-US" sz="2800" dirty="0">
                <a:solidFill>
                  <a:srgbClr val="339933"/>
                </a:solidFill>
              </a:rPr>
              <a:t>לתהליך:</a:t>
            </a:r>
            <a:br>
              <a:rPr lang="en-US" altLang="en-US" sz="2800" dirty="0">
                <a:solidFill>
                  <a:srgbClr val="339933"/>
                </a:solidFill>
              </a:rPr>
            </a:br>
            <a:r>
              <a:rPr lang="en-US" altLang="en-US" sz="2800" dirty="0">
                <a:solidFill>
                  <a:srgbClr val="339933"/>
                </a:solidFill>
              </a:rPr>
              <a:t>HCl</a:t>
            </a:r>
            <a:r>
              <a:rPr lang="he-IL" altLang="en-US" sz="2800" dirty="0">
                <a:solidFill>
                  <a:srgbClr val="339933"/>
                </a:solidFill>
              </a:rPr>
              <a:t> </a:t>
            </a:r>
            <a:r>
              <a:rPr lang="en-US" altLang="en-US" sz="2800" dirty="0">
                <a:solidFill>
                  <a:srgbClr val="339933"/>
                </a:solidFill>
              </a:rPr>
              <a:t> (CH</a:t>
            </a:r>
            <a:r>
              <a:rPr lang="en-US" altLang="en-US" sz="2800" baseline="-25000" dirty="0">
                <a:solidFill>
                  <a:srgbClr val="339933"/>
                </a:solidFill>
              </a:rPr>
              <a:t>3</a:t>
            </a:r>
            <a:r>
              <a:rPr lang="en-US" altLang="en-US" sz="2800" dirty="0">
                <a:solidFill>
                  <a:srgbClr val="339933"/>
                </a:solidFill>
              </a:rPr>
              <a:t>)</a:t>
            </a:r>
            <a:r>
              <a:rPr lang="en-US" altLang="en-US" sz="2800" baseline="-25000" dirty="0">
                <a:solidFill>
                  <a:srgbClr val="339933"/>
                </a:solidFill>
              </a:rPr>
              <a:t>3</a:t>
            </a:r>
            <a:r>
              <a:rPr lang="en-US" altLang="en-US" sz="2800" dirty="0">
                <a:solidFill>
                  <a:srgbClr val="339933"/>
                </a:solidFill>
              </a:rPr>
              <a:t>CCl + ROH </a:t>
            </a:r>
            <a:r>
              <a:rPr lang="en-US" altLang="en-US" sz="2800" dirty="0">
                <a:solidFill>
                  <a:srgbClr val="339933"/>
                </a:solidFill>
                <a:sym typeface="Symbol" panose="05050102010706020507" pitchFamily="18" charset="2"/>
              </a:rPr>
              <a:t> </a:t>
            </a:r>
            <a:r>
              <a:rPr lang="en-US" altLang="en-US" sz="2800" dirty="0">
                <a:solidFill>
                  <a:srgbClr val="339933"/>
                </a:solidFill>
              </a:rPr>
              <a:t>(CH</a:t>
            </a:r>
            <a:r>
              <a:rPr lang="en-US" altLang="en-US" sz="2800" baseline="-25000" dirty="0">
                <a:solidFill>
                  <a:srgbClr val="339933"/>
                </a:solidFill>
              </a:rPr>
              <a:t>3</a:t>
            </a:r>
            <a:r>
              <a:rPr lang="en-US" altLang="en-US" sz="2800" dirty="0">
                <a:solidFill>
                  <a:srgbClr val="339933"/>
                </a:solidFill>
              </a:rPr>
              <a:t>)</a:t>
            </a:r>
            <a:r>
              <a:rPr lang="en-US" altLang="en-US" sz="2800" baseline="-25000" dirty="0">
                <a:solidFill>
                  <a:srgbClr val="339933"/>
                </a:solidFill>
              </a:rPr>
              <a:t>3</a:t>
            </a:r>
            <a:r>
              <a:rPr lang="en-US" altLang="en-US" sz="2800" dirty="0">
                <a:solidFill>
                  <a:srgbClr val="339933"/>
                </a:solidFill>
              </a:rPr>
              <a:t>COR + </a:t>
            </a:r>
          </a:p>
        </p:txBody>
      </p:sp>
      <p:graphicFrame>
        <p:nvGraphicFramePr>
          <p:cNvPr id="24580" name="Group 4">
            <a:extLst>
              <a:ext uri="{FF2B5EF4-FFF2-40B4-BE49-F238E27FC236}">
                <a16:creationId xmlns:a16="http://schemas.microsoft.com/office/drawing/2014/main" id="{B4D679EE-D80D-A9E1-C7DE-05CA384B8582}"/>
              </a:ext>
            </a:extLst>
          </p:cNvPr>
          <p:cNvGraphicFramePr>
            <a:graphicFrameLocks noGrp="1"/>
          </p:cNvGraphicFramePr>
          <p:nvPr>
            <p:extLst>
              <p:ext uri="{D42A27DB-BD31-4B8C-83A1-F6EECF244321}">
                <p14:modId xmlns:p14="http://schemas.microsoft.com/office/powerpoint/2010/main" val="1590746189"/>
              </p:ext>
            </p:extLst>
          </p:nvPr>
        </p:nvGraphicFramePr>
        <p:xfrm>
          <a:off x="1566863" y="1731963"/>
          <a:ext cx="6096000" cy="4308285"/>
        </p:xfrm>
        <a:graphic>
          <a:graphicData uri="http://schemas.openxmlformats.org/drawingml/2006/table">
            <a:tbl>
              <a:tblPr rtl="1" firstRow="1"/>
              <a:tblGrid>
                <a:gridCol w="2032000">
                  <a:extLst>
                    <a:ext uri="{9D8B030D-6E8A-4147-A177-3AD203B41FA5}">
                      <a16:colId xmlns:a16="http://schemas.microsoft.com/office/drawing/2014/main" val="1140935094"/>
                    </a:ext>
                  </a:extLst>
                </a:gridCol>
                <a:gridCol w="2568575">
                  <a:extLst>
                    <a:ext uri="{9D8B030D-6E8A-4147-A177-3AD203B41FA5}">
                      <a16:colId xmlns:a16="http://schemas.microsoft.com/office/drawing/2014/main" val="3589003175"/>
                    </a:ext>
                  </a:extLst>
                </a:gridCol>
                <a:gridCol w="1495425">
                  <a:extLst>
                    <a:ext uri="{9D8B030D-6E8A-4147-A177-3AD203B41FA5}">
                      <a16:colId xmlns:a16="http://schemas.microsoft.com/office/drawing/2014/main" val="1722375294"/>
                    </a:ext>
                  </a:extLst>
                </a:gridCol>
              </a:tblGrid>
              <a:tr h="83502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sng" strike="noStrike" cap="none" normalizeH="0" baseline="0">
                          <a:ln>
                            <a:noFill/>
                          </a:ln>
                          <a:solidFill>
                            <a:schemeClr val="tx1"/>
                          </a:solidFill>
                          <a:effectLst/>
                          <a:latin typeface="Arial" panose="020B0604020202020204" pitchFamily="34" charset="0"/>
                          <a:cs typeface="Arial" panose="020B0604020202020204" pitchFamily="34" charset="0"/>
                        </a:rPr>
                        <a:t>K</a:t>
                      </a:r>
                      <a:r>
                        <a:rPr kumimoji="0" lang="en-US" altLang="en-US" sz="1800" b="0" i="0" u="sng" strike="noStrike" cap="none" normalizeH="0" baseline="0">
                          <a:ln>
                            <a:noFill/>
                          </a:ln>
                          <a:solidFill>
                            <a:schemeClr val="tx1"/>
                          </a:solidFill>
                          <a:effectLst/>
                          <a:latin typeface="Arial" panose="020B0604020202020204" pitchFamily="34" charset="0"/>
                          <a:cs typeface="Arial" panose="020B0604020202020204" pitchFamily="34" charset="0"/>
                        </a:rPr>
                        <a:t>(solvvent</a:t>
                      </a:r>
                      <a:r>
                        <a:rPr kumimoji="0" lang="en-US" altLang="en-US" sz="2400" b="0" i="0" u="sng" strike="noStrike" cap="none" normalizeH="0" baseline="0">
                          <a:ln>
                            <a:noFill/>
                          </a:ln>
                          <a:solidFill>
                            <a:schemeClr val="tx1"/>
                          </a:solidFill>
                          <a:effectLst/>
                          <a:latin typeface="Arial" panose="020B0604020202020204" pitchFamily="34" charset="0"/>
                          <a:cs typeface="Arial" panose="020B0604020202020204" pitchFamily="34" charset="0"/>
                        </a:rPr>
                        <a:t>)</a:t>
                      </a:r>
                      <a:b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b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K</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(etanol)</a:t>
                      </a:r>
                    </a:p>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פולריות ממס</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19153131"/>
                  </a:ext>
                </a:extLst>
              </a:tr>
              <a:tr h="83502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5</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05211459"/>
                  </a:ext>
                </a:extLst>
              </a:tr>
              <a:tr h="83343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40% 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a:t>
                      </a:r>
                      <a:b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b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60% C</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5</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55490874"/>
                  </a:ext>
                </a:extLst>
              </a:tr>
              <a:tr h="83502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14,000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80% 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a:t>
                      </a:r>
                      <a:b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b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20% C</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5</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16389865"/>
                  </a:ext>
                </a:extLst>
              </a:tr>
              <a:tr h="54292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100,000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H</a:t>
                      </a:r>
                      <a:r>
                        <a:rPr kumimoji="0" lang="en-US" altLang="en-US" sz="2400" b="0" i="0" u="none" strike="noStrike" cap="none" normalizeH="0" baseline="-25000" dirty="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5873543"/>
                  </a:ext>
                </a:extLst>
              </a:tr>
            </a:tbl>
          </a:graphicData>
        </a:graphic>
      </p:graphicFrame>
      <p:sp>
        <p:nvSpPr>
          <p:cNvPr id="24603" name="Line 27" descr="חץ">
            <a:extLst>
              <a:ext uri="{FF2B5EF4-FFF2-40B4-BE49-F238E27FC236}">
                <a16:creationId xmlns:a16="http://schemas.microsoft.com/office/drawing/2014/main" id="{E4257C24-55FB-B258-77C9-52F1C354896F}"/>
              </a:ext>
            </a:extLst>
          </p:cNvPr>
          <p:cNvSpPr>
            <a:spLocks noChangeShapeType="1"/>
          </p:cNvSpPr>
          <p:nvPr/>
        </p:nvSpPr>
        <p:spPr bwMode="auto">
          <a:xfrm>
            <a:off x="2293938" y="3294063"/>
            <a:ext cx="0" cy="2409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83F87DD7-D6F3-81A6-9A94-4D16573BC589}"/>
              </a:ext>
            </a:extLst>
          </p:cNvPr>
          <p:cNvSpPr>
            <a:spLocks noGrp="1" noChangeArrowheads="1"/>
          </p:cNvSpPr>
          <p:nvPr>
            <p:ph type="title"/>
          </p:nvPr>
        </p:nvSpPr>
        <p:spPr/>
        <p:txBody>
          <a:bodyPr/>
          <a:lstStyle/>
          <a:p>
            <a:r>
              <a:rPr lang="he-IL" altLang="en-US">
                <a:solidFill>
                  <a:srgbClr val="339966"/>
                </a:solidFill>
              </a:rPr>
              <a:t>אלקיל הלידים חומרי מוצא בתעשיה</a:t>
            </a:r>
            <a:endParaRPr lang="en-US" altLang="en-US">
              <a:solidFill>
                <a:srgbClr val="339966"/>
              </a:solidFill>
            </a:endParaRPr>
          </a:p>
        </p:txBody>
      </p:sp>
      <p:sp>
        <p:nvSpPr>
          <p:cNvPr id="3" name="מציין מיקום של כותרת תחתונה 4">
            <a:extLst>
              <a:ext uri="{FF2B5EF4-FFF2-40B4-BE49-F238E27FC236}">
                <a16:creationId xmlns:a16="http://schemas.microsoft.com/office/drawing/2014/main" id="{0E953E61-A66A-570F-A6C7-4D0AE9A44674}"/>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39939" name="Rectangle 3">
            <a:extLst>
              <a:ext uri="{FF2B5EF4-FFF2-40B4-BE49-F238E27FC236}">
                <a16:creationId xmlns:a16="http://schemas.microsoft.com/office/drawing/2014/main" id="{516716A6-4AE1-80EA-BB86-66491622997D}"/>
              </a:ext>
            </a:extLst>
          </p:cNvPr>
          <p:cNvSpPr>
            <a:spLocks noGrp="1" noChangeArrowheads="1"/>
          </p:cNvSpPr>
          <p:nvPr>
            <p:ph type="body" idx="1"/>
          </p:nvPr>
        </p:nvSpPr>
        <p:spPr/>
        <p:txBody>
          <a:bodyPr/>
          <a:lstStyle/>
          <a:p>
            <a:r>
              <a:rPr lang="he-IL" altLang="en-US"/>
              <a:t>התעשיה מעדיפה תהליכים המתרחשים בתגובת התמרה מסדר שני ותגובות שאינן תגובות ש"מ.</a:t>
            </a:r>
          </a:p>
          <a:p>
            <a:r>
              <a:rPr lang="he-IL" altLang="en-US"/>
              <a:t>האם תגובת התמרה יכולה להתרחש בכיוון ההפוך?</a:t>
            </a:r>
            <a:br>
              <a:rPr lang="en-US" altLang="en-US"/>
            </a:br>
            <a:r>
              <a:rPr lang="he-IL" altLang="en-US"/>
              <a:t>על פי  </a:t>
            </a:r>
            <a:r>
              <a:rPr lang="en-US" altLang="en-US"/>
              <a:t>Kb</a:t>
            </a:r>
            <a:r>
              <a:rPr lang="he-IL" altLang="en-US"/>
              <a:t> של בסיסים שונים. </a:t>
            </a:r>
            <a:r>
              <a:rPr lang="he-IL" altLang="en-US" u="sng">
                <a:solidFill>
                  <a:srgbClr val="FF0000"/>
                </a:solidFill>
              </a:rPr>
              <a:t>התגובה הישירה תועדף</a:t>
            </a:r>
            <a:r>
              <a:rPr lang="he-IL" altLang="en-US"/>
              <a:t> כאשר חוזק הבסיס של הקבוצה העוזבת, בתגובה הישירה, קטן מחוזק הבסיס של הקבוצה העוזבת, בתגובה ההפוכה.</a:t>
            </a:r>
          </a:p>
          <a:p>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89C73CFA-B758-D769-1F45-C02809911F5D}"/>
              </a:ext>
            </a:extLst>
          </p:cNvPr>
          <p:cNvSpPr>
            <a:spLocks noGrp="1" noChangeArrowheads="1"/>
          </p:cNvSpPr>
          <p:nvPr>
            <p:ph type="title"/>
          </p:nvPr>
        </p:nvSpPr>
        <p:spPr/>
        <p:txBody>
          <a:bodyPr/>
          <a:lstStyle/>
          <a:p>
            <a:r>
              <a:rPr lang="he-IL" altLang="en-US" sz="4000">
                <a:solidFill>
                  <a:srgbClr val="009900"/>
                </a:solidFill>
              </a:rPr>
              <a:t>כהלים כחומרי מוצא בהתמרה</a:t>
            </a:r>
            <a:br>
              <a:rPr lang="en-US" altLang="en-US" sz="4000">
                <a:solidFill>
                  <a:srgbClr val="009900"/>
                </a:solidFill>
              </a:rPr>
            </a:br>
            <a:r>
              <a:rPr lang="he-IL" altLang="en-US" sz="2400"/>
              <a:t>(תגובת לוקאס – עמ' 90)</a:t>
            </a:r>
            <a:endParaRPr lang="en-US" altLang="en-US" sz="2400"/>
          </a:p>
        </p:txBody>
      </p:sp>
      <p:sp>
        <p:nvSpPr>
          <p:cNvPr id="7" name="תיבת טקסט 6">
            <a:extLst>
              <a:ext uri="{FF2B5EF4-FFF2-40B4-BE49-F238E27FC236}">
                <a16:creationId xmlns:a16="http://schemas.microsoft.com/office/drawing/2014/main" id="{0A6A0026-A242-4E23-156D-A5AAC1F22E3F}"/>
              </a:ext>
            </a:extLst>
          </p:cNvPr>
          <p:cNvSpPr txBox="1"/>
          <p:nvPr/>
        </p:nvSpPr>
        <p:spPr>
          <a:xfrm>
            <a:off x="295564" y="1430744"/>
            <a:ext cx="8305800" cy="1077218"/>
          </a:xfrm>
          <a:prstGeom prst="rect">
            <a:avLst/>
          </a:prstGeom>
          <a:noFill/>
        </p:spPr>
        <p:txBody>
          <a:bodyPr wrap="square">
            <a:spAutoFit/>
          </a:bodyPr>
          <a:lstStyle/>
          <a:p>
            <a:pPr marL="457200" indent="-457200">
              <a:buFont typeface="Arial" panose="020B0604020202020204" pitchFamily="34" charset="0"/>
              <a:buChar char="•"/>
            </a:pPr>
            <a:r>
              <a:rPr lang="he-IL" altLang="en-US" b="0" dirty="0">
                <a:solidFill>
                  <a:schemeClr val="tx1"/>
                </a:solidFill>
              </a:rPr>
              <a:t>קבוצת </a:t>
            </a:r>
            <a:r>
              <a:rPr lang="he-IL" altLang="en-US" b="0" dirty="0" err="1">
                <a:solidFill>
                  <a:schemeClr val="tx1"/>
                </a:solidFill>
              </a:rPr>
              <a:t>הדרוקסיל</a:t>
            </a:r>
            <a:r>
              <a:rPr lang="he-IL" altLang="en-US" b="0" dirty="0">
                <a:solidFill>
                  <a:schemeClr val="tx1"/>
                </a:solidFill>
              </a:rPr>
              <a:t> אינה קבוצה עוזבת טובה.</a:t>
            </a:r>
          </a:p>
          <a:p>
            <a:pPr marL="457200" indent="-457200">
              <a:buFont typeface="Arial" panose="020B0604020202020204" pitchFamily="34" charset="0"/>
              <a:buChar char="•"/>
            </a:pPr>
            <a:r>
              <a:rPr lang="he-IL" altLang="en-US" b="0" dirty="0">
                <a:solidFill>
                  <a:schemeClr val="tx1"/>
                </a:solidFill>
              </a:rPr>
              <a:t>הוספת חומצה כמו </a:t>
            </a:r>
            <a:r>
              <a:rPr lang="en-US" altLang="en-US" b="0" dirty="0">
                <a:solidFill>
                  <a:schemeClr val="tx1"/>
                </a:solidFill>
              </a:rPr>
              <a:t>HBr</a:t>
            </a:r>
            <a:r>
              <a:rPr lang="he-IL" altLang="en-US" b="0" dirty="0">
                <a:solidFill>
                  <a:schemeClr val="tx1"/>
                </a:solidFill>
              </a:rPr>
              <a:t> מאפשרת את התגובה.</a:t>
            </a:r>
          </a:p>
        </p:txBody>
      </p:sp>
      <p:sp>
        <p:nvSpPr>
          <p:cNvPr id="3" name="מציין מיקום של כותרת תחתונה 4">
            <a:extLst>
              <a:ext uri="{FF2B5EF4-FFF2-40B4-BE49-F238E27FC236}">
                <a16:creationId xmlns:a16="http://schemas.microsoft.com/office/drawing/2014/main" id="{0D16678A-D6F8-E478-8DAE-78C76F3DAB2F}"/>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grpSp>
        <p:nvGrpSpPr>
          <p:cNvPr id="5" name="קבוצה 4" descr="מנגנון התגובה עם הוספת HBr">
            <a:extLst>
              <a:ext uri="{FF2B5EF4-FFF2-40B4-BE49-F238E27FC236}">
                <a16:creationId xmlns:a16="http://schemas.microsoft.com/office/drawing/2014/main" id="{F7B8B98B-6813-EBC6-2580-411D99B7FBC5}"/>
              </a:ext>
            </a:extLst>
          </p:cNvPr>
          <p:cNvGrpSpPr/>
          <p:nvPr/>
        </p:nvGrpSpPr>
        <p:grpSpPr>
          <a:xfrm>
            <a:off x="457200" y="2761673"/>
            <a:ext cx="8229600" cy="3364490"/>
            <a:chOff x="457200" y="2761673"/>
            <a:chExt cx="8229600" cy="3364490"/>
          </a:xfrm>
        </p:grpSpPr>
        <p:sp>
          <p:nvSpPr>
            <p:cNvPr id="40964" name="Text Box 4">
              <a:extLst>
                <a:ext uri="{FF2B5EF4-FFF2-40B4-BE49-F238E27FC236}">
                  <a16:creationId xmlns:a16="http://schemas.microsoft.com/office/drawing/2014/main" id="{381B3478-FF9E-5DD5-FAA0-D9EBC3EC2606}"/>
                </a:ext>
              </a:extLst>
            </p:cNvPr>
            <p:cNvSpPr txBox="1">
              <a:spLocks noChangeArrowheads="1"/>
            </p:cNvSpPr>
            <p:nvPr/>
          </p:nvSpPr>
          <p:spPr bwMode="auto">
            <a:xfrm>
              <a:off x="2179638" y="3424238"/>
              <a:ext cx="65246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grpSp>
          <p:nvGrpSpPr>
            <p:cNvPr id="40976" name="Group 16">
              <a:extLst>
                <a:ext uri="{FF2B5EF4-FFF2-40B4-BE49-F238E27FC236}">
                  <a16:creationId xmlns:a16="http://schemas.microsoft.com/office/drawing/2014/main" id="{B033C070-CC55-13F2-459E-3A8432D6EB37}"/>
                </a:ext>
              </a:extLst>
            </p:cNvPr>
            <p:cNvGrpSpPr>
              <a:grpSpLocks/>
            </p:cNvGrpSpPr>
            <p:nvPr/>
          </p:nvGrpSpPr>
          <p:grpSpPr bwMode="auto">
            <a:xfrm>
              <a:off x="2173288" y="2844800"/>
              <a:ext cx="5507037" cy="2101850"/>
              <a:chOff x="1369" y="1792"/>
              <a:chExt cx="3469" cy="1324"/>
            </a:xfrm>
          </p:grpSpPr>
          <p:sp>
            <p:nvSpPr>
              <p:cNvPr id="40968" name="Text Box 8">
                <a:extLst>
                  <a:ext uri="{FF2B5EF4-FFF2-40B4-BE49-F238E27FC236}">
                    <a16:creationId xmlns:a16="http://schemas.microsoft.com/office/drawing/2014/main" id="{2D248CE6-F946-89B6-1866-ECD3FFC14DF3}"/>
                  </a:ext>
                </a:extLst>
              </p:cNvPr>
              <p:cNvSpPr txBox="1">
                <a:spLocks noChangeArrowheads="1"/>
              </p:cNvSpPr>
              <p:nvPr/>
            </p:nvSpPr>
            <p:spPr bwMode="auto">
              <a:xfrm>
                <a:off x="3744" y="2164"/>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69" name="Text Box 9">
                <a:extLst>
                  <a:ext uri="{FF2B5EF4-FFF2-40B4-BE49-F238E27FC236}">
                    <a16:creationId xmlns:a16="http://schemas.microsoft.com/office/drawing/2014/main" id="{688CE886-3115-EC4B-1BFA-54172EED8B40}"/>
                  </a:ext>
                </a:extLst>
              </p:cNvPr>
              <p:cNvSpPr txBox="1">
                <a:spLocks noChangeArrowheads="1"/>
              </p:cNvSpPr>
              <p:nvPr/>
            </p:nvSpPr>
            <p:spPr bwMode="auto">
              <a:xfrm>
                <a:off x="3719" y="1855"/>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70" name="Text Box 10">
                <a:extLst>
                  <a:ext uri="{FF2B5EF4-FFF2-40B4-BE49-F238E27FC236}">
                    <a16:creationId xmlns:a16="http://schemas.microsoft.com/office/drawing/2014/main" id="{0F904014-9812-1F03-2918-19069B21EEF2}"/>
                  </a:ext>
                </a:extLst>
              </p:cNvPr>
              <p:cNvSpPr txBox="1">
                <a:spLocks noChangeArrowheads="1"/>
              </p:cNvSpPr>
              <p:nvPr/>
            </p:nvSpPr>
            <p:spPr bwMode="auto">
              <a:xfrm>
                <a:off x="4418" y="2515"/>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71" name="Text Box 11">
                <a:extLst>
                  <a:ext uri="{FF2B5EF4-FFF2-40B4-BE49-F238E27FC236}">
                    <a16:creationId xmlns:a16="http://schemas.microsoft.com/office/drawing/2014/main" id="{9F720566-9150-6D96-C6ED-1BC0047C2E37}"/>
                  </a:ext>
                </a:extLst>
              </p:cNvPr>
              <p:cNvSpPr txBox="1">
                <a:spLocks noChangeArrowheads="1"/>
              </p:cNvSpPr>
              <p:nvPr/>
            </p:nvSpPr>
            <p:spPr bwMode="auto">
              <a:xfrm>
                <a:off x="4427" y="2751"/>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65" name="Text Box 5">
                <a:extLst>
                  <a:ext uri="{FF2B5EF4-FFF2-40B4-BE49-F238E27FC236}">
                    <a16:creationId xmlns:a16="http://schemas.microsoft.com/office/drawing/2014/main" id="{CB704819-D011-9A02-E2F4-BEF52D87EA94}"/>
                  </a:ext>
                </a:extLst>
              </p:cNvPr>
              <p:cNvSpPr txBox="1">
                <a:spLocks noChangeArrowheads="1"/>
              </p:cNvSpPr>
              <p:nvPr/>
            </p:nvSpPr>
            <p:spPr bwMode="auto">
              <a:xfrm>
                <a:off x="1369" y="1911"/>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66" name="Text Box 6">
                <a:extLst>
                  <a:ext uri="{FF2B5EF4-FFF2-40B4-BE49-F238E27FC236}">
                    <a16:creationId xmlns:a16="http://schemas.microsoft.com/office/drawing/2014/main" id="{0317F523-ADE3-B780-4DF2-E526738AFD53}"/>
                  </a:ext>
                </a:extLst>
              </p:cNvPr>
              <p:cNvSpPr txBox="1">
                <a:spLocks noChangeArrowheads="1"/>
              </p:cNvSpPr>
              <p:nvPr/>
            </p:nvSpPr>
            <p:spPr bwMode="auto">
              <a:xfrm>
                <a:off x="1693" y="2751"/>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67" name="Text Box 7">
                <a:extLst>
                  <a:ext uri="{FF2B5EF4-FFF2-40B4-BE49-F238E27FC236}">
                    <a16:creationId xmlns:a16="http://schemas.microsoft.com/office/drawing/2014/main" id="{8933477E-C0DE-EF1D-83A9-36459038D6DC}"/>
                  </a:ext>
                </a:extLst>
              </p:cNvPr>
              <p:cNvSpPr txBox="1">
                <a:spLocks noChangeArrowheads="1"/>
              </p:cNvSpPr>
              <p:nvPr/>
            </p:nvSpPr>
            <p:spPr bwMode="auto">
              <a:xfrm>
                <a:off x="1701" y="2503"/>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72" name="Freeform 12">
                <a:extLst>
                  <a:ext uri="{FF2B5EF4-FFF2-40B4-BE49-F238E27FC236}">
                    <a16:creationId xmlns:a16="http://schemas.microsoft.com/office/drawing/2014/main" id="{37618A9E-49BE-1B90-313A-B20E5B81F78B}"/>
                  </a:ext>
                </a:extLst>
              </p:cNvPr>
              <p:cNvSpPr>
                <a:spLocks/>
              </p:cNvSpPr>
              <p:nvPr/>
            </p:nvSpPr>
            <p:spPr bwMode="auto">
              <a:xfrm>
                <a:off x="1647" y="1792"/>
                <a:ext cx="640" cy="348"/>
              </a:xfrm>
              <a:custGeom>
                <a:avLst/>
                <a:gdLst>
                  <a:gd name="T0" fmla="*/ 0 w 640"/>
                  <a:gd name="T1" fmla="*/ 293 h 348"/>
                  <a:gd name="T2" fmla="*/ 265 w 640"/>
                  <a:gd name="T3" fmla="*/ 9 h 348"/>
                  <a:gd name="T4" fmla="*/ 640 w 640"/>
                  <a:gd name="T5" fmla="*/ 348 h 348"/>
                </a:gdLst>
                <a:ahLst/>
                <a:cxnLst>
                  <a:cxn ang="0">
                    <a:pos x="T0" y="T1"/>
                  </a:cxn>
                  <a:cxn ang="0">
                    <a:pos x="T2" y="T3"/>
                  </a:cxn>
                  <a:cxn ang="0">
                    <a:pos x="T4" y="T5"/>
                  </a:cxn>
                </a:cxnLst>
                <a:rect l="0" t="0" r="r" b="b"/>
                <a:pathLst>
                  <a:path w="640" h="348">
                    <a:moveTo>
                      <a:pt x="0" y="293"/>
                    </a:moveTo>
                    <a:cubicBezTo>
                      <a:pt x="79" y="146"/>
                      <a:pt x="158" y="0"/>
                      <a:pt x="265" y="9"/>
                    </a:cubicBezTo>
                    <a:cubicBezTo>
                      <a:pt x="372" y="18"/>
                      <a:pt x="574" y="290"/>
                      <a:pt x="640" y="348"/>
                    </a:cubicBezTo>
                  </a:path>
                </a:pathLst>
              </a:custGeom>
              <a:noFill/>
              <a:ln w="38100" cmpd="sng">
                <a:solidFill>
                  <a:srgbClr val="FF0000"/>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973" name="Text Box 13">
                <a:extLst>
                  <a:ext uri="{FF2B5EF4-FFF2-40B4-BE49-F238E27FC236}">
                    <a16:creationId xmlns:a16="http://schemas.microsoft.com/office/drawing/2014/main" id="{0CD74798-55B4-36AF-06E9-85780C758145}"/>
                  </a:ext>
                </a:extLst>
              </p:cNvPr>
              <p:cNvSpPr txBox="1">
                <a:spLocks noChangeArrowheads="1"/>
              </p:cNvSpPr>
              <p:nvPr/>
            </p:nvSpPr>
            <p:spPr bwMode="auto">
              <a:xfrm>
                <a:off x="1373" y="2157"/>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grpSp>
        <p:sp>
          <p:nvSpPr>
            <p:cNvPr id="40977" name="Text Box 17">
              <a:extLst>
                <a:ext uri="{FF2B5EF4-FFF2-40B4-BE49-F238E27FC236}">
                  <a16:creationId xmlns:a16="http://schemas.microsoft.com/office/drawing/2014/main" id="{B0BB9291-1D8D-FA46-C1CF-46F543A9E41D}"/>
                </a:ext>
              </a:extLst>
            </p:cNvPr>
            <p:cNvSpPr txBox="1">
              <a:spLocks noChangeArrowheads="1"/>
            </p:cNvSpPr>
            <p:nvPr/>
          </p:nvSpPr>
          <p:spPr bwMode="auto">
            <a:xfrm>
              <a:off x="2308225" y="5356225"/>
              <a:ext cx="9858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solidFill>
                    <a:schemeClr val="tx1"/>
                  </a:solidFill>
                </a:rPr>
                <a:t>Br</a:t>
              </a:r>
              <a:r>
                <a:rPr lang="en-US" altLang="en-US" baseline="30000">
                  <a:solidFill>
                    <a:schemeClr val="tx1"/>
                  </a:solidFill>
                </a:rPr>
                <a:t>¯</a:t>
              </a:r>
              <a:endParaRPr lang="en-US" altLang="en-US">
                <a:solidFill>
                  <a:schemeClr val="tx1"/>
                </a:solidFill>
              </a:endParaRPr>
            </a:p>
          </p:txBody>
        </p:sp>
        <p:sp>
          <p:nvSpPr>
            <p:cNvPr id="40978" name="Text Box 18">
              <a:extLst>
                <a:ext uri="{FF2B5EF4-FFF2-40B4-BE49-F238E27FC236}">
                  <a16:creationId xmlns:a16="http://schemas.microsoft.com/office/drawing/2014/main" id="{60C469F3-0647-F67C-5E47-70D99B142A2B}"/>
                </a:ext>
              </a:extLst>
            </p:cNvPr>
            <p:cNvSpPr txBox="1">
              <a:spLocks noChangeArrowheads="1"/>
            </p:cNvSpPr>
            <p:nvPr/>
          </p:nvSpPr>
          <p:spPr bwMode="auto">
            <a:xfrm>
              <a:off x="2309813" y="5011738"/>
              <a:ext cx="6540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79" name="Text Box 19">
              <a:extLst>
                <a:ext uri="{FF2B5EF4-FFF2-40B4-BE49-F238E27FC236}">
                  <a16:creationId xmlns:a16="http://schemas.microsoft.com/office/drawing/2014/main" id="{85481CE3-D493-28C7-3DD4-5F40BB231D57}"/>
                </a:ext>
              </a:extLst>
            </p:cNvPr>
            <p:cNvSpPr txBox="1">
              <a:spLocks noChangeArrowheads="1"/>
            </p:cNvSpPr>
            <p:nvPr/>
          </p:nvSpPr>
          <p:spPr bwMode="auto">
            <a:xfrm>
              <a:off x="2324100" y="5514975"/>
              <a:ext cx="652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0" name="Text Box 20">
              <a:extLst>
                <a:ext uri="{FF2B5EF4-FFF2-40B4-BE49-F238E27FC236}">
                  <a16:creationId xmlns:a16="http://schemas.microsoft.com/office/drawing/2014/main" id="{45BCA72E-504C-A650-F87B-37478A579FF3}"/>
                </a:ext>
              </a:extLst>
            </p:cNvPr>
            <p:cNvSpPr txBox="1">
              <a:spLocks noChangeArrowheads="1"/>
            </p:cNvSpPr>
            <p:nvPr/>
          </p:nvSpPr>
          <p:spPr bwMode="auto">
            <a:xfrm rot="5400000">
              <a:off x="2366962" y="5256213"/>
              <a:ext cx="652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1" name="Text Box 21">
              <a:extLst>
                <a:ext uri="{FF2B5EF4-FFF2-40B4-BE49-F238E27FC236}">
                  <a16:creationId xmlns:a16="http://schemas.microsoft.com/office/drawing/2014/main" id="{2C0488E7-52DB-D054-D16D-5EA15F1C9037}"/>
                </a:ext>
              </a:extLst>
            </p:cNvPr>
            <p:cNvSpPr txBox="1">
              <a:spLocks noChangeArrowheads="1"/>
            </p:cNvSpPr>
            <p:nvPr/>
          </p:nvSpPr>
          <p:spPr bwMode="auto">
            <a:xfrm rot="5400000">
              <a:off x="2930526" y="5241925"/>
              <a:ext cx="65246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2" name="Rectangle 22">
              <a:extLst>
                <a:ext uri="{FF2B5EF4-FFF2-40B4-BE49-F238E27FC236}">
                  <a16:creationId xmlns:a16="http://schemas.microsoft.com/office/drawing/2014/main" id="{E3C197F0-E736-0ACF-0DB2-7B63A4328F37}"/>
                </a:ext>
              </a:extLst>
            </p:cNvPr>
            <p:cNvSpPr>
              <a:spLocks noChangeArrowheads="1"/>
            </p:cNvSpPr>
            <p:nvPr/>
          </p:nvSpPr>
          <p:spPr bwMode="auto">
            <a:xfrm>
              <a:off x="457200" y="2761673"/>
              <a:ext cx="8229600" cy="3364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FontTx/>
                <a:buNone/>
              </a:pPr>
              <a:endParaRPr lang="en-US" altLang="en-US" b="0" dirty="0"/>
            </a:p>
            <a:p>
              <a:pPr algn="ctr">
                <a:buFontTx/>
                <a:buNone/>
              </a:pPr>
              <a:r>
                <a:rPr lang="en-US" altLang="en-US" b="0" dirty="0"/>
                <a:t>CH</a:t>
              </a:r>
              <a:r>
                <a:rPr lang="en-US" altLang="en-US" b="0" baseline="-25000" dirty="0"/>
                <a:t>3</a:t>
              </a:r>
              <a:r>
                <a:rPr lang="en-US" altLang="en-US" b="0" dirty="0"/>
                <a:t>CH</a:t>
              </a:r>
              <a:r>
                <a:rPr lang="en-US" altLang="en-US" b="0" baseline="-25000" dirty="0"/>
                <a:t>2</a:t>
              </a:r>
              <a:r>
                <a:rPr lang="en-US" altLang="en-US" b="0" dirty="0"/>
                <a:t>OH + HBr </a:t>
              </a:r>
              <a:r>
                <a:rPr lang="en-US" altLang="en-US" b="0" dirty="0">
                  <a:latin typeface="Arial Unicode MS" pitchFamily="34" charset="-128"/>
                  <a:ea typeface="Arial Unicode MS" pitchFamily="34" charset="-128"/>
                </a:rPr>
                <a:t>⇄ CH</a:t>
              </a:r>
              <a:r>
                <a:rPr lang="en-US" altLang="en-US" b="0" baseline="-25000" dirty="0">
                  <a:latin typeface="Arial Unicode MS" pitchFamily="34" charset="-128"/>
                  <a:ea typeface="Arial Unicode MS" pitchFamily="34" charset="-128"/>
                </a:rPr>
                <a:t>3</a:t>
              </a:r>
              <a:r>
                <a:rPr lang="en-US" altLang="en-US" b="0" dirty="0">
                  <a:latin typeface="Arial Unicode MS" pitchFamily="34" charset="-128"/>
                  <a:ea typeface="Arial Unicode MS" pitchFamily="34" charset="-128"/>
                </a:rPr>
                <a:t>CH</a:t>
              </a:r>
              <a:r>
                <a:rPr lang="en-US" altLang="en-US" b="0" baseline="-25000" dirty="0">
                  <a:latin typeface="Arial Unicode MS" pitchFamily="34" charset="-128"/>
                  <a:ea typeface="Arial Unicode MS" pitchFamily="34" charset="-128"/>
                </a:rPr>
                <a:t>2</a:t>
              </a:r>
              <a:r>
                <a:rPr lang="en-US" altLang="en-US" b="0" dirty="0">
                  <a:latin typeface="Arial Unicode MS" pitchFamily="34" charset="-128"/>
                  <a:ea typeface="Arial Unicode MS" pitchFamily="34" charset="-128"/>
                </a:rPr>
                <a:t>OH</a:t>
              </a:r>
              <a:r>
                <a:rPr lang="en-US" altLang="en-US" b="0" baseline="-25000" dirty="0">
                  <a:latin typeface="Arial Unicode MS" pitchFamily="34" charset="-128"/>
                  <a:ea typeface="Arial Unicode MS" pitchFamily="34" charset="-128"/>
                </a:rPr>
                <a:t>2</a:t>
              </a:r>
              <a:r>
                <a:rPr lang="en-US" altLang="en-US" b="0" baseline="30000" dirty="0">
                  <a:latin typeface="Arial Unicode MS" pitchFamily="34" charset="-128"/>
                  <a:ea typeface="Arial Unicode MS" pitchFamily="34" charset="-128"/>
                </a:rPr>
                <a:t>+ </a:t>
              </a:r>
              <a:r>
                <a:rPr lang="en-US" altLang="en-US" b="0" dirty="0">
                  <a:latin typeface="Arial Unicode MS" pitchFamily="34" charset="-128"/>
                  <a:ea typeface="Arial Unicode MS" pitchFamily="34" charset="-128"/>
                </a:rPr>
                <a:t>+</a:t>
              </a:r>
              <a:r>
                <a:rPr lang="en-US" altLang="en-US" b="0" baseline="30000" dirty="0">
                  <a:latin typeface="Arial Unicode MS" pitchFamily="34" charset="-128"/>
                  <a:ea typeface="Arial Unicode MS" pitchFamily="34" charset="-128"/>
                </a:rPr>
                <a:t> </a:t>
              </a:r>
              <a:r>
                <a:rPr lang="en-US" altLang="en-US" b="0" dirty="0">
                  <a:latin typeface="Arial Unicode MS" pitchFamily="34" charset="-128"/>
                  <a:ea typeface="Arial Unicode MS" pitchFamily="34" charset="-128"/>
                </a:rPr>
                <a:t>Br</a:t>
              </a:r>
              <a:r>
                <a:rPr lang="en-US" altLang="en-US" dirty="0">
                  <a:latin typeface="Arial Unicode MS" pitchFamily="34" charset="-128"/>
                  <a:ea typeface="Arial Unicode MS" pitchFamily="34" charset="-128"/>
                </a:rPr>
                <a:t>¯</a:t>
              </a:r>
              <a:endParaRPr lang="en-US" altLang="en-US" baseline="-25000" dirty="0">
                <a:latin typeface="Arial Unicode MS" pitchFamily="34" charset="-128"/>
                <a:ea typeface="Arial Unicode MS" pitchFamily="34" charset="-128"/>
              </a:endParaRPr>
            </a:p>
            <a:p>
              <a:pPr>
                <a:buFontTx/>
                <a:buNone/>
              </a:pPr>
              <a:endParaRPr lang="en-US" altLang="en-US" b="0" baseline="30000" dirty="0">
                <a:latin typeface="Arial Unicode MS" pitchFamily="34" charset="-128"/>
                <a:ea typeface="Arial Unicode MS" pitchFamily="34" charset="-128"/>
              </a:endParaRPr>
            </a:p>
            <a:p>
              <a:pPr algn="ctr">
                <a:buFontTx/>
                <a:buNone/>
              </a:pPr>
              <a:r>
                <a:rPr lang="en-US" altLang="en-US" b="0" dirty="0">
                  <a:latin typeface="Arial Unicode MS" pitchFamily="34" charset="-128"/>
                  <a:ea typeface="Arial Unicode MS" pitchFamily="34" charset="-128"/>
                </a:rPr>
                <a:t>CH</a:t>
              </a:r>
              <a:r>
                <a:rPr lang="en-US" altLang="en-US" b="0" baseline="-25000" dirty="0">
                  <a:latin typeface="Arial Unicode MS" pitchFamily="34" charset="-128"/>
                  <a:ea typeface="Arial Unicode MS" pitchFamily="34" charset="-128"/>
                </a:rPr>
                <a:t>3</a:t>
              </a:r>
              <a:r>
                <a:rPr lang="en-US" altLang="en-US" b="0" dirty="0">
                  <a:latin typeface="Arial Unicode MS" pitchFamily="34" charset="-128"/>
                  <a:ea typeface="Arial Unicode MS" pitchFamily="34" charset="-128"/>
                </a:rPr>
                <a:t>CH</a:t>
              </a:r>
              <a:r>
                <a:rPr lang="en-US" altLang="en-US" b="0" baseline="-25000" dirty="0">
                  <a:latin typeface="Arial Unicode MS" pitchFamily="34" charset="-128"/>
                  <a:ea typeface="Arial Unicode MS" pitchFamily="34" charset="-128"/>
                </a:rPr>
                <a:t>2</a:t>
              </a:r>
              <a:r>
                <a:rPr lang="en-US" altLang="en-US" b="0" dirty="0">
                  <a:latin typeface="Arial Unicode MS" pitchFamily="34" charset="-128"/>
                  <a:ea typeface="Arial Unicode MS" pitchFamily="34" charset="-128"/>
                </a:rPr>
                <a:t>OH</a:t>
              </a:r>
              <a:r>
                <a:rPr lang="en-US" altLang="en-US" b="0" baseline="-25000" dirty="0">
                  <a:latin typeface="Arial Unicode MS" pitchFamily="34" charset="-128"/>
                  <a:ea typeface="Arial Unicode MS" pitchFamily="34" charset="-128"/>
                </a:rPr>
                <a:t>2</a:t>
              </a:r>
              <a:r>
                <a:rPr lang="en-US" altLang="en-US" b="0" baseline="30000" dirty="0">
                  <a:latin typeface="Arial Unicode MS" pitchFamily="34" charset="-128"/>
                  <a:ea typeface="Arial Unicode MS" pitchFamily="34" charset="-128"/>
                </a:rPr>
                <a:t>+</a:t>
              </a:r>
              <a:r>
                <a:rPr lang="en-US" altLang="en-US" b="0" dirty="0">
                  <a:latin typeface="Arial Unicode MS" pitchFamily="34" charset="-128"/>
                  <a:ea typeface="Arial Unicode MS" pitchFamily="34" charset="-128"/>
                </a:rPr>
                <a:t> </a:t>
              </a:r>
              <a:r>
                <a:rPr lang="en-US" altLang="en-US" b="0" dirty="0">
                  <a:latin typeface="Arial Unicode MS" pitchFamily="34" charset="-128"/>
                  <a:ea typeface="Arial Unicode MS" pitchFamily="34" charset="-128"/>
                  <a:sym typeface="Symbol" panose="05050102010706020507" pitchFamily="18" charset="2"/>
                </a:rPr>
                <a:t> CH</a:t>
              </a:r>
              <a:r>
                <a:rPr lang="en-US" altLang="en-US" b="0" baseline="-25000" dirty="0">
                  <a:latin typeface="Arial Unicode MS" pitchFamily="34" charset="-128"/>
                  <a:ea typeface="Arial Unicode MS" pitchFamily="34" charset="-128"/>
                  <a:sym typeface="Symbol" panose="05050102010706020507" pitchFamily="18" charset="2"/>
                </a:rPr>
                <a:t>3</a:t>
              </a:r>
              <a:r>
                <a:rPr lang="en-US" altLang="en-US" b="0" dirty="0">
                  <a:latin typeface="Arial Unicode MS" pitchFamily="34" charset="-128"/>
                  <a:ea typeface="Arial Unicode MS" pitchFamily="34" charset="-128"/>
                  <a:sym typeface="Symbol" panose="05050102010706020507" pitchFamily="18" charset="2"/>
                </a:rPr>
                <a:t>CH</a:t>
              </a:r>
              <a:r>
                <a:rPr lang="en-US" altLang="en-US" b="0" baseline="-25000" dirty="0">
                  <a:latin typeface="Arial Unicode MS" pitchFamily="34" charset="-128"/>
                  <a:ea typeface="Arial Unicode MS" pitchFamily="34" charset="-128"/>
                  <a:sym typeface="Symbol" panose="05050102010706020507" pitchFamily="18" charset="2"/>
                </a:rPr>
                <a:t>2</a:t>
              </a:r>
              <a:r>
                <a:rPr lang="en-US" altLang="en-US" b="0" dirty="0">
                  <a:latin typeface="Arial Unicode MS" pitchFamily="34" charset="-128"/>
                  <a:ea typeface="Arial Unicode MS" pitchFamily="34" charset="-128"/>
                  <a:sym typeface="Symbol" panose="05050102010706020507" pitchFamily="18" charset="2"/>
                </a:rPr>
                <a:t>Br + H</a:t>
              </a:r>
              <a:r>
                <a:rPr lang="en-US" altLang="en-US" b="0" baseline="-25000" dirty="0">
                  <a:latin typeface="Arial Unicode MS" pitchFamily="34" charset="-128"/>
                  <a:ea typeface="Arial Unicode MS" pitchFamily="34" charset="-128"/>
                  <a:sym typeface="Symbol" panose="05050102010706020507" pitchFamily="18" charset="2"/>
                </a:rPr>
                <a:t>2</a:t>
              </a:r>
              <a:r>
                <a:rPr lang="en-US" altLang="en-US" b="0" dirty="0">
                  <a:latin typeface="Arial Unicode MS" pitchFamily="34" charset="-128"/>
                  <a:ea typeface="Arial Unicode MS" pitchFamily="34" charset="-128"/>
                  <a:sym typeface="Symbol" panose="05050102010706020507" pitchFamily="18" charset="2"/>
                </a:rPr>
                <a:t>O</a:t>
              </a:r>
            </a:p>
            <a:p>
              <a:pPr>
                <a:buFontTx/>
                <a:buNone/>
              </a:pPr>
              <a:endParaRPr lang="en-US" altLang="en-US" b="0" dirty="0">
                <a:latin typeface="Arial Unicode MS" pitchFamily="34" charset="-128"/>
                <a:ea typeface="Arial Unicode MS" pitchFamily="34" charset="-128"/>
                <a:sym typeface="Symbol" panose="05050102010706020507" pitchFamily="18" charset="2"/>
              </a:endParaRPr>
            </a:p>
          </p:txBody>
        </p:sp>
        <p:grpSp>
          <p:nvGrpSpPr>
            <p:cNvPr id="40983" name="Group 23">
              <a:extLst>
                <a:ext uri="{FF2B5EF4-FFF2-40B4-BE49-F238E27FC236}">
                  <a16:creationId xmlns:a16="http://schemas.microsoft.com/office/drawing/2014/main" id="{9BCE6956-7114-FE33-1F84-13310722B0AF}"/>
                </a:ext>
              </a:extLst>
            </p:cNvPr>
            <p:cNvGrpSpPr>
              <a:grpSpLocks/>
            </p:cNvGrpSpPr>
            <p:nvPr/>
          </p:nvGrpSpPr>
          <p:grpSpPr bwMode="auto">
            <a:xfrm>
              <a:off x="2173288" y="2844800"/>
              <a:ext cx="5507037" cy="2101850"/>
              <a:chOff x="1369" y="1792"/>
              <a:chExt cx="3469" cy="1324"/>
            </a:xfrm>
          </p:grpSpPr>
          <p:sp>
            <p:nvSpPr>
              <p:cNvPr id="40984" name="Text Box 24">
                <a:extLst>
                  <a:ext uri="{FF2B5EF4-FFF2-40B4-BE49-F238E27FC236}">
                    <a16:creationId xmlns:a16="http://schemas.microsoft.com/office/drawing/2014/main" id="{D5CDFF9F-08AE-F9E6-4022-EFFF349132D8}"/>
                  </a:ext>
                </a:extLst>
              </p:cNvPr>
              <p:cNvSpPr txBox="1">
                <a:spLocks noChangeArrowheads="1"/>
              </p:cNvSpPr>
              <p:nvPr/>
            </p:nvSpPr>
            <p:spPr bwMode="auto">
              <a:xfrm>
                <a:off x="3744" y="2164"/>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5" name="Text Box 25">
                <a:extLst>
                  <a:ext uri="{FF2B5EF4-FFF2-40B4-BE49-F238E27FC236}">
                    <a16:creationId xmlns:a16="http://schemas.microsoft.com/office/drawing/2014/main" id="{FF46C98A-D4DC-D91D-B732-BA7FCA1B0D69}"/>
                  </a:ext>
                </a:extLst>
              </p:cNvPr>
              <p:cNvSpPr txBox="1">
                <a:spLocks noChangeArrowheads="1"/>
              </p:cNvSpPr>
              <p:nvPr/>
            </p:nvSpPr>
            <p:spPr bwMode="auto">
              <a:xfrm>
                <a:off x="3719" y="1855"/>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6" name="Text Box 26">
                <a:extLst>
                  <a:ext uri="{FF2B5EF4-FFF2-40B4-BE49-F238E27FC236}">
                    <a16:creationId xmlns:a16="http://schemas.microsoft.com/office/drawing/2014/main" id="{FD5F09A6-CD7F-5CD2-7587-8176560364EE}"/>
                  </a:ext>
                </a:extLst>
              </p:cNvPr>
              <p:cNvSpPr txBox="1">
                <a:spLocks noChangeArrowheads="1"/>
              </p:cNvSpPr>
              <p:nvPr/>
            </p:nvSpPr>
            <p:spPr bwMode="auto">
              <a:xfrm>
                <a:off x="4418" y="2515"/>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7" name="Text Box 27">
                <a:extLst>
                  <a:ext uri="{FF2B5EF4-FFF2-40B4-BE49-F238E27FC236}">
                    <a16:creationId xmlns:a16="http://schemas.microsoft.com/office/drawing/2014/main" id="{56056BE8-57D9-6D75-BF7A-B04554729207}"/>
                  </a:ext>
                </a:extLst>
              </p:cNvPr>
              <p:cNvSpPr txBox="1">
                <a:spLocks noChangeArrowheads="1"/>
              </p:cNvSpPr>
              <p:nvPr/>
            </p:nvSpPr>
            <p:spPr bwMode="auto">
              <a:xfrm>
                <a:off x="4427" y="2751"/>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8" name="Text Box 28">
                <a:extLst>
                  <a:ext uri="{FF2B5EF4-FFF2-40B4-BE49-F238E27FC236}">
                    <a16:creationId xmlns:a16="http://schemas.microsoft.com/office/drawing/2014/main" id="{416C1AE5-B2FF-3D57-0EA9-E94FE5FF716A}"/>
                  </a:ext>
                </a:extLst>
              </p:cNvPr>
              <p:cNvSpPr txBox="1">
                <a:spLocks noChangeArrowheads="1"/>
              </p:cNvSpPr>
              <p:nvPr/>
            </p:nvSpPr>
            <p:spPr bwMode="auto">
              <a:xfrm>
                <a:off x="1369" y="1911"/>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89" name="Text Box 29">
                <a:extLst>
                  <a:ext uri="{FF2B5EF4-FFF2-40B4-BE49-F238E27FC236}">
                    <a16:creationId xmlns:a16="http://schemas.microsoft.com/office/drawing/2014/main" id="{00A4578C-0DFD-2006-FEA5-E268A6BDE8BC}"/>
                  </a:ext>
                </a:extLst>
              </p:cNvPr>
              <p:cNvSpPr txBox="1">
                <a:spLocks noChangeArrowheads="1"/>
              </p:cNvSpPr>
              <p:nvPr/>
            </p:nvSpPr>
            <p:spPr bwMode="auto">
              <a:xfrm>
                <a:off x="1693" y="2751"/>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90" name="Text Box 30">
                <a:extLst>
                  <a:ext uri="{FF2B5EF4-FFF2-40B4-BE49-F238E27FC236}">
                    <a16:creationId xmlns:a16="http://schemas.microsoft.com/office/drawing/2014/main" id="{923F616E-05FA-BF8A-54A2-80FAAEAE4052}"/>
                  </a:ext>
                </a:extLst>
              </p:cNvPr>
              <p:cNvSpPr txBox="1">
                <a:spLocks noChangeArrowheads="1"/>
              </p:cNvSpPr>
              <p:nvPr/>
            </p:nvSpPr>
            <p:spPr bwMode="auto">
              <a:xfrm>
                <a:off x="1701" y="2503"/>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91" name="Freeform 31">
                <a:extLst>
                  <a:ext uri="{FF2B5EF4-FFF2-40B4-BE49-F238E27FC236}">
                    <a16:creationId xmlns:a16="http://schemas.microsoft.com/office/drawing/2014/main" id="{83DF7859-50D0-816C-E37B-594C77631428}"/>
                  </a:ext>
                </a:extLst>
              </p:cNvPr>
              <p:cNvSpPr>
                <a:spLocks/>
              </p:cNvSpPr>
              <p:nvPr/>
            </p:nvSpPr>
            <p:spPr bwMode="auto">
              <a:xfrm>
                <a:off x="1647" y="1792"/>
                <a:ext cx="640" cy="348"/>
              </a:xfrm>
              <a:custGeom>
                <a:avLst/>
                <a:gdLst>
                  <a:gd name="T0" fmla="*/ 0 w 640"/>
                  <a:gd name="T1" fmla="*/ 293 h 348"/>
                  <a:gd name="T2" fmla="*/ 265 w 640"/>
                  <a:gd name="T3" fmla="*/ 9 h 348"/>
                  <a:gd name="T4" fmla="*/ 640 w 640"/>
                  <a:gd name="T5" fmla="*/ 348 h 348"/>
                </a:gdLst>
                <a:ahLst/>
                <a:cxnLst>
                  <a:cxn ang="0">
                    <a:pos x="T0" y="T1"/>
                  </a:cxn>
                  <a:cxn ang="0">
                    <a:pos x="T2" y="T3"/>
                  </a:cxn>
                  <a:cxn ang="0">
                    <a:pos x="T4" y="T5"/>
                  </a:cxn>
                </a:cxnLst>
                <a:rect l="0" t="0" r="r" b="b"/>
                <a:pathLst>
                  <a:path w="640" h="348">
                    <a:moveTo>
                      <a:pt x="0" y="293"/>
                    </a:moveTo>
                    <a:cubicBezTo>
                      <a:pt x="79" y="146"/>
                      <a:pt x="158" y="0"/>
                      <a:pt x="265" y="9"/>
                    </a:cubicBezTo>
                    <a:cubicBezTo>
                      <a:pt x="372" y="18"/>
                      <a:pt x="574" y="290"/>
                      <a:pt x="640" y="348"/>
                    </a:cubicBezTo>
                  </a:path>
                </a:pathLst>
              </a:custGeom>
              <a:noFill/>
              <a:ln w="38100" cmpd="sng">
                <a:solidFill>
                  <a:srgbClr val="FF0000"/>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992" name="Text Box 32">
                <a:extLst>
                  <a:ext uri="{FF2B5EF4-FFF2-40B4-BE49-F238E27FC236}">
                    <a16:creationId xmlns:a16="http://schemas.microsoft.com/office/drawing/2014/main" id="{3FA9347A-6F53-7DA2-48F8-0B1861B61A8A}"/>
                  </a:ext>
                </a:extLst>
              </p:cNvPr>
              <p:cNvSpPr txBox="1">
                <a:spLocks noChangeArrowheads="1"/>
              </p:cNvSpPr>
              <p:nvPr/>
            </p:nvSpPr>
            <p:spPr bwMode="auto">
              <a:xfrm>
                <a:off x="1373" y="2157"/>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grpSp>
        <p:sp>
          <p:nvSpPr>
            <p:cNvPr id="40993" name="Text Box 33">
              <a:extLst>
                <a:ext uri="{FF2B5EF4-FFF2-40B4-BE49-F238E27FC236}">
                  <a16:creationId xmlns:a16="http://schemas.microsoft.com/office/drawing/2014/main" id="{A9CE1D47-ABB0-4E18-05E9-7BDFF407AB23}"/>
                </a:ext>
              </a:extLst>
            </p:cNvPr>
            <p:cNvSpPr txBox="1">
              <a:spLocks noChangeArrowheads="1"/>
            </p:cNvSpPr>
            <p:nvPr/>
          </p:nvSpPr>
          <p:spPr bwMode="auto">
            <a:xfrm>
              <a:off x="2324100" y="5514975"/>
              <a:ext cx="652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0994" name="Text Box 34">
              <a:extLst>
                <a:ext uri="{FF2B5EF4-FFF2-40B4-BE49-F238E27FC236}">
                  <a16:creationId xmlns:a16="http://schemas.microsoft.com/office/drawing/2014/main" id="{C3F1CE82-43DE-0251-40A6-62F28FB8E145}"/>
                </a:ext>
              </a:extLst>
            </p:cNvPr>
            <p:cNvSpPr txBox="1">
              <a:spLocks noChangeArrowheads="1"/>
            </p:cNvSpPr>
            <p:nvPr/>
          </p:nvSpPr>
          <p:spPr bwMode="auto">
            <a:xfrm rot="5400000">
              <a:off x="2381250" y="5256213"/>
              <a:ext cx="6524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grpSp>
          <p:nvGrpSpPr>
            <p:cNvPr id="41031" name="Group 71">
              <a:extLst>
                <a:ext uri="{FF2B5EF4-FFF2-40B4-BE49-F238E27FC236}">
                  <a16:creationId xmlns:a16="http://schemas.microsoft.com/office/drawing/2014/main" id="{4B8B65AF-AAF8-ACBA-42C4-494EC3855052}"/>
                </a:ext>
              </a:extLst>
            </p:cNvPr>
            <p:cNvGrpSpPr>
              <a:grpSpLocks/>
            </p:cNvGrpSpPr>
            <p:nvPr/>
          </p:nvGrpSpPr>
          <p:grpSpPr bwMode="auto">
            <a:xfrm>
              <a:off x="2292351" y="4833938"/>
              <a:ext cx="1001713" cy="1260475"/>
              <a:chOff x="1444" y="3045"/>
              <a:chExt cx="631" cy="794"/>
            </a:xfrm>
          </p:grpSpPr>
          <p:grpSp>
            <p:nvGrpSpPr>
              <p:cNvPr id="41029" name="Group 69">
                <a:extLst>
                  <a:ext uri="{FF2B5EF4-FFF2-40B4-BE49-F238E27FC236}">
                    <a16:creationId xmlns:a16="http://schemas.microsoft.com/office/drawing/2014/main" id="{7C0BB353-C3F9-D445-341F-730771313DDB}"/>
                  </a:ext>
                </a:extLst>
              </p:cNvPr>
              <p:cNvGrpSpPr>
                <a:grpSpLocks/>
              </p:cNvGrpSpPr>
              <p:nvPr/>
            </p:nvGrpSpPr>
            <p:grpSpPr bwMode="auto">
              <a:xfrm>
                <a:off x="1454" y="3288"/>
                <a:ext cx="621" cy="551"/>
                <a:chOff x="1454" y="3288"/>
                <a:chExt cx="621" cy="551"/>
              </a:xfrm>
            </p:grpSpPr>
            <p:sp>
              <p:nvSpPr>
                <p:cNvPr id="41025" name="Text Box 65">
                  <a:extLst>
                    <a:ext uri="{FF2B5EF4-FFF2-40B4-BE49-F238E27FC236}">
                      <a16:creationId xmlns:a16="http://schemas.microsoft.com/office/drawing/2014/main" id="{8B415EA2-88AB-7F40-F740-9F2D684FE436}"/>
                    </a:ext>
                  </a:extLst>
                </p:cNvPr>
                <p:cNvSpPr txBox="1">
                  <a:spLocks noChangeArrowheads="1"/>
                </p:cNvSpPr>
                <p:nvPr/>
              </p:nvSpPr>
              <p:spPr bwMode="auto">
                <a:xfrm>
                  <a:off x="1454" y="3374"/>
                  <a:ext cx="62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solidFill>
                        <a:schemeClr val="tx1"/>
                      </a:solidFill>
                    </a:rPr>
                    <a:t>Br</a:t>
                  </a:r>
                  <a:r>
                    <a:rPr lang="en-US" altLang="en-US" baseline="30000">
                      <a:solidFill>
                        <a:schemeClr val="tx1"/>
                      </a:solidFill>
                    </a:rPr>
                    <a:t>¯</a:t>
                  </a:r>
                  <a:endParaRPr lang="en-US" altLang="en-US">
                    <a:solidFill>
                      <a:schemeClr val="tx1"/>
                    </a:solidFill>
                  </a:endParaRPr>
                </a:p>
              </p:txBody>
            </p:sp>
            <p:sp>
              <p:nvSpPr>
                <p:cNvPr id="41027" name="Text Box 67">
                  <a:extLst>
                    <a:ext uri="{FF2B5EF4-FFF2-40B4-BE49-F238E27FC236}">
                      <a16:creationId xmlns:a16="http://schemas.microsoft.com/office/drawing/2014/main" id="{9582CFE0-4EB6-2466-A019-90B66E139DDC}"/>
                    </a:ext>
                  </a:extLst>
                </p:cNvPr>
                <p:cNvSpPr txBox="1">
                  <a:spLocks noChangeArrowheads="1"/>
                </p:cNvSpPr>
                <p:nvPr/>
              </p:nvSpPr>
              <p:spPr bwMode="auto">
                <a:xfrm>
                  <a:off x="1464" y="3474"/>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sp>
              <p:nvSpPr>
                <p:cNvPr id="41028" name="Text Box 68">
                  <a:extLst>
                    <a:ext uri="{FF2B5EF4-FFF2-40B4-BE49-F238E27FC236}">
                      <a16:creationId xmlns:a16="http://schemas.microsoft.com/office/drawing/2014/main" id="{157EF4E6-8F6C-C3AB-89C4-3ED2AC7BBCFD}"/>
                    </a:ext>
                  </a:extLst>
                </p:cNvPr>
                <p:cNvSpPr txBox="1">
                  <a:spLocks noChangeArrowheads="1"/>
                </p:cNvSpPr>
                <p:nvPr/>
              </p:nvSpPr>
              <p:spPr bwMode="auto">
                <a:xfrm rot="5400000">
                  <a:off x="1500" y="3311"/>
                  <a:ext cx="41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t>
                  </a:r>
                </a:p>
              </p:txBody>
            </p:sp>
          </p:grpSp>
          <p:sp>
            <p:nvSpPr>
              <p:cNvPr id="41030" name="Freeform 70">
                <a:extLst>
                  <a:ext uri="{FF2B5EF4-FFF2-40B4-BE49-F238E27FC236}">
                    <a16:creationId xmlns:a16="http://schemas.microsoft.com/office/drawing/2014/main" id="{04B383D7-FD5C-9138-7EC3-14FDEA03C086}"/>
                  </a:ext>
                </a:extLst>
              </p:cNvPr>
              <p:cNvSpPr>
                <a:spLocks/>
              </p:cNvSpPr>
              <p:nvPr/>
            </p:nvSpPr>
            <p:spPr bwMode="auto">
              <a:xfrm>
                <a:off x="1444" y="3045"/>
                <a:ext cx="284" cy="347"/>
              </a:xfrm>
              <a:custGeom>
                <a:avLst/>
                <a:gdLst>
                  <a:gd name="T0" fmla="*/ 284 w 284"/>
                  <a:gd name="T1" fmla="*/ 347 h 347"/>
                  <a:gd name="T2" fmla="*/ 37 w 284"/>
                  <a:gd name="T3" fmla="*/ 228 h 347"/>
                  <a:gd name="T4" fmla="*/ 64 w 284"/>
                  <a:gd name="T5" fmla="*/ 0 h 347"/>
                </a:gdLst>
                <a:ahLst/>
                <a:cxnLst>
                  <a:cxn ang="0">
                    <a:pos x="T0" y="T1"/>
                  </a:cxn>
                  <a:cxn ang="0">
                    <a:pos x="T2" y="T3"/>
                  </a:cxn>
                  <a:cxn ang="0">
                    <a:pos x="T4" y="T5"/>
                  </a:cxn>
                </a:cxnLst>
                <a:rect l="0" t="0" r="r" b="b"/>
                <a:pathLst>
                  <a:path w="284" h="347">
                    <a:moveTo>
                      <a:pt x="284" y="347"/>
                    </a:moveTo>
                    <a:cubicBezTo>
                      <a:pt x="179" y="316"/>
                      <a:pt x="74" y="286"/>
                      <a:pt x="37" y="228"/>
                    </a:cubicBezTo>
                    <a:cubicBezTo>
                      <a:pt x="0" y="170"/>
                      <a:pt x="61" y="36"/>
                      <a:pt x="64" y="0"/>
                    </a:cubicBezTo>
                  </a:path>
                </a:pathLst>
              </a:custGeom>
              <a:noFill/>
              <a:ln w="38100" cmpd="sng">
                <a:solidFill>
                  <a:srgbClr val="FF0000"/>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B10D220-CAC5-89E8-9F82-66272EE91F5B}"/>
              </a:ext>
            </a:extLst>
          </p:cNvPr>
          <p:cNvSpPr>
            <a:spLocks noGrp="1" noChangeArrowheads="1"/>
          </p:cNvSpPr>
          <p:nvPr>
            <p:ph type="title"/>
          </p:nvPr>
        </p:nvSpPr>
        <p:spPr/>
        <p:txBody>
          <a:bodyPr/>
          <a:lstStyle/>
          <a:p>
            <a:r>
              <a:rPr lang="he-IL" altLang="en-US" sz="4000" dirty="0">
                <a:solidFill>
                  <a:srgbClr val="339933"/>
                </a:solidFill>
              </a:rPr>
              <a:t>הנחיות לכתיבת מנגנון תגובה</a:t>
            </a:r>
            <a:br>
              <a:rPr lang="en-US" altLang="en-US" sz="4000" dirty="0">
                <a:solidFill>
                  <a:srgbClr val="339933"/>
                </a:solidFill>
              </a:rPr>
            </a:br>
            <a:r>
              <a:rPr lang="he-IL" altLang="en-US" sz="2400" dirty="0">
                <a:solidFill>
                  <a:srgbClr val="339933"/>
                </a:solidFill>
              </a:rPr>
              <a:t>(עמ' 57)</a:t>
            </a:r>
            <a:endParaRPr lang="en-US" altLang="en-US" sz="4000" dirty="0">
              <a:solidFill>
                <a:srgbClr val="339933"/>
              </a:solidFill>
            </a:endParaRPr>
          </a:p>
        </p:txBody>
      </p:sp>
      <p:sp>
        <p:nvSpPr>
          <p:cNvPr id="3" name="מציין מיקום של כותרת תחתונה 4">
            <a:extLst>
              <a:ext uri="{FF2B5EF4-FFF2-40B4-BE49-F238E27FC236}">
                <a16:creationId xmlns:a16="http://schemas.microsoft.com/office/drawing/2014/main" id="{EC02D8EC-62D5-5A0B-D24E-4D6C019FA162}"/>
              </a:ext>
            </a:extLst>
          </p:cNvPr>
          <p:cNvSpPr>
            <a:spLocks noGrp="1"/>
          </p:cNvSpPr>
          <p:nvPr>
            <p:ph type="ftr" sz="quarter" idx="11"/>
          </p:nvPr>
        </p:nvSpPr>
        <p:spPr/>
        <p:txBody>
          <a:bodyPr/>
          <a:lstStyle/>
          <a:p>
            <a:r>
              <a:rPr lang="he-IL" altLang="en-US"/>
              <a:t>הכינה ידידה גוטליב</a:t>
            </a:r>
            <a:endParaRPr lang="en-US" altLang="en-US"/>
          </a:p>
        </p:txBody>
      </p:sp>
      <p:sp>
        <p:nvSpPr>
          <p:cNvPr id="29699" name="Rectangle 3">
            <a:extLst>
              <a:ext uri="{FF2B5EF4-FFF2-40B4-BE49-F238E27FC236}">
                <a16:creationId xmlns:a16="http://schemas.microsoft.com/office/drawing/2014/main" id="{81C34651-ABB7-0FD5-2B28-881A1175F7C7}"/>
              </a:ext>
            </a:extLst>
          </p:cNvPr>
          <p:cNvSpPr>
            <a:spLocks noGrp="1" noChangeArrowheads="1"/>
          </p:cNvSpPr>
          <p:nvPr>
            <p:ph type="body" idx="1"/>
          </p:nvPr>
        </p:nvSpPr>
        <p:spPr/>
        <p:txBody>
          <a:bodyPr/>
          <a:lstStyle/>
          <a:p>
            <a:r>
              <a:rPr lang="he-IL" altLang="en-US"/>
              <a:t>א. משתמשים בחיצים "מעוגלים"</a:t>
            </a:r>
            <a:br>
              <a:rPr lang="en-US" altLang="en-US"/>
            </a:br>
            <a:r>
              <a:rPr lang="he-IL" altLang="en-US"/>
              <a:t>     כדי לתאר תנועת זוגות אלקטרונים בכל שלב</a:t>
            </a:r>
            <a:br>
              <a:rPr lang="en-US" altLang="en-US"/>
            </a:br>
            <a:r>
              <a:rPr lang="he-IL" altLang="en-US"/>
              <a:t>     של התגובה.</a:t>
            </a:r>
          </a:p>
          <a:p>
            <a:r>
              <a:rPr lang="he-IL" altLang="en-US"/>
              <a:t>ב. משרטטים תמיד את החיצים בכוון תנועת</a:t>
            </a:r>
            <a:br>
              <a:rPr lang="en-US" altLang="en-US"/>
            </a:br>
            <a:r>
              <a:rPr lang="he-IL" altLang="en-US"/>
              <a:t>    האלקטרונים (מן המוסר אל המקבל).</a:t>
            </a:r>
          </a:p>
          <a:p>
            <a:r>
              <a:rPr lang="he-IL" altLang="en-US"/>
              <a:t>ג. מקפידים להתחיל כל חץ </a:t>
            </a:r>
            <a:r>
              <a:rPr lang="he-IL" altLang="en-US" u="sng"/>
              <a:t>בזוג אלקטרונים</a:t>
            </a:r>
            <a:r>
              <a:rPr lang="he-IL" altLang="en-US"/>
              <a:t> ולא</a:t>
            </a:r>
            <a:br>
              <a:rPr lang="en-US" altLang="en-US"/>
            </a:br>
            <a:r>
              <a:rPr lang="he-IL" altLang="en-US"/>
              <a:t>   באטום אליו הם קשורים.</a:t>
            </a:r>
            <a:endParaRPr lang="en-US" altLang="en-US"/>
          </a:p>
        </p:txBody>
      </p:sp>
      <p:sp>
        <p:nvSpPr>
          <p:cNvPr id="29700" name="Freeform 4" descr="חץ מעוגל">
            <a:extLst>
              <a:ext uri="{FF2B5EF4-FFF2-40B4-BE49-F238E27FC236}">
                <a16:creationId xmlns:a16="http://schemas.microsoft.com/office/drawing/2014/main" id="{9ED35BE1-14E4-ECE9-BBF6-E0A819047325}"/>
              </a:ext>
            </a:extLst>
          </p:cNvPr>
          <p:cNvSpPr>
            <a:spLocks/>
          </p:cNvSpPr>
          <p:nvPr/>
        </p:nvSpPr>
        <p:spPr bwMode="auto">
          <a:xfrm>
            <a:off x="2220913" y="1738313"/>
            <a:ext cx="812800" cy="366712"/>
          </a:xfrm>
          <a:custGeom>
            <a:avLst/>
            <a:gdLst>
              <a:gd name="T0" fmla="*/ 0 w 512"/>
              <a:gd name="T1" fmla="*/ 231 h 231"/>
              <a:gd name="T2" fmla="*/ 302 w 512"/>
              <a:gd name="T3" fmla="*/ 11 h 231"/>
              <a:gd name="T4" fmla="*/ 512 w 512"/>
              <a:gd name="T5" fmla="*/ 167 h 231"/>
            </a:gdLst>
            <a:ahLst/>
            <a:cxnLst>
              <a:cxn ang="0">
                <a:pos x="T0" y="T1"/>
              </a:cxn>
              <a:cxn ang="0">
                <a:pos x="T2" y="T3"/>
              </a:cxn>
              <a:cxn ang="0">
                <a:pos x="T4" y="T5"/>
              </a:cxn>
            </a:cxnLst>
            <a:rect l="0" t="0" r="r" b="b"/>
            <a:pathLst>
              <a:path w="512" h="231">
                <a:moveTo>
                  <a:pt x="0" y="231"/>
                </a:moveTo>
                <a:cubicBezTo>
                  <a:pt x="108" y="126"/>
                  <a:pt x="217" y="22"/>
                  <a:pt x="302" y="11"/>
                </a:cubicBezTo>
                <a:cubicBezTo>
                  <a:pt x="387" y="0"/>
                  <a:pt x="479" y="141"/>
                  <a:pt x="512" y="167"/>
                </a:cubicBezTo>
              </a:path>
            </a:pathLst>
          </a:custGeom>
          <a:noFill/>
          <a:ln w="19050">
            <a:solidFill>
              <a:schemeClr val="tx1"/>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E9AC64E1-9F92-0D6E-D650-2A85C14E7126}"/>
              </a:ext>
            </a:extLst>
          </p:cNvPr>
          <p:cNvSpPr>
            <a:spLocks noGrp="1" noChangeArrowheads="1"/>
          </p:cNvSpPr>
          <p:nvPr>
            <p:ph type="title"/>
          </p:nvPr>
        </p:nvSpPr>
        <p:spPr/>
        <p:txBody>
          <a:bodyPr/>
          <a:lstStyle/>
          <a:p>
            <a:r>
              <a:rPr lang="he-IL" altLang="en-US" sz="4000" dirty="0">
                <a:solidFill>
                  <a:srgbClr val="339933"/>
                </a:solidFill>
              </a:rPr>
              <a:t>בסיסים וחומצות לואיס</a:t>
            </a:r>
            <a:br>
              <a:rPr lang="en-US" altLang="en-US" sz="4000" dirty="0">
                <a:solidFill>
                  <a:srgbClr val="339933"/>
                </a:solidFill>
              </a:rPr>
            </a:br>
            <a:r>
              <a:rPr lang="he-IL" altLang="en-US" sz="3200" dirty="0"/>
              <a:t>הרחבת המושגים חומצה ובסיס </a:t>
            </a:r>
            <a:r>
              <a:rPr lang="he-IL" altLang="en-US" sz="2800" dirty="0"/>
              <a:t>(עמ'59-61)</a:t>
            </a:r>
            <a:endParaRPr lang="en-US" altLang="en-US" sz="2800" dirty="0"/>
          </a:p>
        </p:txBody>
      </p:sp>
      <p:sp>
        <p:nvSpPr>
          <p:cNvPr id="3" name="מציין מיקום של כותרת תחתונה 4">
            <a:extLst>
              <a:ext uri="{FF2B5EF4-FFF2-40B4-BE49-F238E27FC236}">
                <a16:creationId xmlns:a16="http://schemas.microsoft.com/office/drawing/2014/main" id="{C10DBE33-38BC-74B6-CCA1-C2FB772AF250}"/>
              </a:ext>
            </a:extLst>
          </p:cNvPr>
          <p:cNvSpPr>
            <a:spLocks noGrp="1"/>
          </p:cNvSpPr>
          <p:nvPr>
            <p:ph type="ftr" sz="quarter" idx="11"/>
          </p:nvPr>
        </p:nvSpPr>
        <p:spPr/>
        <p:txBody>
          <a:bodyPr/>
          <a:lstStyle/>
          <a:p>
            <a:r>
              <a:rPr lang="he-IL" altLang="en-US"/>
              <a:t>הכינה ידידה גוטליב</a:t>
            </a:r>
            <a:endParaRPr lang="en-US" altLang="en-US"/>
          </a:p>
        </p:txBody>
      </p:sp>
      <p:sp>
        <p:nvSpPr>
          <p:cNvPr id="28675" name="Rectangle 3">
            <a:extLst>
              <a:ext uri="{FF2B5EF4-FFF2-40B4-BE49-F238E27FC236}">
                <a16:creationId xmlns:a16="http://schemas.microsoft.com/office/drawing/2014/main" id="{50CDA557-0858-BBD4-7ABC-041051527A7F}"/>
              </a:ext>
            </a:extLst>
          </p:cNvPr>
          <p:cNvSpPr>
            <a:spLocks noGrp="1" noChangeArrowheads="1"/>
          </p:cNvSpPr>
          <p:nvPr>
            <p:ph type="body" idx="1"/>
          </p:nvPr>
        </p:nvSpPr>
        <p:spPr>
          <a:xfrm>
            <a:off x="544513" y="1498600"/>
            <a:ext cx="8229600" cy="4656138"/>
          </a:xfrm>
        </p:spPr>
        <p:txBody>
          <a:bodyPr/>
          <a:lstStyle/>
          <a:p>
            <a:pPr>
              <a:lnSpc>
                <a:spcPct val="90000"/>
              </a:lnSpc>
            </a:pPr>
            <a:r>
              <a:rPr lang="he-IL" altLang="en-US" b="1">
                <a:solidFill>
                  <a:schemeClr val="accent2"/>
                </a:solidFill>
              </a:rPr>
              <a:t>בסיס</a:t>
            </a:r>
            <a:r>
              <a:rPr lang="he-IL" altLang="en-US"/>
              <a:t> – צורון בעל זוג אלקטרונים לא קושר, המסוגל לתרום אותו ליצירת קשר קוולנטי.</a:t>
            </a:r>
          </a:p>
          <a:p>
            <a:pPr>
              <a:lnSpc>
                <a:spcPct val="90000"/>
              </a:lnSpc>
            </a:pPr>
            <a:endParaRPr lang="he-IL" altLang="en-US"/>
          </a:p>
          <a:p>
            <a:pPr>
              <a:lnSpc>
                <a:spcPct val="90000"/>
              </a:lnSpc>
            </a:pPr>
            <a:r>
              <a:rPr lang="he-IL" altLang="en-US" b="1">
                <a:solidFill>
                  <a:schemeClr val="accent2"/>
                </a:solidFill>
              </a:rPr>
              <a:t>חומצה</a:t>
            </a:r>
            <a:r>
              <a:rPr lang="he-IL" altLang="en-US"/>
              <a:t> – צורון המקבל זוג אלקטרונים.</a:t>
            </a:r>
          </a:p>
          <a:p>
            <a:pPr>
              <a:lnSpc>
                <a:spcPct val="90000"/>
              </a:lnSpc>
            </a:pPr>
            <a:endParaRPr lang="he-IL" altLang="en-US"/>
          </a:p>
          <a:p>
            <a:pPr>
              <a:lnSpc>
                <a:spcPct val="90000"/>
              </a:lnSpc>
            </a:pPr>
            <a:r>
              <a:rPr lang="he-IL" altLang="en-US" b="1">
                <a:solidFill>
                  <a:schemeClr val="accent2"/>
                </a:solidFill>
              </a:rPr>
              <a:t>תגובת חומצה בסיס</a:t>
            </a:r>
            <a:r>
              <a:rPr lang="he-IL" altLang="en-US"/>
              <a:t> – מעבר זוג אלקטרונים מהבסיס לחומצה תוך יצירת קשר קוולנטי ביניהם.</a:t>
            </a:r>
          </a:p>
          <a:p>
            <a:pPr>
              <a:lnSpc>
                <a:spcPct val="90000"/>
              </a:lnSpc>
              <a:buFontTx/>
              <a:buNone/>
            </a:pPr>
            <a:r>
              <a:rPr lang="he-IL" altLang="en-US"/>
              <a:t>   </a:t>
            </a:r>
            <a:r>
              <a:rPr lang="he-IL" altLang="en-US" sz="2800">
                <a:solidFill>
                  <a:schemeClr val="accent2"/>
                </a:solidFill>
              </a:rPr>
              <a:t>דוגמא</a:t>
            </a:r>
            <a:r>
              <a:rPr lang="he-IL" altLang="en-US" sz="2800"/>
              <a:t>: ניסוי 1 </a:t>
            </a:r>
            <a:r>
              <a:rPr lang="he-IL" altLang="en-US" sz="2800">
                <a:solidFill>
                  <a:srgbClr val="FF0000"/>
                </a:solidFill>
              </a:rPr>
              <a:t>עמ'  61</a:t>
            </a:r>
            <a:r>
              <a:rPr lang="he-IL" altLang="en-US" sz="2800"/>
              <a:t> – תגובת </a:t>
            </a:r>
            <a:r>
              <a:rPr lang="en-US" altLang="en-US" sz="2800"/>
              <a:t>Al(OH)</a:t>
            </a:r>
            <a:r>
              <a:rPr lang="en-US" altLang="en-US" sz="2800" baseline="-25000"/>
              <a:t>3</a:t>
            </a:r>
            <a:r>
              <a:rPr lang="en-US" altLang="en-US" sz="2000"/>
              <a:t>(s)</a:t>
            </a:r>
            <a:r>
              <a:rPr lang="he-IL" altLang="en-US" sz="2800" baseline="-25000"/>
              <a:t> </a:t>
            </a:r>
            <a:r>
              <a:rPr lang="he-IL" altLang="en-US" sz="2800"/>
              <a:t>עם חומצה ובסיס.</a:t>
            </a:r>
            <a:endParaRPr lang="en-US" alt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B9DF1B2-E8AD-3363-1AE3-BC8114A55417}"/>
              </a:ext>
            </a:extLst>
          </p:cNvPr>
          <p:cNvSpPr>
            <a:spLocks noGrp="1" noChangeArrowheads="1"/>
          </p:cNvSpPr>
          <p:nvPr>
            <p:ph type="title"/>
          </p:nvPr>
        </p:nvSpPr>
        <p:spPr/>
        <p:txBody>
          <a:bodyPr/>
          <a:lstStyle/>
          <a:p>
            <a:r>
              <a:rPr lang="he-IL" altLang="en-US" sz="4000" dirty="0">
                <a:solidFill>
                  <a:srgbClr val="339933"/>
                </a:solidFill>
              </a:rPr>
              <a:t>תגובת התמרה</a:t>
            </a:r>
            <a:br>
              <a:rPr lang="en-US" altLang="en-US" sz="4000" dirty="0">
                <a:solidFill>
                  <a:srgbClr val="339933"/>
                </a:solidFill>
              </a:rPr>
            </a:br>
            <a:r>
              <a:rPr lang="he-IL" altLang="en-US" sz="2400" dirty="0"/>
              <a:t>(ניסוי 2 </a:t>
            </a:r>
            <a:r>
              <a:rPr lang="he-IL" altLang="en-US" sz="2400" dirty="0">
                <a:solidFill>
                  <a:srgbClr val="FF0000"/>
                </a:solidFill>
              </a:rPr>
              <a:t>?</a:t>
            </a:r>
            <a:r>
              <a:rPr lang="he-IL" altLang="en-US" sz="2400" dirty="0"/>
              <a:t> עמ' 62)</a:t>
            </a:r>
            <a:endParaRPr lang="en-US" altLang="en-US" sz="2400" dirty="0"/>
          </a:p>
        </p:txBody>
      </p:sp>
      <p:sp>
        <p:nvSpPr>
          <p:cNvPr id="3" name="מציין מיקום של כותרת תחתונה 4">
            <a:extLst>
              <a:ext uri="{FF2B5EF4-FFF2-40B4-BE49-F238E27FC236}">
                <a16:creationId xmlns:a16="http://schemas.microsoft.com/office/drawing/2014/main" id="{80F65142-8FA8-B45C-B8F9-85AFC633AE8C}"/>
              </a:ext>
            </a:extLst>
          </p:cNvPr>
          <p:cNvSpPr>
            <a:spLocks noGrp="1"/>
          </p:cNvSpPr>
          <p:nvPr>
            <p:ph type="ftr" sz="quarter" idx="11"/>
          </p:nvPr>
        </p:nvSpPr>
        <p:spPr/>
        <p:txBody>
          <a:bodyPr/>
          <a:lstStyle/>
          <a:p>
            <a:r>
              <a:rPr lang="he-IL" altLang="en-US"/>
              <a:t>הכינה ידידה גוטליב</a:t>
            </a:r>
            <a:endParaRPr lang="en-US" altLang="en-US"/>
          </a:p>
        </p:txBody>
      </p:sp>
      <p:sp>
        <p:nvSpPr>
          <p:cNvPr id="30723" name="Rectangle 3">
            <a:extLst>
              <a:ext uri="{FF2B5EF4-FFF2-40B4-BE49-F238E27FC236}">
                <a16:creationId xmlns:a16="http://schemas.microsoft.com/office/drawing/2014/main" id="{895EE79C-4852-1E02-F981-D6C4D9B7C010}"/>
              </a:ext>
            </a:extLst>
          </p:cNvPr>
          <p:cNvSpPr>
            <a:spLocks noGrp="1" noChangeArrowheads="1"/>
          </p:cNvSpPr>
          <p:nvPr>
            <p:ph type="body" idx="1"/>
          </p:nvPr>
        </p:nvSpPr>
        <p:spPr>
          <a:xfrm>
            <a:off x="457200" y="2035175"/>
            <a:ext cx="8229600" cy="4525963"/>
          </a:xfrm>
        </p:spPr>
        <p:txBody>
          <a:bodyPr/>
          <a:lstStyle/>
          <a:p>
            <a:r>
              <a:rPr lang="he-IL" altLang="en-US" sz="4000">
                <a:solidFill>
                  <a:srgbClr val="FF0000"/>
                </a:solidFill>
              </a:rPr>
              <a:t>התמרה בתרכובות פחמן</a:t>
            </a:r>
            <a:r>
              <a:rPr lang="he-IL" altLang="en-US" sz="4000"/>
              <a:t> – תגובה במהלכה מוחלפת קבוצה פונקציונלית אחת, הקשורה לשלד הפחמני בקבוצה פונקציונלית אחרת.</a:t>
            </a:r>
          </a:p>
          <a:p>
            <a:r>
              <a:rPr lang="he-IL" altLang="en-US" sz="4000">
                <a:solidFill>
                  <a:srgbClr val="9933FF"/>
                </a:solidFill>
              </a:rPr>
              <a:t>האם לבצע את הניסוי?</a:t>
            </a:r>
            <a:endParaRPr lang="en-US" altLang="en-US" sz="4000">
              <a:solidFill>
                <a:srgbClr val="9933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7AEAA36A-C27B-27D8-2501-EA1B8A242470}"/>
              </a:ext>
            </a:extLst>
          </p:cNvPr>
          <p:cNvSpPr>
            <a:spLocks noGrp="1" noChangeArrowheads="1"/>
          </p:cNvSpPr>
          <p:nvPr>
            <p:ph type="title"/>
          </p:nvPr>
        </p:nvSpPr>
        <p:spPr/>
        <p:txBody>
          <a:bodyPr/>
          <a:lstStyle/>
          <a:p>
            <a:r>
              <a:rPr lang="he-IL" altLang="en-US" dirty="0">
                <a:solidFill>
                  <a:srgbClr val="339933"/>
                </a:solidFill>
              </a:rPr>
              <a:t>מנגנון תגובת ההתמרה </a:t>
            </a:r>
            <a:r>
              <a:rPr lang="he-IL" altLang="en-US" sz="2400" dirty="0">
                <a:solidFill>
                  <a:schemeClr val="tx1"/>
                </a:solidFill>
              </a:rPr>
              <a:t>עמ' 64-65</a:t>
            </a:r>
            <a:endParaRPr lang="en-US" altLang="en-US" dirty="0">
              <a:solidFill>
                <a:srgbClr val="339933"/>
              </a:solidFill>
            </a:endParaRPr>
          </a:p>
        </p:txBody>
      </p:sp>
      <p:sp>
        <p:nvSpPr>
          <p:cNvPr id="3" name="מציין מיקום של כותרת תחתונה 3">
            <a:extLst>
              <a:ext uri="{FF2B5EF4-FFF2-40B4-BE49-F238E27FC236}">
                <a16:creationId xmlns:a16="http://schemas.microsoft.com/office/drawing/2014/main" id="{587A47F8-F2D3-028D-4B62-A20B9C89FCE4}"/>
              </a:ext>
              <a:ext uri="{C183D7F6-B498-43B3-948B-1728B52AA6E4}">
                <adec:decorative xmlns:adec="http://schemas.microsoft.com/office/drawing/2017/decorative" val="1"/>
              </a:ext>
            </a:extLst>
          </p:cNvPr>
          <p:cNvSpPr>
            <a:spLocks noGrp="1"/>
          </p:cNvSpPr>
          <p:nvPr>
            <p:ph type="ftr" sz="quarter" idx="11"/>
          </p:nvPr>
        </p:nvSpPr>
        <p:spPr/>
        <p:txBody>
          <a:bodyPr/>
          <a:lstStyle/>
          <a:p>
            <a:r>
              <a:rPr lang="he-IL" altLang="en-US"/>
              <a:t>הכינה ידידה גוטליב</a:t>
            </a:r>
            <a:endParaRPr lang="en-US" altLang="en-US"/>
          </a:p>
        </p:txBody>
      </p:sp>
      <p:sp>
        <p:nvSpPr>
          <p:cNvPr id="2055" name="Text Box 7">
            <a:extLst>
              <a:ext uri="{FF2B5EF4-FFF2-40B4-BE49-F238E27FC236}">
                <a16:creationId xmlns:a16="http://schemas.microsoft.com/office/drawing/2014/main" id="{1CA587E2-13DF-B15C-9D4D-903FB6CF3F8C}"/>
              </a:ext>
            </a:extLst>
          </p:cNvPr>
          <p:cNvSpPr txBox="1">
            <a:spLocks noChangeArrowheads="1"/>
          </p:cNvSpPr>
          <p:nvPr/>
        </p:nvSpPr>
        <p:spPr bwMode="auto">
          <a:xfrm>
            <a:off x="1258888" y="1589088"/>
            <a:ext cx="6308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2400">
                <a:solidFill>
                  <a:srgbClr val="FF0000"/>
                </a:solidFill>
              </a:rPr>
              <a:t>CH</a:t>
            </a:r>
            <a:r>
              <a:rPr lang="en-US" altLang="en-US" sz="2400" baseline="-25000">
                <a:solidFill>
                  <a:srgbClr val="FF0000"/>
                </a:solidFill>
              </a:rPr>
              <a:t>3</a:t>
            </a:r>
            <a:r>
              <a:rPr lang="en-US" altLang="en-US" sz="2400">
                <a:solidFill>
                  <a:srgbClr val="FF0000"/>
                </a:solidFill>
              </a:rPr>
              <a:t>Cl(g) + OH</a:t>
            </a:r>
            <a:r>
              <a:rPr lang="en-US" altLang="en-US" sz="2400">
                <a:solidFill>
                  <a:srgbClr val="FF0000"/>
                </a:solidFill>
                <a:sym typeface="Symbol" panose="05050102010706020507" pitchFamily="18" charset="2"/>
              </a:rPr>
              <a:t>¯</a:t>
            </a:r>
            <a:r>
              <a:rPr lang="en-US" altLang="en-US" sz="2400">
                <a:solidFill>
                  <a:srgbClr val="FF0000"/>
                </a:solidFill>
              </a:rPr>
              <a:t> (aq) </a:t>
            </a:r>
            <a:r>
              <a:rPr lang="en-US" altLang="en-US" sz="2400">
                <a:solidFill>
                  <a:srgbClr val="FF0000"/>
                </a:solidFill>
                <a:sym typeface="Symbol" panose="05050102010706020507" pitchFamily="18" charset="2"/>
              </a:rPr>
              <a:t> CH</a:t>
            </a:r>
            <a:r>
              <a:rPr lang="en-US" altLang="en-US" sz="2400" baseline="-25000">
                <a:solidFill>
                  <a:srgbClr val="FF0000"/>
                </a:solidFill>
                <a:sym typeface="Symbol" panose="05050102010706020507" pitchFamily="18" charset="2"/>
              </a:rPr>
              <a:t>3</a:t>
            </a:r>
            <a:r>
              <a:rPr lang="en-US" altLang="en-US" sz="2400">
                <a:solidFill>
                  <a:srgbClr val="FF0000"/>
                </a:solidFill>
                <a:sym typeface="Symbol" panose="05050102010706020507" pitchFamily="18" charset="2"/>
              </a:rPr>
              <a:t>OH(l) + Cl¯(aq)</a:t>
            </a:r>
          </a:p>
        </p:txBody>
      </p:sp>
      <p:grpSp>
        <p:nvGrpSpPr>
          <p:cNvPr id="2061" name="Group 13">
            <a:extLst>
              <a:ext uri="{FF2B5EF4-FFF2-40B4-BE49-F238E27FC236}">
                <a16:creationId xmlns:a16="http://schemas.microsoft.com/office/drawing/2014/main" id="{ECBFDC0D-BDCB-F609-C9F2-06562D6B695F}"/>
              </a:ext>
              <a:ext uri="{C183D7F6-B498-43B3-948B-1728B52AA6E4}">
                <adec:decorative xmlns:adec="http://schemas.microsoft.com/office/drawing/2017/decorative" val="1"/>
              </a:ext>
            </a:extLst>
          </p:cNvPr>
          <p:cNvGrpSpPr>
            <a:grpSpLocks/>
          </p:cNvGrpSpPr>
          <p:nvPr/>
        </p:nvGrpSpPr>
        <p:grpSpPr bwMode="auto">
          <a:xfrm>
            <a:off x="584200" y="2219325"/>
            <a:ext cx="7659688" cy="2024063"/>
            <a:chOff x="278" y="1434"/>
            <a:chExt cx="4825" cy="1275"/>
          </a:xfrm>
        </p:grpSpPr>
        <p:pic>
          <p:nvPicPr>
            <p:cNvPr id="2054" name="Picture 6">
              <a:extLst>
                <a:ext uri="{FF2B5EF4-FFF2-40B4-BE49-F238E27FC236}">
                  <a16:creationId xmlns:a16="http://schemas.microsoft.com/office/drawing/2014/main" id="{6A969C3E-97FB-4BA1-81A6-E56103D767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17490"/>
            <a:stretch>
              <a:fillRect/>
            </a:stretch>
          </p:blipFill>
          <p:spPr bwMode="auto">
            <a:xfrm>
              <a:off x="703" y="1525"/>
              <a:ext cx="4355" cy="986"/>
            </a:xfrm>
            <a:prstGeom prst="rect">
              <a:avLst/>
            </a:prstGeom>
            <a:noFill/>
            <a:extLst>
              <a:ext uri="{909E8E84-426E-40DD-AFC4-6F175D3DCCD1}">
                <a14:hiddenFill xmlns:a14="http://schemas.microsoft.com/office/drawing/2010/main">
                  <a:solidFill>
                    <a:srgbClr val="FFFFFF"/>
                  </a:solidFill>
                </a14:hiddenFill>
              </a:ext>
            </a:extLst>
          </p:spPr>
        </p:pic>
        <p:sp>
          <p:nvSpPr>
            <p:cNvPr id="2056" name="Text Box 8">
              <a:extLst>
                <a:ext uri="{FF2B5EF4-FFF2-40B4-BE49-F238E27FC236}">
                  <a16:creationId xmlns:a16="http://schemas.microsoft.com/office/drawing/2014/main" id="{B3F58F8A-04CF-1C29-DA9E-80FA9E03C0B6}"/>
                </a:ext>
              </a:extLst>
            </p:cNvPr>
            <p:cNvSpPr txBox="1">
              <a:spLocks noChangeArrowheads="1"/>
            </p:cNvSpPr>
            <p:nvPr/>
          </p:nvSpPr>
          <p:spPr bwMode="auto">
            <a:xfrm>
              <a:off x="2512" y="2478"/>
              <a:ext cx="7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1800">
                  <a:solidFill>
                    <a:schemeClr val="accent2"/>
                  </a:solidFill>
                </a:rPr>
                <a:t>מצב מעבר</a:t>
              </a:r>
              <a:endParaRPr lang="en-US" altLang="en-US" sz="1800">
                <a:solidFill>
                  <a:schemeClr val="accent2"/>
                </a:solidFill>
              </a:endParaRPr>
            </a:p>
          </p:txBody>
        </p:sp>
        <p:sp>
          <p:nvSpPr>
            <p:cNvPr id="2057" name="Text Box 9">
              <a:extLst>
                <a:ext uri="{FF2B5EF4-FFF2-40B4-BE49-F238E27FC236}">
                  <a16:creationId xmlns:a16="http://schemas.microsoft.com/office/drawing/2014/main" id="{09B00BDE-05A9-830A-2952-6DD46A6F4548}"/>
                </a:ext>
              </a:extLst>
            </p:cNvPr>
            <p:cNvSpPr txBox="1">
              <a:spLocks noChangeArrowheads="1"/>
            </p:cNvSpPr>
            <p:nvPr/>
          </p:nvSpPr>
          <p:spPr bwMode="auto">
            <a:xfrm>
              <a:off x="278" y="2115"/>
              <a:ext cx="72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he-IL" altLang="en-US" sz="1800">
                  <a:solidFill>
                    <a:schemeClr val="accent2"/>
                  </a:solidFill>
                </a:rPr>
                <a:t>נוקליאופיל</a:t>
              </a:r>
              <a:endParaRPr lang="en-US" altLang="en-US" sz="1800">
                <a:solidFill>
                  <a:schemeClr val="accent2"/>
                </a:solidFill>
              </a:endParaRPr>
            </a:p>
          </p:txBody>
        </p:sp>
        <p:sp>
          <p:nvSpPr>
            <p:cNvPr id="2058" name="Text Box 10">
              <a:extLst>
                <a:ext uri="{FF2B5EF4-FFF2-40B4-BE49-F238E27FC236}">
                  <a16:creationId xmlns:a16="http://schemas.microsoft.com/office/drawing/2014/main" id="{4E042190-C06B-6B5F-E2C1-7D0D7E431A80}"/>
                </a:ext>
              </a:extLst>
            </p:cNvPr>
            <p:cNvSpPr txBox="1">
              <a:spLocks noChangeArrowheads="1"/>
            </p:cNvSpPr>
            <p:nvPr/>
          </p:nvSpPr>
          <p:spPr bwMode="auto">
            <a:xfrm>
              <a:off x="1791" y="2069"/>
              <a:ext cx="47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he-IL" altLang="en-US" sz="1800">
                  <a:solidFill>
                    <a:schemeClr val="accent2"/>
                  </a:solidFill>
                </a:rPr>
                <a:t>קב'</a:t>
              </a:r>
              <a:br>
                <a:rPr lang="en-US" altLang="en-US" sz="1800">
                  <a:solidFill>
                    <a:schemeClr val="accent2"/>
                  </a:solidFill>
                </a:rPr>
              </a:br>
              <a:r>
                <a:rPr lang="he-IL" altLang="en-US" sz="1800">
                  <a:solidFill>
                    <a:schemeClr val="accent2"/>
                  </a:solidFill>
                </a:rPr>
                <a:t>עוזבת</a:t>
              </a:r>
              <a:endParaRPr lang="en-US" altLang="en-US" sz="1800">
                <a:solidFill>
                  <a:schemeClr val="accent2"/>
                </a:solidFill>
              </a:endParaRPr>
            </a:p>
          </p:txBody>
        </p:sp>
        <p:sp>
          <p:nvSpPr>
            <p:cNvPr id="2059" name="Rectangle 11">
              <a:extLst>
                <a:ext uri="{FF2B5EF4-FFF2-40B4-BE49-F238E27FC236}">
                  <a16:creationId xmlns:a16="http://schemas.microsoft.com/office/drawing/2014/main" id="{9AE2A570-301F-C933-7F98-F4F9311BF9A7}"/>
                </a:ext>
              </a:extLst>
            </p:cNvPr>
            <p:cNvSpPr>
              <a:spLocks noChangeArrowheads="1"/>
            </p:cNvSpPr>
            <p:nvPr/>
          </p:nvSpPr>
          <p:spPr bwMode="auto">
            <a:xfrm>
              <a:off x="657" y="1434"/>
              <a:ext cx="862" cy="22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0" name="Rectangle 12">
              <a:extLst>
                <a:ext uri="{FF2B5EF4-FFF2-40B4-BE49-F238E27FC236}">
                  <a16:creationId xmlns:a16="http://schemas.microsoft.com/office/drawing/2014/main" id="{C3AA36B0-80D7-F3ED-2EB7-465D3870761A}"/>
                </a:ext>
              </a:extLst>
            </p:cNvPr>
            <p:cNvSpPr>
              <a:spLocks noChangeArrowheads="1"/>
            </p:cNvSpPr>
            <p:nvPr/>
          </p:nvSpPr>
          <p:spPr bwMode="auto">
            <a:xfrm>
              <a:off x="4604" y="1525"/>
              <a:ext cx="499" cy="18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067" name="Group 19" descr="היפוך ולדן">
            <a:extLst>
              <a:ext uri="{FF2B5EF4-FFF2-40B4-BE49-F238E27FC236}">
                <a16:creationId xmlns:a16="http://schemas.microsoft.com/office/drawing/2014/main" id="{6DC38FCE-485B-93B2-CA6E-324DCF256DE9}"/>
              </a:ext>
            </a:extLst>
          </p:cNvPr>
          <p:cNvGrpSpPr>
            <a:grpSpLocks/>
          </p:cNvGrpSpPr>
          <p:nvPr/>
        </p:nvGrpSpPr>
        <p:grpSpPr bwMode="auto">
          <a:xfrm>
            <a:off x="2370138" y="4429125"/>
            <a:ext cx="4089400" cy="1397000"/>
            <a:chOff x="1493" y="2728"/>
            <a:chExt cx="2540" cy="798"/>
          </a:xfrm>
        </p:grpSpPr>
        <p:grpSp>
          <p:nvGrpSpPr>
            <p:cNvPr id="2065" name="Group 17">
              <a:extLst>
                <a:ext uri="{FF2B5EF4-FFF2-40B4-BE49-F238E27FC236}">
                  <a16:creationId xmlns:a16="http://schemas.microsoft.com/office/drawing/2014/main" id="{AE0CC4EC-BC9D-674E-8561-609C5BD4ADA2}"/>
                </a:ext>
              </a:extLst>
            </p:cNvPr>
            <p:cNvGrpSpPr>
              <a:grpSpLocks/>
            </p:cNvGrpSpPr>
            <p:nvPr/>
          </p:nvGrpSpPr>
          <p:grpSpPr bwMode="auto">
            <a:xfrm>
              <a:off x="1493" y="2728"/>
              <a:ext cx="2540" cy="798"/>
              <a:chOff x="1610" y="2827"/>
              <a:chExt cx="2345" cy="648"/>
            </a:xfrm>
          </p:grpSpPr>
          <p:pic>
            <p:nvPicPr>
              <p:cNvPr id="2062" name="Picture 14">
                <a:extLst>
                  <a:ext uri="{FF2B5EF4-FFF2-40B4-BE49-F238E27FC236}">
                    <a16:creationId xmlns:a16="http://schemas.microsoft.com/office/drawing/2014/main" id="{E8B6BA48-498C-C533-D6F5-5ADCDE1BE5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127" t="24548" r="65704" b="40012"/>
              <a:stretch>
                <a:fillRect/>
              </a:stretch>
            </p:blipFill>
            <p:spPr bwMode="auto">
              <a:xfrm>
                <a:off x="1610" y="2827"/>
                <a:ext cx="998" cy="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3" name="Picture 15">
                <a:extLst>
                  <a:ext uri="{FF2B5EF4-FFF2-40B4-BE49-F238E27FC236}">
                    <a16:creationId xmlns:a16="http://schemas.microsoft.com/office/drawing/2014/main" id="{527A5D34-B56D-5AFD-8D98-E902EB54AC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3918" t="2707" r="9587" b="67268"/>
              <a:stretch>
                <a:fillRect/>
              </a:stretch>
            </p:blipFill>
            <p:spPr bwMode="auto">
              <a:xfrm>
                <a:off x="3107" y="2881"/>
                <a:ext cx="848" cy="549"/>
              </a:xfrm>
              <a:prstGeom prst="rect">
                <a:avLst/>
              </a:prstGeom>
              <a:noFill/>
              <a:extLst>
                <a:ext uri="{909E8E84-426E-40DD-AFC4-6F175D3DCCD1}">
                  <a14:hiddenFill xmlns:a14="http://schemas.microsoft.com/office/drawing/2010/main">
                    <a:solidFill>
                      <a:srgbClr val="FFFFFF"/>
                    </a:solidFill>
                  </a14:hiddenFill>
                </a:ext>
              </a:extLst>
            </p:spPr>
          </p:pic>
          <p:sp>
            <p:nvSpPr>
              <p:cNvPr id="2064" name="Text Box 16">
                <a:extLst>
                  <a:ext uri="{FF2B5EF4-FFF2-40B4-BE49-F238E27FC236}">
                    <a16:creationId xmlns:a16="http://schemas.microsoft.com/office/drawing/2014/main" id="{6F3CC0D7-D306-ED7B-EF1B-C4BF94502046}"/>
                  </a:ext>
                </a:extLst>
              </p:cNvPr>
              <p:cNvSpPr txBox="1">
                <a:spLocks noChangeArrowheads="1"/>
              </p:cNvSpPr>
              <p:nvPr/>
            </p:nvSpPr>
            <p:spPr bwMode="auto">
              <a:xfrm>
                <a:off x="3147" y="3203"/>
                <a:ext cx="259" cy="14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rtl="0"/>
                <a:r>
                  <a:rPr lang="en-US" altLang="en-US" sz="1400">
                    <a:solidFill>
                      <a:srgbClr val="0000FF"/>
                    </a:solidFill>
                    <a:latin typeface="Times New Roman" panose="02020603050405020304" pitchFamily="18" charset="0"/>
                    <a:cs typeface="Times New Roman" panose="02020603050405020304" pitchFamily="18" charset="0"/>
                  </a:rPr>
                  <a:t>Nu</a:t>
                </a:r>
              </a:p>
            </p:txBody>
          </p:sp>
        </p:grpSp>
        <p:sp>
          <p:nvSpPr>
            <p:cNvPr id="2066" name="Line 18">
              <a:extLst>
                <a:ext uri="{FF2B5EF4-FFF2-40B4-BE49-F238E27FC236}">
                  <a16:creationId xmlns:a16="http://schemas.microsoft.com/office/drawing/2014/main" id="{98C5D0FC-C845-F35E-F0D2-5BA151507382}"/>
                </a:ext>
              </a:extLst>
            </p:cNvPr>
            <p:cNvSpPr>
              <a:spLocks noChangeShapeType="1"/>
            </p:cNvSpPr>
            <p:nvPr/>
          </p:nvSpPr>
          <p:spPr bwMode="auto">
            <a:xfrm>
              <a:off x="2641" y="3155"/>
              <a:ext cx="40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68" name="Text Box 20">
            <a:extLst>
              <a:ext uri="{FF2B5EF4-FFF2-40B4-BE49-F238E27FC236}">
                <a16:creationId xmlns:a16="http://schemas.microsoft.com/office/drawing/2014/main" id="{58AFBF29-093A-50E8-C2EC-6CEF20E9A25C}"/>
              </a:ext>
              <a:ext uri="{C183D7F6-B498-43B3-948B-1728B52AA6E4}">
                <adec:decorative xmlns:adec="http://schemas.microsoft.com/office/drawing/2017/decorative" val="1"/>
              </a:ext>
            </a:extLst>
          </p:cNvPr>
          <p:cNvSpPr txBox="1">
            <a:spLocks noChangeArrowheads="1"/>
          </p:cNvSpPr>
          <p:nvPr/>
        </p:nvSpPr>
        <p:spPr bwMode="auto">
          <a:xfrm>
            <a:off x="3778250" y="5756275"/>
            <a:ext cx="1279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he-IL" altLang="en-US" sz="2000" b="0">
                <a:solidFill>
                  <a:schemeClr val="accent2"/>
                </a:solidFill>
              </a:rPr>
              <a:t>היפוך ולדן</a:t>
            </a:r>
            <a:endParaRPr lang="en-US" altLang="en-US" sz="2000" b="0">
              <a:solidFill>
                <a:schemeClr val="accen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A00093C-4048-9CE8-318F-86DEEB7831BE}"/>
              </a:ext>
            </a:extLst>
          </p:cNvPr>
          <p:cNvSpPr>
            <a:spLocks noGrp="1" noChangeArrowheads="1"/>
          </p:cNvSpPr>
          <p:nvPr>
            <p:ph type="title"/>
          </p:nvPr>
        </p:nvSpPr>
        <p:spPr/>
        <p:txBody>
          <a:bodyPr/>
          <a:lstStyle/>
          <a:p>
            <a:r>
              <a:rPr lang="he-IL" altLang="en-US" sz="4000">
                <a:solidFill>
                  <a:srgbClr val="339933"/>
                </a:solidFill>
              </a:rPr>
              <a:t>מצב מעבר</a:t>
            </a:r>
            <a:br>
              <a:rPr lang="en-US" altLang="en-US" sz="4000">
                <a:solidFill>
                  <a:srgbClr val="339933"/>
                </a:solidFill>
              </a:rPr>
            </a:br>
            <a:r>
              <a:rPr lang="he-IL" altLang="en-US" sz="2400">
                <a:solidFill>
                  <a:schemeClr val="tx1"/>
                </a:solidFill>
              </a:rPr>
              <a:t>( היפוך ולדן ומצב מעבר - סדנת מודלים א' עמ' 66)</a:t>
            </a:r>
            <a:endParaRPr lang="en-US" altLang="en-US" sz="4000">
              <a:solidFill>
                <a:schemeClr val="tx1"/>
              </a:solidFill>
            </a:endParaRPr>
          </a:p>
        </p:txBody>
      </p:sp>
      <p:sp>
        <p:nvSpPr>
          <p:cNvPr id="3" name="מציין מיקום של כותרת תחתונה 4">
            <a:extLst>
              <a:ext uri="{FF2B5EF4-FFF2-40B4-BE49-F238E27FC236}">
                <a16:creationId xmlns:a16="http://schemas.microsoft.com/office/drawing/2014/main" id="{45F6A4B7-0669-2FEB-081D-69401C056BA9}"/>
              </a:ext>
            </a:extLst>
          </p:cNvPr>
          <p:cNvSpPr>
            <a:spLocks noGrp="1"/>
          </p:cNvSpPr>
          <p:nvPr>
            <p:ph type="ftr" sz="quarter" idx="11"/>
          </p:nvPr>
        </p:nvSpPr>
        <p:spPr/>
        <p:txBody>
          <a:bodyPr/>
          <a:lstStyle/>
          <a:p>
            <a:r>
              <a:rPr lang="he-IL" altLang="en-US"/>
              <a:t>הכינה ידידה גוטליב</a:t>
            </a:r>
            <a:endParaRPr lang="en-US" altLang="en-US"/>
          </a:p>
        </p:txBody>
      </p:sp>
      <p:sp>
        <p:nvSpPr>
          <p:cNvPr id="31747" name="Rectangle 3">
            <a:extLst>
              <a:ext uri="{FF2B5EF4-FFF2-40B4-BE49-F238E27FC236}">
                <a16:creationId xmlns:a16="http://schemas.microsoft.com/office/drawing/2014/main" id="{E53F080E-ADC4-3869-7003-471AD8B3CEEE}"/>
              </a:ext>
            </a:extLst>
          </p:cNvPr>
          <p:cNvSpPr>
            <a:spLocks noGrp="1" noChangeArrowheads="1"/>
          </p:cNvSpPr>
          <p:nvPr>
            <p:ph type="body" idx="1"/>
          </p:nvPr>
        </p:nvSpPr>
        <p:spPr>
          <a:xfrm>
            <a:off x="501650" y="1833563"/>
            <a:ext cx="8229600" cy="4525962"/>
          </a:xfrm>
        </p:spPr>
        <p:txBody>
          <a:bodyPr/>
          <a:lstStyle/>
          <a:p>
            <a:r>
              <a:rPr lang="he-IL" altLang="en-US"/>
              <a:t>לצורון במצב המעבר יש את האנרגיה הפוטנציאלית הגבוהה ביותר.</a:t>
            </a:r>
          </a:p>
          <a:p>
            <a:r>
              <a:rPr lang="he-IL" altLang="en-US"/>
              <a:t>במצב מעבר הקשרים במגיבים נשברו באופן חלקי והקשרים בתוצרים נוצרו באופן חלקי.</a:t>
            </a:r>
          </a:p>
          <a:p>
            <a:r>
              <a:rPr lang="he-IL" altLang="en-US"/>
              <a:t>מצב המעבר אינו יציב. המבנה אינו של טטראדר. </a:t>
            </a:r>
          </a:p>
          <a:p>
            <a:r>
              <a:rPr lang="he-IL" altLang="en-US"/>
              <a:t>זמן החיים שלו קצר ביותר (כ </a:t>
            </a:r>
            <a:r>
              <a:rPr lang="en-US" altLang="en-US"/>
              <a:t>10</a:t>
            </a:r>
            <a:r>
              <a:rPr lang="en-US" altLang="en-US" baseline="30000"/>
              <a:t>-12</a:t>
            </a:r>
            <a:r>
              <a:rPr lang="he-IL" altLang="en-US" baseline="30000"/>
              <a:t> </a:t>
            </a:r>
            <a:r>
              <a:rPr lang="he-IL" altLang="en-US"/>
              <a:t>שניות) ואי אפשר לבודד אותו.</a:t>
            </a:r>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0F7B88E-166D-0CD0-91B0-207E1A7A30DA}"/>
              </a:ext>
            </a:extLst>
          </p:cNvPr>
          <p:cNvSpPr>
            <a:spLocks noGrp="1" noChangeArrowheads="1"/>
          </p:cNvSpPr>
          <p:nvPr>
            <p:ph type="title"/>
          </p:nvPr>
        </p:nvSpPr>
        <p:spPr/>
        <p:txBody>
          <a:bodyPr/>
          <a:lstStyle/>
          <a:p>
            <a:r>
              <a:rPr lang="he-IL" altLang="en-US" sz="4000">
                <a:solidFill>
                  <a:srgbClr val="339933"/>
                </a:solidFill>
              </a:rPr>
              <a:t>גורמים המשפיעים על מהירות תגובת ההתמרה </a:t>
            </a:r>
            <a:r>
              <a:rPr lang="he-IL" altLang="en-US" sz="2400">
                <a:solidFill>
                  <a:schemeClr val="tx1"/>
                </a:solidFill>
              </a:rPr>
              <a:t>(עמ' 70 -77)</a:t>
            </a:r>
            <a:endParaRPr lang="en-US" altLang="en-US" sz="2400">
              <a:solidFill>
                <a:schemeClr val="tx1"/>
              </a:solidFill>
            </a:endParaRPr>
          </a:p>
        </p:txBody>
      </p:sp>
      <p:sp>
        <p:nvSpPr>
          <p:cNvPr id="3" name="מציין מיקום של כותרת תחתונה 4">
            <a:extLst>
              <a:ext uri="{FF2B5EF4-FFF2-40B4-BE49-F238E27FC236}">
                <a16:creationId xmlns:a16="http://schemas.microsoft.com/office/drawing/2014/main" id="{F3699C46-CB4C-B2FB-7B5F-538361AE3993}"/>
              </a:ext>
            </a:extLst>
          </p:cNvPr>
          <p:cNvSpPr>
            <a:spLocks noGrp="1"/>
          </p:cNvSpPr>
          <p:nvPr>
            <p:ph type="ftr" sz="quarter" idx="11"/>
          </p:nvPr>
        </p:nvSpPr>
        <p:spPr/>
        <p:txBody>
          <a:bodyPr/>
          <a:lstStyle/>
          <a:p>
            <a:r>
              <a:rPr lang="he-IL" altLang="en-US"/>
              <a:t>הכינה ידידה גוטליב</a:t>
            </a:r>
            <a:endParaRPr lang="en-US" altLang="en-US"/>
          </a:p>
        </p:txBody>
      </p:sp>
      <p:sp>
        <p:nvSpPr>
          <p:cNvPr id="4099" name="Rectangle 3">
            <a:extLst>
              <a:ext uri="{FF2B5EF4-FFF2-40B4-BE49-F238E27FC236}">
                <a16:creationId xmlns:a16="http://schemas.microsoft.com/office/drawing/2014/main" id="{515BECBB-0337-FBCC-2D41-45730B53EDFA}"/>
              </a:ext>
            </a:extLst>
          </p:cNvPr>
          <p:cNvSpPr>
            <a:spLocks noGrp="1" noChangeArrowheads="1"/>
          </p:cNvSpPr>
          <p:nvPr>
            <p:ph type="body" idx="1"/>
          </p:nvPr>
        </p:nvSpPr>
        <p:spPr>
          <a:xfrm>
            <a:off x="500063" y="1514475"/>
            <a:ext cx="8229600" cy="4525963"/>
          </a:xfrm>
          <a:noFill/>
          <a:ln>
            <a:solidFill>
              <a:schemeClr val="bg1"/>
            </a:solidFill>
            <a:miter lim="800000"/>
            <a:headEnd/>
            <a:tailEnd/>
          </a:ln>
        </p:spPr>
        <p:txBody>
          <a:bodyPr/>
          <a:lstStyle/>
          <a:p>
            <a:pPr>
              <a:lnSpc>
                <a:spcPct val="80000"/>
              </a:lnSpc>
              <a:buFontTx/>
              <a:buNone/>
            </a:pPr>
            <a:r>
              <a:rPr lang="he-IL" altLang="en-US" sz="2800">
                <a:solidFill>
                  <a:srgbClr val="FF0000"/>
                </a:solidFill>
              </a:rPr>
              <a:t>א. הקבוצה המתקיפה – הנוקלאופיל (השוואה עמ' 71 )</a:t>
            </a:r>
          </a:p>
          <a:p>
            <a:pPr>
              <a:lnSpc>
                <a:spcPct val="80000"/>
              </a:lnSpc>
              <a:buFontTx/>
              <a:buNone/>
            </a:pPr>
            <a:r>
              <a:rPr lang="he-IL" altLang="en-US">
                <a:solidFill>
                  <a:srgbClr val="FF0000"/>
                </a:solidFill>
              </a:rPr>
              <a:t>    </a:t>
            </a:r>
            <a:r>
              <a:rPr lang="he-IL" altLang="en-US" sz="2400"/>
              <a:t>*</a:t>
            </a:r>
            <a:r>
              <a:rPr lang="he-IL" altLang="en-US" sz="2400">
                <a:solidFill>
                  <a:srgbClr val="FF0000"/>
                </a:solidFill>
              </a:rPr>
              <a:t> </a:t>
            </a:r>
            <a:r>
              <a:rPr lang="he-IL" altLang="en-US" sz="2400"/>
              <a:t>ככל שהנוקלאופיל הוא </a:t>
            </a:r>
            <a:r>
              <a:rPr lang="he-IL" altLang="en-US" sz="2400" b="1"/>
              <a:t>בסיס לואיס חזק יותר</a:t>
            </a:r>
            <a:r>
              <a:rPr lang="he-IL" altLang="en-US" sz="2400"/>
              <a:t> </a:t>
            </a:r>
            <a:br>
              <a:rPr lang="en-US" altLang="en-US" sz="2400"/>
            </a:br>
            <a:r>
              <a:rPr lang="he-IL" altLang="en-US" sz="2400"/>
              <a:t>    הוא יהיה נוקלאופיל טוב יותר.</a:t>
            </a:r>
            <a:br>
              <a:rPr lang="en-US" altLang="en-US" sz="2400"/>
            </a:br>
            <a:r>
              <a:rPr lang="he-IL" altLang="en-US" sz="2400"/>
              <a:t> * ככל שהנוקלאופיל יהיה </a:t>
            </a:r>
            <a:r>
              <a:rPr lang="he-IL" altLang="en-US" sz="2400" b="1"/>
              <a:t>בעל יכולת קיטוב</a:t>
            </a:r>
            <a:br>
              <a:rPr lang="en-US" altLang="en-US" sz="2400" b="1"/>
            </a:br>
            <a:r>
              <a:rPr lang="he-IL" altLang="en-US" sz="2400" b="1"/>
              <a:t>    עצמי</a:t>
            </a:r>
            <a:r>
              <a:rPr lang="he-IL" altLang="en-US" sz="2400"/>
              <a:t> טובה יותר הוא יהיה נוקלאופיל טוב יותר.</a:t>
            </a:r>
          </a:p>
          <a:p>
            <a:pPr>
              <a:lnSpc>
                <a:spcPct val="80000"/>
              </a:lnSpc>
              <a:buFontTx/>
              <a:buNone/>
            </a:pPr>
            <a:r>
              <a:rPr lang="he-IL" altLang="en-US" sz="2400"/>
              <a:t>        </a:t>
            </a:r>
            <a:r>
              <a:rPr lang="he-IL" altLang="en-US" sz="2400">
                <a:solidFill>
                  <a:schemeClr val="accent2"/>
                </a:solidFill>
              </a:rPr>
              <a:t>(חוזק הנוקלאופיל נקבע על ידי מהירות תגובת ההתמרה, </a:t>
            </a:r>
            <a:br>
              <a:rPr lang="en-US" altLang="en-US" sz="2400">
                <a:solidFill>
                  <a:schemeClr val="accent2"/>
                </a:solidFill>
              </a:rPr>
            </a:br>
            <a:r>
              <a:rPr lang="he-IL" altLang="en-US" sz="2400">
                <a:solidFill>
                  <a:schemeClr val="accent2"/>
                </a:solidFill>
              </a:rPr>
              <a:t>     חוזק בסיס נקבע על ידי </a:t>
            </a:r>
            <a:r>
              <a:rPr lang="en-US" altLang="en-US" sz="2400">
                <a:solidFill>
                  <a:schemeClr val="accent2"/>
                </a:solidFill>
              </a:rPr>
              <a:t>Kb</a:t>
            </a:r>
            <a:r>
              <a:rPr lang="he-IL" altLang="en-US" sz="2400">
                <a:solidFill>
                  <a:schemeClr val="accent2"/>
                </a:solidFill>
              </a:rPr>
              <a:t>)</a:t>
            </a:r>
          </a:p>
          <a:p>
            <a:pPr>
              <a:lnSpc>
                <a:spcPct val="80000"/>
              </a:lnSpc>
              <a:buFontTx/>
              <a:buNone/>
            </a:pPr>
            <a:r>
              <a:rPr lang="he-IL" altLang="en-US" sz="2800">
                <a:solidFill>
                  <a:srgbClr val="FF0000"/>
                </a:solidFill>
              </a:rPr>
              <a:t>ב. הקבוצה העוזבת</a:t>
            </a:r>
            <a:br>
              <a:rPr lang="en-US" altLang="en-US" sz="2800">
                <a:solidFill>
                  <a:srgbClr val="FF0000"/>
                </a:solidFill>
              </a:rPr>
            </a:br>
            <a:r>
              <a:rPr lang="he-IL" altLang="en-US" sz="2800">
                <a:solidFill>
                  <a:srgbClr val="FF0000"/>
                </a:solidFill>
              </a:rPr>
              <a:t> </a:t>
            </a:r>
            <a:r>
              <a:rPr lang="he-IL" altLang="en-US" sz="2400">
                <a:solidFill>
                  <a:schemeClr val="tx2"/>
                </a:solidFill>
              </a:rPr>
              <a:t>* קבוצה עוזבת, תעזוב במהירות רבה יותר כאשר אורך הקשר אל</a:t>
            </a:r>
            <a:br>
              <a:rPr lang="en-US" altLang="en-US" sz="2400">
                <a:solidFill>
                  <a:schemeClr val="tx2"/>
                </a:solidFill>
              </a:rPr>
            </a:br>
            <a:r>
              <a:rPr lang="he-IL" altLang="en-US" sz="2400">
                <a:solidFill>
                  <a:schemeClr val="tx2"/>
                </a:solidFill>
              </a:rPr>
              <a:t>   הפחמן יהיה גדול יותר ואנרגית הקשר קטנה יותר.</a:t>
            </a:r>
            <a:br>
              <a:rPr lang="en-US" altLang="en-US" sz="2400">
                <a:solidFill>
                  <a:schemeClr val="tx2"/>
                </a:solidFill>
              </a:rPr>
            </a:br>
            <a:endParaRPr lang="he-IL" altLang="en-US" sz="2400">
              <a:solidFill>
                <a:schemeClr val="tx2"/>
              </a:solidFill>
            </a:endParaRPr>
          </a:p>
          <a:p>
            <a:pPr algn="ctr">
              <a:lnSpc>
                <a:spcPct val="80000"/>
              </a:lnSpc>
              <a:buFontTx/>
              <a:buNone/>
            </a:pPr>
            <a:r>
              <a:rPr lang="he-IL" altLang="en-US" sz="2400">
                <a:solidFill>
                  <a:schemeClr val="accent2"/>
                </a:solidFill>
              </a:rPr>
              <a:t>נוקלאופיל חזק יהיה </a:t>
            </a:r>
            <a:r>
              <a:rPr lang="he-IL" altLang="en-US" sz="2400" u="sng">
                <a:solidFill>
                  <a:schemeClr val="accent2"/>
                </a:solidFill>
              </a:rPr>
              <a:t>בדרך כלל</a:t>
            </a:r>
            <a:r>
              <a:rPr lang="he-IL" altLang="en-US" sz="2400">
                <a:solidFill>
                  <a:schemeClr val="accent2"/>
                </a:solidFill>
              </a:rPr>
              <a:t> קבוצה עוזבת גרועה.</a:t>
            </a:r>
            <a:endParaRPr lang="he-IL" altLang="en-US" sz="2800">
              <a:solidFill>
                <a:schemeClr val="accent2"/>
              </a:solidFill>
            </a:endParaRPr>
          </a:p>
          <a:p>
            <a:pPr algn="ctr">
              <a:lnSpc>
                <a:spcPct val="80000"/>
              </a:lnSpc>
              <a:buFontTx/>
              <a:buNone/>
            </a:pPr>
            <a:endParaRPr lang="en-US" altLang="en-US" sz="2400">
              <a:solidFill>
                <a:schemeClr val="accent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21E2DF4-535A-1C63-F406-9C7B7545E9BA}"/>
              </a:ext>
            </a:extLst>
          </p:cNvPr>
          <p:cNvSpPr>
            <a:spLocks noGrp="1" noChangeArrowheads="1"/>
          </p:cNvSpPr>
          <p:nvPr>
            <p:ph type="title"/>
          </p:nvPr>
        </p:nvSpPr>
        <p:spPr>
          <a:xfrm>
            <a:off x="457200" y="274638"/>
            <a:ext cx="8229600" cy="765175"/>
          </a:xfrm>
        </p:spPr>
        <p:txBody>
          <a:bodyPr/>
          <a:lstStyle/>
          <a:p>
            <a:r>
              <a:rPr lang="he-IL" altLang="en-US" sz="2400">
                <a:solidFill>
                  <a:srgbClr val="339933"/>
                </a:solidFill>
              </a:rPr>
              <a:t>השוואת פעילות נוקלאופילים</a:t>
            </a:r>
            <a:br>
              <a:rPr lang="he-IL" altLang="en-US" sz="2400">
                <a:solidFill>
                  <a:srgbClr val="339933"/>
                </a:solidFill>
              </a:rPr>
            </a:br>
            <a:r>
              <a:rPr lang="he-IL" altLang="en-US" sz="2400">
                <a:solidFill>
                  <a:srgbClr val="339933"/>
                </a:solidFill>
              </a:rPr>
              <a:t>בתהליך </a:t>
            </a:r>
            <a:r>
              <a:rPr lang="en-US" altLang="en-US" sz="2400">
                <a:solidFill>
                  <a:srgbClr val="339933"/>
                </a:solidFill>
              </a:rPr>
              <a:t>CH</a:t>
            </a:r>
            <a:r>
              <a:rPr lang="en-US" altLang="en-US" sz="2400" baseline="-25000">
                <a:solidFill>
                  <a:srgbClr val="339933"/>
                </a:solidFill>
              </a:rPr>
              <a:t>3</a:t>
            </a:r>
            <a:r>
              <a:rPr lang="en-US" altLang="en-US" sz="2400">
                <a:solidFill>
                  <a:srgbClr val="339933"/>
                </a:solidFill>
              </a:rPr>
              <a:t>Br + Nu: </a:t>
            </a:r>
            <a:r>
              <a:rPr lang="en-US" altLang="en-US" sz="2400">
                <a:solidFill>
                  <a:srgbClr val="339933"/>
                </a:solidFill>
                <a:sym typeface="Symbol" panose="05050102010706020507" pitchFamily="18" charset="2"/>
              </a:rPr>
              <a:t> CH</a:t>
            </a:r>
            <a:r>
              <a:rPr lang="en-US" altLang="en-US" sz="2400" baseline="-25000">
                <a:solidFill>
                  <a:srgbClr val="339933"/>
                </a:solidFill>
                <a:sym typeface="Symbol" panose="05050102010706020507" pitchFamily="18" charset="2"/>
              </a:rPr>
              <a:t>3</a:t>
            </a:r>
            <a:r>
              <a:rPr lang="en-US" altLang="en-US" sz="2400">
                <a:solidFill>
                  <a:srgbClr val="339933"/>
                </a:solidFill>
                <a:sym typeface="Symbol" panose="05050102010706020507" pitchFamily="18" charset="2"/>
              </a:rPr>
              <a:t>Nu +Br¯</a:t>
            </a:r>
            <a:r>
              <a:rPr lang="he-IL" altLang="en-US" sz="2400">
                <a:solidFill>
                  <a:srgbClr val="339933"/>
                </a:solidFill>
              </a:rPr>
              <a:t>  </a:t>
            </a:r>
            <a:endParaRPr lang="en-US" altLang="en-US" sz="2400">
              <a:solidFill>
                <a:srgbClr val="339933"/>
              </a:solidFill>
            </a:endParaRPr>
          </a:p>
        </p:txBody>
      </p:sp>
      <p:sp>
        <p:nvSpPr>
          <p:cNvPr id="3" name="מציין מיקום של כותרת תחתונה 4">
            <a:extLst>
              <a:ext uri="{FF2B5EF4-FFF2-40B4-BE49-F238E27FC236}">
                <a16:creationId xmlns:a16="http://schemas.microsoft.com/office/drawing/2014/main" id="{2EE47FED-DA8E-26EA-802F-FC06A16BD0D5}"/>
              </a:ext>
            </a:extLst>
          </p:cNvPr>
          <p:cNvSpPr>
            <a:spLocks noGrp="1"/>
          </p:cNvSpPr>
          <p:nvPr>
            <p:ph type="ftr" sz="quarter" idx="11"/>
          </p:nvPr>
        </p:nvSpPr>
        <p:spPr/>
        <p:txBody>
          <a:bodyPr/>
          <a:lstStyle/>
          <a:p>
            <a:r>
              <a:rPr lang="he-IL" altLang="en-US"/>
              <a:t>הכינה ידידה גוטליב</a:t>
            </a:r>
            <a:endParaRPr lang="en-US" altLang="en-US"/>
          </a:p>
        </p:txBody>
      </p:sp>
      <p:sp>
        <p:nvSpPr>
          <p:cNvPr id="34819" name="Rectangle 3">
            <a:extLst>
              <a:ext uri="{FF2B5EF4-FFF2-40B4-BE49-F238E27FC236}">
                <a16:creationId xmlns:a16="http://schemas.microsoft.com/office/drawing/2014/main" id="{8C9947BB-BB5F-464A-9C72-47C3C25550A0}"/>
              </a:ext>
            </a:extLst>
          </p:cNvPr>
          <p:cNvSpPr>
            <a:spLocks noGrp="1" noChangeArrowheads="1"/>
          </p:cNvSpPr>
          <p:nvPr>
            <p:ph type="body" idx="1"/>
          </p:nvPr>
        </p:nvSpPr>
        <p:spPr>
          <a:xfrm>
            <a:off x="457200" y="1133475"/>
            <a:ext cx="8229600" cy="5049838"/>
          </a:xfrm>
        </p:spPr>
        <p:txBody>
          <a:bodyPr/>
          <a:lstStyle/>
          <a:p>
            <a:endParaRPr lang="en-US" altLang="en-US"/>
          </a:p>
        </p:txBody>
      </p:sp>
      <p:graphicFrame>
        <p:nvGraphicFramePr>
          <p:cNvPr id="34820" name="Group 4">
            <a:extLst>
              <a:ext uri="{FF2B5EF4-FFF2-40B4-BE49-F238E27FC236}">
                <a16:creationId xmlns:a16="http://schemas.microsoft.com/office/drawing/2014/main" id="{E00AA3DA-CF6E-BDBB-C571-978024DDDBC2}"/>
              </a:ext>
            </a:extLst>
          </p:cNvPr>
          <p:cNvGraphicFramePr>
            <a:graphicFrameLocks noGrp="1"/>
          </p:cNvGraphicFramePr>
          <p:nvPr>
            <p:extLst>
              <p:ext uri="{D42A27DB-BD31-4B8C-83A1-F6EECF244321}">
                <p14:modId xmlns:p14="http://schemas.microsoft.com/office/powerpoint/2010/main" val="69536577"/>
              </p:ext>
            </p:extLst>
          </p:nvPr>
        </p:nvGraphicFramePr>
        <p:xfrm>
          <a:off x="1509713" y="1716088"/>
          <a:ext cx="6096000" cy="4382390"/>
        </p:xfrm>
        <a:graphic>
          <a:graphicData uri="http://schemas.openxmlformats.org/drawingml/2006/table">
            <a:tbl>
              <a:tblPr rtl="1" firstRow="1"/>
              <a:tblGrid>
                <a:gridCol w="1524000">
                  <a:extLst>
                    <a:ext uri="{9D8B030D-6E8A-4147-A177-3AD203B41FA5}">
                      <a16:colId xmlns:a16="http://schemas.microsoft.com/office/drawing/2014/main" val="4191033403"/>
                    </a:ext>
                  </a:extLst>
                </a:gridCol>
                <a:gridCol w="1524000">
                  <a:extLst>
                    <a:ext uri="{9D8B030D-6E8A-4147-A177-3AD203B41FA5}">
                      <a16:colId xmlns:a16="http://schemas.microsoft.com/office/drawing/2014/main" val="3250876961"/>
                    </a:ext>
                  </a:extLst>
                </a:gridCol>
                <a:gridCol w="1524000">
                  <a:extLst>
                    <a:ext uri="{9D8B030D-6E8A-4147-A177-3AD203B41FA5}">
                      <a16:colId xmlns:a16="http://schemas.microsoft.com/office/drawing/2014/main" val="861187171"/>
                    </a:ext>
                  </a:extLst>
                </a:gridCol>
                <a:gridCol w="1524000">
                  <a:extLst>
                    <a:ext uri="{9D8B030D-6E8A-4147-A177-3AD203B41FA5}">
                      <a16:colId xmlns:a16="http://schemas.microsoft.com/office/drawing/2014/main" val="1504454488"/>
                    </a:ext>
                  </a:extLst>
                </a:gridCol>
              </a:tblGrid>
              <a:tr h="8540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הנוקלאופיל</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פעילות יחסית</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הנוקלאופיל</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פעילות יחסית</a:t>
                      </a:r>
                      <a:endPar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20427"/>
                  </a:ext>
                </a:extLst>
              </a:tr>
              <a:tr h="8524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a:t>
                      </a:r>
                      <a:b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b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CH</a:t>
                      </a:r>
                      <a:r>
                        <a:rPr kumimoji="0" lang="en-US" altLang="en-US" sz="24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r>
                        <a:rPr kumimoji="0" lang="en-US"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OH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CH</a:t>
                      </a:r>
                      <a:r>
                        <a:rPr kumimoji="0" lang="en-US" altLang="en-US" sz="28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25,000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95863467"/>
                  </a:ext>
                </a:extLst>
              </a:tr>
              <a:tr h="8540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NH</a:t>
                      </a:r>
                      <a:r>
                        <a:rPr kumimoji="0" lang="en-US" altLang="en-US" sz="2800" b="0" i="0" u="none" strike="noStrike" cap="none" normalizeH="0" baseline="-25000">
                          <a:ln>
                            <a:noFill/>
                          </a:ln>
                          <a:solidFill>
                            <a:schemeClr val="tx1"/>
                          </a:solidFill>
                          <a:effectLst/>
                          <a:latin typeface="Arial" panose="020B0604020202020204" pitchFamily="34" charset="0"/>
                          <a:cs typeface="Arial" panose="020B0604020202020204"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100,000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0691429"/>
                  </a:ext>
                </a:extLst>
              </a:tr>
              <a:tr h="85248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Cl</a:t>
                      </a:r>
                      <a:r>
                        <a:rPr kumimoji="0" lang="en-US" altLang="en-US" sz="2800" b="0" i="0" u="none" strike="noStrike" cap="none" normalizeH="0" baseline="30000">
                          <a:ln>
                            <a:noFill/>
                          </a:ln>
                          <a:solidFill>
                            <a:schemeClr val="tx1"/>
                          </a:solidFill>
                          <a:effectLst/>
                          <a:latin typeface="Arial" panose="020B0604020202020204" pitchFamily="34" charset="0"/>
                          <a:cs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1000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CN¯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125,000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40212737"/>
                  </a:ext>
                </a:extLst>
              </a:tr>
              <a:tr h="85407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OH¯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16,000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HS¯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125,000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17012470"/>
                  </a:ext>
                </a:extLst>
              </a:tr>
            </a:tbl>
          </a:graphicData>
        </a:graphic>
      </p:graphicFrame>
    </p:spTree>
  </p:cSld>
  <p:clrMapOvr>
    <a:masterClrMapping/>
  </p:clrMapOvr>
</p:sld>
</file>

<file path=ppt/theme/theme1.xml><?xml version="1.0" encoding="utf-8"?>
<a:theme xmlns:a="http://schemas.openxmlformats.org/drawingml/2006/main" name="עיצוב ברירת מחדל">
  <a:themeElements>
    <a:clrScheme name="עיצוב ברירת מחדל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עיצוב ברירת מחדל">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he-IL" altLang="en-US" sz="3200" b="1" i="0" u="none" strike="noStrike" cap="none" normalizeH="0" baseline="0" smtClean="0">
            <a:ln>
              <a:noFill/>
            </a:ln>
            <a:solidFill>
              <a:srgbClr val="339933"/>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he-IL" altLang="en-US" sz="3200" b="1" i="0" u="none" strike="noStrike" cap="none" normalizeH="0" baseline="0" smtClean="0">
            <a:ln>
              <a:noFill/>
            </a:ln>
            <a:solidFill>
              <a:srgbClr val="339933"/>
            </a:solidFill>
            <a:effectLst/>
            <a:latin typeface="Arial" panose="020B0604020202020204" pitchFamily="34" charset="0"/>
            <a:cs typeface="Arial" panose="020B0604020202020204" pitchFamily="34" charset="0"/>
          </a:defRPr>
        </a:defPPr>
      </a:lstStyle>
    </a:lnDef>
  </a:objectDefaults>
  <a:extraClrSchemeLst>
    <a:extraClrScheme>
      <a:clrScheme name="עיצוב ברירת מחדל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עיצוב ברירת מחדל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עיצוב ברירת מחדל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עיצוב ברירת מחדל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עיצוב ברירת מחדל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עיצוב ברירת מחדל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עיצוב ברירת מחדל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עיצוב ברירת מחדל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עיצוב ברירת מחדל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עיצוב ברירת מחדל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עיצוב ברירת מחדל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עיצוב ברירת מחדל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603</TotalTime>
  <Words>1597</Words>
  <Application>Microsoft Office PowerPoint</Application>
  <PresentationFormat>‫הצגה על המסך (4:3)</PresentationFormat>
  <Paragraphs>299</Paragraphs>
  <Slides>26</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26</vt:i4>
      </vt:variant>
    </vt:vector>
  </HeadingPairs>
  <TitlesOfParts>
    <vt:vector size="31" baseType="lpstr">
      <vt:lpstr>Arial</vt:lpstr>
      <vt:lpstr>Symbol</vt:lpstr>
      <vt:lpstr>Times New Roman</vt:lpstr>
      <vt:lpstr>Arial Unicode MS</vt:lpstr>
      <vt:lpstr>עיצוב ברירת מחדל</vt:lpstr>
      <vt:lpstr>מולקולות במסע פרק ב </vt:lpstr>
      <vt:lpstr>מהו מנגנון?</vt:lpstr>
      <vt:lpstr>הנחיות לכתיבת מנגנון תגובה (עמ' 57)</vt:lpstr>
      <vt:lpstr>בסיסים וחומצות לואיס הרחבת המושגים חומצה ובסיס (עמ'59-61)</vt:lpstr>
      <vt:lpstr>תגובת התמרה (ניסוי 2 ? עמ' 62)</vt:lpstr>
      <vt:lpstr>מנגנון תגובת ההתמרה עמ' 64-65</vt:lpstr>
      <vt:lpstr>מצב מעבר ( היפוך ולדן ומצב מעבר - סדנת מודלים א' עמ' 66)</vt:lpstr>
      <vt:lpstr>גורמים המשפיעים על מהירות תגובת ההתמרה (עמ' 70 -77)</vt:lpstr>
      <vt:lpstr>השוואת פעילות נוקלאופילים בתהליך CH3Br + Nu:  CH3Nu +Br¯  </vt:lpstr>
      <vt:lpstr>השוואת פעילות קבוצות עוזבות בתהליך RL + Nu:  RNu: +L¯</vt:lpstr>
      <vt:lpstr>גורמים המשפיעים על מהירות תגובת ההתמרה (המשך)</vt:lpstr>
      <vt:lpstr>תלות קצב ראקציות SN2 בממס לתהליך: Br-  CH3CH2CH2CH2Br + N3-  CH3CH2CH2CH2N3 +</vt:lpstr>
      <vt:lpstr>ניסוי מבט על שיקוע עמ' 79</vt:lpstr>
      <vt:lpstr> ( ניסוי 3,4 – הצגת תגובה מסדר ראשון (עמ' 78-79 )</vt:lpstr>
      <vt:lpstr>מנגנון תגובת ההתמרה – SN1 </vt:lpstr>
      <vt:lpstr>מנגנון תגובת ההתמרה – SN1</vt:lpstr>
      <vt:lpstr>יון קרבוניום</vt:lpstr>
      <vt:lpstr>תגובת התמרה SN1 קבלת אננטיומרים בהתקפת נוקלאופיל על יון קרבוניום (סדנת מודלים ב' עמ' 85) </vt:lpstr>
      <vt:lpstr>התלידומיד</vt:lpstr>
      <vt:lpstr>גרף אנרגיה כנגד התקדמות התגובה עבור תגובת התמרה SN2</vt:lpstr>
      <vt:lpstr>גרף אנרגיה כנגד התקדמות התגובה עבור תגובת התמרה SN1 )תרגיל עמ' 84)</vt:lpstr>
      <vt:lpstr>השוואה בין SN1 ל- SN2 (I)</vt:lpstr>
      <vt:lpstr>השוואה בין SN1 ל- SN2 (II)</vt:lpstr>
      <vt:lpstr>תלות קצב ראקציותSN1  בממס לתהליך: HCl  (CH3)3CCl + ROH  (CH3)3COR + </vt:lpstr>
      <vt:lpstr>אלקיל הלידים חומרי מוצא בתעשיה</vt:lpstr>
      <vt:lpstr>כהלים כחומרי מוצא בהתמרה (תגובת לוקאס – עמ' 90)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מנגנון תגובת ההתמרה</dc:title>
  <dc:creator>Jedida</dc:creator>
  <cp:lastModifiedBy>Shelly Livne</cp:lastModifiedBy>
  <cp:revision>69</cp:revision>
  <dcterms:created xsi:type="dcterms:W3CDTF">2006-08-09T09:45:49Z</dcterms:created>
  <dcterms:modified xsi:type="dcterms:W3CDTF">2025-07-21T11:26:49Z</dcterms:modified>
</cp:coreProperties>
</file>