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notesMasterIdLst>
    <p:notesMasterId r:id="rId17"/>
  </p:notesMasterIdLst>
  <p:sldIdLst>
    <p:sldId id="256" r:id="rId2"/>
    <p:sldId id="257" r:id="rId3"/>
    <p:sldId id="265" r:id="rId4"/>
    <p:sldId id="272" r:id="rId5"/>
    <p:sldId id="260" r:id="rId6"/>
    <p:sldId id="261" r:id="rId7"/>
    <p:sldId id="262" r:id="rId8"/>
    <p:sldId id="263" r:id="rId9"/>
    <p:sldId id="264" r:id="rId10"/>
    <p:sldId id="273" r:id="rId11"/>
    <p:sldId id="266" r:id="rId12"/>
    <p:sldId id="267" r:id="rId13"/>
    <p:sldId id="268" r:id="rId14"/>
    <p:sldId id="269" r:id="rId15"/>
    <p:sldId id="270" r:id="rId16"/>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6" d="100"/>
          <a:sy n="76" d="100"/>
        </p:scale>
        <p:origin x="485"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jpeg"/></Relationships>
</file>

<file path=ppt/diagrams/_rels/drawing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jpe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A37427-6412-46FD-A8C4-57D25847FDA3}" type="doc">
      <dgm:prSet loTypeId="urn:microsoft.com/office/officeart/2005/8/layout/default#1" loCatId="list" qsTypeId="urn:microsoft.com/office/officeart/2005/8/quickstyle/simple3" qsCatId="simple" csTypeId="urn:microsoft.com/office/officeart/2005/8/colors/colorful2" csCatId="colorful" phldr="1"/>
      <dgm:spPr/>
      <dgm:t>
        <a:bodyPr/>
        <a:lstStyle/>
        <a:p>
          <a:pPr rtl="1"/>
          <a:endParaRPr lang="he-IL"/>
        </a:p>
      </dgm:t>
    </dgm:pt>
    <dgm:pt modelId="{4FA27101-C637-44A4-98AC-3A146C3C2029}">
      <dgm:prSet phldrT="[טקסט]"/>
      <dgm:spPr/>
      <dgm:t>
        <a:bodyPr/>
        <a:lstStyle/>
        <a:p>
          <a:pPr rtl="1"/>
          <a:r>
            <a:rPr lang="he-IL" dirty="0"/>
            <a:t>חמצן</a:t>
          </a:r>
        </a:p>
      </dgm:t>
    </dgm:pt>
    <dgm:pt modelId="{F149D1F1-1796-446C-B652-024E93D6D438}" type="parTrans" cxnId="{80BA5B1E-2A46-4EDA-9B51-35CC6F6A2394}">
      <dgm:prSet/>
      <dgm:spPr/>
      <dgm:t>
        <a:bodyPr/>
        <a:lstStyle/>
        <a:p>
          <a:pPr rtl="1"/>
          <a:endParaRPr lang="he-IL"/>
        </a:p>
      </dgm:t>
    </dgm:pt>
    <dgm:pt modelId="{0C7701A1-D1EC-4787-B53A-06637DBD2ADF}" type="sibTrans" cxnId="{80BA5B1E-2A46-4EDA-9B51-35CC6F6A2394}">
      <dgm:prSet/>
      <dgm:spPr/>
      <dgm:t>
        <a:bodyPr/>
        <a:lstStyle/>
        <a:p>
          <a:pPr rtl="1"/>
          <a:endParaRPr lang="he-IL"/>
        </a:p>
      </dgm:t>
    </dgm:pt>
    <dgm:pt modelId="{1E9383C1-014F-4381-91E0-710A169821BD}">
      <dgm:prSet phldrT="[טקסט]"/>
      <dgm:spPr/>
      <dgm:t>
        <a:bodyPr/>
        <a:lstStyle/>
        <a:p>
          <a:pPr rtl="1"/>
          <a:r>
            <a:rPr lang="he-IL" dirty="0"/>
            <a:t>חנקן</a:t>
          </a:r>
        </a:p>
      </dgm:t>
    </dgm:pt>
    <dgm:pt modelId="{82409D1B-B3A4-427F-90AE-EFD66E709F58}" type="parTrans" cxnId="{D43B3421-C862-459C-BD60-C83B5B936593}">
      <dgm:prSet/>
      <dgm:spPr/>
      <dgm:t>
        <a:bodyPr/>
        <a:lstStyle/>
        <a:p>
          <a:pPr rtl="1"/>
          <a:endParaRPr lang="he-IL"/>
        </a:p>
      </dgm:t>
    </dgm:pt>
    <dgm:pt modelId="{14CD9EE1-CD6B-4DA1-8154-6E2EB6533DF4}" type="sibTrans" cxnId="{D43B3421-C862-459C-BD60-C83B5B936593}">
      <dgm:prSet/>
      <dgm:spPr/>
      <dgm:t>
        <a:bodyPr/>
        <a:lstStyle/>
        <a:p>
          <a:pPr rtl="1"/>
          <a:endParaRPr lang="he-IL"/>
        </a:p>
      </dgm:t>
    </dgm:pt>
    <dgm:pt modelId="{FC1C9D7F-D8CE-499A-B3AA-2DB54518988A}">
      <dgm:prSet phldrT="[טקסט]"/>
      <dgm:spPr/>
      <dgm:t>
        <a:bodyPr/>
        <a:lstStyle/>
        <a:p>
          <a:pPr rtl="1"/>
          <a:r>
            <a:rPr lang="he-IL" dirty="0"/>
            <a:t>ארגון</a:t>
          </a:r>
        </a:p>
      </dgm:t>
    </dgm:pt>
    <dgm:pt modelId="{E046CBB8-9CD1-41DF-946A-68FF966A0BF2}" type="parTrans" cxnId="{94F72F8B-111D-48C4-B4B2-213B12CD9F8E}">
      <dgm:prSet/>
      <dgm:spPr/>
      <dgm:t>
        <a:bodyPr/>
        <a:lstStyle/>
        <a:p>
          <a:pPr rtl="1"/>
          <a:endParaRPr lang="he-IL"/>
        </a:p>
      </dgm:t>
    </dgm:pt>
    <dgm:pt modelId="{E623AE30-7B23-4801-B753-035336365DC7}" type="sibTrans" cxnId="{94F72F8B-111D-48C4-B4B2-213B12CD9F8E}">
      <dgm:prSet/>
      <dgm:spPr/>
      <dgm:t>
        <a:bodyPr/>
        <a:lstStyle/>
        <a:p>
          <a:pPr rtl="1"/>
          <a:endParaRPr lang="he-IL"/>
        </a:p>
      </dgm:t>
    </dgm:pt>
    <dgm:pt modelId="{98D9C284-CA4A-48D0-A32D-A36288D26925}">
      <dgm:prSet phldrT="[טקסט]"/>
      <dgm:spPr/>
      <dgm:t>
        <a:bodyPr/>
        <a:lstStyle/>
        <a:p>
          <a:pPr rtl="1"/>
          <a:r>
            <a:rPr lang="he-IL" dirty="0"/>
            <a:t>פחמן דו-חמצני</a:t>
          </a:r>
        </a:p>
      </dgm:t>
    </dgm:pt>
    <dgm:pt modelId="{62F6E615-9787-4E11-90FE-0F666F07E880}" type="parTrans" cxnId="{4EEB7304-8A7B-42F2-A310-267C51DA533E}">
      <dgm:prSet/>
      <dgm:spPr/>
      <dgm:t>
        <a:bodyPr/>
        <a:lstStyle/>
        <a:p>
          <a:pPr rtl="1"/>
          <a:endParaRPr lang="he-IL"/>
        </a:p>
      </dgm:t>
    </dgm:pt>
    <dgm:pt modelId="{34631F87-8799-4636-A92C-B891CAC3E79C}" type="sibTrans" cxnId="{4EEB7304-8A7B-42F2-A310-267C51DA533E}">
      <dgm:prSet/>
      <dgm:spPr/>
      <dgm:t>
        <a:bodyPr/>
        <a:lstStyle/>
        <a:p>
          <a:pPr rtl="1"/>
          <a:endParaRPr lang="he-IL"/>
        </a:p>
      </dgm:t>
    </dgm:pt>
    <dgm:pt modelId="{03A63A94-8214-408A-BD5D-5A5B889800D1}">
      <dgm:prSet phldrT="[טקסט]"/>
      <dgm:spPr/>
      <dgm:t>
        <a:bodyPr/>
        <a:lstStyle/>
        <a:p>
          <a:pPr rtl="1"/>
          <a:r>
            <a:rPr lang="he-IL" dirty="0"/>
            <a:t>הליום</a:t>
          </a:r>
        </a:p>
      </dgm:t>
    </dgm:pt>
    <dgm:pt modelId="{49F26F9E-2839-4D2F-AABE-947032280AA0}" type="parTrans" cxnId="{125AF446-F390-43EE-A709-66B405C1ECD2}">
      <dgm:prSet/>
      <dgm:spPr/>
      <dgm:t>
        <a:bodyPr/>
        <a:lstStyle/>
        <a:p>
          <a:pPr rtl="1"/>
          <a:endParaRPr lang="he-IL"/>
        </a:p>
      </dgm:t>
    </dgm:pt>
    <dgm:pt modelId="{C8349312-B69F-4969-8A90-D1F522A767D6}" type="sibTrans" cxnId="{125AF446-F390-43EE-A709-66B405C1ECD2}">
      <dgm:prSet/>
      <dgm:spPr/>
      <dgm:t>
        <a:bodyPr/>
        <a:lstStyle/>
        <a:p>
          <a:pPr rtl="1"/>
          <a:endParaRPr lang="he-IL"/>
        </a:p>
      </dgm:t>
    </dgm:pt>
    <dgm:pt modelId="{095DEE4D-076C-4D17-AB6B-9A0F67C707B3}">
      <dgm:prSet phldrT="[טקסט]"/>
      <dgm:spPr/>
      <dgm:t>
        <a:bodyPr/>
        <a:lstStyle/>
        <a:p>
          <a:pPr rtl="1"/>
          <a:r>
            <a:rPr lang="he-IL" dirty="0" err="1"/>
            <a:t>אצטילין</a:t>
          </a:r>
          <a:endParaRPr lang="he-IL" dirty="0"/>
        </a:p>
      </dgm:t>
    </dgm:pt>
    <dgm:pt modelId="{391F95A6-AE77-48B4-A86C-E3AE56279443}" type="parTrans" cxnId="{E8C593C1-7699-40CB-9706-474103CCFDC8}">
      <dgm:prSet/>
      <dgm:spPr/>
      <dgm:t>
        <a:bodyPr/>
        <a:lstStyle/>
        <a:p>
          <a:pPr rtl="1"/>
          <a:endParaRPr lang="he-IL"/>
        </a:p>
      </dgm:t>
    </dgm:pt>
    <dgm:pt modelId="{EF86F388-975B-4BE8-A821-4C2CAEB99246}" type="sibTrans" cxnId="{E8C593C1-7699-40CB-9706-474103CCFDC8}">
      <dgm:prSet/>
      <dgm:spPr/>
      <dgm:t>
        <a:bodyPr/>
        <a:lstStyle/>
        <a:p>
          <a:pPr rtl="1"/>
          <a:endParaRPr lang="he-IL"/>
        </a:p>
      </dgm:t>
    </dgm:pt>
    <dgm:pt modelId="{A59C700D-5CD5-435A-ACA2-0BE451B40F13}">
      <dgm:prSet phldrT="[טקסט]"/>
      <dgm:spPr/>
      <dgm:t>
        <a:bodyPr/>
        <a:lstStyle/>
        <a:p>
          <a:pPr rtl="1"/>
          <a:r>
            <a:rPr lang="he-IL" dirty="0"/>
            <a:t>חמצן רפואי</a:t>
          </a:r>
        </a:p>
      </dgm:t>
    </dgm:pt>
    <dgm:pt modelId="{017B6104-065B-43B2-9E2A-E6E4FB6C35B5}" type="parTrans" cxnId="{5C97B489-06F9-4D23-BA9D-E70DDD1D527C}">
      <dgm:prSet/>
      <dgm:spPr/>
      <dgm:t>
        <a:bodyPr/>
        <a:lstStyle/>
        <a:p>
          <a:pPr rtl="1"/>
          <a:endParaRPr lang="he-IL"/>
        </a:p>
      </dgm:t>
    </dgm:pt>
    <dgm:pt modelId="{8861A624-358E-49E4-B7E0-C03FEB14EB8A}" type="sibTrans" cxnId="{5C97B489-06F9-4D23-BA9D-E70DDD1D527C}">
      <dgm:prSet/>
      <dgm:spPr/>
      <dgm:t>
        <a:bodyPr/>
        <a:lstStyle/>
        <a:p>
          <a:pPr rtl="1"/>
          <a:endParaRPr lang="he-IL"/>
        </a:p>
      </dgm:t>
    </dgm:pt>
    <dgm:pt modelId="{CEC81F66-89E9-4301-9505-7D3A9AFFFF21}">
      <dgm:prSet phldrT="[טקסט]"/>
      <dgm:spPr/>
      <dgm:t>
        <a:bodyPr/>
        <a:lstStyle/>
        <a:p>
          <a:pPr rtl="1"/>
          <a:r>
            <a:rPr lang="he-IL" dirty="0" err="1"/>
            <a:t>ניטרוס</a:t>
          </a:r>
          <a:r>
            <a:rPr lang="he-IL" dirty="0"/>
            <a:t> אוקסיד</a:t>
          </a:r>
        </a:p>
      </dgm:t>
    </dgm:pt>
    <dgm:pt modelId="{E3DCFA50-C716-4FA2-B156-5822571F3C76}" type="parTrans" cxnId="{4E263243-BF98-47EF-903A-88963123A93E}">
      <dgm:prSet/>
      <dgm:spPr/>
      <dgm:t>
        <a:bodyPr/>
        <a:lstStyle/>
        <a:p>
          <a:pPr rtl="1"/>
          <a:endParaRPr lang="he-IL"/>
        </a:p>
      </dgm:t>
    </dgm:pt>
    <dgm:pt modelId="{9B93AF23-D803-4C4D-B4E5-5221D48F5C03}" type="sibTrans" cxnId="{4E263243-BF98-47EF-903A-88963123A93E}">
      <dgm:prSet/>
      <dgm:spPr/>
      <dgm:t>
        <a:bodyPr/>
        <a:lstStyle/>
        <a:p>
          <a:pPr rtl="1"/>
          <a:endParaRPr lang="he-IL"/>
        </a:p>
      </dgm:t>
    </dgm:pt>
    <dgm:pt modelId="{299AB528-8C0F-4A3F-AF41-AD63D027A3D4}">
      <dgm:prSet phldrT="[טקסט]" custT="1"/>
      <dgm:spPr/>
      <dgm:t>
        <a:bodyPr/>
        <a:lstStyle/>
        <a:p>
          <a:pPr rtl="1"/>
          <a:r>
            <a:rPr lang="he-IL" sz="1200" dirty="0" err="1"/>
            <a:t>ארסיין</a:t>
          </a:r>
          <a:endParaRPr lang="he-IL" sz="1200" dirty="0"/>
        </a:p>
      </dgm:t>
    </dgm:pt>
    <dgm:pt modelId="{FECB95BC-33D8-470C-A631-6700B1E30345}" type="parTrans" cxnId="{49470DA1-198C-421C-8E54-EE5527CADA32}">
      <dgm:prSet/>
      <dgm:spPr/>
      <dgm:t>
        <a:bodyPr/>
        <a:lstStyle/>
        <a:p>
          <a:pPr rtl="1"/>
          <a:endParaRPr lang="he-IL"/>
        </a:p>
      </dgm:t>
    </dgm:pt>
    <dgm:pt modelId="{A11D7F02-4978-4D44-A7BA-9E719345FFAF}" type="sibTrans" cxnId="{49470DA1-198C-421C-8E54-EE5527CADA32}">
      <dgm:prSet/>
      <dgm:spPr/>
      <dgm:t>
        <a:bodyPr/>
        <a:lstStyle/>
        <a:p>
          <a:pPr rtl="1"/>
          <a:endParaRPr lang="he-IL"/>
        </a:p>
      </dgm:t>
    </dgm:pt>
    <dgm:pt modelId="{8AF5CC90-1DB5-4CBB-B1A2-8DCC268FB740}">
      <dgm:prSet phldrT="[טקסט]"/>
      <dgm:spPr/>
      <dgm:t>
        <a:bodyPr/>
        <a:lstStyle/>
        <a:p>
          <a:pPr rtl="1"/>
          <a:r>
            <a:rPr lang="he-IL" dirty="0"/>
            <a:t>תערובת של גזיים מיוחדים</a:t>
          </a:r>
        </a:p>
      </dgm:t>
    </dgm:pt>
    <dgm:pt modelId="{E95848A1-4EA4-4026-86E5-5A67CA7585E7}" type="parTrans" cxnId="{9CAC9CE8-2B24-4C09-9945-71C3CD11E144}">
      <dgm:prSet/>
      <dgm:spPr/>
      <dgm:t>
        <a:bodyPr/>
        <a:lstStyle/>
        <a:p>
          <a:pPr rtl="1"/>
          <a:endParaRPr lang="he-IL"/>
        </a:p>
      </dgm:t>
    </dgm:pt>
    <dgm:pt modelId="{2A270430-88B7-46DE-BE01-FFE4BDC922D2}" type="sibTrans" cxnId="{9CAC9CE8-2B24-4C09-9945-71C3CD11E144}">
      <dgm:prSet/>
      <dgm:spPr/>
      <dgm:t>
        <a:bodyPr/>
        <a:lstStyle/>
        <a:p>
          <a:pPr rtl="1"/>
          <a:endParaRPr lang="he-IL"/>
        </a:p>
      </dgm:t>
    </dgm:pt>
    <dgm:pt modelId="{58ED9DE9-F667-4965-A347-CE18C4DDF117}" type="pres">
      <dgm:prSet presAssocID="{7FA37427-6412-46FD-A8C4-57D25847FDA3}" presName="diagram" presStyleCnt="0">
        <dgm:presLayoutVars>
          <dgm:dir/>
          <dgm:resizeHandles val="exact"/>
        </dgm:presLayoutVars>
      </dgm:prSet>
      <dgm:spPr/>
    </dgm:pt>
    <dgm:pt modelId="{7A70B2E9-0773-4A29-9200-A206E045ADF5}" type="pres">
      <dgm:prSet presAssocID="{4FA27101-C637-44A4-98AC-3A146C3C2029}" presName="node" presStyleLbl="node1" presStyleIdx="0" presStyleCnt="10">
        <dgm:presLayoutVars>
          <dgm:bulletEnabled val="1"/>
        </dgm:presLayoutVars>
      </dgm:prSet>
      <dgm:spPr/>
    </dgm:pt>
    <dgm:pt modelId="{5E935AAD-78FA-41CD-80AE-9E582EDF8334}" type="pres">
      <dgm:prSet presAssocID="{0C7701A1-D1EC-4787-B53A-06637DBD2ADF}" presName="sibTrans" presStyleCnt="0"/>
      <dgm:spPr/>
    </dgm:pt>
    <dgm:pt modelId="{9FAAA474-1B56-4468-805E-F2DFD8F21A5D}" type="pres">
      <dgm:prSet presAssocID="{1E9383C1-014F-4381-91E0-710A169821BD}" presName="node" presStyleLbl="node1" presStyleIdx="1" presStyleCnt="10" custScaleX="114857" custLinFactNeighborX="-2235" custLinFactNeighborY="-7328">
        <dgm:presLayoutVars>
          <dgm:bulletEnabled val="1"/>
        </dgm:presLayoutVars>
      </dgm:prSet>
      <dgm:spPr/>
    </dgm:pt>
    <dgm:pt modelId="{EE945408-045C-4939-A15B-0F5646C778C1}" type="pres">
      <dgm:prSet presAssocID="{14CD9EE1-CD6B-4DA1-8154-6E2EB6533DF4}" presName="sibTrans" presStyleCnt="0"/>
      <dgm:spPr/>
    </dgm:pt>
    <dgm:pt modelId="{82284257-27B5-43B1-B41F-D1DCF2487256}" type="pres">
      <dgm:prSet presAssocID="{FC1C9D7F-D8CE-499A-B3AA-2DB54518988A}" presName="node" presStyleLbl="node1" presStyleIdx="2" presStyleCnt="10">
        <dgm:presLayoutVars>
          <dgm:bulletEnabled val="1"/>
        </dgm:presLayoutVars>
      </dgm:prSet>
      <dgm:spPr/>
    </dgm:pt>
    <dgm:pt modelId="{EADF7339-379F-49E1-B652-ECEDBDF7FCB0}" type="pres">
      <dgm:prSet presAssocID="{E623AE30-7B23-4801-B753-035336365DC7}" presName="sibTrans" presStyleCnt="0"/>
      <dgm:spPr/>
    </dgm:pt>
    <dgm:pt modelId="{E04FA258-EA8E-4728-AD54-4A48E53C2E77}" type="pres">
      <dgm:prSet presAssocID="{98D9C284-CA4A-48D0-A32D-A36288D26925}" presName="node" presStyleLbl="node1" presStyleIdx="3" presStyleCnt="10">
        <dgm:presLayoutVars>
          <dgm:bulletEnabled val="1"/>
        </dgm:presLayoutVars>
      </dgm:prSet>
      <dgm:spPr/>
    </dgm:pt>
    <dgm:pt modelId="{58932441-DEF6-4160-A33E-0692F517E027}" type="pres">
      <dgm:prSet presAssocID="{34631F87-8799-4636-A92C-B891CAC3E79C}" presName="sibTrans" presStyleCnt="0"/>
      <dgm:spPr/>
    </dgm:pt>
    <dgm:pt modelId="{8E36B242-BF93-443F-9012-0A19C08F3532}" type="pres">
      <dgm:prSet presAssocID="{03A63A94-8214-408A-BD5D-5A5B889800D1}" presName="node" presStyleLbl="node1" presStyleIdx="4" presStyleCnt="10">
        <dgm:presLayoutVars>
          <dgm:bulletEnabled val="1"/>
        </dgm:presLayoutVars>
      </dgm:prSet>
      <dgm:spPr/>
    </dgm:pt>
    <dgm:pt modelId="{ADF3A2CA-B178-4D2C-84B7-A44E961C4711}" type="pres">
      <dgm:prSet presAssocID="{C8349312-B69F-4969-8A90-D1F522A767D6}" presName="sibTrans" presStyleCnt="0"/>
      <dgm:spPr/>
    </dgm:pt>
    <dgm:pt modelId="{CEA470E5-1553-4A2D-8C28-76ECEC34EF59}" type="pres">
      <dgm:prSet presAssocID="{095DEE4D-076C-4D17-AB6B-9A0F67C707B3}" presName="node" presStyleLbl="node1" presStyleIdx="5" presStyleCnt="10">
        <dgm:presLayoutVars>
          <dgm:bulletEnabled val="1"/>
        </dgm:presLayoutVars>
      </dgm:prSet>
      <dgm:spPr/>
    </dgm:pt>
    <dgm:pt modelId="{5CB2B717-3692-4545-A1D8-08B905E77D08}" type="pres">
      <dgm:prSet presAssocID="{EF86F388-975B-4BE8-A821-4C2CAEB99246}" presName="sibTrans" presStyleCnt="0"/>
      <dgm:spPr/>
    </dgm:pt>
    <dgm:pt modelId="{E76A1825-F968-4380-9F65-07FF73BC236D}" type="pres">
      <dgm:prSet presAssocID="{A59C700D-5CD5-435A-ACA2-0BE451B40F13}" presName="node" presStyleLbl="node1" presStyleIdx="6" presStyleCnt="10">
        <dgm:presLayoutVars>
          <dgm:bulletEnabled val="1"/>
        </dgm:presLayoutVars>
      </dgm:prSet>
      <dgm:spPr/>
    </dgm:pt>
    <dgm:pt modelId="{14C1953B-39FB-4A9D-9F72-E6F8422C75FB}" type="pres">
      <dgm:prSet presAssocID="{8861A624-358E-49E4-B7E0-C03FEB14EB8A}" presName="sibTrans" presStyleCnt="0"/>
      <dgm:spPr/>
    </dgm:pt>
    <dgm:pt modelId="{CEAFAF95-74A8-4383-BDE5-0DE3A039A6C4}" type="pres">
      <dgm:prSet presAssocID="{CEC81F66-89E9-4301-9505-7D3A9AFFFF21}" presName="node" presStyleLbl="node1" presStyleIdx="7" presStyleCnt="10">
        <dgm:presLayoutVars>
          <dgm:bulletEnabled val="1"/>
        </dgm:presLayoutVars>
      </dgm:prSet>
      <dgm:spPr/>
    </dgm:pt>
    <dgm:pt modelId="{5F460D37-312A-4127-8F0A-134EBDB62482}" type="pres">
      <dgm:prSet presAssocID="{9B93AF23-D803-4C4D-B4E5-5221D48F5C03}" presName="sibTrans" presStyleCnt="0"/>
      <dgm:spPr/>
    </dgm:pt>
    <dgm:pt modelId="{15FA0EE7-A457-4BA7-8047-B23DDE9B3631}" type="pres">
      <dgm:prSet presAssocID="{299AB528-8C0F-4A3F-AF41-AD63D027A3D4}" presName="node" presStyleLbl="node1" presStyleIdx="8" presStyleCnt="10" custLinFactNeighborX="-6419" custLinFactNeighborY="-398">
        <dgm:presLayoutVars>
          <dgm:bulletEnabled val="1"/>
        </dgm:presLayoutVars>
      </dgm:prSet>
      <dgm:spPr/>
    </dgm:pt>
    <dgm:pt modelId="{20F42CC0-AD66-49D1-AF12-7B2852F0D372}" type="pres">
      <dgm:prSet presAssocID="{A11D7F02-4978-4D44-A7BA-9E719345FFAF}" presName="sibTrans" presStyleCnt="0"/>
      <dgm:spPr/>
    </dgm:pt>
    <dgm:pt modelId="{C1150940-2DBF-4111-9D48-21D8668B702C}" type="pres">
      <dgm:prSet presAssocID="{8AF5CC90-1DB5-4CBB-B1A2-8DCC268FB740}" presName="node" presStyleLbl="node1" presStyleIdx="9" presStyleCnt="10">
        <dgm:presLayoutVars>
          <dgm:bulletEnabled val="1"/>
        </dgm:presLayoutVars>
      </dgm:prSet>
      <dgm:spPr/>
    </dgm:pt>
  </dgm:ptLst>
  <dgm:cxnLst>
    <dgm:cxn modelId="{B6B29F00-8696-476F-8ADF-7B5A07C3D13A}" type="presOf" srcId="{A59C700D-5CD5-435A-ACA2-0BE451B40F13}" destId="{E76A1825-F968-4380-9F65-07FF73BC236D}" srcOrd="0" destOrd="0" presId="urn:microsoft.com/office/officeart/2005/8/layout/default#1"/>
    <dgm:cxn modelId="{3E4C2101-0D8C-4AA9-8D0B-D39800A69260}" type="presOf" srcId="{7FA37427-6412-46FD-A8C4-57D25847FDA3}" destId="{58ED9DE9-F667-4965-A347-CE18C4DDF117}" srcOrd="0" destOrd="0" presId="urn:microsoft.com/office/officeart/2005/8/layout/default#1"/>
    <dgm:cxn modelId="{4EEB7304-8A7B-42F2-A310-267C51DA533E}" srcId="{7FA37427-6412-46FD-A8C4-57D25847FDA3}" destId="{98D9C284-CA4A-48D0-A32D-A36288D26925}" srcOrd="3" destOrd="0" parTransId="{62F6E615-9787-4E11-90FE-0F666F07E880}" sibTransId="{34631F87-8799-4636-A92C-B891CAC3E79C}"/>
    <dgm:cxn modelId="{F2E4670B-2A0F-4FC0-9D1D-82320D4DC3A2}" type="presOf" srcId="{98D9C284-CA4A-48D0-A32D-A36288D26925}" destId="{E04FA258-EA8E-4728-AD54-4A48E53C2E77}" srcOrd="0" destOrd="0" presId="urn:microsoft.com/office/officeart/2005/8/layout/default#1"/>
    <dgm:cxn modelId="{7FCCF217-3E48-4FE1-B3BE-90450CFDA2FC}" type="presOf" srcId="{4FA27101-C637-44A4-98AC-3A146C3C2029}" destId="{7A70B2E9-0773-4A29-9200-A206E045ADF5}" srcOrd="0" destOrd="0" presId="urn:microsoft.com/office/officeart/2005/8/layout/default#1"/>
    <dgm:cxn modelId="{80BA5B1E-2A46-4EDA-9B51-35CC6F6A2394}" srcId="{7FA37427-6412-46FD-A8C4-57D25847FDA3}" destId="{4FA27101-C637-44A4-98AC-3A146C3C2029}" srcOrd="0" destOrd="0" parTransId="{F149D1F1-1796-446C-B652-024E93D6D438}" sibTransId="{0C7701A1-D1EC-4787-B53A-06637DBD2ADF}"/>
    <dgm:cxn modelId="{D43B3421-C862-459C-BD60-C83B5B936593}" srcId="{7FA37427-6412-46FD-A8C4-57D25847FDA3}" destId="{1E9383C1-014F-4381-91E0-710A169821BD}" srcOrd="1" destOrd="0" parTransId="{82409D1B-B3A4-427F-90AE-EFD66E709F58}" sibTransId="{14CD9EE1-CD6B-4DA1-8154-6E2EB6533DF4}"/>
    <dgm:cxn modelId="{784EF623-CEFD-4E6C-85CD-4F2AFCA4377E}" type="presOf" srcId="{095DEE4D-076C-4D17-AB6B-9A0F67C707B3}" destId="{CEA470E5-1553-4A2D-8C28-76ECEC34EF59}" srcOrd="0" destOrd="0" presId="urn:microsoft.com/office/officeart/2005/8/layout/default#1"/>
    <dgm:cxn modelId="{4E263243-BF98-47EF-903A-88963123A93E}" srcId="{7FA37427-6412-46FD-A8C4-57D25847FDA3}" destId="{CEC81F66-89E9-4301-9505-7D3A9AFFFF21}" srcOrd="7" destOrd="0" parTransId="{E3DCFA50-C716-4FA2-B156-5822571F3C76}" sibTransId="{9B93AF23-D803-4C4D-B4E5-5221D48F5C03}"/>
    <dgm:cxn modelId="{125AF446-F390-43EE-A709-66B405C1ECD2}" srcId="{7FA37427-6412-46FD-A8C4-57D25847FDA3}" destId="{03A63A94-8214-408A-BD5D-5A5B889800D1}" srcOrd="4" destOrd="0" parTransId="{49F26F9E-2839-4D2F-AABE-947032280AA0}" sibTransId="{C8349312-B69F-4969-8A90-D1F522A767D6}"/>
    <dgm:cxn modelId="{9FC33768-6B90-4250-8162-E59C8E042044}" type="presOf" srcId="{1E9383C1-014F-4381-91E0-710A169821BD}" destId="{9FAAA474-1B56-4468-805E-F2DFD8F21A5D}" srcOrd="0" destOrd="0" presId="urn:microsoft.com/office/officeart/2005/8/layout/default#1"/>
    <dgm:cxn modelId="{02417B56-DE23-4F1B-8E5D-065A74FE6143}" type="presOf" srcId="{03A63A94-8214-408A-BD5D-5A5B889800D1}" destId="{8E36B242-BF93-443F-9012-0A19C08F3532}" srcOrd="0" destOrd="0" presId="urn:microsoft.com/office/officeart/2005/8/layout/default#1"/>
    <dgm:cxn modelId="{67547E85-D289-4D1E-BF2D-14E4CC63A363}" type="presOf" srcId="{FC1C9D7F-D8CE-499A-B3AA-2DB54518988A}" destId="{82284257-27B5-43B1-B41F-D1DCF2487256}" srcOrd="0" destOrd="0" presId="urn:microsoft.com/office/officeart/2005/8/layout/default#1"/>
    <dgm:cxn modelId="{5C97B489-06F9-4D23-BA9D-E70DDD1D527C}" srcId="{7FA37427-6412-46FD-A8C4-57D25847FDA3}" destId="{A59C700D-5CD5-435A-ACA2-0BE451B40F13}" srcOrd="6" destOrd="0" parTransId="{017B6104-065B-43B2-9E2A-E6E4FB6C35B5}" sibTransId="{8861A624-358E-49E4-B7E0-C03FEB14EB8A}"/>
    <dgm:cxn modelId="{94F72F8B-111D-48C4-B4B2-213B12CD9F8E}" srcId="{7FA37427-6412-46FD-A8C4-57D25847FDA3}" destId="{FC1C9D7F-D8CE-499A-B3AA-2DB54518988A}" srcOrd="2" destOrd="0" parTransId="{E046CBB8-9CD1-41DF-946A-68FF966A0BF2}" sibTransId="{E623AE30-7B23-4801-B753-035336365DC7}"/>
    <dgm:cxn modelId="{49470DA1-198C-421C-8E54-EE5527CADA32}" srcId="{7FA37427-6412-46FD-A8C4-57D25847FDA3}" destId="{299AB528-8C0F-4A3F-AF41-AD63D027A3D4}" srcOrd="8" destOrd="0" parTransId="{FECB95BC-33D8-470C-A631-6700B1E30345}" sibTransId="{A11D7F02-4978-4D44-A7BA-9E719345FFAF}"/>
    <dgm:cxn modelId="{1D76FEAB-83DC-4497-8DE6-9DFCBE82864E}" type="presOf" srcId="{8AF5CC90-1DB5-4CBB-B1A2-8DCC268FB740}" destId="{C1150940-2DBF-4111-9D48-21D8668B702C}" srcOrd="0" destOrd="0" presId="urn:microsoft.com/office/officeart/2005/8/layout/default#1"/>
    <dgm:cxn modelId="{986768BB-BD67-4D20-973E-1D214CA4B6B3}" type="presOf" srcId="{CEC81F66-89E9-4301-9505-7D3A9AFFFF21}" destId="{CEAFAF95-74A8-4383-BDE5-0DE3A039A6C4}" srcOrd="0" destOrd="0" presId="urn:microsoft.com/office/officeart/2005/8/layout/default#1"/>
    <dgm:cxn modelId="{E8C593C1-7699-40CB-9706-474103CCFDC8}" srcId="{7FA37427-6412-46FD-A8C4-57D25847FDA3}" destId="{095DEE4D-076C-4D17-AB6B-9A0F67C707B3}" srcOrd="5" destOrd="0" parTransId="{391F95A6-AE77-48B4-A86C-E3AE56279443}" sibTransId="{EF86F388-975B-4BE8-A821-4C2CAEB99246}"/>
    <dgm:cxn modelId="{9CAC9CE8-2B24-4C09-9945-71C3CD11E144}" srcId="{7FA37427-6412-46FD-A8C4-57D25847FDA3}" destId="{8AF5CC90-1DB5-4CBB-B1A2-8DCC268FB740}" srcOrd="9" destOrd="0" parTransId="{E95848A1-4EA4-4026-86E5-5A67CA7585E7}" sibTransId="{2A270430-88B7-46DE-BE01-FFE4BDC922D2}"/>
    <dgm:cxn modelId="{35BC3FFA-BC1D-4023-90FE-D91D3CBACD49}" type="presOf" srcId="{299AB528-8C0F-4A3F-AF41-AD63D027A3D4}" destId="{15FA0EE7-A457-4BA7-8047-B23DDE9B3631}" srcOrd="0" destOrd="0" presId="urn:microsoft.com/office/officeart/2005/8/layout/default#1"/>
    <dgm:cxn modelId="{91CAD602-DA57-4F81-8257-7B757686D9E9}" type="presParOf" srcId="{58ED9DE9-F667-4965-A347-CE18C4DDF117}" destId="{7A70B2E9-0773-4A29-9200-A206E045ADF5}" srcOrd="0" destOrd="0" presId="urn:microsoft.com/office/officeart/2005/8/layout/default#1"/>
    <dgm:cxn modelId="{4D00768D-7D49-4887-B1AC-C19A121B4A7B}" type="presParOf" srcId="{58ED9DE9-F667-4965-A347-CE18C4DDF117}" destId="{5E935AAD-78FA-41CD-80AE-9E582EDF8334}" srcOrd="1" destOrd="0" presId="urn:microsoft.com/office/officeart/2005/8/layout/default#1"/>
    <dgm:cxn modelId="{C2960E2E-7CE0-4642-831B-7233E2D9036A}" type="presParOf" srcId="{58ED9DE9-F667-4965-A347-CE18C4DDF117}" destId="{9FAAA474-1B56-4468-805E-F2DFD8F21A5D}" srcOrd="2" destOrd="0" presId="urn:microsoft.com/office/officeart/2005/8/layout/default#1"/>
    <dgm:cxn modelId="{9E6B6971-2A58-4D91-9004-2D8C6BF325EB}" type="presParOf" srcId="{58ED9DE9-F667-4965-A347-CE18C4DDF117}" destId="{EE945408-045C-4939-A15B-0F5646C778C1}" srcOrd="3" destOrd="0" presId="urn:microsoft.com/office/officeart/2005/8/layout/default#1"/>
    <dgm:cxn modelId="{0344E148-85AA-4C7F-91F5-C9AAEC27427E}" type="presParOf" srcId="{58ED9DE9-F667-4965-A347-CE18C4DDF117}" destId="{82284257-27B5-43B1-B41F-D1DCF2487256}" srcOrd="4" destOrd="0" presId="urn:microsoft.com/office/officeart/2005/8/layout/default#1"/>
    <dgm:cxn modelId="{DB9B9938-2C43-4282-BEEE-6022DFEC40F6}" type="presParOf" srcId="{58ED9DE9-F667-4965-A347-CE18C4DDF117}" destId="{EADF7339-379F-49E1-B652-ECEDBDF7FCB0}" srcOrd="5" destOrd="0" presId="urn:microsoft.com/office/officeart/2005/8/layout/default#1"/>
    <dgm:cxn modelId="{42DF71D4-1E0A-4570-A35A-8F297533241E}" type="presParOf" srcId="{58ED9DE9-F667-4965-A347-CE18C4DDF117}" destId="{E04FA258-EA8E-4728-AD54-4A48E53C2E77}" srcOrd="6" destOrd="0" presId="urn:microsoft.com/office/officeart/2005/8/layout/default#1"/>
    <dgm:cxn modelId="{8AD03053-C618-4CE2-9B1A-FA2589F8BF44}" type="presParOf" srcId="{58ED9DE9-F667-4965-A347-CE18C4DDF117}" destId="{58932441-DEF6-4160-A33E-0692F517E027}" srcOrd="7" destOrd="0" presId="urn:microsoft.com/office/officeart/2005/8/layout/default#1"/>
    <dgm:cxn modelId="{72777C3D-4D3B-4539-B5EC-17F0243263DC}" type="presParOf" srcId="{58ED9DE9-F667-4965-A347-CE18C4DDF117}" destId="{8E36B242-BF93-443F-9012-0A19C08F3532}" srcOrd="8" destOrd="0" presId="urn:microsoft.com/office/officeart/2005/8/layout/default#1"/>
    <dgm:cxn modelId="{1964B4F8-24FA-4C90-8D37-35D645E1290A}" type="presParOf" srcId="{58ED9DE9-F667-4965-A347-CE18C4DDF117}" destId="{ADF3A2CA-B178-4D2C-84B7-A44E961C4711}" srcOrd="9" destOrd="0" presId="urn:microsoft.com/office/officeart/2005/8/layout/default#1"/>
    <dgm:cxn modelId="{1E850ACE-F242-4CFE-98B0-4F9CC5A0DC57}" type="presParOf" srcId="{58ED9DE9-F667-4965-A347-CE18C4DDF117}" destId="{CEA470E5-1553-4A2D-8C28-76ECEC34EF59}" srcOrd="10" destOrd="0" presId="urn:microsoft.com/office/officeart/2005/8/layout/default#1"/>
    <dgm:cxn modelId="{254BB129-B4D9-4E55-9816-4BEA6DD15C80}" type="presParOf" srcId="{58ED9DE9-F667-4965-A347-CE18C4DDF117}" destId="{5CB2B717-3692-4545-A1D8-08B905E77D08}" srcOrd="11" destOrd="0" presId="urn:microsoft.com/office/officeart/2005/8/layout/default#1"/>
    <dgm:cxn modelId="{408E0CA3-297E-42E0-8067-4FAA0CA687A7}" type="presParOf" srcId="{58ED9DE9-F667-4965-A347-CE18C4DDF117}" destId="{E76A1825-F968-4380-9F65-07FF73BC236D}" srcOrd="12" destOrd="0" presId="urn:microsoft.com/office/officeart/2005/8/layout/default#1"/>
    <dgm:cxn modelId="{64BCA853-DB87-4E4D-9E1B-9CF3EA18826F}" type="presParOf" srcId="{58ED9DE9-F667-4965-A347-CE18C4DDF117}" destId="{14C1953B-39FB-4A9D-9F72-E6F8422C75FB}" srcOrd="13" destOrd="0" presId="urn:microsoft.com/office/officeart/2005/8/layout/default#1"/>
    <dgm:cxn modelId="{615353A3-06E3-49BF-97CE-DA8D2A3A0133}" type="presParOf" srcId="{58ED9DE9-F667-4965-A347-CE18C4DDF117}" destId="{CEAFAF95-74A8-4383-BDE5-0DE3A039A6C4}" srcOrd="14" destOrd="0" presId="urn:microsoft.com/office/officeart/2005/8/layout/default#1"/>
    <dgm:cxn modelId="{5BFBFF29-3E50-49E6-8CD4-5C462F9364BD}" type="presParOf" srcId="{58ED9DE9-F667-4965-A347-CE18C4DDF117}" destId="{5F460D37-312A-4127-8F0A-134EBDB62482}" srcOrd="15" destOrd="0" presId="urn:microsoft.com/office/officeart/2005/8/layout/default#1"/>
    <dgm:cxn modelId="{09F3A3DF-E7D2-4156-A415-14EE91288801}" type="presParOf" srcId="{58ED9DE9-F667-4965-A347-CE18C4DDF117}" destId="{15FA0EE7-A457-4BA7-8047-B23DDE9B3631}" srcOrd="16" destOrd="0" presId="urn:microsoft.com/office/officeart/2005/8/layout/default#1"/>
    <dgm:cxn modelId="{EEB332C5-555C-45D0-AD53-FA8F94AAFF0A}" type="presParOf" srcId="{58ED9DE9-F667-4965-A347-CE18C4DDF117}" destId="{20F42CC0-AD66-49D1-AF12-7B2852F0D372}" srcOrd="17" destOrd="0" presId="urn:microsoft.com/office/officeart/2005/8/layout/default#1"/>
    <dgm:cxn modelId="{FD34658F-E233-41D0-8199-2F914583671D}" type="presParOf" srcId="{58ED9DE9-F667-4965-A347-CE18C4DDF117}" destId="{C1150940-2DBF-4111-9D48-21D8668B702C}" srcOrd="18" destOrd="0" presId="urn:microsoft.com/office/officeart/2005/8/layout/defaul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8F3487-EADA-4628-A5AA-4C95B5D212C5}"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he-IL"/>
        </a:p>
      </dgm:t>
    </dgm:pt>
    <dgm:pt modelId="{D731E7B3-CE6B-4E30-8027-9415E29BE90A}">
      <dgm:prSet phldrT="[טקסט]" custT="1"/>
      <dgm:spPr>
        <a:solidFill>
          <a:srgbClr val="92D050"/>
        </a:solidFill>
      </dgm:spPr>
      <dgm:t>
        <a:bodyPr/>
        <a:lstStyle/>
        <a:p>
          <a:pPr rtl="1"/>
          <a:r>
            <a:rPr lang="he-IL" sz="2800" dirty="0">
              <a:solidFill>
                <a:schemeClr val="tx1"/>
              </a:solidFill>
              <a:cs typeface="Aharoni" pitchFamily="2" charset="-79"/>
            </a:rPr>
            <a:t>החמצן חיוני לנשימה של כל יצור חי</a:t>
          </a:r>
        </a:p>
      </dgm:t>
    </dgm:pt>
    <dgm:pt modelId="{386D211A-F3DE-4C5E-9449-66BB7C91A2CB}" type="parTrans" cxnId="{F6053436-8A5B-4D5B-9FC9-62D1D61734A1}">
      <dgm:prSet/>
      <dgm:spPr/>
      <dgm:t>
        <a:bodyPr/>
        <a:lstStyle/>
        <a:p>
          <a:pPr rtl="1"/>
          <a:endParaRPr lang="he-IL">
            <a:solidFill>
              <a:schemeClr val="tx1"/>
            </a:solidFill>
          </a:endParaRPr>
        </a:p>
      </dgm:t>
    </dgm:pt>
    <dgm:pt modelId="{36957CEA-BE44-4AEB-9A5E-2B381A81A7C3}" type="sibTrans" cxnId="{F6053436-8A5B-4D5B-9FC9-62D1D61734A1}">
      <dgm:prSet/>
      <dgm:spPr/>
      <dgm:t>
        <a:bodyPr/>
        <a:lstStyle/>
        <a:p>
          <a:pPr rtl="1"/>
          <a:endParaRPr lang="he-IL">
            <a:solidFill>
              <a:schemeClr val="tx1"/>
            </a:solidFill>
          </a:endParaRPr>
        </a:p>
      </dgm:t>
    </dgm:pt>
    <dgm:pt modelId="{A1A491AB-8BDC-4706-B939-D83F28B69025}">
      <dgm:prSet phldrT="[טקסט]" custT="1"/>
      <dgm:spPr>
        <a:solidFill>
          <a:schemeClr val="tx2">
            <a:lumMod val="60000"/>
            <a:lumOff val="40000"/>
          </a:schemeClr>
        </a:solidFill>
      </dgm:spPr>
      <dgm:t>
        <a:bodyPr/>
        <a:lstStyle/>
        <a:p>
          <a:pPr rtl="1"/>
          <a:r>
            <a:rPr lang="he-IL" sz="2800" dirty="0">
              <a:solidFill>
                <a:schemeClr val="tx1"/>
              </a:solidFill>
              <a:cs typeface="Aharoni" pitchFamily="2" charset="-79"/>
            </a:rPr>
            <a:t>חמצן ממלא תפקיד חיוני בבתי חולים ונחשב לפיכך כתרופה לכל דבר</a:t>
          </a:r>
          <a:r>
            <a:rPr lang="he-IL" sz="3100" dirty="0">
              <a:solidFill>
                <a:schemeClr val="tx1"/>
              </a:solidFill>
              <a:cs typeface="Aharoni" pitchFamily="2" charset="-79"/>
            </a:rPr>
            <a:t>. </a:t>
          </a:r>
          <a:endParaRPr lang="he-IL" sz="3100" dirty="0">
            <a:solidFill>
              <a:schemeClr val="tx1"/>
            </a:solidFill>
          </a:endParaRPr>
        </a:p>
      </dgm:t>
    </dgm:pt>
    <dgm:pt modelId="{E5D95617-4275-418F-BC9A-5E2E81B44B87}" type="parTrans" cxnId="{62936BA8-CDBE-4917-A3FD-07B38B622893}">
      <dgm:prSet/>
      <dgm:spPr/>
      <dgm:t>
        <a:bodyPr/>
        <a:lstStyle/>
        <a:p>
          <a:pPr rtl="1"/>
          <a:endParaRPr lang="he-IL">
            <a:solidFill>
              <a:schemeClr val="tx1"/>
            </a:solidFill>
          </a:endParaRPr>
        </a:p>
      </dgm:t>
    </dgm:pt>
    <dgm:pt modelId="{44DCACA3-72F1-4151-9D34-B5E7110ADD88}" type="sibTrans" cxnId="{62936BA8-CDBE-4917-A3FD-07B38B622893}">
      <dgm:prSet/>
      <dgm:spPr/>
      <dgm:t>
        <a:bodyPr/>
        <a:lstStyle/>
        <a:p>
          <a:pPr rtl="1"/>
          <a:endParaRPr lang="he-IL">
            <a:solidFill>
              <a:schemeClr val="tx1"/>
            </a:solidFill>
          </a:endParaRPr>
        </a:p>
      </dgm:t>
    </dgm:pt>
    <dgm:pt modelId="{1FB904BE-4249-45F4-9729-699B85F57634}">
      <dgm:prSet phldrT="[טקסט]" custT="1"/>
      <dgm:spPr>
        <a:solidFill>
          <a:schemeClr val="accent2">
            <a:lumMod val="20000"/>
            <a:lumOff val="80000"/>
          </a:schemeClr>
        </a:solidFill>
      </dgm:spPr>
      <dgm:t>
        <a:bodyPr/>
        <a:lstStyle/>
        <a:p>
          <a:pPr rtl="1"/>
          <a:r>
            <a:rPr lang="he-IL" sz="2800" dirty="0">
              <a:solidFill>
                <a:schemeClr val="tx1"/>
              </a:solidFill>
              <a:cs typeface="Aharoni" pitchFamily="2" charset="-79"/>
            </a:rPr>
            <a:t>ממלא תפקיד מרכזי בכל תהליך אנרגטי, מהדלקת גפרור ועד הנעת תחנת כוח ענקית</a:t>
          </a:r>
        </a:p>
      </dgm:t>
    </dgm:pt>
    <dgm:pt modelId="{B0F6C649-D096-4939-B81F-3E9571EE0A25}" type="parTrans" cxnId="{1D582DA5-7E2C-4707-BC0A-7F4A5F9743EB}">
      <dgm:prSet/>
      <dgm:spPr/>
      <dgm:t>
        <a:bodyPr/>
        <a:lstStyle/>
        <a:p>
          <a:pPr rtl="1"/>
          <a:endParaRPr lang="he-IL">
            <a:solidFill>
              <a:schemeClr val="tx1"/>
            </a:solidFill>
          </a:endParaRPr>
        </a:p>
      </dgm:t>
    </dgm:pt>
    <dgm:pt modelId="{A7EDFEE4-93F8-44F1-8944-E38EB3619D2D}" type="sibTrans" cxnId="{1D582DA5-7E2C-4707-BC0A-7F4A5F9743EB}">
      <dgm:prSet/>
      <dgm:spPr/>
      <dgm:t>
        <a:bodyPr/>
        <a:lstStyle/>
        <a:p>
          <a:pPr rtl="1"/>
          <a:endParaRPr lang="he-IL">
            <a:solidFill>
              <a:schemeClr val="tx1"/>
            </a:solidFill>
          </a:endParaRPr>
        </a:p>
      </dgm:t>
    </dgm:pt>
    <dgm:pt modelId="{AD14D47D-3058-4B37-9C8B-B20DDC58AD1B}">
      <dgm:prSet phldrT="[טקסט]" custT="1"/>
      <dgm:spPr>
        <a:solidFill>
          <a:srgbClr val="FFC000"/>
        </a:solidFill>
      </dgm:spPr>
      <dgm:t>
        <a:bodyPr/>
        <a:lstStyle/>
        <a:p>
          <a:pPr rtl="1"/>
          <a:r>
            <a:rPr lang="he-IL" sz="2800" dirty="0">
              <a:solidFill>
                <a:schemeClr val="tx1"/>
              </a:solidFill>
              <a:cs typeface="Aharoni" pitchFamily="2" charset="-79"/>
            </a:rPr>
            <a:t>חמצן (</a:t>
          </a:r>
          <a:r>
            <a:rPr lang="en-US" sz="2800" dirty="0">
              <a:solidFill>
                <a:schemeClr val="tx1"/>
              </a:solidFill>
              <a:cs typeface="Aharoni" pitchFamily="2" charset="-79"/>
            </a:rPr>
            <a:t>O</a:t>
          </a:r>
          <a:r>
            <a:rPr lang="en-US" sz="2800" baseline="-25000" dirty="0">
              <a:solidFill>
                <a:schemeClr val="tx1"/>
              </a:solidFill>
              <a:cs typeface="Aharoni" pitchFamily="2" charset="-79"/>
            </a:rPr>
            <a:t>2</a:t>
          </a:r>
          <a:r>
            <a:rPr lang="he-IL" sz="2800" dirty="0">
              <a:solidFill>
                <a:schemeClr val="tx1"/>
              </a:solidFill>
              <a:cs typeface="Aharoni" pitchFamily="2" charset="-79"/>
            </a:rPr>
            <a:t>) תופס 21% מנפח האוויר ובלעדיו לא ייתכנו חיים בכדור הארץ</a:t>
          </a:r>
        </a:p>
      </dgm:t>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C1DAA476-09DD-49E1-A46C-DF5D6CF093BA}" type="parTrans" cxnId="{F40A32F9-CA15-455D-B849-B4698408F624}">
      <dgm:prSet/>
      <dgm:spPr/>
      <dgm:t>
        <a:bodyPr/>
        <a:lstStyle/>
        <a:p>
          <a:endParaRPr lang="en-US">
            <a:solidFill>
              <a:schemeClr val="tx1"/>
            </a:solidFill>
          </a:endParaRPr>
        </a:p>
      </dgm:t>
    </dgm:pt>
    <dgm:pt modelId="{8C8EAB85-5349-4815-8C43-C63AE5FA6180}" type="sibTrans" cxnId="{F40A32F9-CA15-455D-B849-B4698408F624}">
      <dgm:prSet/>
      <dgm:spPr/>
      <dgm:t>
        <a:bodyPr/>
        <a:lstStyle/>
        <a:p>
          <a:endParaRPr lang="en-US">
            <a:solidFill>
              <a:schemeClr val="tx1"/>
            </a:solidFill>
          </a:endParaRPr>
        </a:p>
      </dgm:t>
    </dgm:pt>
    <dgm:pt modelId="{784C9FB5-F28C-4DC6-AB16-4174CFF196C0}" type="pres">
      <dgm:prSet presAssocID="{A48F3487-EADA-4628-A5AA-4C95B5D212C5}" presName="linear" presStyleCnt="0">
        <dgm:presLayoutVars>
          <dgm:animLvl val="lvl"/>
          <dgm:resizeHandles val="exact"/>
        </dgm:presLayoutVars>
      </dgm:prSet>
      <dgm:spPr/>
    </dgm:pt>
    <dgm:pt modelId="{0C2FE442-2D50-4DB0-B0EC-3202AF111785}" type="pres">
      <dgm:prSet presAssocID="{AD14D47D-3058-4B37-9C8B-B20DDC58AD1B}" presName="parentText" presStyleLbl="node1" presStyleIdx="0" presStyleCnt="3" custScaleY="118498" custLinFactNeighborY="-69948">
        <dgm:presLayoutVars>
          <dgm:chMax val="0"/>
          <dgm:bulletEnabled val="1"/>
        </dgm:presLayoutVars>
      </dgm:prSet>
      <dgm:spPr/>
    </dgm:pt>
    <dgm:pt modelId="{2934CD48-0F7F-4239-8BA6-739D9FDE0818}" type="pres">
      <dgm:prSet presAssocID="{8C8EAB85-5349-4815-8C43-C63AE5FA6180}" presName="spacer" presStyleCnt="0"/>
      <dgm:spPr/>
    </dgm:pt>
    <dgm:pt modelId="{AC448DBC-F7DE-4257-B1A2-B449BF00E235}" type="pres">
      <dgm:prSet presAssocID="{D731E7B3-CE6B-4E30-8027-9415E29BE90A}" presName="parentText" presStyleLbl="node1" presStyleIdx="1" presStyleCnt="3" custLinFactNeighborX="-980" custLinFactNeighborY="-19709">
        <dgm:presLayoutVars>
          <dgm:chMax val="0"/>
          <dgm:bulletEnabled val="1"/>
        </dgm:presLayoutVars>
      </dgm:prSet>
      <dgm:spPr/>
    </dgm:pt>
    <dgm:pt modelId="{54A23269-970A-431C-BCB4-6EA3D1B6E040}" type="pres">
      <dgm:prSet presAssocID="{36957CEA-BE44-4AEB-9A5E-2B381A81A7C3}" presName="spacer" presStyleCnt="0"/>
      <dgm:spPr/>
    </dgm:pt>
    <dgm:pt modelId="{5855A3A1-8109-4773-ADBF-2946D87CFB7E}" type="pres">
      <dgm:prSet presAssocID="{A1A491AB-8BDC-4706-B939-D83F28B69025}" presName="parentText" presStyleLbl="node1" presStyleIdx="2" presStyleCnt="3" custLinFactNeighborX="-980" custLinFactNeighborY="-3660">
        <dgm:presLayoutVars>
          <dgm:chMax val="0"/>
          <dgm:bulletEnabled val="1"/>
        </dgm:presLayoutVars>
      </dgm:prSet>
      <dgm:spPr/>
    </dgm:pt>
    <dgm:pt modelId="{08ADD241-CD20-4776-931E-1A77E5653377}" type="pres">
      <dgm:prSet presAssocID="{A1A491AB-8BDC-4706-B939-D83F28B69025}" presName="childText" presStyleLbl="revTx" presStyleIdx="0" presStyleCnt="1">
        <dgm:presLayoutVars>
          <dgm:bulletEnabled val="1"/>
        </dgm:presLayoutVars>
      </dgm:prSet>
      <dgm:spPr/>
    </dgm:pt>
  </dgm:ptLst>
  <dgm:cxnLst>
    <dgm:cxn modelId="{B2C32B00-E2AE-4235-B1B5-0DD8343ADD0E}" type="presOf" srcId="{AD14D47D-3058-4B37-9C8B-B20DDC58AD1B}" destId="{0C2FE442-2D50-4DB0-B0EC-3202AF111785}" srcOrd="0" destOrd="0" presId="urn:microsoft.com/office/officeart/2005/8/layout/vList2"/>
    <dgm:cxn modelId="{9F4FD231-2A66-4B50-B91C-7A6031FF0D17}" type="presOf" srcId="{A1A491AB-8BDC-4706-B939-D83F28B69025}" destId="{5855A3A1-8109-4773-ADBF-2946D87CFB7E}" srcOrd="0" destOrd="0" presId="urn:microsoft.com/office/officeart/2005/8/layout/vList2"/>
    <dgm:cxn modelId="{F6053436-8A5B-4D5B-9FC9-62D1D61734A1}" srcId="{A48F3487-EADA-4628-A5AA-4C95B5D212C5}" destId="{D731E7B3-CE6B-4E30-8027-9415E29BE90A}" srcOrd="1" destOrd="0" parTransId="{386D211A-F3DE-4C5E-9449-66BB7C91A2CB}" sibTransId="{36957CEA-BE44-4AEB-9A5E-2B381A81A7C3}"/>
    <dgm:cxn modelId="{10D2C861-5E57-4D87-B452-DB1726865A48}" type="presOf" srcId="{1FB904BE-4249-45F4-9729-699B85F57634}" destId="{08ADD241-CD20-4776-931E-1A77E5653377}" srcOrd="0" destOrd="0" presId="urn:microsoft.com/office/officeart/2005/8/layout/vList2"/>
    <dgm:cxn modelId="{1D582DA5-7E2C-4707-BC0A-7F4A5F9743EB}" srcId="{A1A491AB-8BDC-4706-B939-D83F28B69025}" destId="{1FB904BE-4249-45F4-9729-699B85F57634}" srcOrd="0" destOrd="0" parTransId="{B0F6C649-D096-4939-B81F-3E9571EE0A25}" sibTransId="{A7EDFEE4-93F8-44F1-8944-E38EB3619D2D}"/>
    <dgm:cxn modelId="{62936BA8-CDBE-4917-A3FD-07B38B622893}" srcId="{A48F3487-EADA-4628-A5AA-4C95B5D212C5}" destId="{A1A491AB-8BDC-4706-B939-D83F28B69025}" srcOrd="2" destOrd="0" parTransId="{E5D95617-4275-418F-BC9A-5E2E81B44B87}" sibTransId="{44DCACA3-72F1-4151-9D34-B5E7110ADD88}"/>
    <dgm:cxn modelId="{E5C027ED-EA10-45B2-BA7E-CACCDAE93B5C}" type="presOf" srcId="{D731E7B3-CE6B-4E30-8027-9415E29BE90A}" destId="{AC448DBC-F7DE-4257-B1A2-B449BF00E235}" srcOrd="0" destOrd="0" presId="urn:microsoft.com/office/officeart/2005/8/layout/vList2"/>
    <dgm:cxn modelId="{EAA4F1ED-165B-4A32-952E-EBAE6547C497}" type="presOf" srcId="{A48F3487-EADA-4628-A5AA-4C95B5D212C5}" destId="{784C9FB5-F28C-4DC6-AB16-4174CFF196C0}" srcOrd="0" destOrd="0" presId="urn:microsoft.com/office/officeart/2005/8/layout/vList2"/>
    <dgm:cxn modelId="{F40A32F9-CA15-455D-B849-B4698408F624}" srcId="{A48F3487-EADA-4628-A5AA-4C95B5D212C5}" destId="{AD14D47D-3058-4B37-9C8B-B20DDC58AD1B}" srcOrd="0" destOrd="0" parTransId="{C1DAA476-09DD-49E1-A46C-DF5D6CF093BA}" sibTransId="{8C8EAB85-5349-4815-8C43-C63AE5FA6180}"/>
    <dgm:cxn modelId="{0596F4E8-3AE8-4A6C-A867-FCE8E3EAA85A}" type="presParOf" srcId="{784C9FB5-F28C-4DC6-AB16-4174CFF196C0}" destId="{0C2FE442-2D50-4DB0-B0EC-3202AF111785}" srcOrd="0" destOrd="0" presId="urn:microsoft.com/office/officeart/2005/8/layout/vList2"/>
    <dgm:cxn modelId="{50CB379A-BAC9-4259-AE43-6BD4C4B3AE2F}" type="presParOf" srcId="{784C9FB5-F28C-4DC6-AB16-4174CFF196C0}" destId="{2934CD48-0F7F-4239-8BA6-739D9FDE0818}" srcOrd="1" destOrd="0" presId="urn:microsoft.com/office/officeart/2005/8/layout/vList2"/>
    <dgm:cxn modelId="{D1B21A46-9EBC-4106-9917-CEDFDA5E9560}" type="presParOf" srcId="{784C9FB5-F28C-4DC6-AB16-4174CFF196C0}" destId="{AC448DBC-F7DE-4257-B1A2-B449BF00E235}" srcOrd="2" destOrd="0" presId="urn:microsoft.com/office/officeart/2005/8/layout/vList2"/>
    <dgm:cxn modelId="{20B0A645-C16E-4E45-95B0-ECB044FEE039}" type="presParOf" srcId="{784C9FB5-F28C-4DC6-AB16-4174CFF196C0}" destId="{54A23269-970A-431C-BCB4-6EA3D1B6E040}" srcOrd="3" destOrd="0" presId="urn:microsoft.com/office/officeart/2005/8/layout/vList2"/>
    <dgm:cxn modelId="{CF95E50D-D52F-46EB-AAD2-26C8FFDC7EEE}" type="presParOf" srcId="{784C9FB5-F28C-4DC6-AB16-4174CFF196C0}" destId="{5855A3A1-8109-4773-ADBF-2946D87CFB7E}" srcOrd="4" destOrd="0" presId="urn:microsoft.com/office/officeart/2005/8/layout/vList2"/>
    <dgm:cxn modelId="{E1DC0C6F-7631-475E-A150-793A8C124720}" type="presParOf" srcId="{784C9FB5-F28C-4DC6-AB16-4174CFF196C0}" destId="{08ADD241-CD20-4776-931E-1A77E5653377}"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FDA0FB8-3DCC-4D90-9A6D-5829854E1402}" type="doc">
      <dgm:prSet loTypeId="urn:microsoft.com/office/officeart/2005/8/layout/matrix1" loCatId="matrix" qsTypeId="urn:microsoft.com/office/officeart/2005/8/quickstyle/simple1" qsCatId="simple" csTypeId="urn:microsoft.com/office/officeart/2005/8/colors/accent3_2" csCatId="accent3" phldr="1"/>
      <dgm:spPr/>
      <dgm:t>
        <a:bodyPr/>
        <a:lstStyle/>
        <a:p>
          <a:pPr rtl="1"/>
          <a:endParaRPr lang="he-IL"/>
        </a:p>
      </dgm:t>
    </dgm:pt>
    <dgm:pt modelId="{EE57791B-2BC8-4A70-AC8B-CF86710D6036}">
      <dgm:prSet phldrT="[טקסט]">
        <dgm:style>
          <a:lnRef idx="2">
            <a:schemeClr val="accent4"/>
          </a:lnRef>
          <a:fillRef idx="1">
            <a:schemeClr val="lt1"/>
          </a:fillRef>
          <a:effectRef idx="0">
            <a:schemeClr val="accent4"/>
          </a:effectRef>
          <a:fontRef idx="minor">
            <a:schemeClr val="dk1"/>
          </a:fontRef>
        </dgm:style>
      </dgm:prSet>
      <dgm:spPr/>
      <dgm:t>
        <a:bodyPr/>
        <a:lstStyle/>
        <a:p>
          <a:pPr rtl="1"/>
          <a:r>
            <a:rPr lang="he-IL" b="1" cap="none" spc="0">
              <a:ln w="12700">
                <a:prstDash val="solid"/>
              </a:ln>
              <a:effectLst>
                <a:outerShdw blurRad="41275" dist="20320" dir="1800000" algn="tl" rotWithShape="0">
                  <a:srgbClr val="000000">
                    <a:alpha val="40000"/>
                  </a:srgbClr>
                </a:outerShdw>
              </a:effectLst>
              <a:cs typeface="Aharoni" pitchFamily="2" charset="-79"/>
            </a:rPr>
            <a:t>מימן</a:t>
          </a:r>
          <a:endParaRPr lang="he-IL" b="1" cap="none" spc="0" dirty="0">
            <a:ln w="12700">
              <a:prstDash val="solid"/>
            </a:ln>
            <a:effectLst>
              <a:outerShdw blurRad="41275" dist="20320" dir="1800000" algn="tl" rotWithShape="0">
                <a:srgbClr val="000000">
                  <a:alpha val="40000"/>
                </a:srgbClr>
              </a:outerShdw>
            </a:effectLst>
            <a:cs typeface="Aharoni" pitchFamily="2" charset="-79"/>
          </a:endParaRPr>
        </a:p>
      </dgm:t>
    </dgm:pt>
    <dgm:pt modelId="{BD79AF6D-8CA2-49F8-8781-204BCD0F986F}" type="parTrans" cxnId="{608B6E14-7E60-4DAF-A63B-51CD131B9C3A}">
      <dgm:prSet/>
      <dgm:spPr/>
      <dgm:t>
        <a:bodyPr/>
        <a:lstStyle/>
        <a:p>
          <a:pPr rtl="1"/>
          <a:endParaRPr lang="he-IL">
            <a:cs typeface="Aharoni" pitchFamily="2" charset="-79"/>
          </a:endParaRPr>
        </a:p>
      </dgm:t>
    </dgm:pt>
    <dgm:pt modelId="{28BF43AE-D237-4D71-A90E-D28F8256701E}" type="sibTrans" cxnId="{608B6E14-7E60-4DAF-A63B-51CD131B9C3A}">
      <dgm:prSet/>
      <dgm:spPr/>
      <dgm:t>
        <a:bodyPr/>
        <a:lstStyle/>
        <a:p>
          <a:pPr rtl="1"/>
          <a:endParaRPr lang="he-IL">
            <a:cs typeface="Aharoni" pitchFamily="2" charset="-79"/>
          </a:endParaRPr>
        </a:p>
      </dgm:t>
    </dgm:pt>
    <dgm:pt modelId="{51EBE8E5-EF12-4539-856A-FC8BC6F1261F}">
      <dgm:prSet phldrT="[טקסט]"/>
      <dgm:spPr/>
      <dgm:t>
        <a:bodyPr/>
        <a:lstStyle/>
        <a:p>
          <a:pPr rtl="1"/>
          <a:r>
            <a:rPr lang="he-IL" b="1" cap="none" spc="0" dirty="0">
              <a:ln w="12700">
                <a:prstDash val="solid"/>
              </a:ln>
              <a:effectLst>
                <a:outerShdw blurRad="41275" dist="20320" dir="1800000" algn="tl" rotWithShape="0">
                  <a:srgbClr val="000000">
                    <a:alpha val="40000"/>
                  </a:srgbClr>
                </a:outerShdw>
              </a:effectLst>
              <a:cs typeface="Aharoni" pitchFamily="2" charset="-79"/>
            </a:rPr>
            <a:t>מימן (</a:t>
          </a:r>
          <a:r>
            <a:rPr lang="en-US" b="1" cap="none" spc="0" dirty="0">
              <a:ln w="12700">
                <a:prstDash val="solid"/>
              </a:ln>
              <a:effectLst>
                <a:outerShdw blurRad="41275" dist="20320" dir="1800000" algn="tl" rotWithShape="0">
                  <a:srgbClr val="000000">
                    <a:alpha val="40000"/>
                  </a:srgbClr>
                </a:outerShdw>
              </a:effectLst>
              <a:cs typeface="Aharoni" pitchFamily="2" charset="-79"/>
            </a:rPr>
            <a:t>H</a:t>
          </a:r>
          <a:r>
            <a:rPr lang="en-US" b="1" cap="none" spc="0" baseline="-25000" dirty="0">
              <a:ln w="12700">
                <a:prstDash val="solid"/>
              </a:ln>
              <a:effectLst>
                <a:outerShdw blurRad="41275" dist="20320" dir="1800000" algn="tl" rotWithShape="0">
                  <a:srgbClr val="000000">
                    <a:alpha val="40000"/>
                  </a:srgbClr>
                </a:outerShdw>
              </a:effectLst>
              <a:cs typeface="Aharoni" pitchFamily="2" charset="-79"/>
            </a:rPr>
            <a:t>2</a:t>
          </a:r>
          <a:r>
            <a:rPr lang="he-IL" b="1" cap="none" spc="0" dirty="0">
              <a:ln w="12700">
                <a:prstDash val="solid"/>
              </a:ln>
              <a:effectLst>
                <a:outerShdw blurRad="41275" dist="20320" dir="1800000" algn="tl" rotWithShape="0">
                  <a:srgbClr val="000000">
                    <a:alpha val="40000"/>
                  </a:srgbClr>
                </a:outerShdw>
              </a:effectLst>
              <a:cs typeface="Aharoni" pitchFamily="2" charset="-79"/>
            </a:rPr>
            <a:t>) הוא היסוד הקל ביותר</a:t>
          </a:r>
        </a:p>
      </dgm:t>
    </dgm:pt>
    <dgm:pt modelId="{5F5D5621-56D2-420D-9E32-82B115272975}" type="parTrans" cxnId="{DCC339B3-3089-458D-BF2A-901FEE69E14D}">
      <dgm:prSet/>
      <dgm:spPr/>
      <dgm:t>
        <a:bodyPr/>
        <a:lstStyle/>
        <a:p>
          <a:pPr rtl="1"/>
          <a:endParaRPr lang="he-IL">
            <a:cs typeface="Aharoni" pitchFamily="2" charset="-79"/>
          </a:endParaRPr>
        </a:p>
      </dgm:t>
    </dgm:pt>
    <dgm:pt modelId="{6328DD8A-8F87-4379-BB37-5CEE855AF921}" type="sibTrans" cxnId="{DCC339B3-3089-458D-BF2A-901FEE69E14D}">
      <dgm:prSet/>
      <dgm:spPr/>
      <dgm:t>
        <a:bodyPr/>
        <a:lstStyle/>
        <a:p>
          <a:pPr rtl="1"/>
          <a:endParaRPr lang="he-IL">
            <a:cs typeface="Aharoni" pitchFamily="2" charset="-79"/>
          </a:endParaRPr>
        </a:p>
      </dgm:t>
    </dgm:pt>
    <dgm:pt modelId="{C8D87D8A-E611-4712-9E8A-E030FB365BBD}">
      <dgm:prSet phldrT="[טקסט]" custT="1"/>
      <dgm:spPr/>
      <dgm:t>
        <a:bodyPr/>
        <a:lstStyle/>
        <a:p>
          <a:pPr rtl="1"/>
          <a:r>
            <a:rPr lang="he-IL" sz="2400" b="1" cap="none" spc="0">
              <a:ln w="12700">
                <a:prstDash val="solid"/>
              </a:ln>
              <a:effectLst>
                <a:outerShdw blurRad="41275" dist="20320" dir="1800000" algn="tl" rotWithShape="0">
                  <a:srgbClr val="000000">
                    <a:alpha val="40000"/>
                  </a:srgbClr>
                </a:outerShdw>
              </a:effectLst>
              <a:cs typeface="Aharoni" pitchFamily="2" charset="-79"/>
            </a:rPr>
            <a:t>יכול להיות נפיץ ודליק ביותר</a:t>
          </a:r>
          <a:endParaRPr lang="he-IL" sz="2400" b="1" cap="none" spc="0" dirty="0">
            <a:ln w="12700">
              <a:prstDash val="solid"/>
            </a:ln>
            <a:effectLst>
              <a:outerShdw blurRad="41275" dist="20320" dir="1800000" algn="tl" rotWithShape="0">
                <a:srgbClr val="000000">
                  <a:alpha val="40000"/>
                </a:srgbClr>
              </a:outerShdw>
            </a:effectLst>
            <a:cs typeface="Aharoni" pitchFamily="2" charset="-79"/>
          </a:endParaRPr>
        </a:p>
      </dgm:t>
    </dgm:pt>
    <dgm:pt modelId="{D35BDAA0-7CA8-4F9B-BB0A-B4AB105491DD}" type="parTrans" cxnId="{60A4D197-D5F8-4FAB-8C95-E852658AFD4E}">
      <dgm:prSet/>
      <dgm:spPr/>
      <dgm:t>
        <a:bodyPr/>
        <a:lstStyle/>
        <a:p>
          <a:pPr rtl="1"/>
          <a:endParaRPr lang="he-IL">
            <a:cs typeface="Aharoni" pitchFamily="2" charset="-79"/>
          </a:endParaRPr>
        </a:p>
      </dgm:t>
    </dgm:pt>
    <dgm:pt modelId="{1B4F6B71-C2F4-4913-A8CA-ACF64C65DBAA}" type="sibTrans" cxnId="{60A4D197-D5F8-4FAB-8C95-E852658AFD4E}">
      <dgm:prSet/>
      <dgm:spPr/>
      <dgm:t>
        <a:bodyPr/>
        <a:lstStyle/>
        <a:p>
          <a:pPr rtl="1"/>
          <a:endParaRPr lang="he-IL">
            <a:cs typeface="Aharoni" pitchFamily="2" charset="-79"/>
          </a:endParaRPr>
        </a:p>
      </dgm:t>
    </dgm:pt>
    <dgm:pt modelId="{F8C9E861-113D-4C3D-AD2E-6D1D174D81F0}">
      <dgm:prSet phldrT="[טקסט]" custT="1"/>
      <dgm:spPr/>
      <dgm:t>
        <a:bodyPr/>
        <a:lstStyle/>
        <a:p>
          <a:pPr rtl="1"/>
          <a:r>
            <a:rPr lang="he-IL" sz="2400" b="1" cap="none" spc="0">
              <a:ln w="12700">
                <a:prstDash val="solid"/>
              </a:ln>
              <a:effectLst>
                <a:outerShdw blurRad="41275" dist="20320" dir="1800000" algn="tl" rotWithShape="0">
                  <a:srgbClr val="000000">
                    <a:alpha val="40000"/>
                  </a:srgbClr>
                </a:outerShdw>
              </a:effectLst>
              <a:cs typeface="Aharoni" pitchFamily="2" charset="-79"/>
            </a:rPr>
            <a:t>מופק בתהליכי זיקוק של התעשיות הפטרוכימיות ובתהליכי אלקטרוליזה</a:t>
          </a:r>
          <a:r>
            <a:rPr lang="he-IL" sz="2000" b="1" cap="none" spc="0">
              <a:ln w="12700">
                <a:prstDash val="solid"/>
              </a:ln>
              <a:effectLst>
                <a:outerShdw blurRad="41275" dist="20320" dir="1800000" algn="tl" rotWithShape="0">
                  <a:srgbClr val="000000">
                    <a:alpha val="40000"/>
                  </a:srgbClr>
                </a:outerShdw>
              </a:effectLst>
              <a:cs typeface="Aharoni" pitchFamily="2" charset="-79"/>
            </a:rPr>
            <a:t>. </a:t>
          </a:r>
          <a:endParaRPr lang="he-IL" sz="2000" b="1" cap="none" spc="0" dirty="0">
            <a:ln w="12700">
              <a:prstDash val="solid"/>
            </a:ln>
            <a:effectLst>
              <a:outerShdw blurRad="41275" dist="20320" dir="1800000" algn="tl" rotWithShape="0">
                <a:srgbClr val="000000">
                  <a:alpha val="40000"/>
                </a:srgbClr>
              </a:outerShdw>
            </a:effectLst>
            <a:cs typeface="Aharoni" pitchFamily="2" charset="-79"/>
          </a:endParaRPr>
        </a:p>
      </dgm:t>
    </dgm:pt>
    <dgm:pt modelId="{2BE699E0-C334-4321-B698-1305C1849301}" type="parTrans" cxnId="{5998CB37-E787-4A54-A5B3-28A9A95772B7}">
      <dgm:prSet/>
      <dgm:spPr/>
      <dgm:t>
        <a:bodyPr/>
        <a:lstStyle/>
        <a:p>
          <a:pPr rtl="1"/>
          <a:endParaRPr lang="he-IL">
            <a:cs typeface="Aharoni" pitchFamily="2" charset="-79"/>
          </a:endParaRPr>
        </a:p>
      </dgm:t>
    </dgm:pt>
    <dgm:pt modelId="{1C0F2481-886E-4FE2-8372-A8D6E1E5917C}" type="sibTrans" cxnId="{5998CB37-E787-4A54-A5B3-28A9A95772B7}">
      <dgm:prSet/>
      <dgm:spPr/>
      <dgm:t>
        <a:bodyPr/>
        <a:lstStyle/>
        <a:p>
          <a:pPr rtl="1"/>
          <a:endParaRPr lang="he-IL">
            <a:cs typeface="Aharoni" pitchFamily="2" charset="-79"/>
          </a:endParaRPr>
        </a:p>
      </dgm:t>
    </dgm:pt>
    <dgm:pt modelId="{594A2F48-7A64-406A-A53C-2411EB5B83A8}">
      <dgm:prSet phldrT="[טקסט]"/>
      <dgm:spPr/>
      <dgm:t>
        <a:bodyPr/>
        <a:lstStyle/>
        <a:p>
          <a:pPr rtl="1"/>
          <a:r>
            <a:rPr lang="he-IL" b="1" cap="none" spc="0">
              <a:ln w="12700">
                <a:prstDash val="solid"/>
              </a:ln>
              <a:effectLst>
                <a:outerShdw blurRad="41275" dist="20320" dir="1800000" algn="tl" rotWithShape="0">
                  <a:srgbClr val="000000">
                    <a:alpha val="40000"/>
                  </a:srgbClr>
                </a:outerShdw>
              </a:effectLst>
              <a:cs typeface="Aharoni" pitchFamily="2" charset="-79"/>
            </a:rPr>
            <a:t>מתרכב כמעט עם כל יסוד אחר </a:t>
          </a:r>
          <a:endParaRPr lang="he-IL" b="1" cap="none" spc="0" dirty="0">
            <a:ln w="12700">
              <a:prstDash val="solid"/>
            </a:ln>
            <a:effectLst>
              <a:outerShdw blurRad="41275" dist="20320" dir="1800000" algn="tl" rotWithShape="0">
                <a:srgbClr val="000000">
                  <a:alpha val="40000"/>
                </a:srgbClr>
              </a:outerShdw>
            </a:effectLst>
            <a:cs typeface="Aharoni" pitchFamily="2" charset="-79"/>
          </a:endParaRPr>
        </a:p>
      </dgm:t>
    </dgm:pt>
    <dgm:pt modelId="{C3352FB9-7AC5-4AFF-AB4D-92B6D061648F}" type="sibTrans" cxnId="{2BD62E1F-8A86-45AA-9283-6C249C06950C}">
      <dgm:prSet/>
      <dgm:spPr/>
      <dgm:t>
        <a:bodyPr/>
        <a:lstStyle/>
        <a:p>
          <a:pPr rtl="1"/>
          <a:endParaRPr lang="he-IL">
            <a:cs typeface="Aharoni" pitchFamily="2" charset="-79"/>
          </a:endParaRPr>
        </a:p>
      </dgm:t>
    </dgm:pt>
    <dgm:pt modelId="{0F5489DB-BE1E-4CD7-9365-997E9131077B}" type="parTrans" cxnId="{2BD62E1F-8A86-45AA-9283-6C249C06950C}">
      <dgm:prSet/>
      <dgm:spPr/>
      <dgm:t>
        <a:bodyPr/>
        <a:lstStyle/>
        <a:p>
          <a:pPr rtl="1"/>
          <a:endParaRPr lang="he-IL">
            <a:cs typeface="Aharoni" pitchFamily="2" charset="-79"/>
          </a:endParaRPr>
        </a:p>
      </dgm:t>
    </dgm:pt>
    <dgm:pt modelId="{81371797-3CDB-47AA-B9B8-29A519080108}" type="pres">
      <dgm:prSet presAssocID="{1FDA0FB8-3DCC-4D90-9A6D-5829854E1402}" presName="diagram" presStyleCnt="0">
        <dgm:presLayoutVars>
          <dgm:chMax val="1"/>
          <dgm:dir/>
          <dgm:animLvl val="ctr"/>
          <dgm:resizeHandles val="exact"/>
        </dgm:presLayoutVars>
      </dgm:prSet>
      <dgm:spPr/>
    </dgm:pt>
    <dgm:pt modelId="{2B3DB1CD-E8BB-4E22-B0DB-DC507842E7E0}" type="pres">
      <dgm:prSet presAssocID="{1FDA0FB8-3DCC-4D90-9A6D-5829854E1402}" presName="matrix" presStyleCnt="0"/>
      <dgm:spPr/>
    </dgm:pt>
    <dgm:pt modelId="{A3951549-D9EE-4BFC-832C-01781A12E469}" type="pres">
      <dgm:prSet presAssocID="{1FDA0FB8-3DCC-4D90-9A6D-5829854E1402}" presName="tile1" presStyleLbl="node1" presStyleIdx="0" presStyleCnt="4"/>
      <dgm:spPr/>
    </dgm:pt>
    <dgm:pt modelId="{A3F96CE8-7AB1-452D-B5C2-8ACF10052B5B}" type="pres">
      <dgm:prSet presAssocID="{1FDA0FB8-3DCC-4D90-9A6D-5829854E1402}" presName="tile1text" presStyleLbl="node1" presStyleIdx="0" presStyleCnt="4">
        <dgm:presLayoutVars>
          <dgm:chMax val="0"/>
          <dgm:chPref val="0"/>
          <dgm:bulletEnabled val="1"/>
        </dgm:presLayoutVars>
      </dgm:prSet>
      <dgm:spPr/>
    </dgm:pt>
    <dgm:pt modelId="{C3FEC7F7-1813-47B5-92E1-8B9683A5F055}" type="pres">
      <dgm:prSet presAssocID="{1FDA0FB8-3DCC-4D90-9A6D-5829854E1402}" presName="tile2" presStyleLbl="node1" presStyleIdx="1" presStyleCnt="4"/>
      <dgm:spPr/>
    </dgm:pt>
    <dgm:pt modelId="{300935C0-11F4-4BE2-92A9-42C2BE8F649D}" type="pres">
      <dgm:prSet presAssocID="{1FDA0FB8-3DCC-4D90-9A6D-5829854E1402}" presName="tile2text" presStyleLbl="node1" presStyleIdx="1" presStyleCnt="4">
        <dgm:presLayoutVars>
          <dgm:chMax val="0"/>
          <dgm:chPref val="0"/>
          <dgm:bulletEnabled val="1"/>
        </dgm:presLayoutVars>
      </dgm:prSet>
      <dgm:spPr/>
    </dgm:pt>
    <dgm:pt modelId="{864F849C-9BF2-43E0-A576-310A56917BAC}" type="pres">
      <dgm:prSet presAssocID="{1FDA0FB8-3DCC-4D90-9A6D-5829854E1402}" presName="tile3" presStyleLbl="node1" presStyleIdx="2" presStyleCnt="4"/>
      <dgm:spPr/>
    </dgm:pt>
    <dgm:pt modelId="{47A6E2BA-5189-491F-8ABD-F32B3B9D3CB8}" type="pres">
      <dgm:prSet presAssocID="{1FDA0FB8-3DCC-4D90-9A6D-5829854E1402}" presName="tile3text" presStyleLbl="node1" presStyleIdx="2" presStyleCnt="4">
        <dgm:presLayoutVars>
          <dgm:chMax val="0"/>
          <dgm:chPref val="0"/>
          <dgm:bulletEnabled val="1"/>
        </dgm:presLayoutVars>
      </dgm:prSet>
      <dgm:spPr/>
    </dgm:pt>
    <dgm:pt modelId="{E577AF8F-AA79-451F-8CA0-2FCADBAE9F78}" type="pres">
      <dgm:prSet presAssocID="{1FDA0FB8-3DCC-4D90-9A6D-5829854E1402}" presName="tile4" presStyleLbl="node1" presStyleIdx="3" presStyleCnt="4"/>
      <dgm:spPr/>
    </dgm:pt>
    <dgm:pt modelId="{E4398922-CA0B-4F58-889C-16ABBE43B6DD}" type="pres">
      <dgm:prSet presAssocID="{1FDA0FB8-3DCC-4D90-9A6D-5829854E1402}" presName="tile4text" presStyleLbl="node1" presStyleIdx="3" presStyleCnt="4">
        <dgm:presLayoutVars>
          <dgm:chMax val="0"/>
          <dgm:chPref val="0"/>
          <dgm:bulletEnabled val="1"/>
        </dgm:presLayoutVars>
      </dgm:prSet>
      <dgm:spPr/>
    </dgm:pt>
    <dgm:pt modelId="{A27B5069-1F6D-4204-8B0B-221340FAF5C0}" type="pres">
      <dgm:prSet presAssocID="{1FDA0FB8-3DCC-4D90-9A6D-5829854E1402}" presName="centerTile" presStyleLbl="fgShp" presStyleIdx="0" presStyleCnt="1">
        <dgm:presLayoutVars>
          <dgm:chMax val="0"/>
          <dgm:chPref val="0"/>
        </dgm:presLayoutVars>
      </dgm:prSet>
      <dgm:spPr/>
    </dgm:pt>
  </dgm:ptLst>
  <dgm:cxnLst>
    <dgm:cxn modelId="{608B6E14-7E60-4DAF-A63B-51CD131B9C3A}" srcId="{1FDA0FB8-3DCC-4D90-9A6D-5829854E1402}" destId="{EE57791B-2BC8-4A70-AC8B-CF86710D6036}" srcOrd="0" destOrd="0" parTransId="{BD79AF6D-8CA2-49F8-8781-204BCD0F986F}" sibTransId="{28BF43AE-D237-4D71-A90E-D28F8256701E}"/>
    <dgm:cxn modelId="{2BD62E1F-8A86-45AA-9283-6C249C06950C}" srcId="{EE57791B-2BC8-4A70-AC8B-CF86710D6036}" destId="{594A2F48-7A64-406A-A53C-2411EB5B83A8}" srcOrd="0" destOrd="0" parTransId="{0F5489DB-BE1E-4CD7-9365-997E9131077B}" sibTransId="{C3352FB9-7AC5-4AFF-AB4D-92B6D061648F}"/>
    <dgm:cxn modelId="{5EDC3B29-A62D-4C0A-B490-88AE3C0273D5}" type="presOf" srcId="{EE57791B-2BC8-4A70-AC8B-CF86710D6036}" destId="{A27B5069-1F6D-4204-8B0B-221340FAF5C0}" srcOrd="0" destOrd="0" presId="urn:microsoft.com/office/officeart/2005/8/layout/matrix1"/>
    <dgm:cxn modelId="{5998CB37-E787-4A54-A5B3-28A9A95772B7}" srcId="{EE57791B-2BC8-4A70-AC8B-CF86710D6036}" destId="{F8C9E861-113D-4C3D-AD2E-6D1D174D81F0}" srcOrd="3" destOrd="0" parTransId="{2BE699E0-C334-4321-B698-1305C1849301}" sibTransId="{1C0F2481-886E-4FE2-8372-A8D6E1E5917C}"/>
    <dgm:cxn modelId="{4FA6BD40-6764-411A-81F1-1EA5212D057A}" type="presOf" srcId="{594A2F48-7A64-406A-A53C-2411EB5B83A8}" destId="{A3951549-D9EE-4BFC-832C-01781A12E469}" srcOrd="0" destOrd="0" presId="urn:microsoft.com/office/officeart/2005/8/layout/matrix1"/>
    <dgm:cxn modelId="{220DB243-520A-4775-B461-ABEE85F87F99}" type="presOf" srcId="{51EBE8E5-EF12-4539-856A-FC8BC6F1261F}" destId="{C3FEC7F7-1813-47B5-92E1-8B9683A5F055}" srcOrd="0" destOrd="0" presId="urn:microsoft.com/office/officeart/2005/8/layout/matrix1"/>
    <dgm:cxn modelId="{2D752151-928E-42B0-BA73-A070CBE20273}" type="presOf" srcId="{C8D87D8A-E611-4712-9E8A-E030FB365BBD}" destId="{47A6E2BA-5189-491F-8ABD-F32B3B9D3CB8}" srcOrd="1" destOrd="0" presId="urn:microsoft.com/office/officeart/2005/8/layout/matrix1"/>
    <dgm:cxn modelId="{694B4D78-6048-4AA0-8052-4F1A45A3079F}" type="presOf" srcId="{51EBE8E5-EF12-4539-856A-FC8BC6F1261F}" destId="{300935C0-11F4-4BE2-92A9-42C2BE8F649D}" srcOrd="1" destOrd="0" presId="urn:microsoft.com/office/officeart/2005/8/layout/matrix1"/>
    <dgm:cxn modelId="{FB36C059-5A4F-4D0D-8934-45AE5F77A5FA}" type="presOf" srcId="{F8C9E861-113D-4C3D-AD2E-6D1D174D81F0}" destId="{E4398922-CA0B-4F58-889C-16ABBE43B6DD}" srcOrd="1" destOrd="0" presId="urn:microsoft.com/office/officeart/2005/8/layout/matrix1"/>
    <dgm:cxn modelId="{36DD928D-B341-474A-B203-D885A1CF623D}" type="presOf" srcId="{F8C9E861-113D-4C3D-AD2E-6D1D174D81F0}" destId="{E577AF8F-AA79-451F-8CA0-2FCADBAE9F78}" srcOrd="0" destOrd="0" presId="urn:microsoft.com/office/officeart/2005/8/layout/matrix1"/>
    <dgm:cxn modelId="{C7A84F97-5448-4B7D-A69A-B6A8F7E1BEEC}" type="presOf" srcId="{C8D87D8A-E611-4712-9E8A-E030FB365BBD}" destId="{864F849C-9BF2-43E0-A576-310A56917BAC}" srcOrd="0" destOrd="0" presId="urn:microsoft.com/office/officeart/2005/8/layout/matrix1"/>
    <dgm:cxn modelId="{60A4D197-D5F8-4FAB-8C95-E852658AFD4E}" srcId="{EE57791B-2BC8-4A70-AC8B-CF86710D6036}" destId="{C8D87D8A-E611-4712-9E8A-E030FB365BBD}" srcOrd="2" destOrd="0" parTransId="{D35BDAA0-7CA8-4F9B-BB0A-B4AB105491DD}" sibTransId="{1B4F6B71-C2F4-4913-A8CA-ACF64C65DBAA}"/>
    <dgm:cxn modelId="{DCC339B3-3089-458D-BF2A-901FEE69E14D}" srcId="{EE57791B-2BC8-4A70-AC8B-CF86710D6036}" destId="{51EBE8E5-EF12-4539-856A-FC8BC6F1261F}" srcOrd="1" destOrd="0" parTransId="{5F5D5621-56D2-420D-9E32-82B115272975}" sibTransId="{6328DD8A-8F87-4379-BB37-5CEE855AF921}"/>
    <dgm:cxn modelId="{7E7A0EC4-A01F-46ED-B816-DEA9C9A7399A}" type="presOf" srcId="{594A2F48-7A64-406A-A53C-2411EB5B83A8}" destId="{A3F96CE8-7AB1-452D-B5C2-8ACF10052B5B}" srcOrd="1" destOrd="0" presId="urn:microsoft.com/office/officeart/2005/8/layout/matrix1"/>
    <dgm:cxn modelId="{A7A18AF4-0707-4DD9-9006-21CB2E211769}" type="presOf" srcId="{1FDA0FB8-3DCC-4D90-9A6D-5829854E1402}" destId="{81371797-3CDB-47AA-B9B8-29A519080108}" srcOrd="0" destOrd="0" presId="urn:microsoft.com/office/officeart/2005/8/layout/matrix1"/>
    <dgm:cxn modelId="{31B53B7F-AAAC-4705-B4E0-8B78333B6870}" type="presParOf" srcId="{81371797-3CDB-47AA-B9B8-29A519080108}" destId="{2B3DB1CD-E8BB-4E22-B0DB-DC507842E7E0}" srcOrd="0" destOrd="0" presId="urn:microsoft.com/office/officeart/2005/8/layout/matrix1"/>
    <dgm:cxn modelId="{2429FDBD-F914-43AE-889B-133BEC18E520}" type="presParOf" srcId="{2B3DB1CD-E8BB-4E22-B0DB-DC507842E7E0}" destId="{A3951549-D9EE-4BFC-832C-01781A12E469}" srcOrd="0" destOrd="0" presId="urn:microsoft.com/office/officeart/2005/8/layout/matrix1"/>
    <dgm:cxn modelId="{A6CE6882-4225-4D3D-AFFE-97EE12A957CC}" type="presParOf" srcId="{2B3DB1CD-E8BB-4E22-B0DB-DC507842E7E0}" destId="{A3F96CE8-7AB1-452D-B5C2-8ACF10052B5B}" srcOrd="1" destOrd="0" presId="urn:microsoft.com/office/officeart/2005/8/layout/matrix1"/>
    <dgm:cxn modelId="{FCE7D5C1-7B0E-4C51-94C5-6BD10600C962}" type="presParOf" srcId="{2B3DB1CD-E8BB-4E22-B0DB-DC507842E7E0}" destId="{C3FEC7F7-1813-47B5-92E1-8B9683A5F055}" srcOrd="2" destOrd="0" presId="urn:microsoft.com/office/officeart/2005/8/layout/matrix1"/>
    <dgm:cxn modelId="{FFD2FA40-05B8-4272-B0FA-65E6E6E5A0A2}" type="presParOf" srcId="{2B3DB1CD-E8BB-4E22-B0DB-DC507842E7E0}" destId="{300935C0-11F4-4BE2-92A9-42C2BE8F649D}" srcOrd="3" destOrd="0" presId="urn:microsoft.com/office/officeart/2005/8/layout/matrix1"/>
    <dgm:cxn modelId="{40122417-3923-4D73-AF93-31027DF8718F}" type="presParOf" srcId="{2B3DB1CD-E8BB-4E22-B0DB-DC507842E7E0}" destId="{864F849C-9BF2-43E0-A576-310A56917BAC}" srcOrd="4" destOrd="0" presId="urn:microsoft.com/office/officeart/2005/8/layout/matrix1"/>
    <dgm:cxn modelId="{98A96C1F-EBEB-4CA9-B451-92E26E73D674}" type="presParOf" srcId="{2B3DB1CD-E8BB-4E22-B0DB-DC507842E7E0}" destId="{47A6E2BA-5189-491F-8ABD-F32B3B9D3CB8}" srcOrd="5" destOrd="0" presId="urn:microsoft.com/office/officeart/2005/8/layout/matrix1"/>
    <dgm:cxn modelId="{7B09B148-F569-4E69-A99F-6759844804EC}" type="presParOf" srcId="{2B3DB1CD-E8BB-4E22-B0DB-DC507842E7E0}" destId="{E577AF8F-AA79-451F-8CA0-2FCADBAE9F78}" srcOrd="6" destOrd="0" presId="urn:microsoft.com/office/officeart/2005/8/layout/matrix1"/>
    <dgm:cxn modelId="{8BEF1F63-FA19-46B9-9ED7-A59FA589F508}" type="presParOf" srcId="{2B3DB1CD-E8BB-4E22-B0DB-DC507842E7E0}" destId="{E4398922-CA0B-4F58-889C-16ABBE43B6DD}" srcOrd="7" destOrd="0" presId="urn:microsoft.com/office/officeart/2005/8/layout/matrix1"/>
    <dgm:cxn modelId="{634503CC-FFB4-4F30-860C-22F4C5628EDC}" type="presParOf" srcId="{81371797-3CDB-47AA-B9B8-29A519080108}" destId="{A27B5069-1F6D-4204-8B0B-221340FAF5C0}" srcOrd="1" destOrd="0" presId="urn:microsoft.com/office/officeart/2005/8/layout/matrix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DB90EC-8735-4474-A436-43E41A5922BC}" type="doc">
      <dgm:prSet loTypeId="urn:microsoft.com/office/officeart/2005/8/layout/matrix1" loCatId="matrix" qsTypeId="urn:microsoft.com/office/officeart/2005/8/quickstyle/simple1" qsCatId="simple" csTypeId="urn:microsoft.com/office/officeart/2005/8/colors/accent3_5" csCatId="accent3" phldr="1"/>
      <dgm:spPr/>
      <dgm:t>
        <a:bodyPr/>
        <a:lstStyle/>
        <a:p>
          <a:pPr rtl="1"/>
          <a:endParaRPr lang="he-IL"/>
        </a:p>
      </dgm:t>
    </dgm:pt>
    <dgm:pt modelId="{CB33251D-C5DC-408F-B71B-C86914AF17A6}">
      <dgm:prSet phldrT="[טקסט]">
        <dgm:style>
          <a:lnRef idx="2">
            <a:schemeClr val="accent2"/>
          </a:lnRef>
          <a:fillRef idx="1">
            <a:schemeClr val="lt1"/>
          </a:fillRef>
          <a:effectRef idx="0">
            <a:schemeClr val="accent2"/>
          </a:effectRef>
          <a:fontRef idx="minor">
            <a:schemeClr val="dk1"/>
          </a:fontRef>
        </dgm:style>
      </dgm:prSet>
      <dgm:spPr/>
      <dgm:t>
        <a:bodyPr/>
        <a:lstStyle/>
        <a:p>
          <a:pPr rtl="1"/>
          <a:r>
            <a:rPr lang="he-IL" b="1" cap="none" spc="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שימושים</a:t>
          </a:r>
          <a:endParaRPr lang="he-IL" b="1"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endParaRPr>
        </a:p>
      </dgm:t>
    </dgm:pt>
    <dgm:pt modelId="{0A44F043-729D-4DE4-B3B7-16CDA4694B9F}" type="parTrans" cxnId="{74DFD745-D05C-4546-98B6-B8C195FEE09B}">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964CDB54-D3A6-4B2A-ABF4-05483750B3BE}" type="sibTrans" cxnId="{74DFD745-D05C-4546-98B6-B8C195FEE09B}">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164931A2-CD28-4809-8AB7-7CBB7F7A7902}">
      <dgm:prSet phldrT="[טקסט]"/>
      <dgm:spPr/>
      <dgm:t>
        <a:bodyPr/>
        <a:lstStyle/>
        <a:p>
          <a:pPr rtl="1"/>
          <a:r>
            <a:rPr lang="he-IL" b="1" cap="none" spc="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תהליכים הקושרים חמצן</a:t>
          </a:r>
          <a:endParaRPr lang="he-IL" b="1"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endParaRPr>
        </a:p>
      </dgm:t>
    </dgm:pt>
    <dgm:pt modelId="{1A26A66F-890A-4361-89AE-D891BDF4345E}" type="parTrans" cxnId="{94F33FF1-1CF1-4379-B77A-8FDA639EBBCA}">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BC1DC938-300B-4B96-AEE5-FE2D899EA773}" type="sibTrans" cxnId="{94F33FF1-1CF1-4379-B77A-8FDA639EBBCA}">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1029C0F9-7472-45C1-B459-F6F517F82AAD}">
      <dgm:prSet phldrT="[טקסט]"/>
      <dgm:spPr/>
      <dgm:t>
        <a:bodyPr/>
        <a:lstStyle/>
        <a:p>
          <a:pPr rtl="1"/>
          <a:r>
            <a:rPr lang="he-IL" b="1" cap="none" spc="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קירור טורבינות בחברת חשמל</a:t>
          </a:r>
          <a:endParaRPr lang="he-IL" b="1"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endParaRPr>
        </a:p>
      </dgm:t>
    </dgm:pt>
    <dgm:pt modelId="{F6076752-26DD-4ECF-BB53-CF8C01182DB1}" type="parTrans" cxnId="{341EA6AD-B2DC-4630-B043-BD13672383DF}">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9B884873-AD41-4EB3-80C4-385068C399F5}" type="sibTrans" cxnId="{341EA6AD-B2DC-4630-B043-BD13672383DF}">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0572ABEC-9951-4D34-B780-7034D2835071}">
      <dgm:prSet phldrT="[טקסט]"/>
      <dgm:spPr/>
      <dgm:t>
        <a:bodyPr/>
        <a:lstStyle/>
        <a:p>
          <a:pPr rtl="1"/>
          <a:r>
            <a:rPr lang="he-IL" b="1" cap="none" spc="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טיפול תרמי במתכות לצרכי הקשיה וכד'</a:t>
          </a:r>
          <a:endParaRPr lang="he-IL" b="1"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endParaRPr>
        </a:p>
      </dgm:t>
    </dgm:pt>
    <dgm:pt modelId="{29236F7A-D262-4573-B561-A1B415D3E6C5}" type="parTrans" cxnId="{B8007242-246C-4327-A130-CC07E59C6E85}">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E01D3F89-AFC4-45C7-939A-7A3128FAF4A3}" type="sibTrans" cxnId="{B8007242-246C-4327-A130-CC07E59C6E85}">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C2D65E57-A5D1-4ED4-A3C4-80BA46355A75}">
      <dgm:prSet phldrT="[טקסט]"/>
      <dgm:spPr/>
      <dgm:t>
        <a:bodyPr/>
        <a:lstStyle/>
        <a:p>
          <a:pPr rtl="1"/>
          <a:r>
            <a:rPr lang="he-IL" b="1"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דלק לצוללות</a:t>
          </a:r>
        </a:p>
      </dgm:t>
    </dgm:pt>
    <dgm:pt modelId="{BC8D9E24-B0C8-411B-B979-F81C1D025C2E}" type="parTrans" cxnId="{E39A1773-ED3F-4385-8779-7ACF71963C42}">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8540A781-FE91-4D74-83CB-C420A8F75A75}" type="sibTrans" cxnId="{E39A1773-ED3F-4385-8779-7ACF71963C42}">
      <dgm:prSet/>
      <dgm:spPr/>
      <dgm:t>
        <a:bodyPr/>
        <a:lstStyle/>
        <a:p>
          <a:pPr rtl="1"/>
          <a:endParaRPr lang="he-IL"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GA Arabesque" pitchFamily="2" charset="2"/>
            <a:cs typeface="Aharoni" pitchFamily="2" charset="-79"/>
          </a:endParaRPr>
        </a:p>
      </dgm:t>
    </dgm:pt>
    <dgm:pt modelId="{6503AAFD-D13D-449A-AECB-B9D6F196A4D3}" type="pres">
      <dgm:prSet presAssocID="{33DB90EC-8735-4474-A436-43E41A5922BC}" presName="diagram" presStyleCnt="0">
        <dgm:presLayoutVars>
          <dgm:chMax val="1"/>
          <dgm:dir/>
          <dgm:animLvl val="ctr"/>
          <dgm:resizeHandles val="exact"/>
        </dgm:presLayoutVars>
      </dgm:prSet>
      <dgm:spPr/>
    </dgm:pt>
    <dgm:pt modelId="{2323204E-EDA4-42BA-ABB2-8D6B82C0BF3D}" type="pres">
      <dgm:prSet presAssocID="{33DB90EC-8735-4474-A436-43E41A5922BC}" presName="matrix" presStyleCnt="0"/>
      <dgm:spPr/>
    </dgm:pt>
    <dgm:pt modelId="{04EC5807-5A60-4563-AA9D-DD3AFCB31215}" type="pres">
      <dgm:prSet presAssocID="{33DB90EC-8735-4474-A436-43E41A5922BC}" presName="tile1" presStyleLbl="node1" presStyleIdx="0" presStyleCnt="4"/>
      <dgm:spPr/>
    </dgm:pt>
    <dgm:pt modelId="{1E22D78A-C6FE-49B9-85A4-DA14D3B24EE4}" type="pres">
      <dgm:prSet presAssocID="{33DB90EC-8735-4474-A436-43E41A5922BC}" presName="tile1text" presStyleLbl="node1" presStyleIdx="0" presStyleCnt="4">
        <dgm:presLayoutVars>
          <dgm:chMax val="0"/>
          <dgm:chPref val="0"/>
          <dgm:bulletEnabled val="1"/>
        </dgm:presLayoutVars>
      </dgm:prSet>
      <dgm:spPr/>
    </dgm:pt>
    <dgm:pt modelId="{5ECA2B01-7FD9-452E-B068-50D6E31D49E4}" type="pres">
      <dgm:prSet presAssocID="{33DB90EC-8735-4474-A436-43E41A5922BC}" presName="tile2" presStyleLbl="node1" presStyleIdx="1" presStyleCnt="4"/>
      <dgm:spPr/>
    </dgm:pt>
    <dgm:pt modelId="{0EA783D9-C1EC-42A6-B58C-601CC8A30B27}" type="pres">
      <dgm:prSet presAssocID="{33DB90EC-8735-4474-A436-43E41A5922BC}" presName="tile2text" presStyleLbl="node1" presStyleIdx="1" presStyleCnt="4">
        <dgm:presLayoutVars>
          <dgm:chMax val="0"/>
          <dgm:chPref val="0"/>
          <dgm:bulletEnabled val="1"/>
        </dgm:presLayoutVars>
      </dgm:prSet>
      <dgm:spPr/>
    </dgm:pt>
    <dgm:pt modelId="{52073C15-F578-4CF4-BDDF-4F566F45BFD5}" type="pres">
      <dgm:prSet presAssocID="{33DB90EC-8735-4474-A436-43E41A5922BC}" presName="tile3" presStyleLbl="node1" presStyleIdx="2" presStyleCnt="4"/>
      <dgm:spPr/>
    </dgm:pt>
    <dgm:pt modelId="{2025999B-0517-470F-B609-7F2972AC5326}" type="pres">
      <dgm:prSet presAssocID="{33DB90EC-8735-4474-A436-43E41A5922BC}" presName="tile3text" presStyleLbl="node1" presStyleIdx="2" presStyleCnt="4">
        <dgm:presLayoutVars>
          <dgm:chMax val="0"/>
          <dgm:chPref val="0"/>
          <dgm:bulletEnabled val="1"/>
        </dgm:presLayoutVars>
      </dgm:prSet>
      <dgm:spPr/>
    </dgm:pt>
    <dgm:pt modelId="{1B65B752-8410-4CC7-8653-5FC3563DDDAC}" type="pres">
      <dgm:prSet presAssocID="{33DB90EC-8735-4474-A436-43E41A5922BC}" presName="tile4" presStyleLbl="node1" presStyleIdx="3" presStyleCnt="4"/>
      <dgm:spPr/>
    </dgm:pt>
    <dgm:pt modelId="{D03D24DA-D913-4521-8265-57320A8D6678}" type="pres">
      <dgm:prSet presAssocID="{33DB90EC-8735-4474-A436-43E41A5922BC}" presName="tile4text" presStyleLbl="node1" presStyleIdx="3" presStyleCnt="4">
        <dgm:presLayoutVars>
          <dgm:chMax val="0"/>
          <dgm:chPref val="0"/>
          <dgm:bulletEnabled val="1"/>
        </dgm:presLayoutVars>
      </dgm:prSet>
      <dgm:spPr/>
    </dgm:pt>
    <dgm:pt modelId="{F2E9BDB1-71E9-4917-8510-058C7C571296}" type="pres">
      <dgm:prSet presAssocID="{33DB90EC-8735-4474-A436-43E41A5922BC}" presName="centerTile" presStyleLbl="fgShp" presStyleIdx="0" presStyleCnt="1">
        <dgm:presLayoutVars>
          <dgm:chMax val="0"/>
          <dgm:chPref val="0"/>
        </dgm:presLayoutVars>
      </dgm:prSet>
      <dgm:spPr/>
    </dgm:pt>
  </dgm:ptLst>
  <dgm:cxnLst>
    <dgm:cxn modelId="{32B6FF07-D677-4BAE-BCF3-AD2201E43383}" type="presOf" srcId="{0572ABEC-9951-4D34-B780-7034D2835071}" destId="{2025999B-0517-470F-B609-7F2972AC5326}" srcOrd="1" destOrd="0" presId="urn:microsoft.com/office/officeart/2005/8/layout/matrix1"/>
    <dgm:cxn modelId="{B2FE0313-C2B4-44C9-9C27-C3A809FCC721}" type="presOf" srcId="{164931A2-CD28-4809-8AB7-7CBB7F7A7902}" destId="{04EC5807-5A60-4563-AA9D-DD3AFCB31215}" srcOrd="0" destOrd="0" presId="urn:microsoft.com/office/officeart/2005/8/layout/matrix1"/>
    <dgm:cxn modelId="{D0FF432A-9F37-4434-BA65-CA2F70107C53}" type="presOf" srcId="{1029C0F9-7472-45C1-B459-F6F517F82AAD}" destId="{5ECA2B01-7FD9-452E-B068-50D6E31D49E4}" srcOrd="0" destOrd="0" presId="urn:microsoft.com/office/officeart/2005/8/layout/matrix1"/>
    <dgm:cxn modelId="{0E18B45F-9D8A-4D65-ADD9-7BEEB35F2D7F}" type="presOf" srcId="{C2D65E57-A5D1-4ED4-A3C4-80BA46355A75}" destId="{1B65B752-8410-4CC7-8653-5FC3563DDDAC}" srcOrd="0" destOrd="0" presId="urn:microsoft.com/office/officeart/2005/8/layout/matrix1"/>
    <dgm:cxn modelId="{B8007242-246C-4327-A130-CC07E59C6E85}" srcId="{CB33251D-C5DC-408F-B71B-C86914AF17A6}" destId="{0572ABEC-9951-4D34-B780-7034D2835071}" srcOrd="2" destOrd="0" parTransId="{29236F7A-D262-4573-B561-A1B415D3E6C5}" sibTransId="{E01D3F89-AFC4-45C7-939A-7A3128FAF4A3}"/>
    <dgm:cxn modelId="{74DFD745-D05C-4546-98B6-B8C195FEE09B}" srcId="{33DB90EC-8735-4474-A436-43E41A5922BC}" destId="{CB33251D-C5DC-408F-B71B-C86914AF17A6}" srcOrd="0" destOrd="0" parTransId="{0A44F043-729D-4DE4-B3B7-16CDA4694B9F}" sibTransId="{964CDB54-D3A6-4B2A-ABF4-05483750B3BE}"/>
    <dgm:cxn modelId="{E39A1773-ED3F-4385-8779-7ACF71963C42}" srcId="{CB33251D-C5DC-408F-B71B-C86914AF17A6}" destId="{C2D65E57-A5D1-4ED4-A3C4-80BA46355A75}" srcOrd="3" destOrd="0" parTransId="{BC8D9E24-B0C8-411B-B979-F81C1D025C2E}" sibTransId="{8540A781-FE91-4D74-83CB-C420A8F75A75}"/>
    <dgm:cxn modelId="{421DA056-7EEE-4BE1-827E-02D3C1AC4F07}" type="presOf" srcId="{33DB90EC-8735-4474-A436-43E41A5922BC}" destId="{6503AAFD-D13D-449A-AECB-B9D6F196A4D3}" srcOrd="0" destOrd="0" presId="urn:microsoft.com/office/officeart/2005/8/layout/matrix1"/>
    <dgm:cxn modelId="{DFF44277-806A-4D59-B254-986B1E124D13}" type="presOf" srcId="{164931A2-CD28-4809-8AB7-7CBB7F7A7902}" destId="{1E22D78A-C6FE-49B9-85A4-DA14D3B24EE4}" srcOrd="1" destOrd="0" presId="urn:microsoft.com/office/officeart/2005/8/layout/matrix1"/>
    <dgm:cxn modelId="{E94F5A83-6FEE-4242-8838-7BC73AA6D28D}" type="presOf" srcId="{CB33251D-C5DC-408F-B71B-C86914AF17A6}" destId="{F2E9BDB1-71E9-4917-8510-058C7C571296}" srcOrd="0" destOrd="0" presId="urn:microsoft.com/office/officeart/2005/8/layout/matrix1"/>
    <dgm:cxn modelId="{236F158B-7D5F-4E90-9BB8-1E3A21169672}" type="presOf" srcId="{1029C0F9-7472-45C1-B459-F6F517F82AAD}" destId="{0EA783D9-C1EC-42A6-B58C-601CC8A30B27}" srcOrd="1" destOrd="0" presId="urn:microsoft.com/office/officeart/2005/8/layout/matrix1"/>
    <dgm:cxn modelId="{341EA6AD-B2DC-4630-B043-BD13672383DF}" srcId="{CB33251D-C5DC-408F-B71B-C86914AF17A6}" destId="{1029C0F9-7472-45C1-B459-F6F517F82AAD}" srcOrd="1" destOrd="0" parTransId="{F6076752-26DD-4ECF-BB53-CF8C01182DB1}" sibTransId="{9B884873-AD41-4EB3-80C4-385068C399F5}"/>
    <dgm:cxn modelId="{10F975CB-62B5-4B67-BC8D-1AD6831900AA}" type="presOf" srcId="{C2D65E57-A5D1-4ED4-A3C4-80BA46355A75}" destId="{D03D24DA-D913-4521-8265-57320A8D6678}" srcOrd="1" destOrd="0" presId="urn:microsoft.com/office/officeart/2005/8/layout/matrix1"/>
    <dgm:cxn modelId="{1BBC8ED1-D5EB-4B3E-949F-04C5DF077DE1}" type="presOf" srcId="{0572ABEC-9951-4D34-B780-7034D2835071}" destId="{52073C15-F578-4CF4-BDDF-4F566F45BFD5}" srcOrd="0" destOrd="0" presId="urn:microsoft.com/office/officeart/2005/8/layout/matrix1"/>
    <dgm:cxn modelId="{94F33FF1-1CF1-4379-B77A-8FDA639EBBCA}" srcId="{CB33251D-C5DC-408F-B71B-C86914AF17A6}" destId="{164931A2-CD28-4809-8AB7-7CBB7F7A7902}" srcOrd="0" destOrd="0" parTransId="{1A26A66F-890A-4361-89AE-D891BDF4345E}" sibTransId="{BC1DC938-300B-4B96-AEE5-FE2D899EA773}"/>
    <dgm:cxn modelId="{9BCC8768-58CA-4B61-B9FE-0047D00EA703}" type="presParOf" srcId="{6503AAFD-D13D-449A-AECB-B9D6F196A4D3}" destId="{2323204E-EDA4-42BA-ABB2-8D6B82C0BF3D}" srcOrd="0" destOrd="0" presId="urn:microsoft.com/office/officeart/2005/8/layout/matrix1"/>
    <dgm:cxn modelId="{9FE1784C-2779-43AC-9B97-361C2A96B933}" type="presParOf" srcId="{2323204E-EDA4-42BA-ABB2-8D6B82C0BF3D}" destId="{04EC5807-5A60-4563-AA9D-DD3AFCB31215}" srcOrd="0" destOrd="0" presId="urn:microsoft.com/office/officeart/2005/8/layout/matrix1"/>
    <dgm:cxn modelId="{0D1759C2-34CF-4823-B7A6-C90D46F8E8A8}" type="presParOf" srcId="{2323204E-EDA4-42BA-ABB2-8D6B82C0BF3D}" destId="{1E22D78A-C6FE-49B9-85A4-DA14D3B24EE4}" srcOrd="1" destOrd="0" presId="urn:microsoft.com/office/officeart/2005/8/layout/matrix1"/>
    <dgm:cxn modelId="{00349972-2DB8-4C97-9143-57FAC6E59E16}" type="presParOf" srcId="{2323204E-EDA4-42BA-ABB2-8D6B82C0BF3D}" destId="{5ECA2B01-7FD9-452E-B068-50D6E31D49E4}" srcOrd="2" destOrd="0" presId="urn:microsoft.com/office/officeart/2005/8/layout/matrix1"/>
    <dgm:cxn modelId="{031A0DC1-28DC-4119-8B28-44605B8FFA7A}" type="presParOf" srcId="{2323204E-EDA4-42BA-ABB2-8D6B82C0BF3D}" destId="{0EA783D9-C1EC-42A6-B58C-601CC8A30B27}" srcOrd="3" destOrd="0" presId="urn:microsoft.com/office/officeart/2005/8/layout/matrix1"/>
    <dgm:cxn modelId="{59AA66E9-B089-4652-87F5-C631DE996F40}" type="presParOf" srcId="{2323204E-EDA4-42BA-ABB2-8D6B82C0BF3D}" destId="{52073C15-F578-4CF4-BDDF-4F566F45BFD5}" srcOrd="4" destOrd="0" presId="urn:microsoft.com/office/officeart/2005/8/layout/matrix1"/>
    <dgm:cxn modelId="{B0F6682F-0479-4AF0-BD4E-E4B2B35F83B1}" type="presParOf" srcId="{2323204E-EDA4-42BA-ABB2-8D6B82C0BF3D}" destId="{2025999B-0517-470F-B609-7F2972AC5326}" srcOrd="5" destOrd="0" presId="urn:microsoft.com/office/officeart/2005/8/layout/matrix1"/>
    <dgm:cxn modelId="{FD4C2078-9095-4204-AFF3-BD123A685212}" type="presParOf" srcId="{2323204E-EDA4-42BA-ABB2-8D6B82C0BF3D}" destId="{1B65B752-8410-4CC7-8653-5FC3563DDDAC}" srcOrd="6" destOrd="0" presId="urn:microsoft.com/office/officeart/2005/8/layout/matrix1"/>
    <dgm:cxn modelId="{446CB1CE-48AE-4507-B2B8-BF3CC02D551C}" type="presParOf" srcId="{2323204E-EDA4-42BA-ABB2-8D6B82C0BF3D}" destId="{D03D24DA-D913-4521-8265-57320A8D6678}" srcOrd="7" destOrd="0" presId="urn:microsoft.com/office/officeart/2005/8/layout/matrix1"/>
    <dgm:cxn modelId="{C98723B4-6033-490C-8452-08F5CA828AC4}" type="presParOf" srcId="{6503AAFD-D13D-449A-AECB-B9D6F196A4D3}" destId="{F2E9BDB1-71E9-4917-8510-058C7C571296}" srcOrd="1" destOrd="0" presId="urn:microsoft.com/office/officeart/2005/8/layout/matrix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63A387-5984-4ECD-BAAA-ACA5582A8716}" type="doc">
      <dgm:prSet loTypeId="urn:microsoft.com/office/officeart/2005/8/layout/hList2#1" loCatId="list" qsTypeId="urn:microsoft.com/office/officeart/2005/8/quickstyle/simple1" qsCatId="simple" csTypeId="urn:microsoft.com/office/officeart/2005/8/colors/colorful3" csCatId="colorful" phldr="1"/>
      <dgm:spPr/>
      <dgm:t>
        <a:bodyPr/>
        <a:lstStyle/>
        <a:p>
          <a:pPr rtl="1"/>
          <a:endParaRPr lang="he-IL"/>
        </a:p>
      </dgm:t>
    </dgm:pt>
    <dgm:pt modelId="{37D54EF5-5485-47C1-88D7-E44B865014FA}">
      <dgm:prSet phldrT="[טקסט]"/>
      <dgm:spPr/>
      <dgm:t>
        <a:bodyPr/>
        <a:lstStyle/>
        <a:p>
          <a:pPr rtl="1"/>
          <a:r>
            <a:rPr lang="he-IL" dirty="0">
              <a:solidFill>
                <a:schemeClr val="tx1"/>
              </a:solidFill>
              <a:cs typeface="Aharoni" pitchFamily="2" charset="-79"/>
            </a:rPr>
            <a:t>אמצעי נוח לקירור והקפאה </a:t>
          </a:r>
          <a:endParaRPr lang="he-IL" dirty="0">
            <a:solidFill>
              <a:schemeClr val="tx1"/>
            </a:solidFill>
          </a:endParaRPr>
        </a:p>
      </dgm:t>
    </dgm:pt>
    <dgm:pt modelId="{9E68EF9F-9A3E-45E1-BC51-8256C37F981A}" type="parTrans" cxnId="{AC1EC0F0-E797-4262-9658-9B3B608D7DCA}">
      <dgm:prSet/>
      <dgm:spPr/>
      <dgm:t>
        <a:bodyPr/>
        <a:lstStyle/>
        <a:p>
          <a:pPr rtl="1"/>
          <a:endParaRPr lang="he-IL">
            <a:solidFill>
              <a:schemeClr val="tx1"/>
            </a:solidFill>
          </a:endParaRPr>
        </a:p>
      </dgm:t>
    </dgm:pt>
    <dgm:pt modelId="{99B67A05-0764-41F1-A3EB-F4BEABC80047}" type="sibTrans" cxnId="{AC1EC0F0-E797-4262-9658-9B3B608D7DCA}">
      <dgm:prSet/>
      <dgm:spPr/>
      <dgm:t>
        <a:bodyPr/>
        <a:lstStyle/>
        <a:p>
          <a:pPr rtl="1"/>
          <a:endParaRPr lang="he-IL">
            <a:solidFill>
              <a:schemeClr val="tx1"/>
            </a:solidFill>
          </a:endParaRPr>
        </a:p>
      </dgm:t>
    </dgm:pt>
    <dgm:pt modelId="{E87E7833-B56D-4BBE-9D3B-FCD255F280F5}">
      <dgm:prSet phldrT="[טקסט]"/>
      <dgm:spPr/>
      <dgm:t>
        <a:bodyPr/>
        <a:lstStyle/>
        <a:p>
          <a:pPr rtl="1"/>
          <a:r>
            <a:rPr lang="he-IL" dirty="0">
              <a:solidFill>
                <a:schemeClr val="tx1"/>
              </a:solidFill>
              <a:cs typeface="Aharoni" pitchFamily="2" charset="-79"/>
            </a:rPr>
            <a:t>בטוח וקל לניוד ולכן מתאים להובלת חומרים בהקפאה</a:t>
          </a:r>
          <a:endParaRPr lang="he-IL" dirty="0">
            <a:solidFill>
              <a:schemeClr val="tx1"/>
            </a:solidFill>
          </a:endParaRPr>
        </a:p>
      </dgm:t>
    </dgm:pt>
    <dgm:pt modelId="{C2BF13C9-1095-48F5-A38D-8875611AE817}" type="parTrans" cxnId="{C1701F1A-470B-4D3A-9596-B526BD05F876}">
      <dgm:prSet/>
      <dgm:spPr/>
      <dgm:t>
        <a:bodyPr/>
        <a:lstStyle/>
        <a:p>
          <a:pPr rtl="1"/>
          <a:endParaRPr lang="he-IL">
            <a:solidFill>
              <a:schemeClr val="tx1"/>
            </a:solidFill>
          </a:endParaRPr>
        </a:p>
      </dgm:t>
    </dgm:pt>
    <dgm:pt modelId="{AB70C63C-74B2-4E8B-BD52-92E80C611AC3}" type="sibTrans" cxnId="{C1701F1A-470B-4D3A-9596-B526BD05F876}">
      <dgm:prSet/>
      <dgm:spPr/>
      <dgm:t>
        <a:bodyPr/>
        <a:lstStyle/>
        <a:p>
          <a:pPr rtl="1"/>
          <a:endParaRPr lang="he-IL">
            <a:solidFill>
              <a:schemeClr val="tx1"/>
            </a:solidFill>
          </a:endParaRPr>
        </a:p>
      </dgm:t>
    </dgm:pt>
    <dgm:pt modelId="{3B4BC137-5DD2-41AE-9D68-1D8B9CF2E111}">
      <dgm:prSet phldrT="[טקסט]" phldr="1"/>
      <dgm:spPr/>
      <dgm:t>
        <a:bodyPr/>
        <a:lstStyle/>
        <a:p>
          <a:pPr rtl="1"/>
          <a:endParaRPr lang="he-IL" dirty="0">
            <a:solidFill>
              <a:schemeClr val="tx1"/>
            </a:solidFill>
          </a:endParaRPr>
        </a:p>
      </dgm:t>
    </dgm:pt>
    <dgm:pt modelId="{323BBDCA-8CAE-46C9-9223-262D05620093}" type="parTrans" cxnId="{C408F6B0-56EC-4199-9C8F-E6B29DA9A1FA}">
      <dgm:prSet/>
      <dgm:spPr/>
      <dgm:t>
        <a:bodyPr/>
        <a:lstStyle/>
        <a:p>
          <a:pPr rtl="1"/>
          <a:endParaRPr lang="he-IL">
            <a:solidFill>
              <a:schemeClr val="tx1"/>
            </a:solidFill>
          </a:endParaRPr>
        </a:p>
      </dgm:t>
    </dgm:pt>
    <dgm:pt modelId="{C8186698-16BD-48CE-8492-805B3B8270CF}" type="sibTrans" cxnId="{C408F6B0-56EC-4199-9C8F-E6B29DA9A1FA}">
      <dgm:prSet/>
      <dgm:spPr/>
      <dgm:t>
        <a:bodyPr/>
        <a:lstStyle/>
        <a:p>
          <a:pPr rtl="1"/>
          <a:endParaRPr lang="he-IL">
            <a:solidFill>
              <a:schemeClr val="tx1"/>
            </a:solidFill>
          </a:endParaRPr>
        </a:p>
      </dgm:t>
    </dgm:pt>
    <dgm:pt modelId="{FC51F5E6-BFE7-40C1-A335-12AF2BBF8DB6}">
      <dgm:prSet phldrT="[טקסט]" custT="1"/>
      <dgm:spPr/>
      <dgm:t>
        <a:bodyPr/>
        <a:lstStyle/>
        <a:p>
          <a:pPr rtl="1"/>
          <a:r>
            <a:rPr lang="he-IL" sz="2400" dirty="0">
              <a:solidFill>
                <a:schemeClr val="tx1"/>
              </a:solidFill>
              <a:cs typeface="Aharoni" pitchFamily="2" charset="-79"/>
            </a:rPr>
            <a:t>עובר ממצב גזי ישירות למצב מוצק ("קרח יבש") </a:t>
          </a:r>
          <a:r>
            <a:rPr lang="he-IL" sz="2400" dirty="0" err="1">
              <a:solidFill>
                <a:schemeClr val="tx1"/>
              </a:solidFill>
              <a:cs typeface="Aharoni" pitchFamily="2" charset="-79"/>
            </a:rPr>
            <a:t>בטמפ</a:t>
          </a:r>
          <a:r>
            <a:rPr lang="he-IL" sz="2400" dirty="0">
              <a:solidFill>
                <a:schemeClr val="tx1"/>
              </a:solidFill>
              <a:cs typeface="Aharoni" pitchFamily="2" charset="-79"/>
            </a:rPr>
            <a:t>' של </a:t>
          </a:r>
          <a:r>
            <a:rPr lang="en-US" sz="2400" dirty="0">
              <a:solidFill>
                <a:schemeClr val="tx1"/>
              </a:solidFill>
              <a:cs typeface="Aharoni" pitchFamily="2" charset="-79"/>
            </a:rPr>
            <a:t>C</a:t>
          </a:r>
          <a:r>
            <a:rPr lang="he-IL" sz="2400" dirty="0">
              <a:solidFill>
                <a:schemeClr val="tx1"/>
              </a:solidFill>
              <a:cs typeface="Aharoni" pitchFamily="2" charset="-79"/>
            </a:rPr>
            <a:t>78.5⁰-</a:t>
          </a:r>
        </a:p>
      </dgm:t>
    </dgm:pt>
    <dgm:pt modelId="{6772865C-629C-4514-A511-20D749276A13}" type="parTrans" cxnId="{1C9A478F-ED18-4C45-A773-DB83EC26D882}">
      <dgm:prSet/>
      <dgm:spPr/>
      <dgm:t>
        <a:bodyPr/>
        <a:lstStyle/>
        <a:p>
          <a:pPr rtl="1"/>
          <a:endParaRPr lang="he-IL">
            <a:solidFill>
              <a:schemeClr val="tx1"/>
            </a:solidFill>
          </a:endParaRPr>
        </a:p>
      </dgm:t>
    </dgm:pt>
    <dgm:pt modelId="{0B2FE49F-63E4-41AA-9295-4E195B470400}" type="sibTrans" cxnId="{1C9A478F-ED18-4C45-A773-DB83EC26D882}">
      <dgm:prSet/>
      <dgm:spPr/>
      <dgm:t>
        <a:bodyPr/>
        <a:lstStyle/>
        <a:p>
          <a:pPr rtl="1"/>
          <a:endParaRPr lang="he-IL">
            <a:solidFill>
              <a:schemeClr val="tx1"/>
            </a:solidFill>
          </a:endParaRPr>
        </a:p>
      </dgm:t>
    </dgm:pt>
    <dgm:pt modelId="{5BDB52CA-1E05-4AB2-ACC1-D8FFF7D42C98}">
      <dgm:prSet phldrT="[טקסט]" phldr="1"/>
      <dgm:spPr/>
      <dgm:t>
        <a:bodyPr/>
        <a:lstStyle/>
        <a:p>
          <a:pPr rtl="1"/>
          <a:endParaRPr lang="he-IL" dirty="0">
            <a:solidFill>
              <a:schemeClr val="tx1"/>
            </a:solidFill>
          </a:endParaRPr>
        </a:p>
      </dgm:t>
    </dgm:pt>
    <dgm:pt modelId="{A57CAF78-3FEE-42C8-B96C-FB7923B226A3}" type="parTrans" cxnId="{14E446CC-1994-4A51-92E8-3A2ADDF3385D}">
      <dgm:prSet/>
      <dgm:spPr/>
      <dgm:t>
        <a:bodyPr/>
        <a:lstStyle/>
        <a:p>
          <a:pPr rtl="1"/>
          <a:endParaRPr lang="he-IL">
            <a:solidFill>
              <a:schemeClr val="tx1"/>
            </a:solidFill>
          </a:endParaRPr>
        </a:p>
      </dgm:t>
    </dgm:pt>
    <dgm:pt modelId="{84EC5BAC-C0A0-45C6-8053-D76CE5C2B739}" type="sibTrans" cxnId="{14E446CC-1994-4A51-92E8-3A2ADDF3385D}">
      <dgm:prSet/>
      <dgm:spPr/>
      <dgm:t>
        <a:bodyPr/>
        <a:lstStyle/>
        <a:p>
          <a:pPr rtl="1"/>
          <a:endParaRPr lang="he-IL">
            <a:solidFill>
              <a:schemeClr val="tx1"/>
            </a:solidFill>
          </a:endParaRPr>
        </a:p>
      </dgm:t>
    </dgm:pt>
    <dgm:pt modelId="{96ED53FF-BA3A-4C44-A3F8-E8F05EB35530}">
      <dgm:prSet phldrT="[טקסט]" custT="1"/>
      <dgm:spPr/>
      <dgm:t>
        <a:bodyPr/>
        <a:lstStyle/>
        <a:p>
          <a:pPr rtl="1"/>
          <a:r>
            <a:rPr lang="he-IL" sz="2400" dirty="0">
              <a:solidFill>
                <a:schemeClr val="tx1"/>
              </a:solidFill>
              <a:cs typeface="Aharoni" pitchFamily="2" charset="-79"/>
            </a:rPr>
            <a:t>מופק בצורה מסחרית כמוצר לוואי בתהליכי ייצור תעשייתיים</a:t>
          </a:r>
          <a:endParaRPr lang="he-IL" sz="2400" dirty="0">
            <a:solidFill>
              <a:schemeClr val="tx1"/>
            </a:solidFill>
          </a:endParaRPr>
        </a:p>
      </dgm:t>
    </dgm:pt>
    <dgm:pt modelId="{09D631CE-794F-4B21-82A2-E570D39CC297}" type="parTrans" cxnId="{B6D7A83F-847A-4718-9DD6-8034F42F26A8}">
      <dgm:prSet/>
      <dgm:spPr/>
      <dgm:t>
        <a:bodyPr/>
        <a:lstStyle/>
        <a:p>
          <a:pPr rtl="1"/>
          <a:endParaRPr lang="he-IL">
            <a:solidFill>
              <a:schemeClr val="tx1"/>
            </a:solidFill>
          </a:endParaRPr>
        </a:p>
      </dgm:t>
    </dgm:pt>
    <dgm:pt modelId="{E7B2A5C5-FE3E-44F8-8658-C94BE08D259F}" type="sibTrans" cxnId="{B6D7A83F-847A-4718-9DD6-8034F42F26A8}">
      <dgm:prSet/>
      <dgm:spPr/>
      <dgm:t>
        <a:bodyPr/>
        <a:lstStyle/>
        <a:p>
          <a:pPr rtl="1"/>
          <a:endParaRPr lang="he-IL">
            <a:solidFill>
              <a:schemeClr val="tx1"/>
            </a:solidFill>
          </a:endParaRPr>
        </a:p>
      </dgm:t>
    </dgm:pt>
    <dgm:pt modelId="{85A7CFFF-73A1-4F76-A8E7-8A8F0E5274E8}">
      <dgm:prSet phldrT="[טקסט]" custT="1"/>
      <dgm:spPr/>
      <dgm:t>
        <a:bodyPr/>
        <a:lstStyle/>
        <a:p>
          <a:pPr rtl="1"/>
          <a:r>
            <a:rPr lang="he-IL" sz="2800" dirty="0">
              <a:solidFill>
                <a:schemeClr val="tx1"/>
              </a:solidFill>
              <a:cs typeface="Aharoni" pitchFamily="2" charset="-79"/>
            </a:rPr>
            <a:t>שימושים</a:t>
          </a:r>
        </a:p>
      </dgm:t>
    </dgm:pt>
    <dgm:pt modelId="{1EC3C788-23C2-4CC2-9018-4E56847A5DF2}" type="sibTrans" cxnId="{A385E005-FD52-4771-9485-48CF0F0D9E93}">
      <dgm:prSet/>
      <dgm:spPr/>
      <dgm:t>
        <a:bodyPr/>
        <a:lstStyle/>
        <a:p>
          <a:pPr rtl="1"/>
          <a:endParaRPr lang="he-IL">
            <a:solidFill>
              <a:schemeClr val="tx1"/>
            </a:solidFill>
          </a:endParaRPr>
        </a:p>
      </dgm:t>
    </dgm:pt>
    <dgm:pt modelId="{3348664C-3750-4BA1-B11A-01145740C1CB}" type="parTrans" cxnId="{A385E005-FD52-4771-9485-48CF0F0D9E93}">
      <dgm:prSet/>
      <dgm:spPr/>
      <dgm:t>
        <a:bodyPr/>
        <a:lstStyle/>
        <a:p>
          <a:pPr rtl="1"/>
          <a:endParaRPr lang="he-IL">
            <a:solidFill>
              <a:schemeClr val="tx1"/>
            </a:solidFill>
          </a:endParaRPr>
        </a:p>
      </dgm:t>
    </dgm:pt>
    <dgm:pt modelId="{83AEADA3-5010-463F-B23C-BA6312D8E509}">
      <dgm:prSet phldrT="[טקסט]"/>
      <dgm:spPr/>
      <dgm:t>
        <a:bodyPr/>
        <a:lstStyle/>
        <a:p>
          <a:pPr rtl="1"/>
          <a:r>
            <a:rPr lang="he-IL" dirty="0">
              <a:solidFill>
                <a:schemeClr val="tx1"/>
              </a:solidFill>
              <a:cs typeface="Aharoni" pitchFamily="2" charset="-79"/>
            </a:rPr>
            <a:t>משמש לייצור "עשן מלאכותי".</a:t>
          </a:r>
          <a:endParaRPr lang="he-IL" dirty="0">
            <a:solidFill>
              <a:schemeClr val="tx1"/>
            </a:solidFill>
          </a:endParaRPr>
        </a:p>
      </dgm:t>
    </dgm:pt>
    <dgm:pt modelId="{17C79861-6621-4414-A26E-4E2F1398669C}" type="parTrans" cxnId="{6BFA7116-BA9C-42C7-9463-EEBF410EE9AE}">
      <dgm:prSet/>
      <dgm:spPr/>
      <dgm:t>
        <a:bodyPr/>
        <a:lstStyle/>
        <a:p>
          <a:pPr rtl="1"/>
          <a:endParaRPr lang="he-IL">
            <a:solidFill>
              <a:schemeClr val="tx1"/>
            </a:solidFill>
          </a:endParaRPr>
        </a:p>
      </dgm:t>
    </dgm:pt>
    <dgm:pt modelId="{517266E7-7BF5-46E8-B994-9DBFE4D73052}" type="sibTrans" cxnId="{6BFA7116-BA9C-42C7-9463-EEBF410EE9AE}">
      <dgm:prSet/>
      <dgm:spPr/>
      <dgm:t>
        <a:bodyPr/>
        <a:lstStyle/>
        <a:p>
          <a:pPr rtl="1"/>
          <a:endParaRPr lang="he-IL">
            <a:solidFill>
              <a:schemeClr val="tx1"/>
            </a:solidFill>
          </a:endParaRPr>
        </a:p>
      </dgm:t>
    </dgm:pt>
    <dgm:pt modelId="{F2AC9954-A6DD-469D-BB9E-DC9CBE5CF2B5}">
      <dgm:prSet phldrT="[טקסט]"/>
      <dgm:spPr/>
      <dgm:t>
        <a:bodyPr/>
        <a:lstStyle/>
        <a:p>
          <a:pPr rtl="1"/>
          <a:r>
            <a:rPr lang="he-IL" dirty="0">
              <a:solidFill>
                <a:schemeClr val="tx1"/>
              </a:solidFill>
              <a:cs typeface="Aharoni" pitchFamily="2" charset="-79"/>
            </a:rPr>
            <a:t>ניקוי בקרח יבש</a:t>
          </a:r>
          <a:endParaRPr lang="he-IL" dirty="0">
            <a:solidFill>
              <a:schemeClr val="tx1"/>
            </a:solidFill>
          </a:endParaRPr>
        </a:p>
      </dgm:t>
    </dgm:pt>
    <dgm:pt modelId="{F04BAE20-5F6B-43D0-867B-4F040728152D}" type="parTrans" cxnId="{81B8A6BD-7568-48D5-B475-E4119C5B3749}">
      <dgm:prSet/>
      <dgm:spPr/>
      <dgm:t>
        <a:bodyPr/>
        <a:lstStyle/>
        <a:p>
          <a:pPr rtl="1"/>
          <a:endParaRPr lang="he-IL">
            <a:solidFill>
              <a:schemeClr val="tx1"/>
            </a:solidFill>
          </a:endParaRPr>
        </a:p>
      </dgm:t>
    </dgm:pt>
    <dgm:pt modelId="{E573DCEE-2E3C-4412-98B7-E35CD6317F9E}" type="sibTrans" cxnId="{81B8A6BD-7568-48D5-B475-E4119C5B3749}">
      <dgm:prSet/>
      <dgm:spPr/>
      <dgm:t>
        <a:bodyPr/>
        <a:lstStyle/>
        <a:p>
          <a:pPr rtl="1"/>
          <a:endParaRPr lang="he-IL">
            <a:solidFill>
              <a:schemeClr val="tx1"/>
            </a:solidFill>
          </a:endParaRPr>
        </a:p>
      </dgm:t>
    </dgm:pt>
    <dgm:pt modelId="{7A070CD3-6304-45A9-88C5-95E0DBF1657E}">
      <dgm:prSet phldrT="[טקסט]" custT="1"/>
      <dgm:spPr/>
      <dgm:t>
        <a:bodyPr/>
        <a:lstStyle/>
        <a:p>
          <a:pPr rtl="1"/>
          <a:r>
            <a:rPr lang="he-IL" sz="2400" dirty="0">
              <a:solidFill>
                <a:schemeClr val="tx1"/>
              </a:solidFill>
              <a:cs typeface="Aharoni" pitchFamily="2" charset="-79"/>
            </a:rPr>
            <a:t>מורכב מפחמן וחמצן ומצוי בכמות מזערית (0.0003%) באוויר</a:t>
          </a:r>
          <a:endParaRPr lang="he-IL" sz="2400" dirty="0">
            <a:solidFill>
              <a:schemeClr val="tx1"/>
            </a:solidFill>
          </a:endParaRPr>
        </a:p>
      </dgm:t>
    </dgm:pt>
    <dgm:pt modelId="{D9BAB4A1-8C22-45A9-A750-513D3E200C98}" type="parTrans" cxnId="{CF0DF6C4-F30B-4E05-B3E6-693F8BC9C27B}">
      <dgm:prSet/>
      <dgm:spPr/>
      <dgm:t>
        <a:bodyPr/>
        <a:lstStyle/>
        <a:p>
          <a:pPr rtl="1"/>
          <a:endParaRPr lang="he-IL">
            <a:solidFill>
              <a:schemeClr val="tx1"/>
            </a:solidFill>
          </a:endParaRPr>
        </a:p>
      </dgm:t>
    </dgm:pt>
    <dgm:pt modelId="{C44A1CEA-FBF3-4BB8-9147-6EF9E0ACB1E6}" type="sibTrans" cxnId="{CF0DF6C4-F30B-4E05-B3E6-693F8BC9C27B}">
      <dgm:prSet/>
      <dgm:spPr/>
      <dgm:t>
        <a:bodyPr/>
        <a:lstStyle/>
        <a:p>
          <a:pPr rtl="1"/>
          <a:endParaRPr lang="he-IL">
            <a:solidFill>
              <a:schemeClr val="tx1"/>
            </a:solidFill>
          </a:endParaRPr>
        </a:p>
      </dgm:t>
    </dgm:pt>
    <dgm:pt modelId="{E5863908-EF30-4E73-BA28-29F67CF7514F}" type="pres">
      <dgm:prSet presAssocID="{0963A387-5984-4ECD-BAAA-ACA5582A8716}" presName="linearFlow" presStyleCnt="0">
        <dgm:presLayoutVars>
          <dgm:dir/>
          <dgm:animLvl val="lvl"/>
          <dgm:resizeHandles/>
        </dgm:presLayoutVars>
      </dgm:prSet>
      <dgm:spPr/>
    </dgm:pt>
    <dgm:pt modelId="{2EAE82FE-FA13-41B7-A231-E400DACD0A61}" type="pres">
      <dgm:prSet presAssocID="{85A7CFFF-73A1-4F76-A8E7-8A8F0E5274E8}" presName="compositeNode" presStyleCnt="0">
        <dgm:presLayoutVars>
          <dgm:bulletEnabled val="1"/>
        </dgm:presLayoutVars>
      </dgm:prSet>
      <dgm:spPr/>
    </dgm:pt>
    <dgm:pt modelId="{4227967E-E4E8-4DE3-9F4A-6A316D9CEC3A}" type="pres">
      <dgm:prSet presAssocID="{85A7CFFF-73A1-4F76-A8E7-8A8F0E5274E8}" presName="image" presStyleLbl="fgImgPlace1" presStyleIdx="0" presStyleCnt="3" custLinFactX="300000" custLinFactY="200000" custLinFactNeighborX="312053" custLinFactNeighborY="281045"/>
      <dgm:spPr>
        <a:blipFill rotWithShape="0">
          <a:blip xmlns:r="http://schemas.openxmlformats.org/officeDocument/2006/relationships" r:embed="rId1"/>
          <a:stretch>
            <a:fillRect/>
          </a:stretch>
        </a:blipFill>
      </dgm:spPr>
    </dgm:pt>
    <dgm:pt modelId="{2A3DE3ED-D799-41F6-9354-CEA4D3653ADA}" type="pres">
      <dgm:prSet presAssocID="{85A7CFFF-73A1-4F76-A8E7-8A8F0E5274E8}" presName="childNode" presStyleLbl="node1" presStyleIdx="0" presStyleCnt="3" custScaleX="174192" custScaleY="127542" custLinFactNeighborX="10409" custLinFactNeighborY="5885">
        <dgm:presLayoutVars>
          <dgm:bulletEnabled val="1"/>
        </dgm:presLayoutVars>
      </dgm:prSet>
      <dgm:spPr/>
    </dgm:pt>
    <dgm:pt modelId="{85234F88-19B6-4D4C-9A2E-28CD8A4543CB}" type="pres">
      <dgm:prSet presAssocID="{85A7CFFF-73A1-4F76-A8E7-8A8F0E5274E8}" presName="parentNode" presStyleLbl="revTx" presStyleIdx="0" presStyleCnt="3" custScaleX="243587" custLinFactX="-67968" custLinFactNeighborX="-100000" custLinFactNeighborY="960">
        <dgm:presLayoutVars>
          <dgm:chMax val="0"/>
          <dgm:bulletEnabled val="1"/>
        </dgm:presLayoutVars>
      </dgm:prSet>
      <dgm:spPr/>
    </dgm:pt>
    <dgm:pt modelId="{5DDD348A-DA9B-4D42-8A3D-D09D0C065E16}" type="pres">
      <dgm:prSet presAssocID="{1EC3C788-23C2-4CC2-9018-4E56847A5DF2}" presName="sibTrans" presStyleCnt="0"/>
      <dgm:spPr/>
    </dgm:pt>
    <dgm:pt modelId="{8A67A40A-C54C-4B9F-9B65-32D81B45AE64}" type="pres">
      <dgm:prSet presAssocID="{3B4BC137-5DD2-41AE-9D68-1D8B9CF2E111}" presName="compositeNode" presStyleCnt="0">
        <dgm:presLayoutVars>
          <dgm:bulletEnabled val="1"/>
        </dgm:presLayoutVars>
      </dgm:prSet>
      <dgm:spPr/>
    </dgm:pt>
    <dgm:pt modelId="{D1AAD9AB-E3E7-4FC1-8BA8-BD4AC2C96E6B}" type="pres">
      <dgm:prSet presAssocID="{3B4BC137-5DD2-41AE-9D68-1D8B9CF2E111}" presName="image" presStyleLbl="fgImgPlace1" presStyleIdx="1" presStyleCnt="3" custScaleX="344506" custScaleY="279478" custLinFactX="2869" custLinFactY="200000" custLinFactNeighborX="100000" custLinFactNeighborY="288929"/>
      <dgm:spPr>
        <a:blipFill rotWithShape="0">
          <a:blip xmlns:r="http://schemas.openxmlformats.org/officeDocument/2006/relationships" r:embed="rId2"/>
          <a:stretch>
            <a:fillRect/>
          </a:stretch>
        </a:blipFill>
      </dgm:spPr>
    </dgm:pt>
    <dgm:pt modelId="{B32AB0C9-4B67-4D1C-9ABD-0122C91583E4}" type="pres">
      <dgm:prSet presAssocID="{3B4BC137-5DD2-41AE-9D68-1D8B9CF2E111}" presName="childNode" presStyleLbl="node1" presStyleIdx="1" presStyleCnt="3" custScaleX="176978" custScaleY="128205" custLinFactNeighborX="-1538" custLinFactNeighborY="-5704">
        <dgm:presLayoutVars>
          <dgm:bulletEnabled val="1"/>
        </dgm:presLayoutVars>
      </dgm:prSet>
      <dgm:spPr/>
    </dgm:pt>
    <dgm:pt modelId="{4896DED0-2B85-4691-A271-E86FE36DC026}" type="pres">
      <dgm:prSet presAssocID="{3B4BC137-5DD2-41AE-9D68-1D8B9CF2E111}" presName="parentNode" presStyleLbl="revTx" presStyleIdx="1" presStyleCnt="3" custFlipVert="0" custFlipHor="1" custScaleX="22056" custScaleY="1559">
        <dgm:presLayoutVars>
          <dgm:chMax val="0"/>
          <dgm:bulletEnabled val="1"/>
        </dgm:presLayoutVars>
      </dgm:prSet>
      <dgm:spPr/>
    </dgm:pt>
    <dgm:pt modelId="{E3AC55E0-B0B1-4CBD-9BFF-D98A164A478E}" type="pres">
      <dgm:prSet presAssocID="{C8186698-16BD-48CE-8492-805B3B8270CF}" presName="sibTrans" presStyleCnt="0"/>
      <dgm:spPr/>
    </dgm:pt>
    <dgm:pt modelId="{F2AF6EF3-67FF-413B-9538-5B59EF0686B3}" type="pres">
      <dgm:prSet presAssocID="{5BDB52CA-1E05-4AB2-ACC1-D8FFF7D42C98}" presName="compositeNode" presStyleCnt="0">
        <dgm:presLayoutVars>
          <dgm:bulletEnabled val="1"/>
        </dgm:presLayoutVars>
      </dgm:prSet>
      <dgm:spPr/>
    </dgm:pt>
    <dgm:pt modelId="{9F48D32A-FCCA-4A18-ADEE-6040E44FD7D2}" type="pres">
      <dgm:prSet presAssocID="{5BDB52CA-1E05-4AB2-ACC1-D8FFF7D42C98}" presName="image" presStyleLbl="fgImgPlace1" presStyleIdx="2" presStyleCnt="3" custScaleX="109394" custScaleY="144722" custLinFactY="300000" custLinFactNeighborX="-46102" custLinFactNeighborY="315325"/>
      <dgm:spPr>
        <a:blipFill rotWithShape="0">
          <a:blip xmlns:r="http://schemas.openxmlformats.org/officeDocument/2006/relationships" r:embed="rId3"/>
          <a:stretch>
            <a:fillRect/>
          </a:stretch>
        </a:blipFill>
      </dgm:spPr>
    </dgm:pt>
    <dgm:pt modelId="{B7F5D7B4-2692-4BC6-B3A8-CA65E904D5DA}" type="pres">
      <dgm:prSet presAssocID="{5BDB52CA-1E05-4AB2-ACC1-D8FFF7D42C98}" presName="childNode" presStyleLbl="node1" presStyleIdx="2" presStyleCnt="3" custScaleX="176914" custScaleY="128205" custLinFactNeighborX="1382" custLinFactNeighborY="7269">
        <dgm:presLayoutVars>
          <dgm:bulletEnabled val="1"/>
        </dgm:presLayoutVars>
      </dgm:prSet>
      <dgm:spPr/>
    </dgm:pt>
    <dgm:pt modelId="{596E0C42-D35F-4931-A50D-20B1DE000552}" type="pres">
      <dgm:prSet presAssocID="{5BDB52CA-1E05-4AB2-ACC1-D8FFF7D42C98}" presName="parentNode" presStyleLbl="revTx" presStyleIdx="2" presStyleCnt="3">
        <dgm:presLayoutVars>
          <dgm:chMax val="0"/>
          <dgm:bulletEnabled val="1"/>
        </dgm:presLayoutVars>
      </dgm:prSet>
      <dgm:spPr/>
    </dgm:pt>
  </dgm:ptLst>
  <dgm:cxnLst>
    <dgm:cxn modelId="{A385E005-FD52-4771-9485-48CF0F0D9E93}" srcId="{0963A387-5984-4ECD-BAAA-ACA5582A8716}" destId="{85A7CFFF-73A1-4F76-A8E7-8A8F0E5274E8}" srcOrd="0" destOrd="0" parTransId="{3348664C-3750-4BA1-B11A-01145740C1CB}" sibTransId="{1EC3C788-23C2-4CC2-9018-4E56847A5DF2}"/>
    <dgm:cxn modelId="{2F0EA412-B272-4A9E-BBC6-B106AAC109B0}" type="presOf" srcId="{37D54EF5-5485-47C1-88D7-E44B865014FA}" destId="{2A3DE3ED-D799-41F6-9354-CEA4D3653ADA}" srcOrd="0" destOrd="0" presId="urn:microsoft.com/office/officeart/2005/8/layout/hList2#1"/>
    <dgm:cxn modelId="{6BFA7116-BA9C-42C7-9463-EEBF410EE9AE}" srcId="{85A7CFFF-73A1-4F76-A8E7-8A8F0E5274E8}" destId="{83AEADA3-5010-463F-B23C-BA6312D8E509}" srcOrd="2" destOrd="0" parTransId="{17C79861-6621-4414-A26E-4E2F1398669C}" sibTransId="{517266E7-7BF5-46E8-B994-9DBFE4D73052}"/>
    <dgm:cxn modelId="{C1701F1A-470B-4D3A-9596-B526BD05F876}" srcId="{85A7CFFF-73A1-4F76-A8E7-8A8F0E5274E8}" destId="{E87E7833-B56D-4BBE-9D3B-FCD255F280F5}" srcOrd="1" destOrd="0" parTransId="{C2BF13C9-1095-48F5-A38D-8875611AE817}" sibTransId="{AB70C63C-74B2-4E8B-BD52-92E80C611AC3}"/>
    <dgm:cxn modelId="{B6D7A83F-847A-4718-9DD6-8034F42F26A8}" srcId="{5BDB52CA-1E05-4AB2-ACC1-D8FFF7D42C98}" destId="{96ED53FF-BA3A-4C44-A3F8-E8F05EB35530}" srcOrd="1" destOrd="0" parTransId="{09D631CE-794F-4B21-82A2-E570D39CC297}" sibTransId="{E7B2A5C5-FE3E-44F8-8658-C94BE08D259F}"/>
    <dgm:cxn modelId="{24403F5F-0FC3-4246-BE0C-285E60E110DB}" type="presOf" srcId="{F2AC9954-A6DD-469D-BB9E-DC9CBE5CF2B5}" destId="{2A3DE3ED-D799-41F6-9354-CEA4D3653ADA}" srcOrd="0" destOrd="3" presId="urn:microsoft.com/office/officeart/2005/8/layout/hList2#1"/>
    <dgm:cxn modelId="{1CC57248-7674-432F-876A-273271C4F0E9}" type="presOf" srcId="{85A7CFFF-73A1-4F76-A8E7-8A8F0E5274E8}" destId="{85234F88-19B6-4D4C-9A2E-28CD8A4543CB}" srcOrd="0" destOrd="0" presId="urn:microsoft.com/office/officeart/2005/8/layout/hList2#1"/>
    <dgm:cxn modelId="{9737C14F-128A-466F-B83C-DC8132BBBB32}" type="presOf" srcId="{FC51F5E6-BFE7-40C1-A335-12AF2BBF8DB6}" destId="{B32AB0C9-4B67-4D1C-9ABD-0122C91583E4}" srcOrd="0" destOrd="0" presId="urn:microsoft.com/office/officeart/2005/8/layout/hList2#1"/>
    <dgm:cxn modelId="{5C3C0D82-F709-479E-B50F-D5CB29EB7151}" type="presOf" srcId="{0963A387-5984-4ECD-BAAA-ACA5582A8716}" destId="{E5863908-EF30-4E73-BA28-29F67CF7514F}" srcOrd="0" destOrd="0" presId="urn:microsoft.com/office/officeart/2005/8/layout/hList2#1"/>
    <dgm:cxn modelId="{A9A56E82-7FEB-4F84-BA99-5D0851B42EF0}" type="presOf" srcId="{E87E7833-B56D-4BBE-9D3B-FCD255F280F5}" destId="{2A3DE3ED-D799-41F6-9354-CEA4D3653ADA}" srcOrd="0" destOrd="1" presId="urn:microsoft.com/office/officeart/2005/8/layout/hList2#1"/>
    <dgm:cxn modelId="{3DC18A8A-5903-4282-8A4C-EDC1ABE4FFB1}" type="presOf" srcId="{83AEADA3-5010-463F-B23C-BA6312D8E509}" destId="{2A3DE3ED-D799-41F6-9354-CEA4D3653ADA}" srcOrd="0" destOrd="2" presId="urn:microsoft.com/office/officeart/2005/8/layout/hList2#1"/>
    <dgm:cxn modelId="{BE3B4D8E-B4A3-4334-A613-89E48902B0A6}" type="presOf" srcId="{3B4BC137-5DD2-41AE-9D68-1D8B9CF2E111}" destId="{4896DED0-2B85-4691-A271-E86FE36DC026}" srcOrd="0" destOrd="0" presId="urn:microsoft.com/office/officeart/2005/8/layout/hList2#1"/>
    <dgm:cxn modelId="{1C9A478F-ED18-4C45-A773-DB83EC26D882}" srcId="{3B4BC137-5DD2-41AE-9D68-1D8B9CF2E111}" destId="{FC51F5E6-BFE7-40C1-A335-12AF2BBF8DB6}" srcOrd="0" destOrd="0" parTransId="{6772865C-629C-4514-A511-20D749276A13}" sibTransId="{0B2FE49F-63E4-41AA-9295-4E195B470400}"/>
    <dgm:cxn modelId="{1B89929A-6B7D-40F4-99C8-F6F56436B348}" type="presOf" srcId="{96ED53FF-BA3A-4C44-A3F8-E8F05EB35530}" destId="{B7F5D7B4-2692-4BC6-B3A8-CA65E904D5DA}" srcOrd="0" destOrd="1" presId="urn:microsoft.com/office/officeart/2005/8/layout/hList2#1"/>
    <dgm:cxn modelId="{C408F6B0-56EC-4199-9C8F-E6B29DA9A1FA}" srcId="{0963A387-5984-4ECD-BAAA-ACA5582A8716}" destId="{3B4BC137-5DD2-41AE-9D68-1D8B9CF2E111}" srcOrd="1" destOrd="0" parTransId="{323BBDCA-8CAE-46C9-9223-262D05620093}" sibTransId="{C8186698-16BD-48CE-8492-805B3B8270CF}"/>
    <dgm:cxn modelId="{81B8A6BD-7568-48D5-B475-E4119C5B3749}" srcId="{85A7CFFF-73A1-4F76-A8E7-8A8F0E5274E8}" destId="{F2AC9954-A6DD-469D-BB9E-DC9CBE5CF2B5}" srcOrd="3" destOrd="0" parTransId="{F04BAE20-5F6B-43D0-867B-4F040728152D}" sibTransId="{E573DCEE-2E3C-4412-98B7-E35CD6317F9E}"/>
    <dgm:cxn modelId="{CF0DF6C4-F30B-4E05-B3E6-693F8BC9C27B}" srcId="{5BDB52CA-1E05-4AB2-ACC1-D8FFF7D42C98}" destId="{7A070CD3-6304-45A9-88C5-95E0DBF1657E}" srcOrd="0" destOrd="0" parTransId="{D9BAB4A1-8C22-45A9-A750-513D3E200C98}" sibTransId="{C44A1CEA-FBF3-4BB8-9147-6EF9E0ACB1E6}"/>
    <dgm:cxn modelId="{14E446CC-1994-4A51-92E8-3A2ADDF3385D}" srcId="{0963A387-5984-4ECD-BAAA-ACA5582A8716}" destId="{5BDB52CA-1E05-4AB2-ACC1-D8FFF7D42C98}" srcOrd="2" destOrd="0" parTransId="{A57CAF78-3FEE-42C8-B96C-FB7923B226A3}" sibTransId="{84EC5BAC-C0A0-45C6-8053-D76CE5C2B739}"/>
    <dgm:cxn modelId="{D21429E9-7B53-4B05-BD8B-A4D9C6405B9A}" type="presOf" srcId="{5BDB52CA-1E05-4AB2-ACC1-D8FFF7D42C98}" destId="{596E0C42-D35F-4931-A50D-20B1DE000552}" srcOrd="0" destOrd="0" presId="urn:microsoft.com/office/officeart/2005/8/layout/hList2#1"/>
    <dgm:cxn modelId="{AC1EC0F0-E797-4262-9658-9B3B608D7DCA}" srcId="{85A7CFFF-73A1-4F76-A8E7-8A8F0E5274E8}" destId="{37D54EF5-5485-47C1-88D7-E44B865014FA}" srcOrd="0" destOrd="0" parTransId="{9E68EF9F-9A3E-45E1-BC51-8256C37F981A}" sibTransId="{99B67A05-0764-41F1-A3EB-F4BEABC80047}"/>
    <dgm:cxn modelId="{9BD364F9-F0A1-4C55-9635-0C93FA314E39}" type="presOf" srcId="{7A070CD3-6304-45A9-88C5-95E0DBF1657E}" destId="{B7F5D7B4-2692-4BC6-B3A8-CA65E904D5DA}" srcOrd="0" destOrd="0" presId="urn:microsoft.com/office/officeart/2005/8/layout/hList2#1"/>
    <dgm:cxn modelId="{01934F3B-E1C9-406F-9C38-B2B3300B85B2}" type="presParOf" srcId="{E5863908-EF30-4E73-BA28-29F67CF7514F}" destId="{2EAE82FE-FA13-41B7-A231-E400DACD0A61}" srcOrd="0" destOrd="0" presId="urn:microsoft.com/office/officeart/2005/8/layout/hList2#1"/>
    <dgm:cxn modelId="{BDE2F0A1-DBF1-48BF-9EA5-877CC69D2F18}" type="presParOf" srcId="{2EAE82FE-FA13-41B7-A231-E400DACD0A61}" destId="{4227967E-E4E8-4DE3-9F4A-6A316D9CEC3A}" srcOrd="0" destOrd="0" presId="urn:microsoft.com/office/officeart/2005/8/layout/hList2#1"/>
    <dgm:cxn modelId="{ACBFA0C9-99E3-445C-A6A7-2CE790C59090}" type="presParOf" srcId="{2EAE82FE-FA13-41B7-A231-E400DACD0A61}" destId="{2A3DE3ED-D799-41F6-9354-CEA4D3653ADA}" srcOrd="1" destOrd="0" presId="urn:microsoft.com/office/officeart/2005/8/layout/hList2#1"/>
    <dgm:cxn modelId="{F3656E68-56CC-4FC9-87A3-500D766CF3AD}" type="presParOf" srcId="{2EAE82FE-FA13-41B7-A231-E400DACD0A61}" destId="{85234F88-19B6-4D4C-9A2E-28CD8A4543CB}" srcOrd="2" destOrd="0" presId="urn:microsoft.com/office/officeart/2005/8/layout/hList2#1"/>
    <dgm:cxn modelId="{EB72C145-C3A9-4383-B0D1-7D6313CAF200}" type="presParOf" srcId="{E5863908-EF30-4E73-BA28-29F67CF7514F}" destId="{5DDD348A-DA9B-4D42-8A3D-D09D0C065E16}" srcOrd="1" destOrd="0" presId="urn:microsoft.com/office/officeart/2005/8/layout/hList2#1"/>
    <dgm:cxn modelId="{58071BBF-B3F6-45A7-9C84-771CF7618421}" type="presParOf" srcId="{E5863908-EF30-4E73-BA28-29F67CF7514F}" destId="{8A67A40A-C54C-4B9F-9B65-32D81B45AE64}" srcOrd="2" destOrd="0" presId="urn:microsoft.com/office/officeart/2005/8/layout/hList2#1"/>
    <dgm:cxn modelId="{A40007E9-3548-40B7-B577-04BB9ED8D302}" type="presParOf" srcId="{8A67A40A-C54C-4B9F-9B65-32D81B45AE64}" destId="{D1AAD9AB-E3E7-4FC1-8BA8-BD4AC2C96E6B}" srcOrd="0" destOrd="0" presId="urn:microsoft.com/office/officeart/2005/8/layout/hList2#1"/>
    <dgm:cxn modelId="{5A00B0B5-E758-4BBC-875D-FEE18335CD9C}" type="presParOf" srcId="{8A67A40A-C54C-4B9F-9B65-32D81B45AE64}" destId="{B32AB0C9-4B67-4D1C-9ABD-0122C91583E4}" srcOrd="1" destOrd="0" presId="urn:microsoft.com/office/officeart/2005/8/layout/hList2#1"/>
    <dgm:cxn modelId="{5D1657D2-A35B-440A-888F-8FDA71DE07A3}" type="presParOf" srcId="{8A67A40A-C54C-4B9F-9B65-32D81B45AE64}" destId="{4896DED0-2B85-4691-A271-E86FE36DC026}" srcOrd="2" destOrd="0" presId="urn:microsoft.com/office/officeart/2005/8/layout/hList2#1"/>
    <dgm:cxn modelId="{B4783934-0E5F-428B-890D-0925976DABFB}" type="presParOf" srcId="{E5863908-EF30-4E73-BA28-29F67CF7514F}" destId="{E3AC55E0-B0B1-4CBD-9BFF-D98A164A478E}" srcOrd="3" destOrd="0" presId="urn:microsoft.com/office/officeart/2005/8/layout/hList2#1"/>
    <dgm:cxn modelId="{3A59F7AD-DA43-4DC7-BEFE-63D2A3491D2C}" type="presParOf" srcId="{E5863908-EF30-4E73-BA28-29F67CF7514F}" destId="{F2AF6EF3-67FF-413B-9538-5B59EF0686B3}" srcOrd="4" destOrd="0" presId="urn:microsoft.com/office/officeart/2005/8/layout/hList2#1"/>
    <dgm:cxn modelId="{04BF79A6-A488-40D8-855C-29788D9E4271}" type="presParOf" srcId="{F2AF6EF3-67FF-413B-9538-5B59EF0686B3}" destId="{9F48D32A-FCCA-4A18-ADEE-6040E44FD7D2}" srcOrd="0" destOrd="0" presId="urn:microsoft.com/office/officeart/2005/8/layout/hList2#1"/>
    <dgm:cxn modelId="{99CA7AE6-08C8-42CA-8EA4-D632F385170A}" type="presParOf" srcId="{F2AF6EF3-67FF-413B-9538-5B59EF0686B3}" destId="{B7F5D7B4-2692-4BC6-B3A8-CA65E904D5DA}" srcOrd="1" destOrd="0" presId="urn:microsoft.com/office/officeart/2005/8/layout/hList2#1"/>
    <dgm:cxn modelId="{33582C49-EFD7-4E92-8CB9-1E5E55CB682C}" type="presParOf" srcId="{F2AF6EF3-67FF-413B-9538-5B59EF0686B3}" destId="{596E0C42-D35F-4931-A50D-20B1DE000552}" srcOrd="2" destOrd="0" presId="urn:microsoft.com/office/officeart/2005/8/layout/hList2#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A601352-7B18-4FF9-86FE-0AA1E833DE30}" type="doc">
      <dgm:prSet loTypeId="urn:microsoft.com/office/officeart/2005/8/layout/default#2" loCatId="list" qsTypeId="urn:microsoft.com/office/officeart/2005/8/quickstyle/simple1" qsCatId="simple" csTypeId="urn:microsoft.com/office/officeart/2005/8/colors/colorful2" csCatId="colorful" phldr="1"/>
      <dgm:spPr/>
      <dgm:t>
        <a:bodyPr/>
        <a:lstStyle/>
        <a:p>
          <a:pPr rtl="1"/>
          <a:endParaRPr lang="he-IL"/>
        </a:p>
      </dgm:t>
    </dgm:pt>
    <dgm:pt modelId="{71D9CA82-5CC3-4B19-A6A7-CFB6CEC9BB85}">
      <dgm:prSet custT="1"/>
      <dgm:spPr/>
      <dgm:t>
        <a:bodyPr/>
        <a:lstStyle/>
        <a:p>
          <a:pPr rtl="1"/>
          <a:r>
            <a:rPr lang="he-IL" sz="2800" b="1" dirty="0">
              <a:solidFill>
                <a:schemeClr val="tx1"/>
              </a:solidFill>
              <a:cs typeface="Aharoni" pitchFamily="2" charset="-79"/>
            </a:rPr>
            <a:t>גז כבד ואינרטי לחלוטין (אינו מתרכב עם גזים אחרים)</a:t>
          </a:r>
        </a:p>
      </dgm:t>
    </dgm:pt>
    <dgm:pt modelId="{569DC2FA-EF24-481D-AA6D-6F2415D37C92}" type="parTrans" cxnId="{E439A79A-7EC2-49B5-9667-1B248E8B8466}">
      <dgm:prSet/>
      <dgm:spPr/>
      <dgm:t>
        <a:bodyPr/>
        <a:lstStyle/>
        <a:p>
          <a:pPr rtl="1"/>
          <a:endParaRPr lang="he-IL">
            <a:solidFill>
              <a:schemeClr val="tx1"/>
            </a:solidFill>
          </a:endParaRPr>
        </a:p>
      </dgm:t>
    </dgm:pt>
    <dgm:pt modelId="{959DB517-C415-44CA-93AB-41042995BC1B}" type="sibTrans" cxnId="{E439A79A-7EC2-49B5-9667-1B248E8B8466}">
      <dgm:prSet/>
      <dgm:spPr/>
      <dgm:t>
        <a:bodyPr/>
        <a:lstStyle/>
        <a:p>
          <a:pPr rtl="1"/>
          <a:endParaRPr lang="he-IL">
            <a:solidFill>
              <a:schemeClr val="tx1"/>
            </a:solidFill>
          </a:endParaRPr>
        </a:p>
      </dgm:t>
    </dgm:pt>
    <dgm:pt modelId="{7E96981B-2807-460D-8F1B-9E2C29425A62}">
      <dgm:prSet phldrT="[טקסט]" custT="1"/>
      <dgm:spPr/>
      <dgm:t>
        <a:bodyPr/>
        <a:lstStyle/>
        <a:p>
          <a:pPr rtl="1"/>
          <a:r>
            <a:rPr lang="he-IL" sz="2800" b="1" dirty="0">
              <a:solidFill>
                <a:schemeClr val="bg1"/>
              </a:solidFill>
              <a:cs typeface="Aharoni" pitchFamily="2" charset="-79"/>
            </a:rPr>
            <a:t>ייצור פלדה באיכות גבוהה</a:t>
          </a:r>
        </a:p>
      </dgm:t>
    </dgm:pt>
    <dgm:pt modelId="{EC373FB7-A1B4-48CF-9193-39536C5006DD}" type="parTrans" cxnId="{E17DF9D7-354D-47D0-943A-16CDBE41F632}">
      <dgm:prSet/>
      <dgm:spPr/>
      <dgm:t>
        <a:bodyPr/>
        <a:lstStyle/>
        <a:p>
          <a:pPr rtl="1"/>
          <a:endParaRPr lang="he-IL">
            <a:solidFill>
              <a:schemeClr val="tx1"/>
            </a:solidFill>
          </a:endParaRPr>
        </a:p>
      </dgm:t>
    </dgm:pt>
    <dgm:pt modelId="{78F5C047-7290-48B9-8A5B-A5E0E5B2F232}" type="sibTrans" cxnId="{E17DF9D7-354D-47D0-943A-16CDBE41F632}">
      <dgm:prSet/>
      <dgm:spPr/>
      <dgm:t>
        <a:bodyPr/>
        <a:lstStyle/>
        <a:p>
          <a:pPr rtl="1"/>
          <a:endParaRPr lang="he-IL">
            <a:solidFill>
              <a:schemeClr val="tx1"/>
            </a:solidFill>
          </a:endParaRPr>
        </a:p>
      </dgm:t>
    </dgm:pt>
    <dgm:pt modelId="{E137BED3-EC5C-40B3-BA47-D21720C718C8}">
      <dgm:prSet phldrT="[טקסט]" custT="1"/>
      <dgm:spPr/>
      <dgm:t>
        <a:bodyPr/>
        <a:lstStyle/>
        <a:p>
          <a:pPr rtl="1"/>
          <a:r>
            <a:rPr lang="he-IL" sz="2800" b="1" dirty="0">
              <a:solidFill>
                <a:schemeClr val="tx1"/>
              </a:solidFill>
              <a:cs typeface="Aharoni" pitchFamily="2" charset="-79"/>
            </a:rPr>
            <a:t>מערכות חיתוך בלייזר</a:t>
          </a:r>
        </a:p>
      </dgm:t>
    </dgm:pt>
    <dgm:pt modelId="{D9CE8745-D76D-4E37-A7E9-59CE10C64E2B}" type="parTrans" cxnId="{47B0F8A9-15A1-4A1F-A03A-2823245ABA82}">
      <dgm:prSet/>
      <dgm:spPr/>
      <dgm:t>
        <a:bodyPr/>
        <a:lstStyle/>
        <a:p>
          <a:pPr rtl="1"/>
          <a:endParaRPr lang="he-IL">
            <a:solidFill>
              <a:schemeClr val="tx1"/>
            </a:solidFill>
          </a:endParaRPr>
        </a:p>
      </dgm:t>
    </dgm:pt>
    <dgm:pt modelId="{5BC95A85-F74E-48BA-826C-87129A63B7C6}" type="sibTrans" cxnId="{47B0F8A9-15A1-4A1F-A03A-2823245ABA82}">
      <dgm:prSet/>
      <dgm:spPr/>
      <dgm:t>
        <a:bodyPr/>
        <a:lstStyle/>
        <a:p>
          <a:pPr rtl="1"/>
          <a:endParaRPr lang="he-IL">
            <a:solidFill>
              <a:schemeClr val="tx1"/>
            </a:solidFill>
          </a:endParaRPr>
        </a:p>
      </dgm:t>
    </dgm:pt>
    <dgm:pt modelId="{0EF8647C-A09E-4841-925F-9024B8402CCE}">
      <dgm:prSet phldrT="[טקסט]" custT="1"/>
      <dgm:spPr/>
      <dgm:t>
        <a:bodyPr/>
        <a:lstStyle/>
        <a:p>
          <a:pPr rtl="1"/>
          <a:r>
            <a:rPr lang="he-IL" sz="2800" b="1" dirty="0">
              <a:solidFill>
                <a:schemeClr val="tx1"/>
              </a:solidFill>
              <a:cs typeface="Aharoni" pitchFamily="2" charset="-79"/>
            </a:rPr>
            <a:t>טיפולים תרמיים ותהליכי ריתוך במתכות אל-חלד שבהן יש להימנע </a:t>
          </a:r>
          <a:r>
            <a:rPr lang="he-IL" sz="2800" b="1" dirty="0" err="1">
              <a:solidFill>
                <a:schemeClr val="tx1"/>
              </a:solidFill>
              <a:cs typeface="Aharoni" pitchFamily="2" charset="-79"/>
            </a:rPr>
            <a:t>מחימצון</a:t>
          </a:r>
          <a:endParaRPr lang="he-IL" sz="2800" b="1" dirty="0">
            <a:solidFill>
              <a:schemeClr val="tx1"/>
            </a:solidFill>
            <a:cs typeface="Aharoni" pitchFamily="2" charset="-79"/>
          </a:endParaRPr>
        </a:p>
      </dgm:t>
    </dgm:pt>
    <dgm:pt modelId="{63949038-F324-4E79-BE02-5F18036DCC5A}" type="parTrans" cxnId="{3E193241-0D04-429D-96A8-F4F0AFE1D6BA}">
      <dgm:prSet/>
      <dgm:spPr/>
      <dgm:t>
        <a:bodyPr/>
        <a:lstStyle/>
        <a:p>
          <a:pPr rtl="1"/>
          <a:endParaRPr lang="he-IL">
            <a:solidFill>
              <a:schemeClr val="tx1"/>
            </a:solidFill>
          </a:endParaRPr>
        </a:p>
      </dgm:t>
    </dgm:pt>
    <dgm:pt modelId="{16FC2574-EC38-43E6-B0D2-D37FC3AA82EE}" type="sibTrans" cxnId="{3E193241-0D04-429D-96A8-F4F0AFE1D6BA}">
      <dgm:prSet/>
      <dgm:spPr/>
      <dgm:t>
        <a:bodyPr/>
        <a:lstStyle/>
        <a:p>
          <a:pPr rtl="1"/>
          <a:endParaRPr lang="he-IL">
            <a:solidFill>
              <a:schemeClr val="tx1"/>
            </a:solidFill>
          </a:endParaRPr>
        </a:p>
      </dgm:t>
    </dgm:pt>
    <dgm:pt modelId="{4B73FCCB-9033-4DB1-A6E6-9FD1749B36FA}">
      <dgm:prSet custT="1">
        <dgm:style>
          <a:lnRef idx="1">
            <a:schemeClr val="accent4"/>
          </a:lnRef>
          <a:fillRef idx="3">
            <a:schemeClr val="accent4"/>
          </a:fillRef>
          <a:effectRef idx="2">
            <a:schemeClr val="accent4"/>
          </a:effectRef>
          <a:fontRef idx="minor">
            <a:schemeClr val="lt1"/>
          </a:fontRef>
        </dgm:style>
      </dgm:prSet>
      <dgm:spPr/>
      <dgm:t>
        <a:bodyPr/>
        <a:lstStyle/>
        <a:p>
          <a:pPr rtl="1"/>
          <a:r>
            <a:rPr lang="he-IL" sz="2800" b="1" dirty="0">
              <a:solidFill>
                <a:schemeClr val="tx1"/>
              </a:solidFill>
              <a:cs typeface="Aharoni" pitchFamily="2" charset="-79"/>
            </a:rPr>
            <a:t>תעשיית המתכת- </a:t>
          </a:r>
          <a:r>
            <a:rPr lang="he-IL" sz="2800" dirty="0">
              <a:solidFill>
                <a:schemeClr val="tx1"/>
              </a:solidFill>
              <a:cs typeface="Aharoni" pitchFamily="2" charset="-79"/>
            </a:rPr>
            <a:t>כאשר נדרש בידוד מלא מכל מגע עם חמצן או חנקן</a:t>
          </a:r>
        </a:p>
      </dgm:t>
    </dgm:pt>
    <dgm:pt modelId="{29110659-C1F9-4E4D-9D89-2731063E7CB0}" type="parTrans" cxnId="{8BD8318D-458E-4D4F-BC4E-BBECB89D34CE}">
      <dgm:prSet/>
      <dgm:spPr/>
      <dgm:t>
        <a:bodyPr/>
        <a:lstStyle/>
        <a:p>
          <a:pPr rtl="1"/>
          <a:endParaRPr lang="he-IL">
            <a:solidFill>
              <a:schemeClr val="tx1"/>
            </a:solidFill>
          </a:endParaRPr>
        </a:p>
      </dgm:t>
    </dgm:pt>
    <dgm:pt modelId="{ABD76689-19EC-49F7-B587-73BD43D22AA4}" type="sibTrans" cxnId="{8BD8318D-458E-4D4F-BC4E-BBECB89D34CE}">
      <dgm:prSet/>
      <dgm:spPr/>
      <dgm:t>
        <a:bodyPr/>
        <a:lstStyle/>
        <a:p>
          <a:pPr rtl="1"/>
          <a:endParaRPr lang="he-IL">
            <a:solidFill>
              <a:schemeClr val="tx1"/>
            </a:solidFill>
          </a:endParaRPr>
        </a:p>
      </dgm:t>
    </dgm:pt>
    <dgm:pt modelId="{592C32DB-F259-4A24-9476-BF3187D05A5D}">
      <dgm:prSet custT="1">
        <dgm:style>
          <a:lnRef idx="1">
            <a:schemeClr val="accent2"/>
          </a:lnRef>
          <a:fillRef idx="2">
            <a:schemeClr val="accent2"/>
          </a:fillRef>
          <a:effectRef idx="1">
            <a:schemeClr val="accent2"/>
          </a:effectRef>
          <a:fontRef idx="minor">
            <a:schemeClr val="dk1"/>
          </a:fontRef>
        </dgm:style>
      </dgm:prSet>
      <dgm:spPr/>
      <dgm:t>
        <a:bodyPr/>
        <a:lstStyle/>
        <a:p>
          <a:pPr rtl="1"/>
          <a:r>
            <a:rPr lang="he-IL" sz="2800" b="1" dirty="0">
              <a:solidFill>
                <a:schemeClr val="tx1"/>
              </a:solidFill>
              <a:cs typeface="Aharoni" pitchFamily="2" charset="-79"/>
            </a:rPr>
            <a:t>גז אציל אשר מצוי בריכוז של כ-1% באוויר </a:t>
          </a:r>
        </a:p>
      </dgm:t>
    </dgm:pt>
    <dgm:pt modelId="{CAE2DE32-D20A-41BD-962D-58EB74927BE1}" type="parTrans" cxnId="{0638854B-3BBA-4B6B-B90A-672F8B9527A0}">
      <dgm:prSet/>
      <dgm:spPr/>
      <dgm:t>
        <a:bodyPr/>
        <a:lstStyle/>
        <a:p>
          <a:pPr rtl="1"/>
          <a:endParaRPr lang="he-IL">
            <a:solidFill>
              <a:schemeClr val="tx1"/>
            </a:solidFill>
          </a:endParaRPr>
        </a:p>
      </dgm:t>
    </dgm:pt>
    <dgm:pt modelId="{5BF43FB8-DCB8-4627-842D-3CBEA2FDDD94}" type="sibTrans" cxnId="{0638854B-3BBA-4B6B-B90A-672F8B9527A0}">
      <dgm:prSet/>
      <dgm:spPr/>
      <dgm:t>
        <a:bodyPr/>
        <a:lstStyle/>
        <a:p>
          <a:pPr rtl="1"/>
          <a:endParaRPr lang="he-IL">
            <a:solidFill>
              <a:schemeClr val="tx1"/>
            </a:solidFill>
          </a:endParaRPr>
        </a:p>
      </dgm:t>
    </dgm:pt>
    <dgm:pt modelId="{BC241209-2196-4C29-A9B9-172A5328BDA9}" type="pres">
      <dgm:prSet presAssocID="{0A601352-7B18-4FF9-86FE-0AA1E833DE30}" presName="diagram" presStyleCnt="0">
        <dgm:presLayoutVars>
          <dgm:dir/>
          <dgm:resizeHandles val="exact"/>
        </dgm:presLayoutVars>
      </dgm:prSet>
      <dgm:spPr/>
    </dgm:pt>
    <dgm:pt modelId="{D1208C60-4386-402E-83DB-4530EB1DF9AD}" type="pres">
      <dgm:prSet presAssocID="{71D9CA82-5CC3-4B19-A6A7-CFB6CEC9BB85}" presName="node" presStyleLbl="node1" presStyleIdx="0" presStyleCnt="6" custScaleY="148766" custLinFactNeighborY="-22531">
        <dgm:presLayoutVars>
          <dgm:bulletEnabled val="1"/>
        </dgm:presLayoutVars>
      </dgm:prSet>
      <dgm:spPr/>
    </dgm:pt>
    <dgm:pt modelId="{A7770A65-2297-4577-86ED-5F5C9C4FD18B}" type="pres">
      <dgm:prSet presAssocID="{959DB517-C415-44CA-93AB-41042995BC1B}" presName="sibTrans" presStyleCnt="0"/>
      <dgm:spPr/>
    </dgm:pt>
    <dgm:pt modelId="{61ADD1EB-9452-45B9-8A0B-8C387366D939}" type="pres">
      <dgm:prSet presAssocID="{592C32DB-F259-4A24-9476-BF3187D05A5D}" presName="node" presStyleLbl="node1" presStyleIdx="1" presStyleCnt="6" custScaleX="91426" custScaleY="144807" custLinFactNeighborX="-370" custLinFactNeighborY="-27469">
        <dgm:presLayoutVars>
          <dgm:bulletEnabled val="1"/>
        </dgm:presLayoutVars>
      </dgm:prSet>
      <dgm:spPr/>
    </dgm:pt>
    <dgm:pt modelId="{813AFA95-48E8-4E82-B13A-4949D532DE73}" type="pres">
      <dgm:prSet presAssocID="{5BF43FB8-DCB8-4627-842D-3CBEA2FDDD94}" presName="sibTrans" presStyleCnt="0"/>
      <dgm:spPr/>
    </dgm:pt>
    <dgm:pt modelId="{F584B81B-F9F7-4C93-B840-EC333C51AB88}" type="pres">
      <dgm:prSet presAssocID="{4B73FCCB-9033-4DB1-A6E6-9FD1749B36FA}" presName="node" presStyleLbl="node1" presStyleIdx="2" presStyleCnt="6" custScaleX="109046" custScaleY="149283" custLinFactNeighborX="-741" custLinFactNeighborY="-22832">
        <dgm:presLayoutVars>
          <dgm:bulletEnabled val="1"/>
        </dgm:presLayoutVars>
      </dgm:prSet>
      <dgm:spPr/>
    </dgm:pt>
    <dgm:pt modelId="{58C33B60-8E48-4E16-83DD-CD6538A7A3F0}" type="pres">
      <dgm:prSet presAssocID="{ABD76689-19EC-49F7-B587-73BD43D22AA4}" presName="sibTrans" presStyleCnt="0"/>
      <dgm:spPr/>
    </dgm:pt>
    <dgm:pt modelId="{53253281-2300-42D0-A84B-B9930D62CD58}" type="pres">
      <dgm:prSet presAssocID="{7E96981B-2807-460D-8F1B-9E2C29425A62}" presName="node" presStyleLbl="node1" presStyleIdx="3" presStyleCnt="6" custScaleY="140740">
        <dgm:presLayoutVars>
          <dgm:bulletEnabled val="1"/>
        </dgm:presLayoutVars>
      </dgm:prSet>
      <dgm:spPr/>
    </dgm:pt>
    <dgm:pt modelId="{E74E2B3D-AF1D-4D4E-AEF8-F91300C62DCA}" type="pres">
      <dgm:prSet presAssocID="{78F5C047-7290-48B9-8A5B-A5E0E5B2F232}" presName="sibTrans" presStyleCnt="0"/>
      <dgm:spPr/>
    </dgm:pt>
    <dgm:pt modelId="{C9846091-27E7-4D21-8982-EFD4EE760B15}" type="pres">
      <dgm:prSet presAssocID="{E137BED3-EC5C-40B3-BA47-D21720C718C8}" presName="node" presStyleLbl="node1" presStyleIdx="4" presStyleCnt="6" custScaleY="140740">
        <dgm:presLayoutVars>
          <dgm:bulletEnabled val="1"/>
        </dgm:presLayoutVars>
      </dgm:prSet>
      <dgm:spPr/>
    </dgm:pt>
    <dgm:pt modelId="{E96289B9-1296-460E-BE03-65E87CAB56F3}" type="pres">
      <dgm:prSet presAssocID="{5BC95A85-F74E-48BA-826C-87129A63B7C6}" presName="sibTrans" presStyleCnt="0"/>
      <dgm:spPr/>
    </dgm:pt>
    <dgm:pt modelId="{30A22FBF-3F4B-45D8-9F01-10F4AF4D2174}" type="pres">
      <dgm:prSet presAssocID="{0EF8647C-A09E-4841-925F-9024B8402CCE}" presName="node" presStyleLbl="node1" presStyleIdx="5" presStyleCnt="6" custScaleY="141358">
        <dgm:presLayoutVars>
          <dgm:bulletEnabled val="1"/>
        </dgm:presLayoutVars>
      </dgm:prSet>
      <dgm:spPr/>
    </dgm:pt>
  </dgm:ptLst>
  <dgm:cxnLst>
    <dgm:cxn modelId="{B5D2EB16-1FB8-4F38-8987-72AA5E83F779}" type="presOf" srcId="{4B73FCCB-9033-4DB1-A6E6-9FD1749B36FA}" destId="{F584B81B-F9F7-4C93-B840-EC333C51AB88}" srcOrd="0" destOrd="0" presId="urn:microsoft.com/office/officeart/2005/8/layout/default#2"/>
    <dgm:cxn modelId="{E19E2E33-69FD-40AF-8BFD-1BA2AFC19446}" type="presOf" srcId="{7E96981B-2807-460D-8F1B-9E2C29425A62}" destId="{53253281-2300-42D0-A84B-B9930D62CD58}" srcOrd="0" destOrd="0" presId="urn:microsoft.com/office/officeart/2005/8/layout/default#2"/>
    <dgm:cxn modelId="{3E193241-0D04-429D-96A8-F4F0AFE1D6BA}" srcId="{0A601352-7B18-4FF9-86FE-0AA1E833DE30}" destId="{0EF8647C-A09E-4841-925F-9024B8402CCE}" srcOrd="5" destOrd="0" parTransId="{63949038-F324-4E79-BE02-5F18036DCC5A}" sibTransId="{16FC2574-EC38-43E6-B0D2-D37FC3AA82EE}"/>
    <dgm:cxn modelId="{03EC976A-425C-4B4B-AA5D-F0C11B72BBEE}" type="presOf" srcId="{0A601352-7B18-4FF9-86FE-0AA1E833DE30}" destId="{BC241209-2196-4C29-A9B9-172A5328BDA9}" srcOrd="0" destOrd="0" presId="urn:microsoft.com/office/officeart/2005/8/layout/default#2"/>
    <dgm:cxn modelId="{0638854B-3BBA-4B6B-B90A-672F8B9527A0}" srcId="{0A601352-7B18-4FF9-86FE-0AA1E833DE30}" destId="{592C32DB-F259-4A24-9476-BF3187D05A5D}" srcOrd="1" destOrd="0" parTransId="{CAE2DE32-D20A-41BD-962D-58EB74927BE1}" sibTransId="{5BF43FB8-DCB8-4627-842D-3CBEA2FDDD94}"/>
    <dgm:cxn modelId="{C2EF7C4F-9C8A-4EBF-B347-E5BB6D5CF409}" type="presOf" srcId="{592C32DB-F259-4A24-9476-BF3187D05A5D}" destId="{61ADD1EB-9452-45B9-8A0B-8C387366D939}" srcOrd="0" destOrd="0" presId="urn:microsoft.com/office/officeart/2005/8/layout/default#2"/>
    <dgm:cxn modelId="{8895B886-B71A-43E5-BBC0-F9AC83CA30E3}" type="presOf" srcId="{0EF8647C-A09E-4841-925F-9024B8402CCE}" destId="{30A22FBF-3F4B-45D8-9F01-10F4AF4D2174}" srcOrd="0" destOrd="0" presId="urn:microsoft.com/office/officeart/2005/8/layout/default#2"/>
    <dgm:cxn modelId="{8BD8318D-458E-4D4F-BC4E-BBECB89D34CE}" srcId="{0A601352-7B18-4FF9-86FE-0AA1E833DE30}" destId="{4B73FCCB-9033-4DB1-A6E6-9FD1749B36FA}" srcOrd="2" destOrd="0" parTransId="{29110659-C1F9-4E4D-9D89-2731063E7CB0}" sibTransId="{ABD76689-19EC-49F7-B587-73BD43D22AA4}"/>
    <dgm:cxn modelId="{E439A79A-7EC2-49B5-9667-1B248E8B8466}" srcId="{0A601352-7B18-4FF9-86FE-0AA1E833DE30}" destId="{71D9CA82-5CC3-4B19-A6A7-CFB6CEC9BB85}" srcOrd="0" destOrd="0" parTransId="{569DC2FA-EF24-481D-AA6D-6F2415D37C92}" sibTransId="{959DB517-C415-44CA-93AB-41042995BC1B}"/>
    <dgm:cxn modelId="{47B0F8A9-15A1-4A1F-A03A-2823245ABA82}" srcId="{0A601352-7B18-4FF9-86FE-0AA1E833DE30}" destId="{E137BED3-EC5C-40B3-BA47-D21720C718C8}" srcOrd="4" destOrd="0" parTransId="{D9CE8745-D76D-4E37-A7E9-59CE10C64E2B}" sibTransId="{5BC95A85-F74E-48BA-826C-87129A63B7C6}"/>
    <dgm:cxn modelId="{99DF08B0-F536-49F2-9EB3-92D7F4D06B73}" type="presOf" srcId="{71D9CA82-5CC3-4B19-A6A7-CFB6CEC9BB85}" destId="{D1208C60-4386-402E-83DB-4530EB1DF9AD}" srcOrd="0" destOrd="0" presId="urn:microsoft.com/office/officeart/2005/8/layout/default#2"/>
    <dgm:cxn modelId="{D7177DBF-7F3E-44D2-B579-5F30A243AE26}" type="presOf" srcId="{E137BED3-EC5C-40B3-BA47-D21720C718C8}" destId="{C9846091-27E7-4D21-8982-EFD4EE760B15}" srcOrd="0" destOrd="0" presId="urn:microsoft.com/office/officeart/2005/8/layout/default#2"/>
    <dgm:cxn modelId="{E17DF9D7-354D-47D0-943A-16CDBE41F632}" srcId="{0A601352-7B18-4FF9-86FE-0AA1E833DE30}" destId="{7E96981B-2807-460D-8F1B-9E2C29425A62}" srcOrd="3" destOrd="0" parTransId="{EC373FB7-A1B4-48CF-9193-39536C5006DD}" sibTransId="{78F5C047-7290-48B9-8A5B-A5E0E5B2F232}"/>
    <dgm:cxn modelId="{B65ED220-B2E0-48E6-89AA-6576C70A4EC0}" type="presParOf" srcId="{BC241209-2196-4C29-A9B9-172A5328BDA9}" destId="{D1208C60-4386-402E-83DB-4530EB1DF9AD}" srcOrd="0" destOrd="0" presId="urn:microsoft.com/office/officeart/2005/8/layout/default#2"/>
    <dgm:cxn modelId="{32E3DD3F-DD6E-4C84-AED2-5EB47AC5D9D7}" type="presParOf" srcId="{BC241209-2196-4C29-A9B9-172A5328BDA9}" destId="{A7770A65-2297-4577-86ED-5F5C9C4FD18B}" srcOrd="1" destOrd="0" presId="urn:microsoft.com/office/officeart/2005/8/layout/default#2"/>
    <dgm:cxn modelId="{C628C2DF-319B-4236-9FB8-5A5A646DE1E6}" type="presParOf" srcId="{BC241209-2196-4C29-A9B9-172A5328BDA9}" destId="{61ADD1EB-9452-45B9-8A0B-8C387366D939}" srcOrd="2" destOrd="0" presId="urn:microsoft.com/office/officeart/2005/8/layout/default#2"/>
    <dgm:cxn modelId="{0797AD26-AB1C-4F1F-8488-965C7BF322BD}" type="presParOf" srcId="{BC241209-2196-4C29-A9B9-172A5328BDA9}" destId="{813AFA95-48E8-4E82-B13A-4949D532DE73}" srcOrd="3" destOrd="0" presId="urn:microsoft.com/office/officeart/2005/8/layout/default#2"/>
    <dgm:cxn modelId="{B760F46B-8AA2-448E-8841-5613EC23D5E8}" type="presParOf" srcId="{BC241209-2196-4C29-A9B9-172A5328BDA9}" destId="{F584B81B-F9F7-4C93-B840-EC333C51AB88}" srcOrd="4" destOrd="0" presId="urn:microsoft.com/office/officeart/2005/8/layout/default#2"/>
    <dgm:cxn modelId="{B5B7DB51-3557-45D3-96C3-79EA1F590F24}" type="presParOf" srcId="{BC241209-2196-4C29-A9B9-172A5328BDA9}" destId="{58C33B60-8E48-4E16-83DD-CD6538A7A3F0}" srcOrd="5" destOrd="0" presId="urn:microsoft.com/office/officeart/2005/8/layout/default#2"/>
    <dgm:cxn modelId="{44168949-0476-4EBE-9477-B73C0F25B612}" type="presParOf" srcId="{BC241209-2196-4C29-A9B9-172A5328BDA9}" destId="{53253281-2300-42D0-A84B-B9930D62CD58}" srcOrd="6" destOrd="0" presId="urn:microsoft.com/office/officeart/2005/8/layout/default#2"/>
    <dgm:cxn modelId="{AF81A401-42E2-41CF-977C-81B69FAD752D}" type="presParOf" srcId="{BC241209-2196-4C29-A9B9-172A5328BDA9}" destId="{E74E2B3D-AF1D-4D4E-AEF8-F91300C62DCA}" srcOrd="7" destOrd="0" presId="urn:microsoft.com/office/officeart/2005/8/layout/default#2"/>
    <dgm:cxn modelId="{38A3BCC4-1D99-4C5F-BB54-3299E460BBEF}" type="presParOf" srcId="{BC241209-2196-4C29-A9B9-172A5328BDA9}" destId="{C9846091-27E7-4D21-8982-EFD4EE760B15}" srcOrd="8" destOrd="0" presId="urn:microsoft.com/office/officeart/2005/8/layout/default#2"/>
    <dgm:cxn modelId="{FFAEDA8B-1D12-4D24-A29E-1FF381E4700A}" type="presParOf" srcId="{BC241209-2196-4C29-A9B9-172A5328BDA9}" destId="{E96289B9-1296-460E-BE03-65E87CAB56F3}" srcOrd="9" destOrd="0" presId="urn:microsoft.com/office/officeart/2005/8/layout/default#2"/>
    <dgm:cxn modelId="{D4487A57-5A84-4EBA-B3FC-639ABC033221}" type="presParOf" srcId="{BC241209-2196-4C29-A9B9-172A5328BDA9}" destId="{30A22FBF-3F4B-45D8-9F01-10F4AF4D2174}" srcOrd="10"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B83BFD6-8577-4485-A1FA-811C9F928355}" type="doc">
      <dgm:prSet loTypeId="urn:microsoft.com/office/officeart/2005/8/layout/chevron2" loCatId="list" qsTypeId="urn:microsoft.com/office/officeart/2005/8/quickstyle/simple1" qsCatId="simple" csTypeId="urn:microsoft.com/office/officeart/2005/8/colors/colorful2" csCatId="colorful" phldr="1"/>
      <dgm:spPr/>
      <dgm:t>
        <a:bodyPr/>
        <a:lstStyle/>
        <a:p>
          <a:pPr rtl="1"/>
          <a:endParaRPr lang="he-IL"/>
        </a:p>
      </dgm:t>
    </dgm:pt>
    <dgm:pt modelId="{66692174-F4EF-4457-81E6-CEF1684E5E21}">
      <dgm:prSet phldrT="[טקסט]" custT="1"/>
      <dgm:spPr/>
      <dgm:t>
        <a:bodyPr/>
        <a:lstStyle/>
        <a:p>
          <a:pPr rtl="1"/>
          <a:r>
            <a:rPr lang="he-IL" sz="2400" dirty="0">
              <a:solidFill>
                <a:srgbClr val="002060"/>
              </a:solidFill>
              <a:latin typeface="Agency FB" pitchFamily="34" charset="0"/>
              <a:cs typeface="Aharoni" pitchFamily="2" charset="-79"/>
            </a:rPr>
            <a:t>מאפיינים</a:t>
          </a:r>
        </a:p>
      </dgm:t>
    </dgm:pt>
    <dgm:pt modelId="{4DBD2110-420A-468A-BD4D-9E887E24E9C4}" type="parTrans" cxnId="{63B34052-83B9-4B95-A846-C55532BD9243}">
      <dgm:prSet/>
      <dgm:spPr/>
      <dgm:t>
        <a:bodyPr/>
        <a:lstStyle/>
        <a:p>
          <a:pPr rtl="1"/>
          <a:endParaRPr lang="he-IL">
            <a:solidFill>
              <a:srgbClr val="002060"/>
            </a:solidFill>
          </a:endParaRPr>
        </a:p>
      </dgm:t>
    </dgm:pt>
    <dgm:pt modelId="{94DDCE52-D5A6-4678-8764-7E4B20D26790}" type="sibTrans" cxnId="{63B34052-83B9-4B95-A846-C55532BD9243}">
      <dgm:prSet/>
      <dgm:spPr/>
      <dgm:t>
        <a:bodyPr/>
        <a:lstStyle/>
        <a:p>
          <a:pPr rtl="1"/>
          <a:endParaRPr lang="he-IL">
            <a:solidFill>
              <a:srgbClr val="002060"/>
            </a:solidFill>
          </a:endParaRPr>
        </a:p>
      </dgm:t>
    </dgm:pt>
    <dgm:pt modelId="{C25947A5-0801-4C23-A4FB-8BF70AEE5E4D}">
      <dgm:prSet phldrT="[טקסט]" custT="1"/>
      <dgm:spPr/>
      <dgm:t>
        <a:bodyPr/>
        <a:lstStyle/>
        <a:p>
          <a:pPr rtl="1"/>
          <a:r>
            <a:rPr lang="he-IL" sz="2400" dirty="0">
              <a:solidFill>
                <a:srgbClr val="002060"/>
              </a:solidFill>
              <a:cs typeface="Aharoni" pitchFamily="2" charset="-79"/>
            </a:rPr>
            <a:t>גז אציל הנפוץ בטבע, בעל משקל סגולי נמוך מהאוויר</a:t>
          </a:r>
        </a:p>
      </dgm:t>
    </dgm:pt>
    <dgm:pt modelId="{E224479F-F472-4ACE-A339-6BC53F23F8B1}" type="parTrans" cxnId="{54FA4B1B-1F5B-4EE9-B093-7F4D8EB401B1}">
      <dgm:prSet/>
      <dgm:spPr/>
      <dgm:t>
        <a:bodyPr/>
        <a:lstStyle/>
        <a:p>
          <a:pPr rtl="1"/>
          <a:endParaRPr lang="he-IL">
            <a:solidFill>
              <a:srgbClr val="002060"/>
            </a:solidFill>
          </a:endParaRPr>
        </a:p>
      </dgm:t>
    </dgm:pt>
    <dgm:pt modelId="{DEF09A9A-5C86-4051-8FCB-C1901EAFC2E9}" type="sibTrans" cxnId="{54FA4B1B-1F5B-4EE9-B093-7F4D8EB401B1}">
      <dgm:prSet/>
      <dgm:spPr/>
      <dgm:t>
        <a:bodyPr/>
        <a:lstStyle/>
        <a:p>
          <a:pPr rtl="1"/>
          <a:endParaRPr lang="he-IL">
            <a:solidFill>
              <a:srgbClr val="002060"/>
            </a:solidFill>
          </a:endParaRPr>
        </a:p>
      </dgm:t>
    </dgm:pt>
    <dgm:pt modelId="{E7A03E53-A2AD-44E5-A646-F35C1AE5F6DE}">
      <dgm:prSet phldrT="[טקסט]" custT="1"/>
      <dgm:spPr/>
      <dgm:t>
        <a:bodyPr/>
        <a:lstStyle/>
        <a:p>
          <a:pPr rtl="1"/>
          <a:r>
            <a:rPr lang="he-IL" sz="2400" dirty="0">
              <a:solidFill>
                <a:srgbClr val="002060"/>
              </a:solidFill>
              <a:cs typeface="Aharoni" pitchFamily="2" charset="-79"/>
            </a:rPr>
            <a:t>הליום קל מהאוויר ובטוח לשימוש יותר ממימן מכיוון שאינו דליק</a:t>
          </a:r>
        </a:p>
      </dgm:t>
    </dgm:pt>
    <dgm:pt modelId="{79F0F809-723F-4F41-8667-FA76AFCE2E1E}" type="parTrans" cxnId="{11554C54-2FFE-49C8-BC81-37CEC2DC33EC}">
      <dgm:prSet/>
      <dgm:spPr/>
      <dgm:t>
        <a:bodyPr/>
        <a:lstStyle/>
        <a:p>
          <a:pPr rtl="1"/>
          <a:endParaRPr lang="he-IL">
            <a:solidFill>
              <a:srgbClr val="002060"/>
            </a:solidFill>
          </a:endParaRPr>
        </a:p>
      </dgm:t>
    </dgm:pt>
    <dgm:pt modelId="{7B2191F7-E40B-4E67-AC82-8C120154593E}" type="sibTrans" cxnId="{11554C54-2FFE-49C8-BC81-37CEC2DC33EC}">
      <dgm:prSet/>
      <dgm:spPr/>
      <dgm:t>
        <a:bodyPr/>
        <a:lstStyle/>
        <a:p>
          <a:pPr rtl="1"/>
          <a:endParaRPr lang="he-IL">
            <a:solidFill>
              <a:srgbClr val="002060"/>
            </a:solidFill>
          </a:endParaRPr>
        </a:p>
      </dgm:t>
    </dgm:pt>
    <dgm:pt modelId="{0A494DC5-1B22-460C-8163-AEB5273E7CC8}">
      <dgm:prSet phldrT="[טקסט]" custT="1"/>
      <dgm:spPr/>
      <dgm:t>
        <a:bodyPr/>
        <a:lstStyle/>
        <a:p>
          <a:pPr rtl="1"/>
          <a:r>
            <a:rPr lang="he-IL" sz="2400" b="1" dirty="0">
              <a:solidFill>
                <a:schemeClr val="bg1"/>
              </a:solidFill>
              <a:cs typeface="Aharoni" pitchFamily="2" charset="-79"/>
            </a:rPr>
            <a:t>בלוני צלילה</a:t>
          </a:r>
          <a:endParaRPr lang="he-IL" sz="2400" dirty="0">
            <a:solidFill>
              <a:schemeClr val="bg1"/>
            </a:solidFill>
            <a:cs typeface="Aharoni" pitchFamily="2" charset="-79"/>
          </a:endParaRPr>
        </a:p>
      </dgm:t>
    </dgm:pt>
    <dgm:pt modelId="{ADA74EF6-DA2A-4CF4-BD72-71FDD08E6126}" type="parTrans" cxnId="{CE7FF9C3-7795-461A-8639-DB35906F718C}">
      <dgm:prSet/>
      <dgm:spPr/>
      <dgm:t>
        <a:bodyPr/>
        <a:lstStyle/>
        <a:p>
          <a:pPr rtl="1"/>
          <a:endParaRPr lang="he-IL">
            <a:solidFill>
              <a:srgbClr val="002060"/>
            </a:solidFill>
          </a:endParaRPr>
        </a:p>
      </dgm:t>
    </dgm:pt>
    <dgm:pt modelId="{657B8E40-A278-48E1-A914-B2DBE024D19D}" type="sibTrans" cxnId="{CE7FF9C3-7795-461A-8639-DB35906F718C}">
      <dgm:prSet/>
      <dgm:spPr/>
      <dgm:t>
        <a:bodyPr/>
        <a:lstStyle/>
        <a:p>
          <a:pPr rtl="1"/>
          <a:endParaRPr lang="he-IL">
            <a:solidFill>
              <a:srgbClr val="002060"/>
            </a:solidFill>
          </a:endParaRPr>
        </a:p>
      </dgm:t>
    </dgm:pt>
    <dgm:pt modelId="{FC7D59A7-68AD-4599-A8F5-F4A3EF8391C1}">
      <dgm:prSet phldrT="[טקסט]" custT="1"/>
      <dgm:spPr/>
      <dgm:t>
        <a:bodyPr/>
        <a:lstStyle/>
        <a:p>
          <a:pPr rtl="1"/>
          <a:r>
            <a:rPr lang="he-IL" sz="2400" dirty="0">
              <a:solidFill>
                <a:srgbClr val="002060"/>
              </a:solidFill>
              <a:cs typeface="Aharoni" pitchFamily="2" charset="-79"/>
            </a:rPr>
            <a:t>בצלילה לעומקים גדולים יותר מ-600 מטר משתמשים בתערובת של הליום, חמצן וחנקן</a:t>
          </a:r>
        </a:p>
      </dgm:t>
    </dgm:pt>
    <dgm:pt modelId="{54C783E5-49FC-48EC-AC0D-16ED3BC17B83}" type="parTrans" cxnId="{0CDB9EB3-859B-402D-83BF-567E492D76A6}">
      <dgm:prSet/>
      <dgm:spPr/>
      <dgm:t>
        <a:bodyPr/>
        <a:lstStyle/>
        <a:p>
          <a:pPr rtl="1"/>
          <a:endParaRPr lang="he-IL">
            <a:solidFill>
              <a:srgbClr val="002060"/>
            </a:solidFill>
          </a:endParaRPr>
        </a:p>
      </dgm:t>
    </dgm:pt>
    <dgm:pt modelId="{2C8E3867-8AD5-4922-BAF7-D254747CE072}" type="sibTrans" cxnId="{0CDB9EB3-859B-402D-83BF-567E492D76A6}">
      <dgm:prSet/>
      <dgm:spPr/>
      <dgm:t>
        <a:bodyPr/>
        <a:lstStyle/>
        <a:p>
          <a:pPr rtl="1"/>
          <a:endParaRPr lang="he-IL">
            <a:solidFill>
              <a:srgbClr val="002060"/>
            </a:solidFill>
          </a:endParaRPr>
        </a:p>
      </dgm:t>
    </dgm:pt>
    <dgm:pt modelId="{861CEC62-B19D-49A5-A37F-36A7DA95354E}">
      <dgm:prSet custT="1"/>
      <dgm:spPr/>
      <dgm:t>
        <a:bodyPr/>
        <a:lstStyle/>
        <a:p>
          <a:pPr rtl="1"/>
          <a:r>
            <a:rPr lang="he-IL" sz="2400" dirty="0">
              <a:solidFill>
                <a:srgbClr val="002060"/>
              </a:solidFill>
              <a:cs typeface="Aharoni" pitchFamily="2" charset="-79"/>
            </a:rPr>
            <a:t>הליום נוזלי </a:t>
          </a:r>
        </a:p>
      </dgm:t>
    </dgm:pt>
    <dgm:pt modelId="{D71642BF-FA50-4BCA-B046-5480537ADC95}" type="parTrans" cxnId="{94FBA8F2-8893-4749-B44B-E5B50F86D11E}">
      <dgm:prSet/>
      <dgm:spPr/>
      <dgm:t>
        <a:bodyPr/>
        <a:lstStyle/>
        <a:p>
          <a:pPr rtl="1"/>
          <a:endParaRPr lang="he-IL">
            <a:solidFill>
              <a:srgbClr val="002060"/>
            </a:solidFill>
          </a:endParaRPr>
        </a:p>
      </dgm:t>
    </dgm:pt>
    <dgm:pt modelId="{0C020A13-B69E-4278-AD8F-34E9EB116A95}" type="sibTrans" cxnId="{94FBA8F2-8893-4749-B44B-E5B50F86D11E}">
      <dgm:prSet/>
      <dgm:spPr/>
      <dgm:t>
        <a:bodyPr/>
        <a:lstStyle/>
        <a:p>
          <a:pPr rtl="1"/>
          <a:endParaRPr lang="he-IL">
            <a:solidFill>
              <a:srgbClr val="002060"/>
            </a:solidFill>
          </a:endParaRPr>
        </a:p>
      </dgm:t>
    </dgm:pt>
    <dgm:pt modelId="{50A7E784-C778-46D6-A0F1-E1FB9D416A59}">
      <dgm:prSet custT="1"/>
      <dgm:spPr/>
      <dgm:t>
        <a:bodyPr/>
        <a:lstStyle/>
        <a:p>
          <a:pPr rtl="1"/>
          <a:r>
            <a:rPr lang="he-IL" sz="2400" dirty="0">
              <a:solidFill>
                <a:srgbClr val="002060"/>
              </a:solidFill>
              <a:cs typeface="Aharoni" pitchFamily="2" charset="-79"/>
            </a:rPr>
            <a:t>ממלא תפקיד חשוב בציוד הדמיה מגנטי (</a:t>
          </a:r>
          <a:r>
            <a:rPr lang="en-GB" sz="2400" dirty="0">
              <a:solidFill>
                <a:srgbClr val="002060"/>
              </a:solidFill>
              <a:cs typeface="Aharoni" pitchFamily="2" charset="-79"/>
            </a:rPr>
            <a:t>MRI</a:t>
          </a:r>
          <a:r>
            <a:rPr lang="he-IL" sz="2800" dirty="0">
              <a:solidFill>
                <a:srgbClr val="002060"/>
              </a:solidFill>
            </a:rPr>
            <a:t>)</a:t>
          </a:r>
        </a:p>
      </dgm:t>
    </dgm:pt>
    <dgm:pt modelId="{DB2DA466-E4B9-4164-8526-057BDBAE1512}" type="parTrans" cxnId="{A2114C18-7815-4B0B-8B7F-1EAEA065C880}">
      <dgm:prSet/>
      <dgm:spPr/>
      <dgm:t>
        <a:bodyPr/>
        <a:lstStyle/>
        <a:p>
          <a:pPr rtl="1"/>
          <a:endParaRPr lang="he-IL">
            <a:solidFill>
              <a:srgbClr val="002060"/>
            </a:solidFill>
          </a:endParaRPr>
        </a:p>
      </dgm:t>
    </dgm:pt>
    <dgm:pt modelId="{AE39B04C-21FD-4888-B113-363A5F323084}" type="sibTrans" cxnId="{A2114C18-7815-4B0B-8B7F-1EAEA065C880}">
      <dgm:prSet/>
      <dgm:spPr/>
      <dgm:t>
        <a:bodyPr/>
        <a:lstStyle/>
        <a:p>
          <a:pPr rtl="1"/>
          <a:endParaRPr lang="he-IL">
            <a:solidFill>
              <a:srgbClr val="002060"/>
            </a:solidFill>
          </a:endParaRPr>
        </a:p>
      </dgm:t>
    </dgm:pt>
    <dgm:pt modelId="{F45E2955-584A-4C60-8629-143702FF9BA5}">
      <dgm:prSet phldrT="[טקסט]" custT="1"/>
      <dgm:spPr/>
      <dgm:t>
        <a:bodyPr/>
        <a:lstStyle/>
        <a:p>
          <a:pPr rtl="1"/>
          <a:r>
            <a:rPr lang="he-IL" sz="2400" dirty="0">
              <a:solidFill>
                <a:srgbClr val="002060"/>
              </a:solidFill>
              <a:cs typeface="Aharoni" pitchFamily="2" charset="-79"/>
            </a:rPr>
            <a:t>מתאפיין בנקודת היתוך נמוכה מאד ולכן ניתן להגיע אתו לטמפרטורה קרובה לאפס המוחלט</a:t>
          </a:r>
          <a:r>
            <a:rPr lang="en-US" sz="2400" dirty="0">
              <a:solidFill>
                <a:srgbClr val="002060"/>
              </a:solidFill>
              <a:cs typeface="Aharoni" pitchFamily="2" charset="-79"/>
            </a:rPr>
            <a:t>-273⁰C </a:t>
          </a:r>
          <a:r>
            <a:rPr lang="he-IL" sz="2400" dirty="0">
              <a:solidFill>
                <a:srgbClr val="002060"/>
              </a:solidFill>
              <a:cs typeface="Aharoni" pitchFamily="2" charset="-79"/>
            </a:rPr>
            <a:t> בלי שיהפוך למוצק.</a:t>
          </a:r>
        </a:p>
      </dgm:t>
    </dgm:pt>
    <dgm:pt modelId="{533752BE-8988-44A6-BD75-EC020352F22F}" type="parTrans" cxnId="{B903EC3C-E5F0-4C84-97B8-DABA4B48D49F}">
      <dgm:prSet/>
      <dgm:spPr/>
      <dgm:t>
        <a:bodyPr/>
        <a:lstStyle/>
        <a:p>
          <a:pPr rtl="1"/>
          <a:endParaRPr lang="he-IL">
            <a:solidFill>
              <a:srgbClr val="002060"/>
            </a:solidFill>
          </a:endParaRPr>
        </a:p>
      </dgm:t>
    </dgm:pt>
    <dgm:pt modelId="{7EE399D6-3E68-4162-8BCB-87351F94295D}" type="sibTrans" cxnId="{B903EC3C-E5F0-4C84-97B8-DABA4B48D49F}">
      <dgm:prSet/>
      <dgm:spPr/>
      <dgm:t>
        <a:bodyPr/>
        <a:lstStyle/>
        <a:p>
          <a:pPr rtl="1"/>
          <a:endParaRPr lang="he-IL">
            <a:solidFill>
              <a:srgbClr val="002060"/>
            </a:solidFill>
          </a:endParaRPr>
        </a:p>
      </dgm:t>
    </dgm:pt>
    <dgm:pt modelId="{8F73661E-72FB-495E-8573-20645A989A59}" type="pres">
      <dgm:prSet presAssocID="{DB83BFD6-8577-4485-A1FA-811C9F928355}" presName="linearFlow" presStyleCnt="0">
        <dgm:presLayoutVars>
          <dgm:dir/>
          <dgm:animLvl val="lvl"/>
          <dgm:resizeHandles val="exact"/>
        </dgm:presLayoutVars>
      </dgm:prSet>
      <dgm:spPr/>
    </dgm:pt>
    <dgm:pt modelId="{9428D224-C4FE-45B9-ACEA-D804DC106A60}" type="pres">
      <dgm:prSet presAssocID="{66692174-F4EF-4457-81E6-CEF1684E5E21}" presName="composite" presStyleCnt="0"/>
      <dgm:spPr/>
    </dgm:pt>
    <dgm:pt modelId="{EC24D0A3-A4E1-4B2C-B93D-FFE3EB345ADD}" type="pres">
      <dgm:prSet presAssocID="{66692174-F4EF-4457-81E6-CEF1684E5E21}" presName="parentText" presStyleLbl="alignNode1" presStyleIdx="0" presStyleCnt="3" custLinFactNeighborY="2767">
        <dgm:presLayoutVars>
          <dgm:chMax val="1"/>
          <dgm:bulletEnabled val="1"/>
        </dgm:presLayoutVars>
      </dgm:prSet>
      <dgm:spPr/>
    </dgm:pt>
    <dgm:pt modelId="{6DFE1557-6B2D-4E07-BA50-C9DDFCDFCC09}" type="pres">
      <dgm:prSet presAssocID="{66692174-F4EF-4457-81E6-CEF1684E5E21}" presName="descendantText" presStyleLbl="alignAcc1" presStyleIdx="0" presStyleCnt="3" custScaleY="185076">
        <dgm:presLayoutVars>
          <dgm:bulletEnabled val="1"/>
        </dgm:presLayoutVars>
      </dgm:prSet>
      <dgm:spPr/>
    </dgm:pt>
    <dgm:pt modelId="{1E71EEE6-17B5-4560-8AF7-CEFCC8F8AA2C}" type="pres">
      <dgm:prSet presAssocID="{94DDCE52-D5A6-4678-8764-7E4B20D26790}" presName="sp" presStyleCnt="0"/>
      <dgm:spPr/>
    </dgm:pt>
    <dgm:pt modelId="{F376EDEB-164D-401A-BAFF-B91858088D2D}" type="pres">
      <dgm:prSet presAssocID="{861CEC62-B19D-49A5-A37F-36A7DA95354E}" presName="composite" presStyleCnt="0"/>
      <dgm:spPr/>
    </dgm:pt>
    <dgm:pt modelId="{89A201A0-F35C-4CF2-A7C4-B2222F7678AD}" type="pres">
      <dgm:prSet presAssocID="{861CEC62-B19D-49A5-A37F-36A7DA95354E}" presName="parentText" presStyleLbl="alignNode1" presStyleIdx="1" presStyleCnt="3">
        <dgm:presLayoutVars>
          <dgm:chMax val="1"/>
          <dgm:bulletEnabled val="1"/>
        </dgm:presLayoutVars>
      </dgm:prSet>
      <dgm:spPr/>
    </dgm:pt>
    <dgm:pt modelId="{134AD9F3-323D-45A0-A7A7-E3E4D2388070}" type="pres">
      <dgm:prSet presAssocID="{861CEC62-B19D-49A5-A37F-36A7DA95354E}" presName="descendantText" presStyleLbl="alignAcc1" presStyleIdx="1" presStyleCnt="3" custScaleY="53846" custLinFactNeighborX="123" custLinFactNeighborY="22349">
        <dgm:presLayoutVars>
          <dgm:bulletEnabled val="1"/>
        </dgm:presLayoutVars>
      </dgm:prSet>
      <dgm:spPr/>
    </dgm:pt>
    <dgm:pt modelId="{46C33941-F9CB-4031-9F64-76F5E514E310}" type="pres">
      <dgm:prSet presAssocID="{0C020A13-B69E-4278-AD8F-34E9EB116A95}" presName="sp" presStyleCnt="0"/>
      <dgm:spPr/>
    </dgm:pt>
    <dgm:pt modelId="{45AC2689-1A16-4157-A187-B199A29D301D}" type="pres">
      <dgm:prSet presAssocID="{0A494DC5-1B22-460C-8163-AEB5273E7CC8}" presName="composite" presStyleCnt="0"/>
      <dgm:spPr/>
    </dgm:pt>
    <dgm:pt modelId="{5236EF2A-5280-48B4-90A2-DF685D7C39EB}" type="pres">
      <dgm:prSet presAssocID="{0A494DC5-1B22-460C-8163-AEB5273E7CC8}" presName="parentText" presStyleLbl="alignNode1" presStyleIdx="2" presStyleCnt="3" custLinFactNeighborY="10075">
        <dgm:presLayoutVars>
          <dgm:chMax val="1"/>
          <dgm:bulletEnabled val="1"/>
        </dgm:presLayoutVars>
      </dgm:prSet>
      <dgm:spPr/>
    </dgm:pt>
    <dgm:pt modelId="{FA1FF048-E023-42B2-A6A2-4722BAA4DCED}" type="pres">
      <dgm:prSet presAssocID="{0A494DC5-1B22-460C-8163-AEB5273E7CC8}" presName="descendantText" presStyleLbl="alignAcc1" presStyleIdx="2" presStyleCnt="3" custScaleY="159523">
        <dgm:presLayoutVars>
          <dgm:bulletEnabled val="1"/>
        </dgm:presLayoutVars>
      </dgm:prSet>
      <dgm:spPr/>
    </dgm:pt>
  </dgm:ptLst>
  <dgm:cxnLst>
    <dgm:cxn modelId="{84DC1D15-0117-4338-ACCB-090A880697E0}" type="presOf" srcId="{50A7E784-C778-46D6-A0F1-E1FB9D416A59}" destId="{134AD9F3-323D-45A0-A7A7-E3E4D2388070}" srcOrd="0" destOrd="0" presId="urn:microsoft.com/office/officeart/2005/8/layout/chevron2"/>
    <dgm:cxn modelId="{A2114C18-7815-4B0B-8B7F-1EAEA065C880}" srcId="{861CEC62-B19D-49A5-A37F-36A7DA95354E}" destId="{50A7E784-C778-46D6-A0F1-E1FB9D416A59}" srcOrd="0" destOrd="0" parTransId="{DB2DA466-E4B9-4164-8526-057BDBAE1512}" sibTransId="{AE39B04C-21FD-4888-B113-363A5F323084}"/>
    <dgm:cxn modelId="{54FA4B1B-1F5B-4EE9-B093-7F4D8EB401B1}" srcId="{66692174-F4EF-4457-81E6-CEF1684E5E21}" destId="{C25947A5-0801-4C23-A4FB-8BF70AEE5E4D}" srcOrd="0" destOrd="0" parTransId="{E224479F-F472-4ACE-A339-6BC53F23F8B1}" sibTransId="{DEF09A9A-5C86-4051-8FCB-C1901EAFC2E9}"/>
    <dgm:cxn modelId="{0423452D-5C84-4278-A8EE-0AFD6EF27539}" type="presOf" srcId="{861CEC62-B19D-49A5-A37F-36A7DA95354E}" destId="{89A201A0-F35C-4CF2-A7C4-B2222F7678AD}" srcOrd="0" destOrd="0" presId="urn:microsoft.com/office/officeart/2005/8/layout/chevron2"/>
    <dgm:cxn modelId="{B903EC3C-E5F0-4C84-97B8-DABA4B48D49F}" srcId="{66692174-F4EF-4457-81E6-CEF1684E5E21}" destId="{F45E2955-584A-4C60-8629-143702FF9BA5}" srcOrd="2" destOrd="0" parTransId="{533752BE-8988-44A6-BD75-EC020352F22F}" sibTransId="{7EE399D6-3E68-4162-8BCB-87351F94295D}"/>
    <dgm:cxn modelId="{EF018B6D-B588-4A87-B350-FEA608904022}" type="presOf" srcId="{E7A03E53-A2AD-44E5-A646-F35C1AE5F6DE}" destId="{6DFE1557-6B2D-4E07-BA50-C9DDFCDFCC09}" srcOrd="0" destOrd="1" presId="urn:microsoft.com/office/officeart/2005/8/layout/chevron2"/>
    <dgm:cxn modelId="{63B34052-83B9-4B95-A846-C55532BD9243}" srcId="{DB83BFD6-8577-4485-A1FA-811C9F928355}" destId="{66692174-F4EF-4457-81E6-CEF1684E5E21}" srcOrd="0" destOrd="0" parTransId="{4DBD2110-420A-468A-BD4D-9E887E24E9C4}" sibTransId="{94DDCE52-D5A6-4678-8764-7E4B20D26790}"/>
    <dgm:cxn modelId="{11554C54-2FFE-49C8-BC81-37CEC2DC33EC}" srcId="{66692174-F4EF-4457-81E6-CEF1684E5E21}" destId="{E7A03E53-A2AD-44E5-A646-F35C1AE5F6DE}" srcOrd="1" destOrd="0" parTransId="{79F0F809-723F-4F41-8667-FA76AFCE2E1E}" sibTransId="{7B2191F7-E40B-4E67-AC82-8C120154593E}"/>
    <dgm:cxn modelId="{44B7EE87-0914-46FA-9016-C8E00415F4F6}" type="presOf" srcId="{F45E2955-584A-4C60-8629-143702FF9BA5}" destId="{6DFE1557-6B2D-4E07-BA50-C9DDFCDFCC09}" srcOrd="0" destOrd="2" presId="urn:microsoft.com/office/officeart/2005/8/layout/chevron2"/>
    <dgm:cxn modelId="{8DBF358C-0E3B-48CE-9CF8-A28B08B98F46}" type="presOf" srcId="{FC7D59A7-68AD-4599-A8F5-F4A3EF8391C1}" destId="{FA1FF048-E023-42B2-A6A2-4722BAA4DCED}" srcOrd="0" destOrd="0" presId="urn:microsoft.com/office/officeart/2005/8/layout/chevron2"/>
    <dgm:cxn modelId="{F09D5996-C166-48E1-B96B-7166540EF9FB}" type="presOf" srcId="{DB83BFD6-8577-4485-A1FA-811C9F928355}" destId="{8F73661E-72FB-495E-8573-20645A989A59}" srcOrd="0" destOrd="0" presId="urn:microsoft.com/office/officeart/2005/8/layout/chevron2"/>
    <dgm:cxn modelId="{0CDB9EB3-859B-402D-83BF-567E492D76A6}" srcId="{0A494DC5-1B22-460C-8163-AEB5273E7CC8}" destId="{FC7D59A7-68AD-4599-A8F5-F4A3EF8391C1}" srcOrd="0" destOrd="0" parTransId="{54C783E5-49FC-48EC-AC0D-16ED3BC17B83}" sibTransId="{2C8E3867-8AD5-4922-BAF7-D254747CE072}"/>
    <dgm:cxn modelId="{CE7FF9C3-7795-461A-8639-DB35906F718C}" srcId="{DB83BFD6-8577-4485-A1FA-811C9F928355}" destId="{0A494DC5-1B22-460C-8163-AEB5273E7CC8}" srcOrd="2" destOrd="0" parTransId="{ADA74EF6-DA2A-4CF4-BD72-71FDD08E6126}" sibTransId="{657B8E40-A278-48E1-A914-B2DBE024D19D}"/>
    <dgm:cxn modelId="{26FF06E1-EF3F-4C2B-A69D-B275BEDB4A4F}" type="presOf" srcId="{0A494DC5-1B22-460C-8163-AEB5273E7CC8}" destId="{5236EF2A-5280-48B4-90A2-DF685D7C39EB}" srcOrd="0" destOrd="0" presId="urn:microsoft.com/office/officeart/2005/8/layout/chevron2"/>
    <dgm:cxn modelId="{94FBA8F2-8893-4749-B44B-E5B50F86D11E}" srcId="{DB83BFD6-8577-4485-A1FA-811C9F928355}" destId="{861CEC62-B19D-49A5-A37F-36A7DA95354E}" srcOrd="1" destOrd="0" parTransId="{D71642BF-FA50-4BCA-B046-5480537ADC95}" sibTransId="{0C020A13-B69E-4278-AD8F-34E9EB116A95}"/>
    <dgm:cxn modelId="{E1654BF4-3D97-42CD-8DDD-611E474413C9}" type="presOf" srcId="{C25947A5-0801-4C23-A4FB-8BF70AEE5E4D}" destId="{6DFE1557-6B2D-4E07-BA50-C9DDFCDFCC09}" srcOrd="0" destOrd="0" presId="urn:microsoft.com/office/officeart/2005/8/layout/chevron2"/>
    <dgm:cxn modelId="{D3516EFA-A2FD-4E01-89AA-736A5C4E60F6}" type="presOf" srcId="{66692174-F4EF-4457-81E6-CEF1684E5E21}" destId="{EC24D0A3-A4E1-4B2C-B93D-FFE3EB345ADD}" srcOrd="0" destOrd="0" presId="urn:microsoft.com/office/officeart/2005/8/layout/chevron2"/>
    <dgm:cxn modelId="{6AF8A597-B1BF-4225-9189-11A912B62451}" type="presParOf" srcId="{8F73661E-72FB-495E-8573-20645A989A59}" destId="{9428D224-C4FE-45B9-ACEA-D804DC106A60}" srcOrd="0" destOrd="0" presId="urn:microsoft.com/office/officeart/2005/8/layout/chevron2"/>
    <dgm:cxn modelId="{222C7055-08F0-463D-9B94-615F64E00661}" type="presParOf" srcId="{9428D224-C4FE-45B9-ACEA-D804DC106A60}" destId="{EC24D0A3-A4E1-4B2C-B93D-FFE3EB345ADD}" srcOrd="0" destOrd="0" presId="urn:microsoft.com/office/officeart/2005/8/layout/chevron2"/>
    <dgm:cxn modelId="{EF536A98-27B1-43F1-86CC-8CDE81612BB8}" type="presParOf" srcId="{9428D224-C4FE-45B9-ACEA-D804DC106A60}" destId="{6DFE1557-6B2D-4E07-BA50-C9DDFCDFCC09}" srcOrd="1" destOrd="0" presId="urn:microsoft.com/office/officeart/2005/8/layout/chevron2"/>
    <dgm:cxn modelId="{66C5F137-D320-420C-A495-2A70EBAACC24}" type="presParOf" srcId="{8F73661E-72FB-495E-8573-20645A989A59}" destId="{1E71EEE6-17B5-4560-8AF7-CEFCC8F8AA2C}" srcOrd="1" destOrd="0" presId="urn:microsoft.com/office/officeart/2005/8/layout/chevron2"/>
    <dgm:cxn modelId="{753A0A3A-5E05-45C2-B1ED-635EF21CEDAA}" type="presParOf" srcId="{8F73661E-72FB-495E-8573-20645A989A59}" destId="{F376EDEB-164D-401A-BAFF-B91858088D2D}" srcOrd="2" destOrd="0" presId="urn:microsoft.com/office/officeart/2005/8/layout/chevron2"/>
    <dgm:cxn modelId="{918FC0DD-A775-4602-839E-3A824B3F8350}" type="presParOf" srcId="{F376EDEB-164D-401A-BAFF-B91858088D2D}" destId="{89A201A0-F35C-4CF2-A7C4-B2222F7678AD}" srcOrd="0" destOrd="0" presId="urn:microsoft.com/office/officeart/2005/8/layout/chevron2"/>
    <dgm:cxn modelId="{4B806306-FBAE-42B1-A9FA-E2021AD22AE2}" type="presParOf" srcId="{F376EDEB-164D-401A-BAFF-B91858088D2D}" destId="{134AD9F3-323D-45A0-A7A7-E3E4D2388070}" srcOrd="1" destOrd="0" presId="urn:microsoft.com/office/officeart/2005/8/layout/chevron2"/>
    <dgm:cxn modelId="{C4A352AB-9CB9-40C3-B7E8-D042AE35DC37}" type="presParOf" srcId="{8F73661E-72FB-495E-8573-20645A989A59}" destId="{46C33941-F9CB-4031-9F64-76F5E514E310}" srcOrd="3" destOrd="0" presId="urn:microsoft.com/office/officeart/2005/8/layout/chevron2"/>
    <dgm:cxn modelId="{777BED1F-5C0A-4074-983D-7D894AEB7D93}" type="presParOf" srcId="{8F73661E-72FB-495E-8573-20645A989A59}" destId="{45AC2689-1A16-4157-A187-B199A29D301D}" srcOrd="4" destOrd="0" presId="urn:microsoft.com/office/officeart/2005/8/layout/chevron2"/>
    <dgm:cxn modelId="{48383A44-8CE1-41C6-A354-5F8393E2019F}" type="presParOf" srcId="{45AC2689-1A16-4157-A187-B199A29D301D}" destId="{5236EF2A-5280-48B4-90A2-DF685D7C39EB}" srcOrd="0" destOrd="0" presId="urn:microsoft.com/office/officeart/2005/8/layout/chevron2"/>
    <dgm:cxn modelId="{458572DA-01C7-4BBD-86E4-FAFE2F54ABFA}" type="presParOf" srcId="{45AC2689-1A16-4157-A187-B199A29D301D}" destId="{FA1FF048-E023-42B2-A6A2-4722BAA4DCED}"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70B2E9-0773-4A29-9200-A206E045ADF5}">
      <dsp:nvSpPr>
        <dsp:cNvPr id="0" name=""/>
        <dsp:cNvSpPr/>
      </dsp:nvSpPr>
      <dsp:spPr>
        <a:xfrm>
          <a:off x="193966" y="154"/>
          <a:ext cx="775232" cy="465139"/>
        </a:xfrm>
        <a:prstGeom prst="rect">
          <a:avLst/>
        </a:prstGeom>
        <a:gradFill rotWithShape="0">
          <a:gsLst>
            <a:gs pos="0">
              <a:schemeClr val="accent2">
                <a:hueOff val="0"/>
                <a:satOff val="0"/>
                <a:lumOff val="0"/>
                <a:alphaOff val="0"/>
                <a:tint val="35000"/>
                <a:satMod val="253000"/>
              </a:schemeClr>
            </a:gs>
            <a:gs pos="50000">
              <a:schemeClr val="accent2">
                <a:hueOff val="0"/>
                <a:satOff val="0"/>
                <a:lumOff val="0"/>
                <a:alphaOff val="0"/>
                <a:tint val="42000"/>
                <a:satMod val="255000"/>
              </a:schemeClr>
            </a:gs>
            <a:gs pos="97000">
              <a:schemeClr val="accent2">
                <a:hueOff val="0"/>
                <a:satOff val="0"/>
                <a:lumOff val="0"/>
                <a:alphaOff val="0"/>
                <a:tint val="53000"/>
                <a:satMod val="260000"/>
              </a:schemeClr>
            </a:gs>
            <a:gs pos="100000">
              <a:schemeClr val="accent2">
                <a:hueOff val="0"/>
                <a:satOff val="0"/>
                <a:lumOff val="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חמצן</a:t>
          </a:r>
        </a:p>
      </dsp:txBody>
      <dsp:txXfrm>
        <a:off x="193966" y="154"/>
        <a:ext cx="775232" cy="465139"/>
      </dsp:txXfrm>
    </dsp:sp>
    <dsp:sp modelId="{9FAAA474-1B56-4468-805E-F2DFD8F21A5D}">
      <dsp:nvSpPr>
        <dsp:cNvPr id="0" name=""/>
        <dsp:cNvSpPr/>
      </dsp:nvSpPr>
      <dsp:spPr>
        <a:xfrm>
          <a:off x="1029396" y="0"/>
          <a:ext cx="890409" cy="465139"/>
        </a:xfrm>
        <a:prstGeom prst="rect">
          <a:avLst/>
        </a:prstGeom>
        <a:gradFill rotWithShape="0">
          <a:gsLst>
            <a:gs pos="0">
              <a:schemeClr val="accent2">
                <a:hueOff val="2112094"/>
                <a:satOff val="-4076"/>
                <a:lumOff val="-523"/>
                <a:alphaOff val="0"/>
                <a:tint val="35000"/>
                <a:satMod val="253000"/>
              </a:schemeClr>
            </a:gs>
            <a:gs pos="50000">
              <a:schemeClr val="accent2">
                <a:hueOff val="2112094"/>
                <a:satOff val="-4076"/>
                <a:lumOff val="-523"/>
                <a:alphaOff val="0"/>
                <a:tint val="42000"/>
                <a:satMod val="255000"/>
              </a:schemeClr>
            </a:gs>
            <a:gs pos="97000">
              <a:schemeClr val="accent2">
                <a:hueOff val="2112094"/>
                <a:satOff val="-4076"/>
                <a:lumOff val="-523"/>
                <a:alphaOff val="0"/>
                <a:tint val="53000"/>
                <a:satMod val="260000"/>
              </a:schemeClr>
            </a:gs>
            <a:gs pos="100000">
              <a:schemeClr val="accent2">
                <a:hueOff val="2112094"/>
                <a:satOff val="-4076"/>
                <a:lumOff val="-523"/>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חנקן</a:t>
          </a:r>
        </a:p>
      </dsp:txBody>
      <dsp:txXfrm>
        <a:off x="1029396" y="0"/>
        <a:ext cx="890409" cy="465139"/>
      </dsp:txXfrm>
    </dsp:sp>
    <dsp:sp modelId="{82284257-27B5-43B1-B41F-D1DCF2487256}">
      <dsp:nvSpPr>
        <dsp:cNvPr id="0" name=""/>
        <dsp:cNvSpPr/>
      </dsp:nvSpPr>
      <dsp:spPr>
        <a:xfrm>
          <a:off x="2014655" y="154"/>
          <a:ext cx="775232" cy="465139"/>
        </a:xfrm>
        <a:prstGeom prst="rect">
          <a:avLst/>
        </a:prstGeom>
        <a:gradFill rotWithShape="0">
          <a:gsLst>
            <a:gs pos="0">
              <a:schemeClr val="accent2">
                <a:hueOff val="4224187"/>
                <a:satOff val="-8152"/>
                <a:lumOff val="-1047"/>
                <a:alphaOff val="0"/>
                <a:tint val="35000"/>
                <a:satMod val="253000"/>
              </a:schemeClr>
            </a:gs>
            <a:gs pos="50000">
              <a:schemeClr val="accent2">
                <a:hueOff val="4224187"/>
                <a:satOff val="-8152"/>
                <a:lumOff val="-1047"/>
                <a:alphaOff val="0"/>
                <a:tint val="42000"/>
                <a:satMod val="255000"/>
              </a:schemeClr>
            </a:gs>
            <a:gs pos="97000">
              <a:schemeClr val="accent2">
                <a:hueOff val="4224187"/>
                <a:satOff val="-8152"/>
                <a:lumOff val="-1047"/>
                <a:alphaOff val="0"/>
                <a:tint val="53000"/>
                <a:satMod val="260000"/>
              </a:schemeClr>
            </a:gs>
            <a:gs pos="100000">
              <a:schemeClr val="accent2">
                <a:hueOff val="4224187"/>
                <a:satOff val="-8152"/>
                <a:lumOff val="-1047"/>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ארגון</a:t>
          </a:r>
        </a:p>
      </dsp:txBody>
      <dsp:txXfrm>
        <a:off x="2014655" y="154"/>
        <a:ext cx="775232" cy="465139"/>
      </dsp:txXfrm>
    </dsp:sp>
    <dsp:sp modelId="{E04FA258-EA8E-4728-AD54-4A48E53C2E77}">
      <dsp:nvSpPr>
        <dsp:cNvPr id="0" name=""/>
        <dsp:cNvSpPr/>
      </dsp:nvSpPr>
      <dsp:spPr>
        <a:xfrm>
          <a:off x="2867411" y="154"/>
          <a:ext cx="775232" cy="465139"/>
        </a:xfrm>
        <a:prstGeom prst="rect">
          <a:avLst/>
        </a:prstGeom>
        <a:gradFill rotWithShape="0">
          <a:gsLst>
            <a:gs pos="0">
              <a:schemeClr val="accent2">
                <a:hueOff val="6336281"/>
                <a:satOff val="-12229"/>
                <a:lumOff val="-1570"/>
                <a:alphaOff val="0"/>
                <a:tint val="35000"/>
                <a:satMod val="253000"/>
              </a:schemeClr>
            </a:gs>
            <a:gs pos="50000">
              <a:schemeClr val="accent2">
                <a:hueOff val="6336281"/>
                <a:satOff val="-12229"/>
                <a:lumOff val="-1570"/>
                <a:alphaOff val="0"/>
                <a:tint val="42000"/>
                <a:satMod val="255000"/>
              </a:schemeClr>
            </a:gs>
            <a:gs pos="97000">
              <a:schemeClr val="accent2">
                <a:hueOff val="6336281"/>
                <a:satOff val="-12229"/>
                <a:lumOff val="-1570"/>
                <a:alphaOff val="0"/>
                <a:tint val="53000"/>
                <a:satMod val="260000"/>
              </a:schemeClr>
            </a:gs>
            <a:gs pos="100000">
              <a:schemeClr val="accent2">
                <a:hueOff val="6336281"/>
                <a:satOff val="-12229"/>
                <a:lumOff val="-157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פחמן דו-חמצני</a:t>
          </a:r>
        </a:p>
      </dsp:txBody>
      <dsp:txXfrm>
        <a:off x="2867411" y="154"/>
        <a:ext cx="775232" cy="465139"/>
      </dsp:txXfrm>
    </dsp:sp>
    <dsp:sp modelId="{8E36B242-BF93-443F-9012-0A19C08F3532}">
      <dsp:nvSpPr>
        <dsp:cNvPr id="0" name=""/>
        <dsp:cNvSpPr/>
      </dsp:nvSpPr>
      <dsp:spPr>
        <a:xfrm>
          <a:off x="3720167" y="154"/>
          <a:ext cx="775232" cy="465139"/>
        </a:xfrm>
        <a:prstGeom prst="rect">
          <a:avLst/>
        </a:prstGeom>
        <a:gradFill rotWithShape="0">
          <a:gsLst>
            <a:gs pos="0">
              <a:schemeClr val="accent2">
                <a:hueOff val="8448375"/>
                <a:satOff val="-16305"/>
                <a:lumOff val="-2093"/>
                <a:alphaOff val="0"/>
                <a:tint val="35000"/>
                <a:satMod val="253000"/>
              </a:schemeClr>
            </a:gs>
            <a:gs pos="50000">
              <a:schemeClr val="accent2">
                <a:hueOff val="8448375"/>
                <a:satOff val="-16305"/>
                <a:lumOff val="-2093"/>
                <a:alphaOff val="0"/>
                <a:tint val="42000"/>
                <a:satMod val="255000"/>
              </a:schemeClr>
            </a:gs>
            <a:gs pos="97000">
              <a:schemeClr val="accent2">
                <a:hueOff val="8448375"/>
                <a:satOff val="-16305"/>
                <a:lumOff val="-2093"/>
                <a:alphaOff val="0"/>
                <a:tint val="53000"/>
                <a:satMod val="260000"/>
              </a:schemeClr>
            </a:gs>
            <a:gs pos="100000">
              <a:schemeClr val="accent2">
                <a:hueOff val="8448375"/>
                <a:satOff val="-16305"/>
                <a:lumOff val="-2093"/>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הליום</a:t>
          </a:r>
        </a:p>
      </dsp:txBody>
      <dsp:txXfrm>
        <a:off x="3720167" y="154"/>
        <a:ext cx="775232" cy="465139"/>
      </dsp:txXfrm>
    </dsp:sp>
    <dsp:sp modelId="{CEA470E5-1553-4A2D-8C28-76ECEC34EF59}">
      <dsp:nvSpPr>
        <dsp:cNvPr id="0" name=""/>
        <dsp:cNvSpPr/>
      </dsp:nvSpPr>
      <dsp:spPr>
        <a:xfrm>
          <a:off x="4572923" y="154"/>
          <a:ext cx="775232" cy="465139"/>
        </a:xfrm>
        <a:prstGeom prst="rect">
          <a:avLst/>
        </a:prstGeom>
        <a:gradFill rotWithShape="0">
          <a:gsLst>
            <a:gs pos="0">
              <a:schemeClr val="accent2">
                <a:hueOff val="10560469"/>
                <a:satOff val="-20381"/>
                <a:lumOff val="-2617"/>
                <a:alphaOff val="0"/>
                <a:tint val="35000"/>
                <a:satMod val="253000"/>
              </a:schemeClr>
            </a:gs>
            <a:gs pos="50000">
              <a:schemeClr val="accent2">
                <a:hueOff val="10560469"/>
                <a:satOff val="-20381"/>
                <a:lumOff val="-2617"/>
                <a:alphaOff val="0"/>
                <a:tint val="42000"/>
                <a:satMod val="255000"/>
              </a:schemeClr>
            </a:gs>
            <a:gs pos="97000">
              <a:schemeClr val="accent2">
                <a:hueOff val="10560469"/>
                <a:satOff val="-20381"/>
                <a:lumOff val="-2617"/>
                <a:alphaOff val="0"/>
                <a:tint val="53000"/>
                <a:satMod val="260000"/>
              </a:schemeClr>
            </a:gs>
            <a:gs pos="100000">
              <a:schemeClr val="accent2">
                <a:hueOff val="10560469"/>
                <a:satOff val="-20381"/>
                <a:lumOff val="-2617"/>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err="1"/>
            <a:t>אצטילין</a:t>
          </a:r>
          <a:endParaRPr lang="he-IL" sz="1000" kern="1200" dirty="0"/>
        </a:p>
      </dsp:txBody>
      <dsp:txXfrm>
        <a:off x="4572923" y="154"/>
        <a:ext cx="775232" cy="465139"/>
      </dsp:txXfrm>
    </dsp:sp>
    <dsp:sp modelId="{E76A1825-F968-4380-9F65-07FF73BC236D}">
      <dsp:nvSpPr>
        <dsp:cNvPr id="0" name=""/>
        <dsp:cNvSpPr/>
      </dsp:nvSpPr>
      <dsp:spPr>
        <a:xfrm>
          <a:off x="5425679" y="154"/>
          <a:ext cx="775232" cy="465139"/>
        </a:xfrm>
        <a:prstGeom prst="rect">
          <a:avLst/>
        </a:prstGeom>
        <a:gradFill rotWithShape="0">
          <a:gsLst>
            <a:gs pos="0">
              <a:schemeClr val="accent2">
                <a:hueOff val="12672563"/>
                <a:satOff val="-24457"/>
                <a:lumOff val="-3140"/>
                <a:alphaOff val="0"/>
                <a:tint val="35000"/>
                <a:satMod val="253000"/>
              </a:schemeClr>
            </a:gs>
            <a:gs pos="50000">
              <a:schemeClr val="accent2">
                <a:hueOff val="12672563"/>
                <a:satOff val="-24457"/>
                <a:lumOff val="-3140"/>
                <a:alphaOff val="0"/>
                <a:tint val="42000"/>
                <a:satMod val="255000"/>
              </a:schemeClr>
            </a:gs>
            <a:gs pos="97000">
              <a:schemeClr val="accent2">
                <a:hueOff val="12672563"/>
                <a:satOff val="-24457"/>
                <a:lumOff val="-3140"/>
                <a:alphaOff val="0"/>
                <a:tint val="53000"/>
                <a:satMod val="260000"/>
              </a:schemeClr>
            </a:gs>
            <a:gs pos="100000">
              <a:schemeClr val="accent2">
                <a:hueOff val="12672563"/>
                <a:satOff val="-24457"/>
                <a:lumOff val="-314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חמצן רפואי</a:t>
          </a:r>
        </a:p>
      </dsp:txBody>
      <dsp:txXfrm>
        <a:off x="5425679" y="154"/>
        <a:ext cx="775232" cy="465139"/>
      </dsp:txXfrm>
    </dsp:sp>
    <dsp:sp modelId="{CEAFAF95-74A8-4383-BDE5-0DE3A039A6C4}">
      <dsp:nvSpPr>
        <dsp:cNvPr id="0" name=""/>
        <dsp:cNvSpPr/>
      </dsp:nvSpPr>
      <dsp:spPr>
        <a:xfrm>
          <a:off x="6278436" y="154"/>
          <a:ext cx="775232" cy="465139"/>
        </a:xfrm>
        <a:prstGeom prst="rect">
          <a:avLst/>
        </a:prstGeom>
        <a:gradFill rotWithShape="0">
          <a:gsLst>
            <a:gs pos="0">
              <a:schemeClr val="accent2">
                <a:hueOff val="14784656"/>
                <a:satOff val="-28534"/>
                <a:lumOff val="-3663"/>
                <a:alphaOff val="0"/>
                <a:tint val="35000"/>
                <a:satMod val="253000"/>
              </a:schemeClr>
            </a:gs>
            <a:gs pos="50000">
              <a:schemeClr val="accent2">
                <a:hueOff val="14784656"/>
                <a:satOff val="-28534"/>
                <a:lumOff val="-3663"/>
                <a:alphaOff val="0"/>
                <a:tint val="42000"/>
                <a:satMod val="255000"/>
              </a:schemeClr>
            </a:gs>
            <a:gs pos="97000">
              <a:schemeClr val="accent2">
                <a:hueOff val="14784656"/>
                <a:satOff val="-28534"/>
                <a:lumOff val="-3663"/>
                <a:alphaOff val="0"/>
                <a:tint val="53000"/>
                <a:satMod val="260000"/>
              </a:schemeClr>
            </a:gs>
            <a:gs pos="100000">
              <a:schemeClr val="accent2">
                <a:hueOff val="14784656"/>
                <a:satOff val="-28534"/>
                <a:lumOff val="-3663"/>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err="1"/>
            <a:t>ניטרוס</a:t>
          </a:r>
          <a:r>
            <a:rPr lang="he-IL" sz="1000" kern="1200" dirty="0"/>
            <a:t> אוקסיד</a:t>
          </a:r>
        </a:p>
      </dsp:txBody>
      <dsp:txXfrm>
        <a:off x="6278436" y="154"/>
        <a:ext cx="775232" cy="465139"/>
      </dsp:txXfrm>
    </dsp:sp>
    <dsp:sp modelId="{15FA0EE7-A457-4BA7-8047-B23DDE9B3631}">
      <dsp:nvSpPr>
        <dsp:cNvPr id="0" name=""/>
        <dsp:cNvSpPr/>
      </dsp:nvSpPr>
      <dsp:spPr>
        <a:xfrm>
          <a:off x="7081430" y="0"/>
          <a:ext cx="775232" cy="465139"/>
        </a:xfrm>
        <a:prstGeom prst="rect">
          <a:avLst/>
        </a:prstGeom>
        <a:gradFill rotWithShape="0">
          <a:gsLst>
            <a:gs pos="0">
              <a:schemeClr val="accent2">
                <a:hueOff val="16896749"/>
                <a:satOff val="-32610"/>
                <a:lumOff val="-4187"/>
                <a:alphaOff val="0"/>
                <a:tint val="35000"/>
                <a:satMod val="253000"/>
              </a:schemeClr>
            </a:gs>
            <a:gs pos="50000">
              <a:schemeClr val="accent2">
                <a:hueOff val="16896749"/>
                <a:satOff val="-32610"/>
                <a:lumOff val="-4187"/>
                <a:alphaOff val="0"/>
                <a:tint val="42000"/>
                <a:satMod val="255000"/>
              </a:schemeClr>
            </a:gs>
            <a:gs pos="97000">
              <a:schemeClr val="accent2">
                <a:hueOff val="16896749"/>
                <a:satOff val="-32610"/>
                <a:lumOff val="-4187"/>
                <a:alphaOff val="0"/>
                <a:tint val="53000"/>
                <a:satMod val="260000"/>
              </a:schemeClr>
            </a:gs>
            <a:gs pos="100000">
              <a:schemeClr val="accent2">
                <a:hueOff val="16896749"/>
                <a:satOff val="-32610"/>
                <a:lumOff val="-4187"/>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rtl="1">
            <a:lnSpc>
              <a:spcPct val="90000"/>
            </a:lnSpc>
            <a:spcBef>
              <a:spcPct val="0"/>
            </a:spcBef>
            <a:spcAft>
              <a:spcPct val="35000"/>
            </a:spcAft>
            <a:buNone/>
          </a:pPr>
          <a:r>
            <a:rPr lang="he-IL" sz="1200" kern="1200" dirty="0" err="1"/>
            <a:t>ארסיין</a:t>
          </a:r>
          <a:endParaRPr lang="he-IL" sz="1200" kern="1200" dirty="0"/>
        </a:p>
      </dsp:txBody>
      <dsp:txXfrm>
        <a:off x="7081430" y="0"/>
        <a:ext cx="775232" cy="465139"/>
      </dsp:txXfrm>
    </dsp:sp>
    <dsp:sp modelId="{C1150940-2DBF-4111-9D48-21D8668B702C}">
      <dsp:nvSpPr>
        <dsp:cNvPr id="0" name=""/>
        <dsp:cNvSpPr/>
      </dsp:nvSpPr>
      <dsp:spPr>
        <a:xfrm>
          <a:off x="3662579" y="542817"/>
          <a:ext cx="775232" cy="465139"/>
        </a:xfrm>
        <a:prstGeom prst="rect">
          <a:avLst/>
        </a:prstGeom>
        <a:gradFill rotWithShape="0">
          <a:gsLst>
            <a:gs pos="0">
              <a:schemeClr val="accent2">
                <a:hueOff val="19008843"/>
                <a:satOff val="-36686"/>
                <a:lumOff val="-4710"/>
                <a:alphaOff val="0"/>
                <a:tint val="35000"/>
                <a:satMod val="253000"/>
              </a:schemeClr>
            </a:gs>
            <a:gs pos="50000">
              <a:schemeClr val="accent2">
                <a:hueOff val="19008843"/>
                <a:satOff val="-36686"/>
                <a:lumOff val="-4710"/>
                <a:alphaOff val="0"/>
                <a:tint val="42000"/>
                <a:satMod val="255000"/>
              </a:schemeClr>
            </a:gs>
            <a:gs pos="97000">
              <a:schemeClr val="accent2">
                <a:hueOff val="19008843"/>
                <a:satOff val="-36686"/>
                <a:lumOff val="-4710"/>
                <a:alphaOff val="0"/>
                <a:tint val="53000"/>
                <a:satMod val="260000"/>
              </a:schemeClr>
            </a:gs>
            <a:gs pos="100000">
              <a:schemeClr val="accent2">
                <a:hueOff val="19008843"/>
                <a:satOff val="-36686"/>
                <a:lumOff val="-4710"/>
                <a:alphaOff val="0"/>
                <a:tint val="56000"/>
                <a:satMod val="275000"/>
              </a:schemeClr>
            </a:gs>
          </a:gsLst>
          <a:path path="circle">
            <a:fillToRect l="50000" t="50000" r="50000" b="50000"/>
          </a:path>
        </a:gradFill>
        <a:ln>
          <a:noFill/>
        </a:ln>
        <a:effectLst>
          <a:outerShdw blurRad="63500" dist="25400" dir="5400000" rotWithShape="0">
            <a:srgbClr val="000000">
              <a:alpha val="43137"/>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444500" rtl="1">
            <a:lnSpc>
              <a:spcPct val="90000"/>
            </a:lnSpc>
            <a:spcBef>
              <a:spcPct val="0"/>
            </a:spcBef>
            <a:spcAft>
              <a:spcPct val="35000"/>
            </a:spcAft>
            <a:buNone/>
          </a:pPr>
          <a:r>
            <a:rPr lang="he-IL" sz="1000" kern="1200" dirty="0"/>
            <a:t>תערובת של גזיים מיוחדים</a:t>
          </a:r>
        </a:p>
      </dsp:txBody>
      <dsp:txXfrm>
        <a:off x="3662579" y="542817"/>
        <a:ext cx="775232" cy="4651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2FE442-2D50-4DB0-B0EC-3202AF111785}">
      <dsp:nvSpPr>
        <dsp:cNvPr id="0" name=""/>
        <dsp:cNvSpPr/>
      </dsp:nvSpPr>
      <dsp:spPr>
        <a:xfrm>
          <a:off x="0" y="0"/>
          <a:ext cx="7344816" cy="1261041"/>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r" defTabSz="1244600" rtl="1">
            <a:lnSpc>
              <a:spcPct val="90000"/>
            </a:lnSpc>
            <a:spcBef>
              <a:spcPct val="0"/>
            </a:spcBef>
            <a:spcAft>
              <a:spcPct val="35000"/>
            </a:spcAft>
            <a:buNone/>
          </a:pPr>
          <a:r>
            <a:rPr lang="he-IL" sz="2800" kern="1200" dirty="0">
              <a:solidFill>
                <a:schemeClr val="tx1"/>
              </a:solidFill>
              <a:cs typeface="Aharoni" pitchFamily="2" charset="-79"/>
            </a:rPr>
            <a:t>חמצן (</a:t>
          </a:r>
          <a:r>
            <a:rPr lang="en-US" sz="2800" kern="1200" dirty="0">
              <a:solidFill>
                <a:schemeClr val="tx1"/>
              </a:solidFill>
              <a:cs typeface="Aharoni" pitchFamily="2" charset="-79"/>
            </a:rPr>
            <a:t>O</a:t>
          </a:r>
          <a:r>
            <a:rPr lang="en-US" sz="2800" kern="1200" baseline="-25000" dirty="0">
              <a:solidFill>
                <a:schemeClr val="tx1"/>
              </a:solidFill>
              <a:cs typeface="Aharoni" pitchFamily="2" charset="-79"/>
            </a:rPr>
            <a:t>2</a:t>
          </a:r>
          <a:r>
            <a:rPr lang="he-IL" sz="2800" kern="1200" dirty="0">
              <a:solidFill>
                <a:schemeClr val="tx1"/>
              </a:solidFill>
              <a:cs typeface="Aharoni" pitchFamily="2" charset="-79"/>
            </a:rPr>
            <a:t>) תופס 21% מנפח האוויר ובלעדיו לא ייתכנו חיים בכדור הארץ</a:t>
          </a:r>
        </a:p>
      </dsp:txBody>
      <dsp:txXfrm>
        <a:off x="61559" y="61559"/>
        <a:ext cx="7221698" cy="1137923"/>
      </dsp:txXfrm>
    </dsp:sp>
    <dsp:sp modelId="{AC448DBC-F7DE-4257-B1A2-B449BF00E235}">
      <dsp:nvSpPr>
        <dsp:cNvPr id="0" name=""/>
        <dsp:cNvSpPr/>
      </dsp:nvSpPr>
      <dsp:spPr>
        <a:xfrm>
          <a:off x="0" y="1401051"/>
          <a:ext cx="7344816" cy="1064188"/>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r" defTabSz="1244600" rtl="1">
            <a:lnSpc>
              <a:spcPct val="90000"/>
            </a:lnSpc>
            <a:spcBef>
              <a:spcPct val="0"/>
            </a:spcBef>
            <a:spcAft>
              <a:spcPct val="35000"/>
            </a:spcAft>
            <a:buNone/>
          </a:pPr>
          <a:r>
            <a:rPr lang="he-IL" sz="2800" kern="1200" dirty="0">
              <a:solidFill>
                <a:schemeClr val="tx1"/>
              </a:solidFill>
              <a:cs typeface="Aharoni" pitchFamily="2" charset="-79"/>
            </a:rPr>
            <a:t>החמצן חיוני לנשימה של כל יצור חי</a:t>
          </a:r>
        </a:p>
      </dsp:txBody>
      <dsp:txXfrm>
        <a:off x="51949" y="1453000"/>
        <a:ext cx="7240918" cy="960290"/>
      </dsp:txXfrm>
    </dsp:sp>
    <dsp:sp modelId="{5855A3A1-8109-4773-ADBF-2946D87CFB7E}">
      <dsp:nvSpPr>
        <dsp:cNvPr id="0" name=""/>
        <dsp:cNvSpPr/>
      </dsp:nvSpPr>
      <dsp:spPr>
        <a:xfrm>
          <a:off x="0" y="2604474"/>
          <a:ext cx="7344816" cy="1064188"/>
        </a:xfrm>
        <a:prstGeom prst="roundRect">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r" defTabSz="1244600" rtl="1">
            <a:lnSpc>
              <a:spcPct val="90000"/>
            </a:lnSpc>
            <a:spcBef>
              <a:spcPct val="0"/>
            </a:spcBef>
            <a:spcAft>
              <a:spcPct val="35000"/>
            </a:spcAft>
            <a:buNone/>
          </a:pPr>
          <a:r>
            <a:rPr lang="he-IL" sz="2800" kern="1200" dirty="0">
              <a:solidFill>
                <a:schemeClr val="tx1"/>
              </a:solidFill>
              <a:cs typeface="Aharoni" pitchFamily="2" charset="-79"/>
            </a:rPr>
            <a:t>חמצן ממלא תפקיד חיוני בבתי חולים ונחשב לפיכך כתרופה לכל דבר</a:t>
          </a:r>
          <a:r>
            <a:rPr lang="he-IL" sz="3100" kern="1200" dirty="0">
              <a:solidFill>
                <a:schemeClr val="tx1"/>
              </a:solidFill>
              <a:cs typeface="Aharoni" pitchFamily="2" charset="-79"/>
            </a:rPr>
            <a:t>. </a:t>
          </a:r>
          <a:endParaRPr lang="he-IL" sz="3100" kern="1200" dirty="0">
            <a:solidFill>
              <a:schemeClr val="tx1"/>
            </a:solidFill>
          </a:endParaRPr>
        </a:p>
      </dsp:txBody>
      <dsp:txXfrm>
        <a:off x="51949" y="2656423"/>
        <a:ext cx="7240918" cy="960290"/>
      </dsp:txXfrm>
    </dsp:sp>
    <dsp:sp modelId="{08ADD241-CD20-4776-931E-1A77E5653377}">
      <dsp:nvSpPr>
        <dsp:cNvPr id="0" name=""/>
        <dsp:cNvSpPr/>
      </dsp:nvSpPr>
      <dsp:spPr>
        <a:xfrm>
          <a:off x="0" y="3698360"/>
          <a:ext cx="7344816" cy="811440"/>
        </a:xfrm>
        <a:prstGeom prst="rect">
          <a:avLst/>
        </a:prstGeom>
        <a:solidFill>
          <a:schemeClr val="accent2">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233198" tIns="35560" rIns="199136" bIns="35560" numCol="1" spcCol="1270" anchor="t" anchorCtr="0">
          <a:noAutofit/>
        </a:bodyPr>
        <a:lstStyle/>
        <a:p>
          <a:pPr marL="285750" lvl="1" indent="-285750" algn="r" defTabSz="1244600" rtl="1">
            <a:lnSpc>
              <a:spcPct val="90000"/>
            </a:lnSpc>
            <a:spcBef>
              <a:spcPct val="0"/>
            </a:spcBef>
            <a:spcAft>
              <a:spcPct val="20000"/>
            </a:spcAft>
            <a:buChar char="•"/>
          </a:pPr>
          <a:r>
            <a:rPr lang="he-IL" sz="2800" kern="1200" dirty="0">
              <a:solidFill>
                <a:schemeClr val="tx1"/>
              </a:solidFill>
              <a:cs typeface="Aharoni" pitchFamily="2" charset="-79"/>
            </a:rPr>
            <a:t>ממלא תפקיד מרכזי בכל תהליך אנרגטי, מהדלקת גפרור ועד הנעת תחנת כוח ענקית</a:t>
          </a:r>
        </a:p>
      </dsp:txBody>
      <dsp:txXfrm>
        <a:off x="0" y="3698360"/>
        <a:ext cx="7344816" cy="8114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951549-D9EE-4BFC-832C-01781A12E469}">
      <dsp:nvSpPr>
        <dsp:cNvPr id="0" name=""/>
        <dsp:cNvSpPr/>
      </dsp:nvSpPr>
      <dsp:spPr>
        <a:xfrm rot="16200000">
          <a:off x="1091952" y="-1091952"/>
          <a:ext cx="1368152" cy="3552056"/>
        </a:xfrm>
        <a:prstGeom prst="round1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rtl="1">
            <a:lnSpc>
              <a:spcPct val="90000"/>
            </a:lnSpc>
            <a:spcBef>
              <a:spcPct val="0"/>
            </a:spcBef>
            <a:spcAft>
              <a:spcPct val="35000"/>
            </a:spcAft>
            <a:buNone/>
          </a:pPr>
          <a:r>
            <a:rPr lang="he-IL" sz="2500" b="1" kern="1200" cap="none" spc="0">
              <a:ln w="12700">
                <a:prstDash val="solid"/>
              </a:ln>
              <a:effectLst>
                <a:outerShdw blurRad="41275" dist="20320" dir="1800000" algn="tl" rotWithShape="0">
                  <a:srgbClr val="000000">
                    <a:alpha val="40000"/>
                  </a:srgbClr>
                </a:outerShdw>
              </a:effectLst>
              <a:cs typeface="Aharoni" pitchFamily="2" charset="-79"/>
            </a:rPr>
            <a:t>מתרכב כמעט עם כל יסוד אחר </a:t>
          </a:r>
          <a:endParaRPr lang="he-IL" sz="2500" b="1" kern="1200" cap="none" spc="0" dirty="0">
            <a:ln w="12700">
              <a:prstDash val="solid"/>
            </a:ln>
            <a:effectLst>
              <a:outerShdw blurRad="41275" dist="20320" dir="1800000" algn="tl" rotWithShape="0">
                <a:srgbClr val="000000">
                  <a:alpha val="40000"/>
                </a:srgbClr>
              </a:outerShdw>
            </a:effectLst>
            <a:cs typeface="Aharoni" pitchFamily="2" charset="-79"/>
          </a:endParaRPr>
        </a:p>
      </dsp:txBody>
      <dsp:txXfrm rot="5400000">
        <a:off x="0" y="0"/>
        <a:ext cx="3552056" cy="1026114"/>
      </dsp:txXfrm>
    </dsp:sp>
    <dsp:sp modelId="{C3FEC7F7-1813-47B5-92E1-8B9683A5F055}">
      <dsp:nvSpPr>
        <dsp:cNvPr id="0" name=""/>
        <dsp:cNvSpPr/>
      </dsp:nvSpPr>
      <dsp:spPr>
        <a:xfrm>
          <a:off x="3552056" y="0"/>
          <a:ext cx="3552056" cy="1368152"/>
        </a:xfrm>
        <a:prstGeom prst="round1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0" tIns="177800" rIns="177800" bIns="177800" numCol="1" spcCol="1270" anchor="ctr" anchorCtr="0">
          <a:noAutofit/>
        </a:bodyPr>
        <a:lstStyle/>
        <a:p>
          <a:pPr marL="0" lvl="0" indent="0" algn="ctr" defTabSz="1111250" rtl="1">
            <a:lnSpc>
              <a:spcPct val="90000"/>
            </a:lnSpc>
            <a:spcBef>
              <a:spcPct val="0"/>
            </a:spcBef>
            <a:spcAft>
              <a:spcPct val="35000"/>
            </a:spcAft>
            <a:buNone/>
          </a:pPr>
          <a:r>
            <a:rPr lang="he-IL" sz="2500" b="1" kern="1200" cap="none" spc="0" dirty="0">
              <a:ln w="12700">
                <a:prstDash val="solid"/>
              </a:ln>
              <a:effectLst>
                <a:outerShdw blurRad="41275" dist="20320" dir="1800000" algn="tl" rotWithShape="0">
                  <a:srgbClr val="000000">
                    <a:alpha val="40000"/>
                  </a:srgbClr>
                </a:outerShdw>
              </a:effectLst>
              <a:cs typeface="Aharoni" pitchFamily="2" charset="-79"/>
            </a:rPr>
            <a:t>מימן (</a:t>
          </a:r>
          <a:r>
            <a:rPr lang="en-US" sz="2500" b="1" kern="1200" cap="none" spc="0" dirty="0">
              <a:ln w="12700">
                <a:prstDash val="solid"/>
              </a:ln>
              <a:effectLst>
                <a:outerShdw blurRad="41275" dist="20320" dir="1800000" algn="tl" rotWithShape="0">
                  <a:srgbClr val="000000">
                    <a:alpha val="40000"/>
                  </a:srgbClr>
                </a:outerShdw>
              </a:effectLst>
              <a:cs typeface="Aharoni" pitchFamily="2" charset="-79"/>
            </a:rPr>
            <a:t>H</a:t>
          </a:r>
          <a:r>
            <a:rPr lang="en-US" sz="2500" b="1" kern="1200" cap="none" spc="0" baseline="-25000" dirty="0">
              <a:ln w="12700">
                <a:prstDash val="solid"/>
              </a:ln>
              <a:effectLst>
                <a:outerShdw blurRad="41275" dist="20320" dir="1800000" algn="tl" rotWithShape="0">
                  <a:srgbClr val="000000">
                    <a:alpha val="40000"/>
                  </a:srgbClr>
                </a:outerShdw>
              </a:effectLst>
              <a:cs typeface="Aharoni" pitchFamily="2" charset="-79"/>
            </a:rPr>
            <a:t>2</a:t>
          </a:r>
          <a:r>
            <a:rPr lang="he-IL" sz="2500" b="1" kern="1200" cap="none" spc="0" dirty="0">
              <a:ln w="12700">
                <a:prstDash val="solid"/>
              </a:ln>
              <a:effectLst>
                <a:outerShdw blurRad="41275" dist="20320" dir="1800000" algn="tl" rotWithShape="0">
                  <a:srgbClr val="000000">
                    <a:alpha val="40000"/>
                  </a:srgbClr>
                </a:outerShdw>
              </a:effectLst>
              <a:cs typeface="Aharoni" pitchFamily="2" charset="-79"/>
            </a:rPr>
            <a:t>) הוא היסוד הקל ביותר</a:t>
          </a:r>
        </a:p>
      </dsp:txBody>
      <dsp:txXfrm>
        <a:off x="3552056" y="0"/>
        <a:ext cx="3552056" cy="1026114"/>
      </dsp:txXfrm>
    </dsp:sp>
    <dsp:sp modelId="{864F849C-9BF2-43E0-A576-310A56917BAC}">
      <dsp:nvSpPr>
        <dsp:cNvPr id="0" name=""/>
        <dsp:cNvSpPr/>
      </dsp:nvSpPr>
      <dsp:spPr>
        <a:xfrm rot="10800000">
          <a:off x="0" y="1368152"/>
          <a:ext cx="3552056" cy="1368152"/>
        </a:xfrm>
        <a:prstGeom prst="round1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1">
            <a:lnSpc>
              <a:spcPct val="90000"/>
            </a:lnSpc>
            <a:spcBef>
              <a:spcPct val="0"/>
            </a:spcBef>
            <a:spcAft>
              <a:spcPct val="35000"/>
            </a:spcAft>
            <a:buNone/>
          </a:pPr>
          <a:r>
            <a:rPr lang="he-IL" sz="2400" b="1" kern="1200" cap="none" spc="0">
              <a:ln w="12700">
                <a:prstDash val="solid"/>
              </a:ln>
              <a:effectLst>
                <a:outerShdw blurRad="41275" dist="20320" dir="1800000" algn="tl" rotWithShape="0">
                  <a:srgbClr val="000000">
                    <a:alpha val="40000"/>
                  </a:srgbClr>
                </a:outerShdw>
              </a:effectLst>
              <a:cs typeface="Aharoni" pitchFamily="2" charset="-79"/>
            </a:rPr>
            <a:t>יכול להיות נפיץ ודליק ביותר</a:t>
          </a:r>
          <a:endParaRPr lang="he-IL" sz="2400" b="1" kern="1200" cap="none" spc="0" dirty="0">
            <a:ln w="12700">
              <a:prstDash val="solid"/>
            </a:ln>
            <a:effectLst>
              <a:outerShdw blurRad="41275" dist="20320" dir="1800000" algn="tl" rotWithShape="0">
                <a:srgbClr val="000000">
                  <a:alpha val="40000"/>
                </a:srgbClr>
              </a:outerShdw>
            </a:effectLst>
            <a:cs typeface="Aharoni" pitchFamily="2" charset="-79"/>
          </a:endParaRPr>
        </a:p>
      </dsp:txBody>
      <dsp:txXfrm rot="10800000">
        <a:off x="0" y="1710190"/>
        <a:ext cx="3552056" cy="1026114"/>
      </dsp:txXfrm>
    </dsp:sp>
    <dsp:sp modelId="{E577AF8F-AA79-451F-8CA0-2FCADBAE9F78}">
      <dsp:nvSpPr>
        <dsp:cNvPr id="0" name=""/>
        <dsp:cNvSpPr/>
      </dsp:nvSpPr>
      <dsp:spPr>
        <a:xfrm rot="5400000">
          <a:off x="4644008" y="276200"/>
          <a:ext cx="1368152" cy="3552056"/>
        </a:xfrm>
        <a:prstGeom prst="round1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rtl="1">
            <a:lnSpc>
              <a:spcPct val="90000"/>
            </a:lnSpc>
            <a:spcBef>
              <a:spcPct val="0"/>
            </a:spcBef>
            <a:spcAft>
              <a:spcPct val="35000"/>
            </a:spcAft>
            <a:buNone/>
          </a:pPr>
          <a:r>
            <a:rPr lang="he-IL" sz="2400" b="1" kern="1200" cap="none" spc="0">
              <a:ln w="12700">
                <a:prstDash val="solid"/>
              </a:ln>
              <a:effectLst>
                <a:outerShdw blurRad="41275" dist="20320" dir="1800000" algn="tl" rotWithShape="0">
                  <a:srgbClr val="000000">
                    <a:alpha val="40000"/>
                  </a:srgbClr>
                </a:outerShdw>
              </a:effectLst>
              <a:cs typeface="Aharoni" pitchFamily="2" charset="-79"/>
            </a:rPr>
            <a:t>מופק בתהליכי זיקוק של התעשיות הפטרוכימיות ובתהליכי אלקטרוליזה</a:t>
          </a:r>
          <a:r>
            <a:rPr lang="he-IL" sz="2000" b="1" kern="1200" cap="none" spc="0">
              <a:ln w="12700">
                <a:prstDash val="solid"/>
              </a:ln>
              <a:effectLst>
                <a:outerShdw blurRad="41275" dist="20320" dir="1800000" algn="tl" rotWithShape="0">
                  <a:srgbClr val="000000">
                    <a:alpha val="40000"/>
                  </a:srgbClr>
                </a:outerShdw>
              </a:effectLst>
              <a:cs typeface="Aharoni" pitchFamily="2" charset="-79"/>
            </a:rPr>
            <a:t>. </a:t>
          </a:r>
          <a:endParaRPr lang="he-IL" sz="2000" b="1" kern="1200" cap="none" spc="0" dirty="0">
            <a:ln w="12700">
              <a:prstDash val="solid"/>
            </a:ln>
            <a:effectLst>
              <a:outerShdw blurRad="41275" dist="20320" dir="1800000" algn="tl" rotWithShape="0">
                <a:srgbClr val="000000">
                  <a:alpha val="40000"/>
                </a:srgbClr>
              </a:outerShdw>
            </a:effectLst>
            <a:cs typeface="Aharoni" pitchFamily="2" charset="-79"/>
          </a:endParaRPr>
        </a:p>
      </dsp:txBody>
      <dsp:txXfrm rot="-5400000">
        <a:off x="3552056" y="1710190"/>
        <a:ext cx="3552056" cy="1026114"/>
      </dsp:txXfrm>
    </dsp:sp>
    <dsp:sp modelId="{A27B5069-1F6D-4204-8B0B-221340FAF5C0}">
      <dsp:nvSpPr>
        <dsp:cNvPr id="0" name=""/>
        <dsp:cNvSpPr/>
      </dsp:nvSpPr>
      <dsp:spPr>
        <a:xfrm>
          <a:off x="2486439" y="1026114"/>
          <a:ext cx="2131233" cy="684076"/>
        </a:xfrm>
        <a:prstGeom prst="roundRect">
          <a:avLst/>
        </a:prstGeom>
        <a:solidFill>
          <a:schemeClr val="lt1"/>
        </a:solidFill>
        <a:ln w="25400" cap="flat" cmpd="sng" algn="ctr">
          <a:solidFill>
            <a:schemeClr val="accent4"/>
          </a:solidFill>
          <a:prstDash val="solid"/>
        </a:ln>
        <a:effectLst/>
      </dsp:spPr>
      <dsp:style>
        <a:lnRef idx="2">
          <a:schemeClr val="accent4"/>
        </a:lnRef>
        <a:fillRef idx="1">
          <a:schemeClr val="lt1"/>
        </a:fillRef>
        <a:effectRef idx="0">
          <a:schemeClr val="accent4"/>
        </a:effectRef>
        <a:fontRef idx="minor">
          <a:schemeClr val="dk1"/>
        </a:fontRef>
      </dsp:style>
      <dsp:txBody>
        <a:bodyPr spcFirstLastPara="0" vert="horz" wrap="square" lIns="95250" tIns="95250" rIns="95250" bIns="95250" numCol="1" spcCol="1270" anchor="ctr" anchorCtr="0">
          <a:noAutofit/>
        </a:bodyPr>
        <a:lstStyle/>
        <a:p>
          <a:pPr marL="0" lvl="0" indent="0" algn="ctr" defTabSz="1111250" rtl="1">
            <a:lnSpc>
              <a:spcPct val="90000"/>
            </a:lnSpc>
            <a:spcBef>
              <a:spcPct val="0"/>
            </a:spcBef>
            <a:spcAft>
              <a:spcPct val="35000"/>
            </a:spcAft>
            <a:buNone/>
          </a:pPr>
          <a:r>
            <a:rPr lang="he-IL" sz="2500" b="1" kern="1200" cap="none" spc="0">
              <a:ln w="12700">
                <a:prstDash val="solid"/>
              </a:ln>
              <a:effectLst>
                <a:outerShdw blurRad="41275" dist="20320" dir="1800000" algn="tl" rotWithShape="0">
                  <a:srgbClr val="000000">
                    <a:alpha val="40000"/>
                  </a:srgbClr>
                </a:outerShdw>
              </a:effectLst>
              <a:cs typeface="Aharoni" pitchFamily="2" charset="-79"/>
            </a:rPr>
            <a:t>מימן</a:t>
          </a:r>
          <a:endParaRPr lang="he-IL" sz="2500" b="1" kern="1200" cap="none" spc="0" dirty="0">
            <a:ln w="12700">
              <a:prstDash val="solid"/>
            </a:ln>
            <a:effectLst>
              <a:outerShdw blurRad="41275" dist="20320" dir="1800000" algn="tl" rotWithShape="0">
                <a:srgbClr val="000000">
                  <a:alpha val="40000"/>
                </a:srgbClr>
              </a:outerShdw>
            </a:effectLst>
            <a:cs typeface="Aharoni" pitchFamily="2" charset="-79"/>
          </a:endParaRPr>
        </a:p>
      </dsp:txBody>
      <dsp:txXfrm>
        <a:off x="2519833" y="1059508"/>
        <a:ext cx="2064445" cy="6172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EC5807-5A60-4563-AA9D-DD3AFCB31215}">
      <dsp:nvSpPr>
        <dsp:cNvPr id="0" name=""/>
        <dsp:cNvSpPr/>
      </dsp:nvSpPr>
      <dsp:spPr>
        <a:xfrm rot="16200000">
          <a:off x="1036228" y="-1036228"/>
          <a:ext cx="1455936" cy="3528392"/>
        </a:xfrm>
        <a:prstGeom prst="round1Rect">
          <a:avLst/>
        </a:prstGeom>
        <a:solidFill>
          <a:schemeClr val="accent3">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marL="0" lvl="0" indent="0" algn="ctr" defTabSz="1289050" rtl="1">
            <a:lnSpc>
              <a:spcPct val="90000"/>
            </a:lnSpc>
            <a:spcBef>
              <a:spcPct val="0"/>
            </a:spcBef>
            <a:spcAft>
              <a:spcPct val="35000"/>
            </a:spcAft>
            <a:buNone/>
          </a:pPr>
          <a:r>
            <a:rPr lang="he-IL" sz="2900" b="1" kern="1200" cap="none" spc="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תהליכים הקושרים חמצן</a:t>
          </a:r>
          <a:endParaRPr lang="he-IL" sz="2900" b="1" kern="1200"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endParaRPr>
        </a:p>
      </dsp:txBody>
      <dsp:txXfrm rot="5400000">
        <a:off x="-1" y="1"/>
        <a:ext cx="3528392" cy="1091952"/>
      </dsp:txXfrm>
    </dsp:sp>
    <dsp:sp modelId="{5ECA2B01-7FD9-452E-B068-50D6E31D49E4}">
      <dsp:nvSpPr>
        <dsp:cNvPr id="0" name=""/>
        <dsp:cNvSpPr/>
      </dsp:nvSpPr>
      <dsp:spPr>
        <a:xfrm>
          <a:off x="3528392" y="0"/>
          <a:ext cx="3528392" cy="1455936"/>
        </a:xfrm>
        <a:prstGeom prst="round1Rect">
          <a:avLst/>
        </a:prstGeom>
        <a:solidFill>
          <a:schemeClr val="accent3">
            <a:alpha val="90000"/>
            <a:hueOff val="0"/>
            <a:satOff val="0"/>
            <a:lumOff val="0"/>
            <a:alphaOff val="-13333"/>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marL="0" lvl="0" indent="0" algn="ctr" defTabSz="1289050" rtl="1">
            <a:lnSpc>
              <a:spcPct val="90000"/>
            </a:lnSpc>
            <a:spcBef>
              <a:spcPct val="0"/>
            </a:spcBef>
            <a:spcAft>
              <a:spcPct val="35000"/>
            </a:spcAft>
            <a:buNone/>
          </a:pPr>
          <a:r>
            <a:rPr lang="he-IL" sz="2900" b="1" kern="1200" cap="none" spc="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קירור טורבינות בחברת חשמל</a:t>
          </a:r>
          <a:endParaRPr lang="he-IL" sz="2900" b="1" kern="1200"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endParaRPr>
        </a:p>
      </dsp:txBody>
      <dsp:txXfrm>
        <a:off x="3528392" y="0"/>
        <a:ext cx="3528392" cy="1091952"/>
      </dsp:txXfrm>
    </dsp:sp>
    <dsp:sp modelId="{52073C15-F578-4CF4-BDDF-4F566F45BFD5}">
      <dsp:nvSpPr>
        <dsp:cNvPr id="0" name=""/>
        <dsp:cNvSpPr/>
      </dsp:nvSpPr>
      <dsp:spPr>
        <a:xfrm rot="10800000">
          <a:off x="0" y="1455936"/>
          <a:ext cx="3528392" cy="1455936"/>
        </a:xfrm>
        <a:prstGeom prst="round1Rect">
          <a:avLst/>
        </a:prstGeom>
        <a:solidFill>
          <a:schemeClr val="accent3">
            <a:alpha val="90000"/>
            <a:hueOff val="0"/>
            <a:satOff val="0"/>
            <a:lumOff val="0"/>
            <a:alphaOff val="-26667"/>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marL="0" lvl="0" indent="0" algn="ctr" defTabSz="1289050" rtl="1">
            <a:lnSpc>
              <a:spcPct val="90000"/>
            </a:lnSpc>
            <a:spcBef>
              <a:spcPct val="0"/>
            </a:spcBef>
            <a:spcAft>
              <a:spcPct val="35000"/>
            </a:spcAft>
            <a:buNone/>
          </a:pPr>
          <a:r>
            <a:rPr lang="he-IL" sz="2900" b="1" kern="1200" cap="none" spc="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טיפול תרמי במתכות לצרכי הקשיה וכד'</a:t>
          </a:r>
          <a:endParaRPr lang="he-IL" sz="2900" b="1" kern="1200"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endParaRPr>
        </a:p>
      </dsp:txBody>
      <dsp:txXfrm rot="10800000">
        <a:off x="0" y="1819919"/>
        <a:ext cx="3528392" cy="1091952"/>
      </dsp:txXfrm>
    </dsp:sp>
    <dsp:sp modelId="{1B65B752-8410-4CC7-8653-5FC3563DDDAC}">
      <dsp:nvSpPr>
        <dsp:cNvPr id="0" name=""/>
        <dsp:cNvSpPr/>
      </dsp:nvSpPr>
      <dsp:spPr>
        <a:xfrm rot="5400000">
          <a:off x="4564619" y="419708"/>
          <a:ext cx="1455936" cy="3528392"/>
        </a:xfrm>
        <a:prstGeom prst="round1Rect">
          <a:avLst/>
        </a:prstGeom>
        <a:solidFill>
          <a:schemeClr val="accent3">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6248" tIns="206248" rIns="206248" bIns="206248" numCol="1" spcCol="1270" anchor="ctr" anchorCtr="0">
          <a:noAutofit/>
        </a:bodyPr>
        <a:lstStyle/>
        <a:p>
          <a:pPr marL="0" lvl="0" indent="0" algn="ctr" defTabSz="1289050" rtl="1">
            <a:lnSpc>
              <a:spcPct val="90000"/>
            </a:lnSpc>
            <a:spcBef>
              <a:spcPct val="0"/>
            </a:spcBef>
            <a:spcAft>
              <a:spcPct val="35000"/>
            </a:spcAft>
            <a:buNone/>
          </a:pPr>
          <a:r>
            <a:rPr lang="he-IL" sz="2900" b="1" kern="1200"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דלק לצוללות</a:t>
          </a:r>
        </a:p>
      </dsp:txBody>
      <dsp:txXfrm rot="-5400000">
        <a:off x="3528391" y="1819920"/>
        <a:ext cx="3528392" cy="1091952"/>
      </dsp:txXfrm>
    </dsp:sp>
    <dsp:sp modelId="{F2E9BDB1-71E9-4917-8510-058C7C571296}">
      <dsp:nvSpPr>
        <dsp:cNvPr id="0" name=""/>
        <dsp:cNvSpPr/>
      </dsp:nvSpPr>
      <dsp:spPr>
        <a:xfrm>
          <a:off x="2469874" y="1091952"/>
          <a:ext cx="2117035" cy="727968"/>
        </a:xfrm>
        <a:prstGeom prst="roundRect">
          <a:avLst/>
        </a:prstGeom>
        <a:solidFill>
          <a:schemeClr val="lt1"/>
        </a:solidFill>
        <a:ln w="25400" cap="flat" cmpd="sng" algn="ctr">
          <a:solidFill>
            <a:schemeClr val="accent2"/>
          </a:solidFill>
          <a:prstDash val="solid"/>
        </a:ln>
        <a:effectLst/>
      </dsp:spPr>
      <dsp:style>
        <a:lnRef idx="2">
          <a:schemeClr val="accent2"/>
        </a:lnRef>
        <a:fillRef idx="1">
          <a:schemeClr val="lt1"/>
        </a:fillRef>
        <a:effectRef idx="0">
          <a:schemeClr val="accent2"/>
        </a:effectRef>
        <a:fontRef idx="minor">
          <a:schemeClr val="dk1"/>
        </a:fontRef>
      </dsp:style>
      <dsp:txBody>
        <a:bodyPr spcFirstLastPara="0" vert="horz" wrap="square" lIns="110490" tIns="110490" rIns="110490" bIns="110490" numCol="1" spcCol="1270" anchor="ctr" anchorCtr="0">
          <a:noAutofit/>
        </a:bodyPr>
        <a:lstStyle/>
        <a:p>
          <a:pPr marL="0" lvl="0" indent="0" algn="ctr" defTabSz="1289050" rtl="1">
            <a:lnSpc>
              <a:spcPct val="90000"/>
            </a:lnSpc>
            <a:spcBef>
              <a:spcPct val="0"/>
            </a:spcBef>
            <a:spcAft>
              <a:spcPct val="35000"/>
            </a:spcAft>
            <a:buNone/>
          </a:pPr>
          <a:r>
            <a:rPr lang="he-IL" sz="2900" b="1" kern="1200" cap="none" spc="0">
              <a:ln w="12700">
                <a:prstDash val="solid"/>
              </a:ln>
              <a:effectLst>
                <a:outerShdw blurRad="41275" dist="20320" dir="1800000" algn="tl" rotWithShape="0">
                  <a:srgbClr val="000000">
                    <a:alpha val="40000"/>
                  </a:srgbClr>
                </a:outerShdw>
              </a:effectLst>
              <a:latin typeface="AGA Arabesque" pitchFamily="2" charset="2"/>
              <a:cs typeface="Aharoni" pitchFamily="2" charset="-79"/>
            </a:rPr>
            <a:t>שימושים</a:t>
          </a:r>
          <a:endParaRPr lang="he-IL" sz="2900" b="1" kern="1200" cap="none" spc="0" dirty="0">
            <a:ln w="12700">
              <a:prstDash val="solid"/>
            </a:ln>
            <a:effectLst>
              <a:outerShdw blurRad="41275" dist="20320" dir="1800000" algn="tl" rotWithShape="0">
                <a:srgbClr val="000000">
                  <a:alpha val="40000"/>
                </a:srgbClr>
              </a:outerShdw>
            </a:effectLst>
            <a:latin typeface="AGA Arabesque" pitchFamily="2" charset="2"/>
            <a:cs typeface="Aharoni" pitchFamily="2" charset="-79"/>
          </a:endParaRPr>
        </a:p>
      </dsp:txBody>
      <dsp:txXfrm>
        <a:off x="2505410" y="1127488"/>
        <a:ext cx="2045963" cy="6568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234F88-19B6-4D4C-9A2E-28CD8A4543CB}">
      <dsp:nvSpPr>
        <dsp:cNvPr id="0" name=""/>
        <dsp:cNvSpPr/>
      </dsp:nvSpPr>
      <dsp:spPr>
        <a:xfrm rot="16200000">
          <a:off x="-1177082" y="1445897"/>
          <a:ext cx="2932949" cy="5787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09558" bIns="0" numCol="1" spcCol="1270" anchor="t" anchorCtr="0">
          <a:noAutofit/>
        </a:bodyPr>
        <a:lstStyle/>
        <a:p>
          <a:pPr marL="0" lvl="0" indent="0" algn="r" defTabSz="1244600" rtl="1">
            <a:lnSpc>
              <a:spcPct val="90000"/>
            </a:lnSpc>
            <a:spcBef>
              <a:spcPct val="0"/>
            </a:spcBef>
            <a:spcAft>
              <a:spcPct val="35000"/>
            </a:spcAft>
            <a:buNone/>
          </a:pPr>
          <a:r>
            <a:rPr lang="he-IL" sz="2800" kern="1200" dirty="0">
              <a:solidFill>
                <a:schemeClr val="tx1"/>
              </a:solidFill>
              <a:cs typeface="Aharoni" pitchFamily="2" charset="-79"/>
            </a:rPr>
            <a:t>שימושים</a:t>
          </a:r>
        </a:p>
      </dsp:txBody>
      <dsp:txXfrm>
        <a:off x="-1177082" y="1445897"/>
        <a:ext cx="2932949" cy="578784"/>
      </dsp:txXfrm>
    </dsp:sp>
    <dsp:sp modelId="{2A3DE3ED-D799-41F6-9354-CEA4D3653ADA}">
      <dsp:nvSpPr>
        <dsp:cNvPr id="0" name=""/>
        <dsp:cNvSpPr/>
      </dsp:nvSpPr>
      <dsp:spPr>
        <a:xfrm>
          <a:off x="288034" y="9365"/>
          <a:ext cx="2061639" cy="3740742"/>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209558" rIns="192024" bIns="192024" numCol="1" spcCol="1270" anchor="t" anchorCtr="0">
          <a:noAutofit/>
        </a:bodyPr>
        <a:lstStyle/>
        <a:p>
          <a:pPr marL="228600" lvl="1" indent="-228600" algn="r" defTabSz="933450" rtl="1">
            <a:lnSpc>
              <a:spcPct val="90000"/>
            </a:lnSpc>
            <a:spcBef>
              <a:spcPct val="0"/>
            </a:spcBef>
            <a:spcAft>
              <a:spcPct val="15000"/>
            </a:spcAft>
            <a:buChar char="•"/>
          </a:pPr>
          <a:r>
            <a:rPr lang="he-IL" sz="2100" kern="1200" dirty="0">
              <a:solidFill>
                <a:schemeClr val="tx1"/>
              </a:solidFill>
              <a:cs typeface="Aharoni" pitchFamily="2" charset="-79"/>
            </a:rPr>
            <a:t>אמצעי נוח לקירור והקפאה </a:t>
          </a:r>
          <a:endParaRPr lang="he-IL" sz="2100" kern="1200" dirty="0">
            <a:solidFill>
              <a:schemeClr val="tx1"/>
            </a:solidFill>
          </a:endParaRPr>
        </a:p>
        <a:p>
          <a:pPr marL="228600" lvl="1" indent="-228600" algn="r" defTabSz="933450" rtl="1">
            <a:lnSpc>
              <a:spcPct val="90000"/>
            </a:lnSpc>
            <a:spcBef>
              <a:spcPct val="0"/>
            </a:spcBef>
            <a:spcAft>
              <a:spcPct val="15000"/>
            </a:spcAft>
            <a:buChar char="•"/>
          </a:pPr>
          <a:r>
            <a:rPr lang="he-IL" sz="2100" kern="1200" dirty="0">
              <a:solidFill>
                <a:schemeClr val="tx1"/>
              </a:solidFill>
              <a:cs typeface="Aharoni" pitchFamily="2" charset="-79"/>
            </a:rPr>
            <a:t>בטוח וקל לניוד ולכן מתאים להובלת חומרים בהקפאה</a:t>
          </a:r>
          <a:endParaRPr lang="he-IL" sz="2100" kern="1200" dirty="0">
            <a:solidFill>
              <a:schemeClr val="tx1"/>
            </a:solidFill>
          </a:endParaRPr>
        </a:p>
        <a:p>
          <a:pPr marL="228600" lvl="1" indent="-228600" algn="r" defTabSz="933450" rtl="1">
            <a:lnSpc>
              <a:spcPct val="90000"/>
            </a:lnSpc>
            <a:spcBef>
              <a:spcPct val="0"/>
            </a:spcBef>
            <a:spcAft>
              <a:spcPct val="15000"/>
            </a:spcAft>
            <a:buChar char="•"/>
          </a:pPr>
          <a:r>
            <a:rPr lang="he-IL" sz="2100" kern="1200" dirty="0">
              <a:solidFill>
                <a:schemeClr val="tx1"/>
              </a:solidFill>
              <a:cs typeface="Aharoni" pitchFamily="2" charset="-79"/>
            </a:rPr>
            <a:t>משמש לייצור "עשן מלאכותי".</a:t>
          </a:r>
          <a:endParaRPr lang="he-IL" sz="2100" kern="1200" dirty="0">
            <a:solidFill>
              <a:schemeClr val="tx1"/>
            </a:solidFill>
          </a:endParaRPr>
        </a:p>
        <a:p>
          <a:pPr marL="228600" lvl="1" indent="-228600" algn="r" defTabSz="933450" rtl="1">
            <a:lnSpc>
              <a:spcPct val="90000"/>
            </a:lnSpc>
            <a:spcBef>
              <a:spcPct val="0"/>
            </a:spcBef>
            <a:spcAft>
              <a:spcPct val="15000"/>
            </a:spcAft>
            <a:buChar char="•"/>
          </a:pPr>
          <a:r>
            <a:rPr lang="he-IL" sz="2100" kern="1200" dirty="0">
              <a:solidFill>
                <a:schemeClr val="tx1"/>
              </a:solidFill>
              <a:cs typeface="Aharoni" pitchFamily="2" charset="-79"/>
            </a:rPr>
            <a:t>ניקוי בקרח יבש</a:t>
          </a:r>
          <a:endParaRPr lang="he-IL" sz="2100" kern="1200" dirty="0">
            <a:solidFill>
              <a:schemeClr val="tx1"/>
            </a:solidFill>
          </a:endParaRPr>
        </a:p>
      </dsp:txBody>
      <dsp:txXfrm>
        <a:off x="288034" y="9365"/>
        <a:ext cx="2061639" cy="3740742"/>
      </dsp:txXfrm>
    </dsp:sp>
    <dsp:sp modelId="{4227967E-E4E8-4DE3-9F4A-6A316D9CEC3A}">
      <dsp:nvSpPr>
        <dsp:cNvPr id="0" name=""/>
        <dsp:cNvSpPr/>
      </dsp:nvSpPr>
      <dsp:spPr>
        <a:xfrm>
          <a:off x="3274863" y="2213026"/>
          <a:ext cx="475217" cy="475217"/>
        </a:xfrm>
        <a:prstGeom prst="rect">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896DED0-2B85-4691-A271-E86FE36DC026}">
      <dsp:nvSpPr>
        <dsp:cNvPr id="0" name=""/>
        <dsp:cNvSpPr/>
      </dsp:nvSpPr>
      <dsp:spPr>
        <a:xfrm rot="5400000" flipH="1">
          <a:off x="3212394" y="2017132"/>
          <a:ext cx="45724" cy="524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09558" bIns="0" numCol="1" spcCol="1270" anchor="t" anchorCtr="0">
          <a:noAutofit/>
        </a:bodyPr>
        <a:lstStyle/>
        <a:p>
          <a:pPr marL="0" lvl="0" indent="0" algn="r" defTabSz="222250" rtl="1">
            <a:lnSpc>
              <a:spcPct val="90000"/>
            </a:lnSpc>
            <a:spcBef>
              <a:spcPct val="0"/>
            </a:spcBef>
            <a:spcAft>
              <a:spcPct val="35000"/>
            </a:spcAft>
            <a:buNone/>
          </a:pPr>
          <a:endParaRPr lang="he-IL" sz="500" kern="1200" dirty="0">
            <a:solidFill>
              <a:schemeClr val="tx1"/>
            </a:solidFill>
          </a:endParaRPr>
        </a:p>
      </dsp:txBody>
      <dsp:txXfrm>
        <a:off x="3212394" y="2017132"/>
        <a:ext cx="45724" cy="52407"/>
      </dsp:txXfrm>
    </dsp:sp>
    <dsp:sp modelId="{B32AB0C9-4B67-4D1C-9ABD-0122C91583E4}">
      <dsp:nvSpPr>
        <dsp:cNvPr id="0" name=""/>
        <dsp:cNvSpPr/>
      </dsp:nvSpPr>
      <dsp:spPr>
        <a:xfrm>
          <a:off x="2880323" y="0"/>
          <a:ext cx="2094613" cy="3760188"/>
        </a:xfrm>
        <a:prstGeom prst="rect">
          <a:avLst/>
        </a:prstGeom>
        <a:solidFill>
          <a:schemeClr val="accent3">
            <a:hueOff val="-8413220"/>
            <a:satOff val="-4326"/>
            <a:lumOff val="-18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209558" rIns="170688" bIns="170688" numCol="1" spcCol="1270" anchor="t" anchorCtr="0">
          <a:noAutofit/>
        </a:bodyPr>
        <a:lstStyle/>
        <a:p>
          <a:pPr marL="228600" lvl="1" indent="-228600" algn="r" defTabSz="1066800" rtl="1">
            <a:lnSpc>
              <a:spcPct val="90000"/>
            </a:lnSpc>
            <a:spcBef>
              <a:spcPct val="0"/>
            </a:spcBef>
            <a:spcAft>
              <a:spcPct val="15000"/>
            </a:spcAft>
            <a:buChar char="•"/>
          </a:pPr>
          <a:r>
            <a:rPr lang="he-IL" sz="2400" kern="1200" dirty="0">
              <a:solidFill>
                <a:schemeClr val="tx1"/>
              </a:solidFill>
              <a:cs typeface="Aharoni" pitchFamily="2" charset="-79"/>
            </a:rPr>
            <a:t>עובר ממצב גזי ישירות למצב מוצק ("קרח יבש") </a:t>
          </a:r>
          <a:r>
            <a:rPr lang="he-IL" sz="2400" kern="1200" dirty="0" err="1">
              <a:solidFill>
                <a:schemeClr val="tx1"/>
              </a:solidFill>
              <a:cs typeface="Aharoni" pitchFamily="2" charset="-79"/>
            </a:rPr>
            <a:t>בטמפ</a:t>
          </a:r>
          <a:r>
            <a:rPr lang="he-IL" sz="2400" kern="1200" dirty="0">
              <a:solidFill>
                <a:schemeClr val="tx1"/>
              </a:solidFill>
              <a:cs typeface="Aharoni" pitchFamily="2" charset="-79"/>
            </a:rPr>
            <a:t>' של </a:t>
          </a:r>
          <a:r>
            <a:rPr lang="en-US" sz="2400" kern="1200" dirty="0">
              <a:solidFill>
                <a:schemeClr val="tx1"/>
              </a:solidFill>
              <a:cs typeface="Aharoni" pitchFamily="2" charset="-79"/>
            </a:rPr>
            <a:t>C</a:t>
          </a:r>
          <a:r>
            <a:rPr lang="he-IL" sz="2400" kern="1200" dirty="0">
              <a:solidFill>
                <a:schemeClr val="tx1"/>
              </a:solidFill>
              <a:cs typeface="Aharoni" pitchFamily="2" charset="-79"/>
            </a:rPr>
            <a:t>78.5⁰-</a:t>
          </a:r>
        </a:p>
      </dsp:txBody>
      <dsp:txXfrm>
        <a:off x="2880323" y="0"/>
        <a:ext cx="2094613" cy="3760188"/>
      </dsp:txXfrm>
    </dsp:sp>
    <dsp:sp modelId="{D1AAD9AB-E3E7-4FC1-8BA8-BD4AC2C96E6B}">
      <dsp:nvSpPr>
        <dsp:cNvPr id="0" name=""/>
        <dsp:cNvSpPr/>
      </dsp:nvSpPr>
      <dsp:spPr>
        <a:xfrm>
          <a:off x="3024335" y="2160239"/>
          <a:ext cx="1637153" cy="1328129"/>
        </a:xfrm>
        <a:prstGeom prst="rect">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96E0C42-D35F-4931-A50D-20B1DE000552}">
      <dsp:nvSpPr>
        <dsp:cNvPr id="0" name=""/>
        <dsp:cNvSpPr/>
      </dsp:nvSpPr>
      <dsp:spPr>
        <a:xfrm rot="16200000">
          <a:off x="4172021" y="1604339"/>
          <a:ext cx="2932949" cy="2376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209558" bIns="0" numCol="1" spcCol="1270" anchor="t" anchorCtr="0">
          <a:noAutofit/>
        </a:bodyPr>
        <a:lstStyle/>
        <a:p>
          <a:pPr marL="0" lvl="0" indent="0" algn="r" defTabSz="755650" rtl="1">
            <a:lnSpc>
              <a:spcPct val="90000"/>
            </a:lnSpc>
            <a:spcBef>
              <a:spcPct val="0"/>
            </a:spcBef>
            <a:spcAft>
              <a:spcPct val="35000"/>
            </a:spcAft>
            <a:buNone/>
          </a:pPr>
          <a:endParaRPr lang="he-IL" sz="1700" kern="1200" dirty="0">
            <a:solidFill>
              <a:schemeClr val="tx1"/>
            </a:solidFill>
          </a:endParaRPr>
        </a:p>
      </dsp:txBody>
      <dsp:txXfrm>
        <a:off x="4172021" y="1604339"/>
        <a:ext cx="2932949" cy="237608"/>
      </dsp:txXfrm>
    </dsp:sp>
    <dsp:sp modelId="{B7F5D7B4-2692-4BC6-B3A8-CA65E904D5DA}">
      <dsp:nvSpPr>
        <dsp:cNvPr id="0" name=""/>
        <dsp:cNvSpPr/>
      </dsp:nvSpPr>
      <dsp:spPr>
        <a:xfrm>
          <a:off x="5318501" y="3"/>
          <a:ext cx="2093855" cy="3760188"/>
        </a:xfrm>
        <a:prstGeom prst="rect">
          <a:avLst/>
        </a:prstGeom>
        <a:solidFill>
          <a:schemeClr val="accent3">
            <a:hueOff val="-16826440"/>
            <a:satOff val="-8652"/>
            <a:lumOff val="-372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209558" rIns="170688" bIns="170688" numCol="1" spcCol="1270" anchor="t" anchorCtr="0">
          <a:noAutofit/>
        </a:bodyPr>
        <a:lstStyle/>
        <a:p>
          <a:pPr marL="228600" lvl="1" indent="-228600" algn="r" defTabSz="1066800" rtl="1">
            <a:lnSpc>
              <a:spcPct val="90000"/>
            </a:lnSpc>
            <a:spcBef>
              <a:spcPct val="0"/>
            </a:spcBef>
            <a:spcAft>
              <a:spcPct val="15000"/>
            </a:spcAft>
            <a:buChar char="•"/>
          </a:pPr>
          <a:r>
            <a:rPr lang="he-IL" sz="2400" kern="1200" dirty="0">
              <a:solidFill>
                <a:schemeClr val="tx1"/>
              </a:solidFill>
              <a:cs typeface="Aharoni" pitchFamily="2" charset="-79"/>
            </a:rPr>
            <a:t>מורכב מפחמן וחמצן ומצוי בכמות מזערית (0.0003%) באוויר</a:t>
          </a:r>
          <a:endParaRPr lang="he-IL" sz="2400" kern="1200" dirty="0">
            <a:solidFill>
              <a:schemeClr val="tx1"/>
            </a:solidFill>
          </a:endParaRPr>
        </a:p>
        <a:p>
          <a:pPr marL="228600" lvl="1" indent="-228600" algn="r" defTabSz="1066800" rtl="1">
            <a:lnSpc>
              <a:spcPct val="90000"/>
            </a:lnSpc>
            <a:spcBef>
              <a:spcPct val="0"/>
            </a:spcBef>
            <a:spcAft>
              <a:spcPct val="15000"/>
            </a:spcAft>
            <a:buChar char="•"/>
          </a:pPr>
          <a:r>
            <a:rPr lang="he-IL" sz="2400" kern="1200" dirty="0">
              <a:solidFill>
                <a:schemeClr val="tx1"/>
              </a:solidFill>
              <a:cs typeface="Aharoni" pitchFamily="2" charset="-79"/>
            </a:rPr>
            <a:t>מופק בצורה מסחרית כמוצר לוואי בתהליכי ייצור תעשייתיים</a:t>
          </a:r>
          <a:endParaRPr lang="he-IL" sz="2400" kern="1200" dirty="0">
            <a:solidFill>
              <a:schemeClr val="tx1"/>
            </a:solidFill>
          </a:endParaRPr>
        </a:p>
      </dsp:txBody>
      <dsp:txXfrm>
        <a:off x="5318501" y="3"/>
        <a:ext cx="2093855" cy="3760188"/>
      </dsp:txXfrm>
    </dsp:sp>
    <dsp:sp modelId="{9F48D32A-FCCA-4A18-ADEE-6040E44FD7D2}">
      <dsp:nvSpPr>
        <dsp:cNvPr id="0" name=""/>
        <dsp:cNvSpPr/>
      </dsp:nvSpPr>
      <dsp:spPr>
        <a:xfrm>
          <a:off x="5278285" y="2760895"/>
          <a:ext cx="519859" cy="687744"/>
        </a:xfrm>
        <a:prstGeom prst="rect">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208C60-4386-402E-83DB-4530EB1DF9AD}">
      <dsp:nvSpPr>
        <dsp:cNvPr id="0" name=""/>
        <dsp:cNvSpPr/>
      </dsp:nvSpPr>
      <dsp:spPr>
        <a:xfrm>
          <a:off x="349" y="0"/>
          <a:ext cx="2426472" cy="2165859"/>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rtl="1">
            <a:lnSpc>
              <a:spcPct val="90000"/>
            </a:lnSpc>
            <a:spcBef>
              <a:spcPct val="0"/>
            </a:spcBef>
            <a:spcAft>
              <a:spcPct val="35000"/>
            </a:spcAft>
            <a:buNone/>
          </a:pPr>
          <a:r>
            <a:rPr lang="he-IL" sz="2800" b="1" kern="1200" dirty="0">
              <a:solidFill>
                <a:schemeClr val="tx1"/>
              </a:solidFill>
              <a:cs typeface="Aharoni" pitchFamily="2" charset="-79"/>
            </a:rPr>
            <a:t>גז כבד ואינרטי לחלוטין (אינו מתרכב עם גזים אחרים)</a:t>
          </a:r>
        </a:p>
      </dsp:txBody>
      <dsp:txXfrm>
        <a:off x="349" y="0"/>
        <a:ext cx="2426472" cy="2165859"/>
      </dsp:txXfrm>
    </dsp:sp>
    <dsp:sp modelId="{61ADD1EB-9452-45B9-8A0B-8C387366D939}">
      <dsp:nvSpPr>
        <dsp:cNvPr id="0" name=""/>
        <dsp:cNvSpPr/>
      </dsp:nvSpPr>
      <dsp:spPr>
        <a:xfrm>
          <a:off x="2660491" y="0"/>
          <a:ext cx="2218426" cy="2108221"/>
        </a:xfrm>
        <a:prstGeom prst="rect">
          <a:avLst/>
        </a:prstGeom>
        <a:gradFill rotWithShape="1">
          <a:gsLst>
            <a:gs pos="0">
              <a:schemeClr val="accent2">
                <a:tint val="35000"/>
                <a:satMod val="253000"/>
              </a:schemeClr>
            </a:gs>
            <a:gs pos="50000">
              <a:schemeClr val="accent2">
                <a:tint val="42000"/>
                <a:satMod val="255000"/>
              </a:schemeClr>
            </a:gs>
            <a:gs pos="97000">
              <a:schemeClr val="accent2">
                <a:tint val="53000"/>
                <a:satMod val="260000"/>
              </a:schemeClr>
            </a:gs>
            <a:gs pos="100000">
              <a:schemeClr val="accent2">
                <a:tint val="56000"/>
                <a:satMod val="275000"/>
              </a:schemeClr>
            </a:gs>
          </a:gsLst>
          <a:path path="circle">
            <a:fillToRect l="50000" t="50000" r="50000" b="50000"/>
          </a:path>
        </a:gradFill>
        <a:ln w="9525" cap="flat" cmpd="sng" algn="ctr">
          <a:solidFill>
            <a:schemeClr val="accent2"/>
          </a:solidFill>
          <a:prstDash val="solid"/>
        </a:ln>
        <a:effectLst>
          <a:outerShdw blurRad="63500" dist="25400" dir="5400000" rotWithShape="0">
            <a:srgbClr val="000000">
              <a:alpha val="43137"/>
            </a:srgbClr>
          </a:outerShdw>
        </a:effectLst>
      </dsp:spPr>
      <dsp:style>
        <a:lnRef idx="1">
          <a:schemeClr val="accent2"/>
        </a:lnRef>
        <a:fillRef idx="2">
          <a:schemeClr val="accent2"/>
        </a:fillRef>
        <a:effectRef idx="1">
          <a:schemeClr val="accent2"/>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rtl="1">
            <a:lnSpc>
              <a:spcPct val="90000"/>
            </a:lnSpc>
            <a:spcBef>
              <a:spcPct val="0"/>
            </a:spcBef>
            <a:spcAft>
              <a:spcPct val="35000"/>
            </a:spcAft>
            <a:buNone/>
          </a:pPr>
          <a:r>
            <a:rPr lang="he-IL" sz="2800" b="1" kern="1200" dirty="0">
              <a:solidFill>
                <a:schemeClr val="tx1"/>
              </a:solidFill>
              <a:cs typeface="Aharoni" pitchFamily="2" charset="-79"/>
            </a:rPr>
            <a:t>גז אציל אשר מצוי בריכוז של כ-1% באוויר </a:t>
          </a:r>
        </a:p>
      </dsp:txBody>
      <dsp:txXfrm>
        <a:off x="2660491" y="0"/>
        <a:ext cx="2218426" cy="2108221"/>
      </dsp:txXfrm>
    </dsp:sp>
    <dsp:sp modelId="{F584B81B-F9F7-4C93-B840-EC333C51AB88}">
      <dsp:nvSpPr>
        <dsp:cNvPr id="0" name=""/>
        <dsp:cNvSpPr/>
      </dsp:nvSpPr>
      <dsp:spPr>
        <a:xfrm>
          <a:off x="5112563" y="0"/>
          <a:ext cx="2645971" cy="2173386"/>
        </a:xfrm>
        <a:prstGeom prst="rect">
          <a:avLst/>
        </a:prstGeom>
        <a:gradFill rotWithShape="1">
          <a:gsLst>
            <a:gs pos="0">
              <a:schemeClr val="accent4">
                <a:tint val="92000"/>
                <a:satMod val="170000"/>
              </a:schemeClr>
            </a:gs>
            <a:gs pos="15000">
              <a:schemeClr val="accent4">
                <a:tint val="92000"/>
                <a:shade val="99000"/>
                <a:satMod val="170000"/>
              </a:schemeClr>
            </a:gs>
            <a:gs pos="62000">
              <a:schemeClr val="accent4">
                <a:tint val="96000"/>
                <a:shade val="80000"/>
                <a:satMod val="170000"/>
              </a:schemeClr>
            </a:gs>
            <a:gs pos="97000">
              <a:schemeClr val="accent4">
                <a:tint val="98000"/>
                <a:shade val="63000"/>
                <a:satMod val="170000"/>
              </a:schemeClr>
            </a:gs>
            <a:gs pos="100000">
              <a:schemeClr val="accent4">
                <a:shade val="62000"/>
                <a:satMod val="170000"/>
              </a:schemeClr>
            </a:gs>
          </a:gsLst>
          <a:path path="circle">
            <a:fillToRect l="50000" t="50000" r="50000" b="50000"/>
          </a:path>
        </a:gradFill>
        <a:ln w="9525" cap="flat" cmpd="sng" algn="ctr">
          <a:solidFill>
            <a:schemeClr val="accent4"/>
          </a:solidFill>
          <a:prstDash val="solid"/>
        </a:ln>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accent4">
              <a:shade val="80000"/>
            </a:schemeClr>
          </a:contourClr>
        </a:sp3d>
      </dsp:spPr>
      <dsp:style>
        <a:lnRef idx="1">
          <a:schemeClr val="accent4"/>
        </a:lnRef>
        <a:fillRef idx="3">
          <a:schemeClr val="accent4"/>
        </a:fillRef>
        <a:effectRef idx="2">
          <a:schemeClr val="accent4"/>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rtl="1">
            <a:lnSpc>
              <a:spcPct val="90000"/>
            </a:lnSpc>
            <a:spcBef>
              <a:spcPct val="0"/>
            </a:spcBef>
            <a:spcAft>
              <a:spcPct val="35000"/>
            </a:spcAft>
            <a:buNone/>
          </a:pPr>
          <a:r>
            <a:rPr lang="he-IL" sz="2800" b="1" kern="1200" dirty="0">
              <a:solidFill>
                <a:schemeClr val="tx1"/>
              </a:solidFill>
              <a:cs typeface="Aharoni" pitchFamily="2" charset="-79"/>
            </a:rPr>
            <a:t>תעשיית המתכת- </a:t>
          </a:r>
          <a:r>
            <a:rPr lang="he-IL" sz="2800" kern="1200" dirty="0">
              <a:solidFill>
                <a:schemeClr val="tx1"/>
              </a:solidFill>
              <a:cs typeface="Aharoni" pitchFamily="2" charset="-79"/>
            </a:rPr>
            <a:t>כאשר נדרש בידוד מלא מכל מגע עם חמצן או חנקן</a:t>
          </a:r>
        </a:p>
      </dsp:txBody>
      <dsp:txXfrm>
        <a:off x="5112563" y="0"/>
        <a:ext cx="2645971" cy="2173386"/>
      </dsp:txXfrm>
    </dsp:sp>
    <dsp:sp modelId="{53253281-2300-42D0-A84B-B9930D62CD58}">
      <dsp:nvSpPr>
        <dsp:cNvPr id="0" name=""/>
        <dsp:cNvSpPr/>
      </dsp:nvSpPr>
      <dsp:spPr>
        <a:xfrm>
          <a:off x="6075" y="2595779"/>
          <a:ext cx="2426472" cy="2049010"/>
        </a:xfrm>
        <a:prstGeom prst="rect">
          <a:avLst/>
        </a:prstGeom>
        <a:solidFill>
          <a:schemeClr val="accent2">
            <a:hueOff val="11405306"/>
            <a:satOff val="-22012"/>
            <a:lumOff val="-28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rtl="1">
            <a:lnSpc>
              <a:spcPct val="90000"/>
            </a:lnSpc>
            <a:spcBef>
              <a:spcPct val="0"/>
            </a:spcBef>
            <a:spcAft>
              <a:spcPct val="35000"/>
            </a:spcAft>
            <a:buNone/>
          </a:pPr>
          <a:r>
            <a:rPr lang="he-IL" sz="2800" b="1" kern="1200" dirty="0">
              <a:solidFill>
                <a:schemeClr val="bg1"/>
              </a:solidFill>
              <a:cs typeface="Aharoni" pitchFamily="2" charset="-79"/>
            </a:rPr>
            <a:t>ייצור פלדה באיכות גבוהה</a:t>
          </a:r>
        </a:p>
      </dsp:txBody>
      <dsp:txXfrm>
        <a:off x="6075" y="2595779"/>
        <a:ext cx="2426472" cy="2049010"/>
      </dsp:txXfrm>
    </dsp:sp>
    <dsp:sp modelId="{C9846091-27E7-4D21-8982-EFD4EE760B15}">
      <dsp:nvSpPr>
        <dsp:cNvPr id="0" name=""/>
        <dsp:cNvSpPr/>
      </dsp:nvSpPr>
      <dsp:spPr>
        <a:xfrm>
          <a:off x="2675195" y="2595779"/>
          <a:ext cx="2426472" cy="2049010"/>
        </a:xfrm>
        <a:prstGeom prst="rect">
          <a:avLst/>
        </a:prstGeom>
        <a:solidFill>
          <a:schemeClr val="accent2">
            <a:hueOff val="15207075"/>
            <a:satOff val="-29349"/>
            <a:lumOff val="-376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rtl="1">
            <a:lnSpc>
              <a:spcPct val="90000"/>
            </a:lnSpc>
            <a:spcBef>
              <a:spcPct val="0"/>
            </a:spcBef>
            <a:spcAft>
              <a:spcPct val="35000"/>
            </a:spcAft>
            <a:buNone/>
          </a:pPr>
          <a:r>
            <a:rPr lang="he-IL" sz="2800" b="1" kern="1200" dirty="0">
              <a:solidFill>
                <a:schemeClr val="tx1"/>
              </a:solidFill>
              <a:cs typeface="Aharoni" pitchFamily="2" charset="-79"/>
            </a:rPr>
            <a:t>מערכות חיתוך בלייזר</a:t>
          </a:r>
        </a:p>
      </dsp:txBody>
      <dsp:txXfrm>
        <a:off x="2675195" y="2595779"/>
        <a:ext cx="2426472" cy="2049010"/>
      </dsp:txXfrm>
    </dsp:sp>
    <dsp:sp modelId="{30A22FBF-3F4B-45D8-9F01-10F4AF4D2174}">
      <dsp:nvSpPr>
        <dsp:cNvPr id="0" name=""/>
        <dsp:cNvSpPr/>
      </dsp:nvSpPr>
      <dsp:spPr>
        <a:xfrm>
          <a:off x="5344315" y="2591281"/>
          <a:ext cx="2426472" cy="2058007"/>
        </a:xfrm>
        <a:prstGeom prst="rect">
          <a:avLst/>
        </a:prstGeom>
        <a:solidFill>
          <a:schemeClr val="accent2">
            <a:hueOff val="19008843"/>
            <a:satOff val="-36686"/>
            <a:lumOff val="-471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rtl="1">
            <a:lnSpc>
              <a:spcPct val="90000"/>
            </a:lnSpc>
            <a:spcBef>
              <a:spcPct val="0"/>
            </a:spcBef>
            <a:spcAft>
              <a:spcPct val="35000"/>
            </a:spcAft>
            <a:buNone/>
          </a:pPr>
          <a:r>
            <a:rPr lang="he-IL" sz="2800" b="1" kern="1200" dirty="0">
              <a:solidFill>
                <a:schemeClr val="tx1"/>
              </a:solidFill>
              <a:cs typeface="Aharoni" pitchFamily="2" charset="-79"/>
            </a:rPr>
            <a:t>טיפולים תרמיים ותהליכי ריתוך במתכות אל-חלד שבהן יש להימנע </a:t>
          </a:r>
          <a:r>
            <a:rPr lang="he-IL" sz="2800" b="1" kern="1200" dirty="0" err="1">
              <a:solidFill>
                <a:schemeClr val="tx1"/>
              </a:solidFill>
              <a:cs typeface="Aharoni" pitchFamily="2" charset="-79"/>
            </a:rPr>
            <a:t>מחימצון</a:t>
          </a:r>
          <a:endParaRPr lang="he-IL" sz="2800" b="1" kern="1200" dirty="0">
            <a:solidFill>
              <a:schemeClr val="tx1"/>
            </a:solidFill>
            <a:cs typeface="Aharoni" pitchFamily="2" charset="-79"/>
          </a:endParaRPr>
        </a:p>
      </dsp:txBody>
      <dsp:txXfrm>
        <a:off x="5344315" y="2591281"/>
        <a:ext cx="2426472" cy="205800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24D0A3-A4E1-4B2C-B93D-FFE3EB345ADD}">
      <dsp:nvSpPr>
        <dsp:cNvPr id="0" name=""/>
        <dsp:cNvSpPr/>
      </dsp:nvSpPr>
      <dsp:spPr>
        <a:xfrm rot="5400000">
          <a:off x="-235961" y="740016"/>
          <a:ext cx="1573074" cy="1101152"/>
        </a:xfrm>
        <a:prstGeom prst="chevron">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he-IL" sz="2400" kern="1200" dirty="0">
              <a:solidFill>
                <a:srgbClr val="002060"/>
              </a:solidFill>
              <a:latin typeface="Agency FB" pitchFamily="34" charset="0"/>
              <a:cs typeface="Aharoni" pitchFamily="2" charset="-79"/>
            </a:rPr>
            <a:t>מאפיינים</a:t>
          </a:r>
        </a:p>
      </dsp:txBody>
      <dsp:txXfrm rot="-5400000">
        <a:off x="0" y="1054631"/>
        <a:ext cx="1101152" cy="471922"/>
      </dsp:txXfrm>
    </dsp:sp>
    <dsp:sp modelId="{6DFE1557-6B2D-4E07-BA50-C9DDFCDFCC09}">
      <dsp:nvSpPr>
        <dsp:cNvPr id="0" name=""/>
        <dsp:cNvSpPr/>
      </dsp:nvSpPr>
      <dsp:spPr>
        <a:xfrm rot="5400000">
          <a:off x="3636824" y="-2510093"/>
          <a:ext cx="1892399" cy="6963743"/>
        </a:xfrm>
        <a:prstGeom prst="round2SameRect">
          <a:avLst/>
        </a:prstGeom>
        <a:solidFill>
          <a:schemeClr val="lt1">
            <a:alpha val="90000"/>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r" defTabSz="1066800" rtl="1">
            <a:lnSpc>
              <a:spcPct val="90000"/>
            </a:lnSpc>
            <a:spcBef>
              <a:spcPct val="0"/>
            </a:spcBef>
            <a:spcAft>
              <a:spcPct val="15000"/>
            </a:spcAft>
            <a:buChar char="•"/>
          </a:pPr>
          <a:r>
            <a:rPr lang="he-IL" sz="2400" kern="1200" dirty="0">
              <a:solidFill>
                <a:srgbClr val="002060"/>
              </a:solidFill>
              <a:cs typeface="Aharoni" pitchFamily="2" charset="-79"/>
            </a:rPr>
            <a:t>גז אציל הנפוץ בטבע, בעל משקל סגולי נמוך מהאוויר</a:t>
          </a:r>
        </a:p>
        <a:p>
          <a:pPr marL="228600" lvl="1" indent="-228600" algn="r" defTabSz="1066800" rtl="1">
            <a:lnSpc>
              <a:spcPct val="90000"/>
            </a:lnSpc>
            <a:spcBef>
              <a:spcPct val="0"/>
            </a:spcBef>
            <a:spcAft>
              <a:spcPct val="15000"/>
            </a:spcAft>
            <a:buChar char="•"/>
          </a:pPr>
          <a:r>
            <a:rPr lang="he-IL" sz="2400" kern="1200" dirty="0">
              <a:solidFill>
                <a:srgbClr val="002060"/>
              </a:solidFill>
              <a:cs typeface="Aharoni" pitchFamily="2" charset="-79"/>
            </a:rPr>
            <a:t>הליום קל מהאוויר ובטוח לשימוש יותר ממימן מכיוון שאינו דליק</a:t>
          </a:r>
        </a:p>
        <a:p>
          <a:pPr marL="228600" lvl="1" indent="-228600" algn="r" defTabSz="1066800" rtl="1">
            <a:lnSpc>
              <a:spcPct val="90000"/>
            </a:lnSpc>
            <a:spcBef>
              <a:spcPct val="0"/>
            </a:spcBef>
            <a:spcAft>
              <a:spcPct val="15000"/>
            </a:spcAft>
            <a:buChar char="•"/>
          </a:pPr>
          <a:r>
            <a:rPr lang="he-IL" sz="2400" kern="1200" dirty="0">
              <a:solidFill>
                <a:srgbClr val="002060"/>
              </a:solidFill>
              <a:cs typeface="Aharoni" pitchFamily="2" charset="-79"/>
            </a:rPr>
            <a:t>מתאפיין בנקודת היתוך נמוכה מאד ולכן ניתן להגיע אתו לטמפרטורה קרובה לאפס המוחלט</a:t>
          </a:r>
          <a:r>
            <a:rPr lang="en-US" sz="2400" kern="1200" dirty="0">
              <a:solidFill>
                <a:srgbClr val="002060"/>
              </a:solidFill>
              <a:cs typeface="Aharoni" pitchFamily="2" charset="-79"/>
            </a:rPr>
            <a:t>-273⁰C </a:t>
          </a:r>
          <a:r>
            <a:rPr lang="he-IL" sz="2400" kern="1200" dirty="0">
              <a:solidFill>
                <a:srgbClr val="002060"/>
              </a:solidFill>
              <a:cs typeface="Aharoni" pitchFamily="2" charset="-79"/>
            </a:rPr>
            <a:t> בלי שיהפוך למוצק.</a:t>
          </a:r>
        </a:p>
      </dsp:txBody>
      <dsp:txXfrm rot="-5400000">
        <a:off x="1101153" y="117957"/>
        <a:ext cx="6871364" cy="1707641"/>
      </dsp:txXfrm>
    </dsp:sp>
    <dsp:sp modelId="{89A201A0-F35C-4CF2-A7C4-B2222F7678AD}">
      <dsp:nvSpPr>
        <dsp:cNvPr id="0" name=""/>
        <dsp:cNvSpPr/>
      </dsp:nvSpPr>
      <dsp:spPr>
        <a:xfrm rot="5400000">
          <a:off x="-235961" y="2107031"/>
          <a:ext cx="1573074" cy="1101152"/>
        </a:xfrm>
        <a:prstGeom prst="chevron">
          <a:avLst/>
        </a:prstGeom>
        <a:solidFill>
          <a:schemeClr val="accent2">
            <a:hueOff val="9504422"/>
            <a:satOff val="-18343"/>
            <a:lumOff val="-2355"/>
            <a:alphaOff val="0"/>
          </a:schemeClr>
        </a:solidFill>
        <a:ln w="25400" cap="flat" cmpd="sng" algn="ctr">
          <a:solidFill>
            <a:schemeClr val="accent2">
              <a:hueOff val="9504422"/>
              <a:satOff val="-18343"/>
              <a:lumOff val="-2355"/>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he-IL" sz="2400" kern="1200" dirty="0">
              <a:solidFill>
                <a:srgbClr val="002060"/>
              </a:solidFill>
              <a:cs typeface="Aharoni" pitchFamily="2" charset="-79"/>
            </a:rPr>
            <a:t>הליום נוזלי </a:t>
          </a:r>
        </a:p>
      </dsp:txBody>
      <dsp:txXfrm rot="-5400000">
        <a:off x="0" y="2421646"/>
        <a:ext cx="1101152" cy="471922"/>
      </dsp:txXfrm>
    </dsp:sp>
    <dsp:sp modelId="{134AD9F3-323D-45A0-A7A7-E3E4D2388070}">
      <dsp:nvSpPr>
        <dsp:cNvPr id="0" name=""/>
        <dsp:cNvSpPr/>
      </dsp:nvSpPr>
      <dsp:spPr>
        <a:xfrm rot="5400000">
          <a:off x="4307592" y="-870644"/>
          <a:ext cx="550864" cy="6963743"/>
        </a:xfrm>
        <a:prstGeom prst="round2SameRect">
          <a:avLst/>
        </a:prstGeom>
        <a:solidFill>
          <a:schemeClr val="lt1">
            <a:alpha val="90000"/>
            <a:hueOff val="0"/>
            <a:satOff val="0"/>
            <a:lumOff val="0"/>
            <a:alphaOff val="0"/>
          </a:schemeClr>
        </a:solidFill>
        <a:ln w="25400" cap="flat" cmpd="sng" algn="ctr">
          <a:solidFill>
            <a:schemeClr val="accent2">
              <a:hueOff val="9504422"/>
              <a:satOff val="-18343"/>
              <a:lumOff val="-235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r" defTabSz="1066800" rtl="1">
            <a:lnSpc>
              <a:spcPct val="90000"/>
            </a:lnSpc>
            <a:spcBef>
              <a:spcPct val="0"/>
            </a:spcBef>
            <a:spcAft>
              <a:spcPct val="15000"/>
            </a:spcAft>
            <a:buChar char="•"/>
          </a:pPr>
          <a:r>
            <a:rPr lang="he-IL" sz="2400" kern="1200" dirty="0">
              <a:solidFill>
                <a:srgbClr val="002060"/>
              </a:solidFill>
              <a:cs typeface="Aharoni" pitchFamily="2" charset="-79"/>
            </a:rPr>
            <a:t>ממלא תפקיד חשוב בציוד הדמיה מגנטי (</a:t>
          </a:r>
          <a:r>
            <a:rPr lang="en-GB" sz="2400" kern="1200" dirty="0">
              <a:solidFill>
                <a:srgbClr val="002060"/>
              </a:solidFill>
              <a:cs typeface="Aharoni" pitchFamily="2" charset="-79"/>
            </a:rPr>
            <a:t>MRI</a:t>
          </a:r>
          <a:r>
            <a:rPr lang="he-IL" sz="2800" kern="1200" dirty="0">
              <a:solidFill>
                <a:srgbClr val="002060"/>
              </a:solidFill>
            </a:rPr>
            <a:t>)</a:t>
          </a:r>
        </a:p>
      </dsp:txBody>
      <dsp:txXfrm rot="-5400000">
        <a:off x="1101153" y="2362686"/>
        <a:ext cx="6936852" cy="497082"/>
      </dsp:txXfrm>
    </dsp:sp>
    <dsp:sp modelId="{5236EF2A-5280-48B4-90A2-DF685D7C39EB}">
      <dsp:nvSpPr>
        <dsp:cNvPr id="0" name=""/>
        <dsp:cNvSpPr/>
      </dsp:nvSpPr>
      <dsp:spPr>
        <a:xfrm rot="5400000">
          <a:off x="-235961" y="3847462"/>
          <a:ext cx="1573074" cy="1101152"/>
        </a:xfrm>
        <a:prstGeom prst="chevron">
          <a:avLst/>
        </a:prstGeom>
        <a:solidFill>
          <a:schemeClr val="accent2">
            <a:hueOff val="19008843"/>
            <a:satOff val="-36686"/>
            <a:lumOff val="-4710"/>
            <a:alphaOff val="0"/>
          </a:schemeClr>
        </a:solidFill>
        <a:ln w="25400" cap="flat" cmpd="sng" algn="ctr">
          <a:solidFill>
            <a:schemeClr val="accent2">
              <a:hueOff val="19008843"/>
              <a:satOff val="-36686"/>
              <a:lumOff val="-471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1">
            <a:lnSpc>
              <a:spcPct val="90000"/>
            </a:lnSpc>
            <a:spcBef>
              <a:spcPct val="0"/>
            </a:spcBef>
            <a:spcAft>
              <a:spcPct val="35000"/>
            </a:spcAft>
            <a:buNone/>
          </a:pPr>
          <a:r>
            <a:rPr lang="he-IL" sz="2400" b="1" kern="1200" dirty="0">
              <a:solidFill>
                <a:schemeClr val="bg1"/>
              </a:solidFill>
              <a:cs typeface="Aharoni" pitchFamily="2" charset="-79"/>
            </a:rPr>
            <a:t>בלוני צלילה</a:t>
          </a:r>
          <a:endParaRPr lang="he-IL" sz="2400" kern="1200" dirty="0">
            <a:solidFill>
              <a:schemeClr val="bg1"/>
            </a:solidFill>
            <a:cs typeface="Aharoni" pitchFamily="2" charset="-79"/>
          </a:endParaRPr>
        </a:p>
      </dsp:txBody>
      <dsp:txXfrm rot="-5400000">
        <a:off x="0" y="4162077"/>
        <a:ext cx="1101152" cy="471922"/>
      </dsp:txXfrm>
    </dsp:sp>
    <dsp:sp modelId="{FA1FF048-E023-42B2-A6A2-4722BAA4DCED}">
      <dsp:nvSpPr>
        <dsp:cNvPr id="0" name=""/>
        <dsp:cNvSpPr/>
      </dsp:nvSpPr>
      <dsp:spPr>
        <a:xfrm rot="5400000">
          <a:off x="3767463" y="615300"/>
          <a:ext cx="1631120" cy="6963743"/>
        </a:xfrm>
        <a:prstGeom prst="round2SameRect">
          <a:avLst/>
        </a:prstGeom>
        <a:solidFill>
          <a:schemeClr val="lt1">
            <a:alpha val="90000"/>
            <a:hueOff val="0"/>
            <a:satOff val="0"/>
            <a:lumOff val="0"/>
            <a:alphaOff val="0"/>
          </a:schemeClr>
        </a:solidFill>
        <a:ln w="25400" cap="flat" cmpd="sng" algn="ctr">
          <a:solidFill>
            <a:schemeClr val="accent2">
              <a:hueOff val="19008843"/>
              <a:satOff val="-36686"/>
              <a:lumOff val="-471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r" defTabSz="1066800" rtl="1">
            <a:lnSpc>
              <a:spcPct val="90000"/>
            </a:lnSpc>
            <a:spcBef>
              <a:spcPct val="0"/>
            </a:spcBef>
            <a:spcAft>
              <a:spcPct val="15000"/>
            </a:spcAft>
            <a:buChar char="•"/>
          </a:pPr>
          <a:r>
            <a:rPr lang="he-IL" sz="2400" kern="1200" dirty="0">
              <a:solidFill>
                <a:srgbClr val="002060"/>
              </a:solidFill>
              <a:cs typeface="Aharoni" pitchFamily="2" charset="-79"/>
            </a:rPr>
            <a:t>בצלילה לעומקים גדולים יותר מ-600 מטר משתמשים בתערובת של הליום, חמצן וחנקן</a:t>
          </a:r>
        </a:p>
      </dsp:txBody>
      <dsp:txXfrm rot="-5400000">
        <a:off x="1101152" y="3361237"/>
        <a:ext cx="6884118" cy="1471870"/>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4.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5.xml><?xml version="1.0" encoding="utf-8"?>
<dgm:layoutDef xmlns:dgm="http://schemas.openxmlformats.org/drawingml/2006/diagram" xmlns:a="http://schemas.openxmlformats.org/drawingml/2006/main" uniqueId="urn:microsoft.com/office/officeart/2005/8/layout/hList2#1">
  <dgm:title val=""/>
  <dgm:desc val=""/>
  <dgm:catLst>
    <dgm:cat type="list" pri="6000"/>
    <dgm:cat type="relationship" pri="1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dgm:varLst>
    <dgm:choose name="Name0">
      <dgm:if name="Name1" func="var" arg="dir" op="equ" val="norm">
        <dgm:alg type="lin">
          <dgm:param type="linDir" val="fromL"/>
          <dgm:param type="nodeVertAlign" val="t"/>
        </dgm:alg>
      </dgm:if>
      <dgm:else name="Name2">
        <dgm:alg type="lin">
          <dgm:param type="linDir" val="fromR"/>
          <dgm:param type="nodeVertAlign" val="t"/>
        </dgm:alg>
      </dgm:else>
    </dgm:choose>
    <dgm:shape xmlns:r="http://schemas.openxmlformats.org/officeDocument/2006/relationships" r:blip="">
      <dgm:adjLst/>
    </dgm:shape>
    <dgm:presOf/>
    <dgm:constrLst>
      <dgm:constr type="w" for="ch" forName="compositeNode" refType="w"/>
      <dgm:constr type="h" for="ch" forName="compositeNode" refType="h"/>
      <dgm:constr type="w" for="ch" forName="sibTrans" refType="w" refFor="ch" refForName="compositeNode" op="equ" fact="0.2"/>
      <dgm:constr type="h" for="des" forName="childNode" op="equ"/>
      <dgm:constr type="w" for="des" forName="childNode" op="equ"/>
      <dgm:constr type="w" for="des" forName="parentNode" op="equ"/>
      <dgm:constr type="h" for="des" forName="image" op="equ"/>
      <dgm:constr type="w" for="des" forName="image" op="equ"/>
      <dgm:constr type="primFontSz" for="des" forName="parentNode" op="equ" val="65"/>
      <dgm:constr type="primFontSz" for="des" forName="childNode" op="equ" val="65"/>
    </dgm:constrLst>
    <dgm:ruleLst/>
    <dgm:forEach name="Name3" axis="ch" ptType="node">
      <dgm:layoutNode name="compositeNode">
        <dgm:varLst>
          <dgm:bulletEnabled val="1"/>
        </dgm:varLst>
        <dgm:alg type="composite"/>
        <dgm:presOf/>
        <dgm:choose name="Name4">
          <dgm:if name="Name5" func="var" arg="dir" op="equ" val="norm">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l" for="ch" forName="image"/>
              <dgm:constr type="w" for="ch" forName="childNode" refType="w" fact="0.85"/>
              <dgm:constr type="h" for="ch" forName="childNode" refType="h" fact="0.78"/>
              <dgm:constr type="t" for="ch" forName="childNode" refType="h" refFor="ch" refForName="image" fact="0.66"/>
              <dgm:constr type="l"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l" for="ch" forName="parentNode"/>
              <dgm:constr type="r" for="ch" forName="parentNode" refType="l" refFor="ch" refForName="childNode"/>
              <dgm:constr type="rMarg" for="ch" forName="parentNode" refType="w" refFor="ch" refForName="image" fact="1.25"/>
            </dgm:constrLst>
          </dgm:if>
          <dgm:else name="Name6">
            <dgm:constrLst>
              <dgm:constr type="w" for="ch" forName="image" refType="w"/>
              <dgm:constr type="h" for="ch" forName="image" refType="h"/>
              <dgm:constr type="h" for="ch" forName="image" refType="w" refFor="ch" refForName="image" op="lte"/>
              <dgm:constr type="w" for="ch" forName="image" refType="h" refFor="ch" refForName="image" op="lte"/>
              <dgm:constr type="w" for="ch" forName="image" refType="w" op="lte" fact="0.33"/>
              <dgm:constr type="h" for="ch" forName="image" refType="h" op="lte" fact="0.33"/>
              <dgm:constr type="t" for="ch" forName="image"/>
              <dgm:constr type="r" for="ch" forName="image" refType="w"/>
              <dgm:constr type="w" for="ch" forName="childNode" refType="w" fact="0.85"/>
              <dgm:constr type="h" for="ch" forName="childNode" refType="h" fact="0.78"/>
              <dgm:constr type="t" for="ch" forName="childNode" refType="h" refFor="ch" refForName="image" fact="0.66"/>
              <dgm:constr type="r" for="ch" forName="childNode" refType="w"/>
              <dgm:constr type="rOff" for="ch" forName="childNode" refType="w" refFor="ch" refForName="image" fact="-0.5"/>
              <dgm:constr type="tMarg" for="ch" forName="childNode" refType="w" refFor="ch" refForName="image" fact="1.25"/>
              <dgm:constr type="t" for="ch" forName="parentNode" refType="h" refFor="ch" refForName="image" fact="0.66"/>
              <dgm:constr type="b" for="ch" forName="parentNode" refType="b" refFor="ch" refForName="childNode"/>
              <dgm:constr type="r" for="ch" forName="parentNode" refType="w"/>
              <dgm:constr type="l" for="ch" forName="parentNode" refType="r" refFor="ch" refForName="childNode"/>
              <dgm:constr type="lOff" for="ch" forName="parentNode" refType="rOff" refFor="ch" refForName="childNode"/>
              <dgm:constr type="lMarg" for="ch" forName="parentNode" refType="w" refFor="ch" refForName="image" fact="1.25"/>
            </dgm:constrLst>
          </dgm:else>
        </dgm:choose>
        <dgm:ruleLst>
          <dgm:rule type="w" for="ch" forName="childNode" val="NaN" fact="0.4" max="NaN"/>
          <dgm:rule type="h" for="ch" forName="childNode" val="NaN" fact="0.5" max="NaN"/>
        </dgm:ruleLst>
        <dgm:layoutNode name="image" styleLbl="fgImgPlace1">
          <dgm:alg type="sp"/>
          <dgm:shape xmlns:r="http://schemas.openxmlformats.org/officeDocument/2006/relationships" type="rect" r:blip="" zOrderOff="4" blipPhldr="1">
            <dgm:adjLst/>
          </dgm:shape>
          <dgm:presOf/>
          <dgm:constrLst/>
          <dgm:ruleLst/>
        </dgm:layoutNode>
        <dgm:layoutNode name="childNode" styleLbl="node1">
          <dgm:varLst>
            <dgm:bulletEnabled val="1"/>
          </dgm:varLst>
          <dgm:alg type="tx">
            <dgm:param type="stBulletLvl" val="1"/>
          </dgm:alg>
          <dgm:shape xmlns:r="http://schemas.openxmlformats.org/officeDocument/2006/relationships" type="rect" r:blip="" zOrderOff="2">
            <dgm:adjLst/>
          </dgm:shape>
          <dgm:presOf axis="des" ptType="node"/>
          <dgm:constrLst/>
          <dgm:ruleLst>
            <dgm:rule type="primFontSz" val="5" fact="NaN" max="NaN"/>
          </dgm:ruleLst>
        </dgm:layoutNode>
        <dgm:layoutNode name="parentNode" styleLbl="revTx">
          <dgm:varLst>
            <dgm:chMax val="0"/>
            <dgm:bulletEnabled val="1"/>
          </dgm:varLst>
          <dgm:choose name="Name7">
            <dgm:if name="Name8" func="var" arg="dir" op="equ" val="norm">
              <dgm:alg type="tx">
                <dgm:param type="autoTxRot" val="grav"/>
                <dgm:param type="txAnchorVert" val="t"/>
                <dgm:param type="parTxLTRAlign" val="r"/>
                <dgm:param type="parTxRTLAlign" val="r"/>
              </dgm:alg>
              <dgm:shape xmlns:r="http://schemas.openxmlformats.org/officeDocument/2006/relationships" rot="270" type="rect" r:blip="">
                <dgm:adjLst/>
              </dgm:shape>
              <dgm:presOf axis="self"/>
              <dgm:constrLst>
                <dgm:constr type="lMarg"/>
                <dgm:constr type="bMarg"/>
                <dgm:constr type="tMarg"/>
              </dgm:constrLst>
            </dgm:if>
            <dgm:else name="Name9">
              <dgm:alg type="tx">
                <dgm:param type="autoTxRot" val="grav"/>
                <dgm:param type="parTxLTRAlign" val="l"/>
                <dgm:param type="parTxRTLAlign" val="l"/>
              </dgm:alg>
              <dgm:shape xmlns:r="http://schemas.openxmlformats.org/officeDocument/2006/relationships" rot="90" type="rect" r:blip="">
                <dgm:adjLst/>
              </dgm:shape>
              <dgm:presOf axis="self"/>
              <dgm:constrLst>
                <dgm:constr type="rMarg"/>
                <dgm:constr type="bMarg"/>
                <dgm:constr type="tMarg"/>
              </dgm:constrLst>
            </dgm:else>
          </dgm:choose>
          <dgm:ruleLst>
            <dgm:rule type="primFontSz" val="5" fact="NaN" max="NaN"/>
          </dgm:ruleLst>
        </dgm:layoutNode>
      </dgm:layoutNode>
      <dgm:forEach name="Name10" axis="followSib" ptType="sibTrans" cnt="1">
        <dgm:layoutNode name="sibTrans">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41A94A5-94EC-4E16-AE6A-E08D5CD1F7F0}" type="datetimeFigureOut">
              <a:rPr lang="he-IL" smtClean="0"/>
              <a:pPr/>
              <a:t>י"ד/כסלו/תשפ"ו</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D5607A02-AB22-463D-8D92-09F0D58CFB80}" type="slidenum">
              <a:rPr lang="he-IL" smtClean="0"/>
              <a:pPr/>
              <a:t>‹#›</a:t>
            </a:fld>
            <a:endParaRPr lang="he-IL"/>
          </a:p>
        </p:txBody>
      </p:sp>
    </p:spTree>
    <p:extLst>
      <p:ext uri="{BB962C8B-B14F-4D97-AF65-F5344CB8AC3E}">
        <p14:creationId xmlns:p14="http://schemas.microsoft.com/office/powerpoint/2010/main" val="1772079209"/>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14" name="כותרת 13"/>
          <p:cNvSpPr>
            <a:spLocks noGrp="1"/>
          </p:cNvSpPr>
          <p:nvPr>
            <p:ph type="ctrTitle"/>
          </p:nvPr>
        </p:nvSpPr>
        <p:spPr>
          <a:xfrm>
            <a:off x="1432560" y="359898"/>
            <a:ext cx="7406640" cy="1472184"/>
          </a:xfrm>
        </p:spPr>
        <p:txBody>
          <a:bodyPr anchor="b"/>
          <a:lstStyle>
            <a:lvl1pPr algn="l">
              <a:defRPr/>
            </a:lvl1pPr>
            <a:extLst/>
          </a:lstStyle>
          <a:p>
            <a:r>
              <a:rPr kumimoji="0" lang="he-IL"/>
              <a:t>לחץ כדי לערוך סגנון כותרת של תבנית בסיס</a:t>
            </a:r>
            <a:endParaRPr kumimoji="0" lang="en-US"/>
          </a:p>
        </p:txBody>
      </p:sp>
      <p:sp>
        <p:nvSpPr>
          <p:cNvPr id="22" name="כותרת משנה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e-IL"/>
              <a:t>לחץ כדי לערוך סגנון כותרת משנה של תבנית בסיס</a:t>
            </a:r>
            <a:endParaRPr kumimoji="0" lang="en-US"/>
          </a:p>
        </p:txBody>
      </p:sp>
      <p:sp>
        <p:nvSpPr>
          <p:cNvPr id="7" name="מציין מיקום של תאריך 6"/>
          <p:cNvSpPr>
            <a:spLocks noGrp="1"/>
          </p:cNvSpPr>
          <p:nvPr>
            <p:ph type="dt" sz="half" idx="10"/>
          </p:nvPr>
        </p:nvSpPr>
        <p:spPr/>
        <p:txBody>
          <a:bodyPr/>
          <a:lstStyle/>
          <a:p>
            <a:fld id="{4B50CE28-5465-465B-9C8B-0DA602A298F9}" type="datetime8">
              <a:rPr lang="he-IL" smtClean="0"/>
              <a:pPr/>
              <a:t>04 דצמבר 25</a:t>
            </a:fld>
            <a:endParaRPr lang="he-IL"/>
          </a:p>
        </p:txBody>
      </p:sp>
      <p:sp>
        <p:nvSpPr>
          <p:cNvPr id="20" name="מציין מיקום של כותרת תחתונה 19"/>
          <p:cNvSpPr>
            <a:spLocks noGrp="1"/>
          </p:cNvSpPr>
          <p:nvPr>
            <p:ph type="ftr" sz="quarter" idx="11"/>
          </p:nvPr>
        </p:nvSpPr>
        <p:spPr/>
        <p:txBody>
          <a:bodyPr/>
          <a:lstStyle/>
          <a:p>
            <a:endParaRPr lang="he-IL"/>
          </a:p>
        </p:txBody>
      </p:sp>
      <p:sp>
        <p:nvSpPr>
          <p:cNvPr id="10" name="מציין מיקום של מספר שקופית 9"/>
          <p:cNvSpPr>
            <a:spLocks noGrp="1"/>
          </p:cNvSpPr>
          <p:nvPr>
            <p:ph type="sldNum" sz="quarter" idx="12"/>
          </p:nvPr>
        </p:nvSpPr>
        <p:spPr/>
        <p:txBody>
          <a:bodyPr/>
          <a:lstStyle/>
          <a:p>
            <a:fld id="{D9106FD6-144C-4B6D-AAE0-49C062EC1BCA}" type="slidenum">
              <a:rPr lang="he-IL" smtClean="0"/>
              <a:pPr/>
              <a:t>‹#›</a:t>
            </a:fld>
            <a:endParaRPr lang="he-IL"/>
          </a:p>
        </p:txBody>
      </p:sp>
      <p:sp>
        <p:nvSpPr>
          <p:cNvPr id="8" name="אליפסה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אליפסה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של תאריך 3"/>
          <p:cNvSpPr>
            <a:spLocks noGrp="1"/>
          </p:cNvSpPr>
          <p:nvPr>
            <p:ph type="dt" sz="half" idx="10"/>
          </p:nvPr>
        </p:nvSpPr>
        <p:spPr/>
        <p:txBody>
          <a:bodyPr/>
          <a:lstStyle/>
          <a:p>
            <a:fld id="{23867776-835F-4D7A-B037-27649C289A71}" type="datetime8">
              <a:rPr lang="he-IL" smtClean="0"/>
              <a:pPr/>
              <a:t>04 דצמבר 25</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9106FD6-144C-4B6D-AAE0-49C062EC1BCA}"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858000" y="274640"/>
            <a:ext cx="1828800" cy="5851525"/>
          </a:xfrm>
        </p:spPr>
        <p:txBody>
          <a:bodyPr vert="eaVert"/>
          <a:lstStyle/>
          <a:p>
            <a:r>
              <a:rPr kumimoji="0" lang="he-IL"/>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1143000" y="274641"/>
            <a:ext cx="5562600" cy="5851525"/>
          </a:xfrm>
        </p:spPr>
        <p:txBody>
          <a:bodyPr vert="eaVer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של תאריך 3"/>
          <p:cNvSpPr>
            <a:spLocks noGrp="1"/>
          </p:cNvSpPr>
          <p:nvPr>
            <p:ph type="dt" sz="half" idx="10"/>
          </p:nvPr>
        </p:nvSpPr>
        <p:spPr/>
        <p:txBody>
          <a:bodyPr/>
          <a:lstStyle/>
          <a:p>
            <a:fld id="{940190EC-F25A-4261-9F8E-7498BC75EF9E}" type="datetime8">
              <a:rPr lang="he-IL" smtClean="0"/>
              <a:pPr/>
              <a:t>04 דצמבר 25</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9106FD6-144C-4B6D-AAE0-49C062EC1BCA}"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a:t>לחץ כדי לערוך סגנון כותרת של תבנית בסיס</a:t>
            </a:r>
            <a:endParaRPr kumimoji="0" lang="en-US"/>
          </a:p>
        </p:txBody>
      </p:sp>
      <p:sp>
        <p:nvSpPr>
          <p:cNvPr id="3" name="מציין מיקום תוכן 2"/>
          <p:cNvSpPr>
            <a:spLocks noGrp="1"/>
          </p:cNvSpPr>
          <p:nvPr>
            <p:ph idx="1"/>
          </p:nvPr>
        </p:nvSpPr>
        <p:spPr/>
        <p:txBody>
          <a:bodyPr/>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של תאריך 3"/>
          <p:cNvSpPr>
            <a:spLocks noGrp="1"/>
          </p:cNvSpPr>
          <p:nvPr>
            <p:ph type="dt" sz="half" idx="10"/>
          </p:nvPr>
        </p:nvSpPr>
        <p:spPr/>
        <p:txBody>
          <a:bodyPr/>
          <a:lstStyle/>
          <a:p>
            <a:fld id="{C9CFACC2-F8CE-48F6-A1DA-A5534F68A6D4}" type="datetime8">
              <a:rPr lang="he-IL" smtClean="0"/>
              <a:pPr/>
              <a:t>04 דצמבר 25</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9106FD6-144C-4B6D-AAE0-49C062EC1BCA}"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sp>
        <p:nvSpPr>
          <p:cNvPr id="7" name="מלבן 6"/>
          <p:cNvSpPr/>
          <p:nvPr/>
        </p:nvSpPr>
        <p:spPr>
          <a:xfrm>
            <a:off x="2282891"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כותרת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he-IL"/>
              <a:t>לחץ כדי לערוך סגנון כותרת של תבנית בסיס</a:t>
            </a:r>
            <a:endParaRPr kumimoji="0" lang="en-US"/>
          </a:p>
        </p:txBody>
      </p:sp>
      <p:sp>
        <p:nvSpPr>
          <p:cNvPr id="3" name="מציין מיקום טקסט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CD2274AC-2783-4F40-8CE1-0648F7DC72C4}" type="datetime8">
              <a:rPr lang="he-IL" smtClean="0"/>
              <a:pPr/>
              <a:t>04 דצמבר 25</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9106FD6-144C-4B6D-AAE0-49C062EC1BCA}" type="slidenum">
              <a:rPr lang="he-IL" smtClean="0"/>
              <a:pPr/>
              <a:t>‹#›</a:t>
            </a:fld>
            <a:endParaRPr lang="he-IL"/>
          </a:p>
        </p:txBody>
      </p:sp>
      <p:sp>
        <p:nvSpPr>
          <p:cNvPr id="10" name="מלבן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אליפסה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אליפסה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74320"/>
            <a:ext cx="7498080" cy="1143000"/>
          </a:xfrm>
        </p:spPr>
        <p:txBody>
          <a:bodyPr/>
          <a:lstStyle/>
          <a:p>
            <a:r>
              <a:rPr kumimoji="0" lang="he-IL"/>
              <a:t>לחץ כדי לערוך סגנון כותרת של תבנית בסיס</a:t>
            </a:r>
            <a:endParaRPr kumimoji="0" lang="en-US"/>
          </a:p>
        </p:txBody>
      </p:sp>
      <p:sp>
        <p:nvSpPr>
          <p:cNvPr id="3" name="מציין מיקום תוכן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תוכן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5" name="מציין מיקום של תאריך 4"/>
          <p:cNvSpPr>
            <a:spLocks noGrp="1"/>
          </p:cNvSpPr>
          <p:nvPr>
            <p:ph type="dt" sz="half" idx="10"/>
          </p:nvPr>
        </p:nvSpPr>
        <p:spPr/>
        <p:txBody>
          <a:bodyPr/>
          <a:lstStyle/>
          <a:p>
            <a:fld id="{2E088B53-3E9F-40BA-A6F5-03B23AA2B339}" type="datetime8">
              <a:rPr lang="he-IL" smtClean="0"/>
              <a:pPr/>
              <a:t>04 דצמבר 25</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9106FD6-144C-4B6D-AAE0-49C062EC1BCA}"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he-IL"/>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a:t>לחץ כדי לערוך סגנונות טקסט של תבנית בסיס</a:t>
            </a:r>
          </a:p>
        </p:txBody>
      </p:sp>
      <p:sp>
        <p:nvSpPr>
          <p:cNvPr id="4" name="מציין מיקום טקסט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a:t>לחץ כדי לערוך סגנונות טקסט של תבנית בסיס</a:t>
            </a:r>
          </a:p>
        </p:txBody>
      </p:sp>
      <p:sp>
        <p:nvSpPr>
          <p:cNvPr id="5" name="מציין מיקום תוכן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6" name="מציין מיקום תוכן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7" name="מציין מיקום של תאריך 6"/>
          <p:cNvSpPr>
            <a:spLocks noGrp="1"/>
          </p:cNvSpPr>
          <p:nvPr>
            <p:ph type="dt" sz="half" idx="10"/>
          </p:nvPr>
        </p:nvSpPr>
        <p:spPr/>
        <p:txBody>
          <a:bodyPr/>
          <a:lstStyle/>
          <a:p>
            <a:fld id="{A99C4D7D-33E8-4297-AED4-D098C8C7779C}" type="datetime8">
              <a:rPr lang="he-IL" smtClean="0"/>
              <a:pPr/>
              <a:t>04 דצמבר 25</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9106FD6-144C-4B6D-AAE0-49C062EC1BCA}"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74320"/>
            <a:ext cx="7498080" cy="1143000"/>
          </a:xfrm>
        </p:spPr>
        <p:txBody>
          <a:bodyPr anchor="ctr"/>
          <a:lstStyle/>
          <a:p>
            <a:r>
              <a:rPr kumimoji="0" lang="he-IL"/>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p>
            <a:fld id="{9010376D-66A1-455B-8FEF-B1A7D2F0A77A}" type="datetime8">
              <a:rPr lang="he-IL" smtClean="0"/>
              <a:pPr/>
              <a:t>04 דצמבר 25</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9106FD6-144C-4B6D-AAE0-49C062EC1BCA}"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5" name="מלבן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מציין מיקום של תאריך 1"/>
          <p:cNvSpPr>
            <a:spLocks noGrp="1"/>
          </p:cNvSpPr>
          <p:nvPr>
            <p:ph type="dt" sz="half" idx="10"/>
          </p:nvPr>
        </p:nvSpPr>
        <p:spPr/>
        <p:txBody>
          <a:bodyPr/>
          <a:lstStyle/>
          <a:p>
            <a:fld id="{BC793DBB-2E11-4963-8D54-2EC14E9D9A6D}" type="datetime8">
              <a:rPr lang="he-IL" smtClean="0"/>
              <a:pPr/>
              <a:t>04 דצמבר 25</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9106FD6-144C-4B6D-AAE0-49C062EC1BCA}" type="slidenum">
              <a:rPr lang="he-IL" smtClean="0"/>
              <a:pPr/>
              <a:t>‹#›</a:t>
            </a:fld>
            <a:endParaRPr lang="he-IL"/>
          </a:p>
        </p:txBody>
      </p:sp>
      <p:sp>
        <p:nvSpPr>
          <p:cNvPr id="6" name="מלבן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he-IL"/>
              <a:t>לחץ כדי לערוך סגנון כותרת של תבנית בסיס</a:t>
            </a:r>
            <a:endParaRPr kumimoji="0" lang="en-US"/>
          </a:p>
        </p:txBody>
      </p:sp>
      <p:sp>
        <p:nvSpPr>
          <p:cNvPr id="3" name="מציין מיקום טקסט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he-IL"/>
              <a:t>לחץ כדי לערוך סגנונות טקסט של תבנית בסיס</a:t>
            </a:r>
          </a:p>
        </p:txBody>
      </p:sp>
      <p:sp>
        <p:nvSpPr>
          <p:cNvPr id="4" name="מציין מיקום תוכן 3"/>
          <p:cNvSpPr>
            <a:spLocks noGrp="1"/>
          </p:cNvSpPr>
          <p:nvPr>
            <p:ph sz="half" idx="1"/>
          </p:nvPr>
        </p:nvSpPr>
        <p:spPr>
          <a:xfrm>
            <a:off x="457200" y="2133601"/>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5" name="מציין מיקום של תאריך 4"/>
          <p:cNvSpPr>
            <a:spLocks noGrp="1"/>
          </p:cNvSpPr>
          <p:nvPr>
            <p:ph type="dt" sz="half" idx="10"/>
          </p:nvPr>
        </p:nvSpPr>
        <p:spPr/>
        <p:txBody>
          <a:bodyPr/>
          <a:lstStyle/>
          <a:p>
            <a:fld id="{8CE9730D-052A-4B30-BA67-37B37AF5ABD0}" type="datetime8">
              <a:rPr lang="he-IL" smtClean="0"/>
              <a:pPr/>
              <a:t>04 דצמבר 25</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9106FD6-144C-4B6D-AAE0-49C062EC1BCA}"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he-IL"/>
              <a:t>לחץ כדי לערוך סגנון כותרת של תבנית בסיס</a:t>
            </a:r>
            <a:endParaRPr kumimoji="0" lang="en-US"/>
          </a:p>
        </p:txBody>
      </p:sp>
      <p:sp>
        <p:nvSpPr>
          <p:cNvPr id="5" name="מציין מיקום של תאריך 4"/>
          <p:cNvSpPr>
            <a:spLocks noGrp="1"/>
          </p:cNvSpPr>
          <p:nvPr>
            <p:ph type="dt" sz="half" idx="10"/>
          </p:nvPr>
        </p:nvSpPr>
        <p:spPr/>
        <p:txBody>
          <a:bodyPr/>
          <a:lstStyle/>
          <a:p>
            <a:fld id="{990DB905-38B5-4E23-B8F9-3FFF9A1EC12A}" type="datetime8">
              <a:rPr lang="he-IL" smtClean="0"/>
              <a:pPr/>
              <a:t>04 דצמבר 25</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9106FD6-144C-4B6D-AAE0-49C062EC1BCA}" type="slidenum">
              <a:rPr lang="he-IL" smtClean="0"/>
              <a:pPr/>
              <a:t>‹#›</a:t>
            </a:fld>
            <a:endParaRPr lang="he-IL"/>
          </a:p>
        </p:txBody>
      </p:sp>
      <p:sp>
        <p:nvSpPr>
          <p:cNvPr id="8" name="מלבן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מציין מיקום של תמונה 2"/>
          <p:cNvSpPr>
            <a:spLocks noGrp="1"/>
          </p:cNvSpPr>
          <p:nvPr>
            <p:ph type="pic" idx="1"/>
          </p:nvPr>
        </p:nvSpPr>
        <p:spPr>
          <a:xfrm>
            <a:off x="838200" y="1143004"/>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he-IL"/>
              <a:t>לחץ על הסמל כדי להוסיף תמונה</a:t>
            </a:r>
            <a:endParaRPr kumimoji="0" lang="en-US" dirty="0"/>
          </a:p>
        </p:txBody>
      </p:sp>
      <p:sp>
        <p:nvSpPr>
          <p:cNvPr id="9" name="תרשים זרימה: תהליך 8"/>
          <p:cNvSpPr/>
          <p:nvPr/>
        </p:nvSpPr>
        <p:spPr>
          <a:xfrm rot="19468671">
            <a:off x="396725" y="954342"/>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תרשים זרימה: תהליך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מציין מיקום טקסט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he-IL"/>
              <a:t>לחץ כדי לערוך סגנונות טקסט של תבנית בסיס</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עוגה 6"/>
          <p:cNvSpPr/>
          <p:nvPr/>
        </p:nvSpPr>
        <p:spPr>
          <a:xfrm>
            <a:off x="-815926"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אליפסה 7"/>
          <p:cNvSpPr/>
          <p:nvPr/>
        </p:nvSpPr>
        <p:spPr>
          <a:xfrm>
            <a:off x="168818" y="21103"/>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טבעת 10"/>
          <p:cNvSpPr/>
          <p:nvPr/>
        </p:nvSpPr>
        <p:spPr>
          <a:xfrm rot="2315675">
            <a:off x="182882" y="1055078"/>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לבן 11"/>
          <p:cNvSpPr/>
          <p:nvPr/>
        </p:nvSpPr>
        <p:spPr>
          <a:xfrm>
            <a:off x="1012874"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מציין מיקום של כותרת 4"/>
          <p:cNvSpPr>
            <a:spLocks noGrp="1"/>
          </p:cNvSpPr>
          <p:nvPr>
            <p:ph type="title"/>
          </p:nvPr>
        </p:nvSpPr>
        <p:spPr>
          <a:xfrm>
            <a:off x="1435608" y="274638"/>
            <a:ext cx="7498080" cy="1143000"/>
          </a:xfrm>
          <a:prstGeom prst="rect">
            <a:avLst/>
          </a:prstGeom>
        </p:spPr>
        <p:txBody>
          <a:bodyPr anchor="ctr">
            <a:normAutofit/>
          </a:bodyPr>
          <a:lstStyle/>
          <a:p>
            <a:r>
              <a:rPr kumimoji="0" lang="he-IL"/>
              <a:t>לחץ כדי לערוך סגנון כותרת של תבנית בסיס</a:t>
            </a:r>
            <a:endParaRPr kumimoji="0" lang="en-US"/>
          </a:p>
        </p:txBody>
      </p:sp>
      <p:sp>
        <p:nvSpPr>
          <p:cNvPr id="9" name="מציין מיקום טקסט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he-IL"/>
              <a:t>לחץ כדי לערוך סגנונות טקסט של תבנית בסיס</a:t>
            </a:r>
          </a:p>
          <a:p>
            <a:pPr lvl="1" eaLnBrk="1" latinLnBrk="0" hangingPunct="1"/>
            <a:r>
              <a:rPr kumimoji="0" lang="he-IL"/>
              <a:t>רמה שנייה</a:t>
            </a:r>
          </a:p>
          <a:p>
            <a:pPr lvl="2" eaLnBrk="1" latinLnBrk="0" hangingPunct="1"/>
            <a:r>
              <a:rPr kumimoji="0" lang="he-IL"/>
              <a:t>רמה שלישית</a:t>
            </a:r>
          </a:p>
          <a:p>
            <a:pPr lvl="3" eaLnBrk="1" latinLnBrk="0" hangingPunct="1"/>
            <a:r>
              <a:rPr kumimoji="0" lang="he-IL"/>
              <a:t>רמה רביעית</a:t>
            </a:r>
          </a:p>
          <a:p>
            <a:pPr lvl="4" eaLnBrk="1" latinLnBrk="0" hangingPunct="1"/>
            <a:r>
              <a:rPr kumimoji="0" lang="he-IL"/>
              <a:t>רמה חמישית</a:t>
            </a:r>
            <a:endParaRPr kumimoji="0" lang="en-US"/>
          </a:p>
        </p:txBody>
      </p:sp>
      <p:sp>
        <p:nvSpPr>
          <p:cNvPr id="24" name="מציין מיקום של תאריך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58A4C34-16FF-4525-ABE7-B6DBB09500CD}" type="datetime8">
              <a:rPr lang="he-IL" smtClean="0"/>
              <a:pPr/>
              <a:t>04 דצמבר 25</a:t>
            </a:fld>
            <a:endParaRPr lang="he-IL"/>
          </a:p>
        </p:txBody>
      </p:sp>
      <p:sp>
        <p:nvSpPr>
          <p:cNvPr id="10" name="מציין מיקום של כותרת תחתונה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he-IL"/>
          </a:p>
        </p:txBody>
      </p:sp>
      <p:sp>
        <p:nvSpPr>
          <p:cNvPr id="22" name="מציין מיקום של מספר שקופית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9106FD6-144C-4B6D-AAE0-49C062EC1BCA}" type="slidenum">
              <a:rPr lang="he-IL" smtClean="0"/>
              <a:pPr/>
              <a:t>‹#›</a:t>
            </a:fld>
            <a:endParaRPr lang="he-IL"/>
          </a:p>
        </p:txBody>
      </p:sp>
      <p:sp>
        <p:nvSpPr>
          <p:cNvPr id="15" name="מלבן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www.google.co.il/url?q=http://he.wikipedia.org/wiki/%D7%90%D7%A8%D7%A1%D7%9F&amp;sa=U&amp;ei=JT3FVOf4LJLvauyHgqgH&amp;ved=0CBUQ9QEwAA&amp;sig2=r0W2njfgYfW-wZguTipRgA&amp;usg=AFQjCNEu2JTZnU0a6d0wJ826Sinqc3vQAQ" TargetMode="Externa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http://www.oxar.co.il/index.php" TargetMode="External"/><Relationship Id="rId2" Type="http://schemas.openxmlformats.org/officeDocument/2006/relationships/hyperlink" Target="http://www.logitech.uk.com/applications/gallium-arsenide.aspx"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Layout" Target="../diagrams/layout2.xml"/><Relationship Id="rId7" Type="http://schemas.openxmlformats.org/officeDocument/2006/relationships/hyperlink" Target="https://www.google.co.il/url?q=http://agribio.snunit.k12.il/Breath_site/main/unit_association.html&amp;sa=U&amp;ei=IAHEVIr_LMGsU9i9gqgK&amp;ved=0CCsQ9QEwCw&amp;sig2=wEdZH-DqAPIIZrHQ8Fs74A&amp;usg=AFQjCNHNhkRAS7yuDEvj7NFTyGM_QQ-Ggw" TargetMode="Externa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12" Type="http://schemas.openxmlformats.org/officeDocument/2006/relationships/image" Target="../media/image7.jpeg"/><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diagramLayout" Target="../diagrams/layout6.xml"/><Relationship Id="rId7" Type="http://schemas.openxmlformats.org/officeDocument/2006/relationships/hyperlink" Target="https://www.google.co.il/url?q=http://he.wikipedia.org/wiki/%D7%92%D7%96_%D7%90%D7%A6%D7%99%D7%9C&amp;sa=U&amp;ei=ETzFVI-3BcPdav-TgJgO&amp;ved=0CB0Q9QEwBA&amp;sig2=rYsznNHsp8YtwMfxnCpKvQ&amp;usg=AFQjCNGVJsA44oV6GZkZNyg-zjLaGyIeXA" TargetMode="Externa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diagramLayout" Target="../diagrams/layout7.xml"/><Relationship Id="rId7" Type="http://schemas.openxmlformats.org/officeDocument/2006/relationships/hyperlink" Target="https://www.google.co.il/url?q=http://www.airship.co.il/gallery3/&amp;sa=U&amp;ei=sDvFVMfgJoP5UtKYhMAB&amp;ved=0CBcQ9QEwAQ&amp;sig2=89DSdwGgf6O6gqQxQeg08Q&amp;usg=AFQjCNEKbp_nUHUG5L1upYn_WfN9RGjSxA" TargetMode="Externa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115616" y="1714225"/>
            <a:ext cx="7848872" cy="4667103"/>
          </a:xfrm>
        </p:spPr>
        <p:txBody>
          <a:bodyPr>
            <a:normAutofit fontScale="90000"/>
          </a:bodyPr>
          <a:lstStyle/>
          <a:p>
            <a:pPr algn="ctr"/>
            <a:br>
              <a:rPr lang="he-IL" dirty="0"/>
            </a:br>
            <a:br>
              <a:rPr lang="he-IL" dirty="0"/>
            </a:br>
            <a:br>
              <a:rPr lang="he-IL" dirty="0"/>
            </a:br>
            <a:br>
              <a:rPr lang="he-IL" dirty="0"/>
            </a:br>
            <a:br>
              <a:rPr lang="he-IL" dirty="0"/>
            </a:br>
            <a:br>
              <a:rPr lang="he-IL" dirty="0"/>
            </a:br>
            <a:br>
              <a:rPr lang="he-IL" dirty="0"/>
            </a:br>
            <a:br>
              <a:rPr lang="he-IL" dirty="0"/>
            </a:br>
            <a:br>
              <a:rPr lang="he-IL" dirty="0"/>
            </a:br>
            <a:br>
              <a:rPr lang="he-IL" dirty="0"/>
            </a:br>
            <a:br>
              <a:rPr lang="he-IL" dirty="0"/>
            </a:br>
            <a:br>
              <a:rPr lang="he-IL" dirty="0"/>
            </a:br>
            <a:br>
              <a:rPr lang="he-IL" dirty="0"/>
            </a:br>
            <a:br>
              <a:rPr lang="he-IL" dirty="0"/>
            </a:br>
            <a:br>
              <a:rPr lang="he-IL" dirty="0"/>
            </a:br>
            <a:br>
              <a:rPr lang="he-IL" dirty="0"/>
            </a:br>
            <a:br>
              <a:rPr lang="he-IL" dirty="0"/>
            </a:br>
            <a:br>
              <a:rPr lang="he-IL" dirty="0"/>
            </a:br>
            <a:r>
              <a:rPr lang="he-IL" sz="3100" dirty="0">
                <a:solidFill>
                  <a:schemeClr val="tx2">
                    <a:lumMod val="60000"/>
                    <a:lumOff val="40000"/>
                  </a:schemeClr>
                </a:solidFill>
                <a:cs typeface="Aharoni" pitchFamily="2" charset="-79"/>
              </a:rPr>
              <a:t>השתלמות מורי כימיה בטכניון, תשע"ה, 2014/2015</a:t>
            </a:r>
            <a:br>
              <a:rPr lang="en-US" sz="3100" dirty="0">
                <a:solidFill>
                  <a:schemeClr val="tx2">
                    <a:lumMod val="60000"/>
                    <a:lumOff val="40000"/>
                  </a:schemeClr>
                </a:solidFill>
                <a:cs typeface="Aharoni" pitchFamily="2" charset="-79"/>
              </a:rPr>
            </a:br>
            <a:r>
              <a:rPr lang="he-IL" sz="3100" dirty="0" err="1">
                <a:solidFill>
                  <a:schemeClr val="tx2">
                    <a:lumMod val="60000"/>
                    <a:lumOff val="40000"/>
                  </a:schemeClr>
                </a:solidFill>
                <a:cs typeface="Aharoni" pitchFamily="2" charset="-79"/>
              </a:rPr>
              <a:t>כימטק</a:t>
            </a:r>
            <a:br>
              <a:rPr lang="en-US" dirty="0">
                <a:solidFill>
                  <a:schemeClr val="tx2">
                    <a:lumMod val="60000"/>
                    <a:lumOff val="40000"/>
                  </a:schemeClr>
                </a:solidFill>
                <a:cs typeface="Aharoni" pitchFamily="2" charset="-79"/>
              </a:rPr>
            </a:br>
            <a:r>
              <a:rPr lang="he-IL" b="1" dirty="0">
                <a:solidFill>
                  <a:schemeClr val="tx2">
                    <a:lumMod val="60000"/>
                    <a:lumOff val="40000"/>
                  </a:schemeClr>
                </a:solidFill>
                <a:cs typeface="Aharoni" pitchFamily="2" charset="-79"/>
              </a:rPr>
              <a:t> פעילות לתלמידים שקשורה למפעל בתעשייה הכימית בישראל </a:t>
            </a:r>
            <a:br>
              <a:rPr lang="en-US" dirty="0">
                <a:solidFill>
                  <a:schemeClr val="tx2">
                    <a:lumMod val="60000"/>
                    <a:lumOff val="40000"/>
                  </a:schemeClr>
                </a:solidFill>
                <a:cs typeface="Aharoni" pitchFamily="2" charset="-79"/>
              </a:rPr>
            </a:br>
            <a:br>
              <a:rPr lang="en-US" sz="2700" dirty="0">
                <a:solidFill>
                  <a:schemeClr val="tx2">
                    <a:lumMod val="60000"/>
                    <a:lumOff val="40000"/>
                  </a:schemeClr>
                </a:solidFill>
                <a:cs typeface="Aharoni" pitchFamily="2" charset="-79"/>
              </a:rPr>
            </a:br>
            <a:r>
              <a:rPr lang="he-IL" sz="2700" dirty="0">
                <a:solidFill>
                  <a:schemeClr val="tx2">
                    <a:lumMod val="60000"/>
                    <a:lumOff val="40000"/>
                  </a:schemeClr>
                </a:solidFill>
                <a:cs typeface="Aharoni" pitchFamily="2" charset="-79"/>
              </a:rPr>
              <a:t>מרכזת ומנחת הקורס: ד"ר אורית </a:t>
            </a:r>
            <a:r>
              <a:rPr lang="he-IL" sz="2700" dirty="0" err="1">
                <a:solidFill>
                  <a:schemeClr val="tx2">
                    <a:lumMod val="60000"/>
                    <a:lumOff val="40000"/>
                  </a:schemeClr>
                </a:solidFill>
                <a:cs typeface="Aharoni" pitchFamily="2" charset="-79"/>
              </a:rPr>
              <a:t>הרשקוביץ</a:t>
            </a:r>
            <a:br>
              <a:rPr lang="he-IL" sz="2700" dirty="0">
                <a:solidFill>
                  <a:schemeClr val="tx2">
                    <a:lumMod val="60000"/>
                    <a:lumOff val="40000"/>
                  </a:schemeClr>
                </a:solidFill>
                <a:cs typeface="Aharoni" pitchFamily="2" charset="-79"/>
              </a:rPr>
            </a:br>
            <a:r>
              <a:rPr lang="he-IL" sz="3100" dirty="0">
                <a:solidFill>
                  <a:schemeClr val="tx2">
                    <a:lumMod val="60000"/>
                    <a:lumOff val="40000"/>
                  </a:schemeClr>
                </a:solidFill>
                <a:cs typeface="Aharoni" pitchFamily="2" charset="-79"/>
              </a:rPr>
              <a:t>מוגש ע"י: ח'אלד מסאלחה</a:t>
            </a:r>
            <a:br>
              <a:rPr lang="en-US" sz="3100" dirty="0">
                <a:solidFill>
                  <a:schemeClr val="tx2">
                    <a:lumMod val="60000"/>
                    <a:lumOff val="40000"/>
                  </a:schemeClr>
                </a:solidFill>
                <a:cs typeface="Aharoni" pitchFamily="2" charset="-79"/>
              </a:rPr>
            </a:br>
            <a:r>
              <a:rPr lang="he-IL" sz="3100" dirty="0">
                <a:solidFill>
                  <a:schemeClr val="tx2">
                    <a:lumMod val="60000"/>
                    <a:lumOff val="40000"/>
                  </a:schemeClr>
                </a:solidFill>
                <a:cs typeface="Aharoni" pitchFamily="2" charset="-79"/>
              </a:rPr>
              <a:t>         </a:t>
            </a:r>
            <a:r>
              <a:rPr lang="he-IL" sz="3100" dirty="0" err="1">
                <a:solidFill>
                  <a:schemeClr val="tx2">
                    <a:lumMod val="60000"/>
                    <a:lumOff val="40000"/>
                  </a:schemeClr>
                </a:solidFill>
                <a:cs typeface="Aharoni" pitchFamily="2" charset="-79"/>
              </a:rPr>
              <a:t>נרימאן</a:t>
            </a:r>
            <a:r>
              <a:rPr lang="he-IL" sz="3100" dirty="0">
                <a:solidFill>
                  <a:schemeClr val="tx2">
                    <a:lumMod val="60000"/>
                    <a:lumOff val="40000"/>
                  </a:schemeClr>
                </a:solidFill>
                <a:cs typeface="Aharoni" pitchFamily="2" charset="-79"/>
              </a:rPr>
              <a:t> חכים</a:t>
            </a:r>
            <a:endParaRPr lang="he-IL" dirty="0"/>
          </a:p>
        </p:txBody>
      </p:sp>
      <p:sp>
        <p:nvSpPr>
          <p:cNvPr id="3" name="כותרת משנה 2"/>
          <p:cNvSpPr>
            <a:spLocks noGrp="1"/>
          </p:cNvSpPr>
          <p:nvPr>
            <p:ph type="subTitle" idx="1"/>
          </p:nvPr>
        </p:nvSpPr>
        <p:spPr>
          <a:xfrm>
            <a:off x="395536" y="6381328"/>
            <a:ext cx="3816424" cy="216024"/>
          </a:xfrm>
        </p:spPr>
        <p:txBody>
          <a:bodyPr>
            <a:normAutofit fontScale="55000" lnSpcReduction="20000"/>
          </a:bodyPr>
          <a:lstStyle/>
          <a:p>
            <a:endParaRPr lang="he-IL" sz="2400" dirty="0"/>
          </a:p>
        </p:txBody>
      </p:sp>
      <p:pic>
        <p:nvPicPr>
          <p:cNvPr id="4" name="תמונה 3">
            <a:extLst>
              <a:ext uri="{C183D7F6-B498-43B3-948B-1728B52AA6E4}">
                <adec:decorative xmlns:adec="http://schemas.microsoft.com/office/drawing/2017/decorative" val="1"/>
              </a:ext>
            </a:extLst>
          </p:cNvPr>
          <p:cNvPicPr/>
          <p:nvPr/>
        </p:nvPicPr>
        <p:blipFill>
          <a:blip r:embed="rId2" cstate="print"/>
          <a:srcRect/>
          <a:stretch>
            <a:fillRect/>
          </a:stretch>
        </p:blipFill>
        <p:spPr bwMode="auto">
          <a:xfrm>
            <a:off x="5796136" y="332656"/>
            <a:ext cx="3033117" cy="1872208"/>
          </a:xfrm>
          <a:prstGeom prst="rect">
            <a:avLst/>
          </a:prstGeom>
          <a:ln>
            <a:noFill/>
          </a:ln>
          <a:effectLst>
            <a:softEdge rad="112500"/>
          </a:effectLst>
        </p:spPr>
      </p:pic>
      <p:pic>
        <p:nvPicPr>
          <p:cNvPr id="1026" name="Picture 2">
            <a:extLst>
              <a:ext uri="{C183D7F6-B498-43B3-948B-1728B52AA6E4}">
                <adec:decorative xmlns:adec="http://schemas.microsoft.com/office/drawing/2017/decorative" val="1"/>
              </a:ext>
            </a:extLst>
          </p:cNvPr>
          <p:cNvPicPr>
            <a:picLocks noChangeAspect="1" noChangeArrowheads="1"/>
          </p:cNvPicPr>
          <p:nvPr/>
        </p:nvPicPr>
        <p:blipFill>
          <a:blip r:embed="rId3" cstate="print"/>
          <a:srcRect/>
          <a:stretch>
            <a:fillRect/>
          </a:stretch>
        </p:blipFill>
        <p:spPr bwMode="auto">
          <a:xfrm rot="1116395">
            <a:off x="7740352" y="5229200"/>
            <a:ext cx="936625" cy="1246187"/>
          </a:xfrm>
          <a:prstGeom prst="rect">
            <a:avLst/>
          </a:prstGeom>
          <a:ln>
            <a:noFill/>
          </a:ln>
          <a:effectLst>
            <a:outerShdw blurRad="292100" dist="139700" dir="2700000" algn="tl" rotWithShape="0">
              <a:srgbClr val="333333">
                <a:alpha val="65000"/>
              </a:srgbClr>
            </a:outerShdw>
          </a:effectLst>
        </p:spPr>
      </p:pic>
      <p:sp>
        <p:nvSpPr>
          <p:cNvPr id="5" name="מציין מיקום של מספר שקופית 4"/>
          <p:cNvSpPr>
            <a:spLocks noGrp="1"/>
          </p:cNvSpPr>
          <p:nvPr>
            <p:ph type="sldNum" sz="quarter" idx="12"/>
          </p:nvPr>
        </p:nvSpPr>
        <p:spPr/>
        <p:txBody>
          <a:bodyPr/>
          <a:lstStyle/>
          <a:p>
            <a:fld id="{D9106FD6-144C-4B6D-AAE0-49C062EC1BCA}" type="slidenum">
              <a:rPr lang="he-IL" smtClean="0"/>
              <a:pPr/>
              <a:t>1</a:t>
            </a:fld>
            <a:endParaRPr lang="he-IL"/>
          </a:p>
        </p:txBody>
      </p:sp>
      <p:pic>
        <p:nvPicPr>
          <p:cNvPr id="11" name="Picture 10">
            <a:extLst>
              <a:ext uri="{FF2B5EF4-FFF2-40B4-BE49-F238E27FC236}">
                <a16:creationId xmlns:a16="http://schemas.microsoft.com/office/drawing/2014/main" id="{2AC866D8-2F75-FE78-5F9A-1BB12DD60E20}"/>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rot="20035626">
            <a:off x="301129" y="576920"/>
            <a:ext cx="3109217" cy="209018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p:txBody>
          <a:bodyPr/>
          <a:lstStyle/>
          <a:p>
            <a:pPr algn="ctr"/>
            <a:r>
              <a:rPr lang="he-IL" dirty="0"/>
              <a:t>חנקן</a:t>
            </a:r>
            <a:r>
              <a:rPr lang="en-GB" dirty="0"/>
              <a:t>N</a:t>
            </a:r>
            <a:r>
              <a:rPr lang="en-GB" baseline="-25000" dirty="0"/>
              <a:t>2</a:t>
            </a:r>
            <a:r>
              <a:rPr lang="en-GB" dirty="0"/>
              <a:t> </a:t>
            </a:r>
            <a:r>
              <a:rPr lang="he-IL" dirty="0"/>
              <a:t> </a:t>
            </a:r>
            <a:r>
              <a:rPr lang="he-IL" b="1" dirty="0"/>
              <a:t>- יישומים ושימושים</a:t>
            </a:r>
            <a:br>
              <a:rPr lang="he-IL" b="1" dirty="0"/>
            </a:br>
            <a:endParaRPr lang="he-IL" dirty="0"/>
          </a:p>
        </p:txBody>
      </p:sp>
      <p:sp>
        <p:nvSpPr>
          <p:cNvPr id="3" name="כותרת משנה 2"/>
          <p:cNvSpPr>
            <a:spLocks noGrp="1"/>
          </p:cNvSpPr>
          <p:nvPr>
            <p:ph type="subTitle" idx="1"/>
          </p:nvPr>
        </p:nvSpPr>
        <p:spPr>
          <a:xfrm>
            <a:off x="1432560" y="1850064"/>
            <a:ext cx="7406640" cy="4243232"/>
          </a:xfrm>
        </p:spPr>
        <p:txBody>
          <a:bodyPr>
            <a:normAutofit fontScale="70000" lnSpcReduction="20000"/>
          </a:bodyPr>
          <a:lstStyle/>
          <a:p>
            <a:pPr algn="r">
              <a:lnSpc>
                <a:spcPct val="120000"/>
              </a:lnSpc>
            </a:pPr>
            <a:r>
              <a:rPr lang="he-IL" sz="2800" b="1" dirty="0"/>
              <a:t>שימושים רפואיים</a:t>
            </a:r>
            <a:endParaRPr lang="he-IL" sz="2800" dirty="0"/>
          </a:p>
          <a:p>
            <a:pPr algn="r">
              <a:lnSpc>
                <a:spcPct val="120000"/>
              </a:lnSpc>
            </a:pPr>
            <a:r>
              <a:rPr lang="he-IL" sz="2800" dirty="0"/>
              <a:t>הקפאה והסרה של נגעי עור. </a:t>
            </a:r>
          </a:p>
          <a:p>
            <a:pPr algn="r">
              <a:lnSpc>
                <a:spcPct val="120000"/>
              </a:lnSpc>
            </a:pPr>
            <a:r>
              <a:rPr lang="he-IL" sz="2800" dirty="0"/>
              <a:t>הקפאת כלי דם בתהליכים כירורגיים</a:t>
            </a:r>
          </a:p>
          <a:p>
            <a:pPr algn="r">
              <a:lnSpc>
                <a:spcPct val="120000"/>
              </a:lnSpc>
            </a:pPr>
            <a:r>
              <a:rPr lang="he-IL" sz="2800" dirty="0"/>
              <a:t>מקררים קריוגניים לשימור רקמות, דם, ביציות, זרע, דם טבורי וכד'.</a:t>
            </a:r>
          </a:p>
          <a:p>
            <a:pPr algn="r">
              <a:lnSpc>
                <a:spcPct val="120000"/>
              </a:lnSpc>
            </a:pPr>
            <a:r>
              <a:rPr lang="he-IL" sz="2800" b="1" dirty="0"/>
              <a:t>תעשיית המזון – קירור והקפאה</a:t>
            </a:r>
            <a:endParaRPr lang="he-IL" sz="2800" dirty="0"/>
          </a:p>
          <a:p>
            <a:pPr algn="r">
              <a:lnSpc>
                <a:spcPct val="120000"/>
              </a:lnSpc>
            </a:pPr>
            <a:r>
              <a:rPr lang="he-IL" sz="2800" dirty="0"/>
              <a:t>טכנולוגיות קריוגניות מספקות הקפאה עמוקה ומהירה, שאינה פוגעת במראה ובמרקם המזון. </a:t>
            </a:r>
          </a:p>
          <a:p>
            <a:pPr algn="r">
              <a:lnSpc>
                <a:spcPct val="120000"/>
              </a:lnSpc>
            </a:pPr>
            <a:r>
              <a:rPr lang="he-IL" sz="2800" b="1" dirty="0"/>
              <a:t>טפטוף חנקן לבקבוקים</a:t>
            </a:r>
            <a:endParaRPr lang="he-IL" sz="2800" dirty="0"/>
          </a:p>
          <a:p>
            <a:pPr algn="r">
              <a:lnSpc>
                <a:spcPct val="120000"/>
              </a:lnSpc>
            </a:pPr>
            <a:r>
              <a:rPr lang="he-IL" sz="2800" dirty="0"/>
              <a:t>הכנסת טיפת חנקן נוזלי לבקבוקי שתייה ולבקבוקי שמן לפני הפיקוק, אשר הופכת מייד לגז ומתפשטת לנפח גדול פי 700. הלחץ שנוצר שומר על חוזק האריזה ומונע מעיכה ועיוות, והגז מונע את חמצון המוצר.</a:t>
            </a:r>
          </a:p>
          <a:p>
            <a:pPr algn="r"/>
            <a:endParaRPr lang="he-IL" dirty="0"/>
          </a:p>
        </p:txBody>
      </p:sp>
      <p:sp>
        <p:nvSpPr>
          <p:cNvPr id="4" name="מציין מיקום של מספר שקופית 3"/>
          <p:cNvSpPr>
            <a:spLocks noGrp="1"/>
          </p:cNvSpPr>
          <p:nvPr>
            <p:ph type="sldNum" sz="quarter" idx="12"/>
          </p:nvPr>
        </p:nvSpPr>
        <p:spPr/>
        <p:txBody>
          <a:bodyPr/>
          <a:lstStyle/>
          <a:p>
            <a:fld id="{D9106FD6-144C-4B6D-AAE0-49C062EC1BCA}" type="slidenum">
              <a:rPr lang="he-IL" smtClean="0"/>
              <a:pPr/>
              <a:t>10</a:t>
            </a:fld>
            <a:endParaRPr lang="he-IL"/>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870927" y="188640"/>
            <a:ext cx="7093561" cy="93610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lnSpc>
                <a:spcPct val="115000"/>
              </a:lnSpc>
              <a:spcAft>
                <a:spcPts val="1000"/>
              </a:spcAft>
            </a:pPr>
            <a:br>
              <a:rPr lang="en-US" sz="3200" dirty="0">
                <a:effectLst/>
                <a:latin typeface="Calibri"/>
                <a:ea typeface="Calibri"/>
                <a:cs typeface="Arial"/>
              </a:rPr>
            </a:br>
            <a:r>
              <a:rPr lang="he-IL" sz="3200" dirty="0">
                <a:effectLst/>
                <a:latin typeface="Calibri"/>
                <a:ea typeface="Calibri"/>
                <a:cs typeface="Arial"/>
              </a:rPr>
              <a:t> </a:t>
            </a:r>
            <a:r>
              <a:rPr lang="he-IL" b="1" dirty="0">
                <a:ln w="11430"/>
                <a:gradFill>
                  <a:gsLst>
                    <a:gs pos="0">
                      <a:srgbClr val="FEB80A">
                        <a:tint val="70000"/>
                        <a:satMod val="245000"/>
                      </a:srgbClr>
                    </a:gs>
                    <a:gs pos="75000">
                      <a:srgbClr val="FEB80A">
                        <a:tint val="90000"/>
                        <a:shade val="60000"/>
                        <a:satMod val="240000"/>
                      </a:srgbClr>
                    </a:gs>
                    <a:gs pos="100000">
                      <a:srgbClr val="FEB80A">
                        <a:tint val="100000"/>
                        <a:shade val="50000"/>
                        <a:satMod val="240000"/>
                      </a:srgbClr>
                    </a:gs>
                  </a:gsLst>
                  <a:lin ang="5400000"/>
                </a:gradFill>
                <a:effectLst>
                  <a:outerShdw blurRad="50800" dist="39000" dir="5460000" algn="tl">
                    <a:srgbClr val="000000">
                      <a:alpha val="38000"/>
                    </a:srgbClr>
                  </a:outerShdw>
                </a:effectLst>
              </a:rPr>
              <a:t>אצטילן </a:t>
            </a:r>
            <a:r>
              <a:rPr lang="he-IL" b="1" dirty="0">
                <a:ln w="11430"/>
                <a:solidFill>
                  <a:schemeClr val="tx1"/>
                </a:solidFill>
                <a:effectLst>
                  <a:outerShdw blurRad="50800" dist="39000" dir="5460000" algn="tl">
                    <a:srgbClr val="000000">
                      <a:alpha val="38000"/>
                    </a:srgbClr>
                  </a:outerShdw>
                </a:effectLst>
              </a:rPr>
              <a:t>(</a:t>
            </a:r>
            <a:r>
              <a:rPr lang="en-US" b="1" dirty="0">
                <a:solidFill>
                  <a:srgbClr val="4F271C">
                    <a:satMod val="130000"/>
                  </a:srgbClr>
                </a:solidFill>
                <a:effectLst>
                  <a:outerShdw blurRad="38100" dist="38100" dir="2700000" algn="tl">
                    <a:srgbClr val="000000">
                      <a:alpha val="43137"/>
                    </a:srgbClr>
                  </a:outerShdw>
                </a:effectLst>
                <a:latin typeface="Calibri"/>
                <a:ea typeface="Calibri"/>
                <a:cs typeface="+mn-cs"/>
              </a:rPr>
              <a:t>C</a:t>
            </a:r>
            <a:r>
              <a:rPr lang="en-US" b="1" baseline="-25000" dirty="0">
                <a:solidFill>
                  <a:srgbClr val="4F271C">
                    <a:satMod val="130000"/>
                  </a:srgbClr>
                </a:solidFill>
                <a:effectLst>
                  <a:outerShdw blurRad="38100" dist="38100" dir="2700000" algn="tl">
                    <a:srgbClr val="000000">
                      <a:alpha val="43137"/>
                    </a:srgbClr>
                  </a:outerShdw>
                </a:effectLst>
                <a:latin typeface="Calibri"/>
                <a:ea typeface="Calibri"/>
                <a:cs typeface="+mn-cs"/>
              </a:rPr>
              <a:t>2</a:t>
            </a:r>
            <a:r>
              <a:rPr lang="en-US" b="1" dirty="0">
                <a:solidFill>
                  <a:srgbClr val="4F271C">
                    <a:satMod val="130000"/>
                  </a:srgbClr>
                </a:solidFill>
                <a:effectLst>
                  <a:outerShdw blurRad="38100" dist="38100" dir="2700000" algn="tl">
                    <a:srgbClr val="000000">
                      <a:alpha val="43137"/>
                    </a:srgbClr>
                  </a:outerShdw>
                </a:effectLst>
                <a:latin typeface="Calibri"/>
                <a:ea typeface="Calibri"/>
                <a:cs typeface="+mn-cs"/>
              </a:rPr>
              <a:t>H</a:t>
            </a:r>
            <a:r>
              <a:rPr lang="en-US" b="1" baseline="-25000" dirty="0">
                <a:solidFill>
                  <a:srgbClr val="4F271C">
                    <a:satMod val="130000"/>
                  </a:srgbClr>
                </a:solidFill>
                <a:effectLst>
                  <a:outerShdw blurRad="38100" dist="38100" dir="2700000" algn="tl">
                    <a:srgbClr val="000000">
                      <a:alpha val="43137"/>
                    </a:srgbClr>
                  </a:outerShdw>
                </a:effectLst>
                <a:latin typeface="Calibri"/>
                <a:ea typeface="Calibri"/>
                <a:cs typeface="+mn-cs"/>
              </a:rPr>
              <a:t>2</a:t>
            </a:r>
            <a:r>
              <a:rPr lang="he-IL" b="1" dirty="0">
                <a:solidFill>
                  <a:schemeClr val="tx1"/>
                </a:solidFill>
                <a:effectLst>
                  <a:outerShdw blurRad="38100" dist="38100" dir="2700000" algn="tl">
                    <a:srgbClr val="000000">
                      <a:alpha val="43137"/>
                    </a:srgbClr>
                  </a:outerShdw>
                </a:effectLst>
                <a:latin typeface="Calibri"/>
                <a:ea typeface="Calibri"/>
                <a:cs typeface="+mn-cs"/>
              </a:rPr>
              <a:t>) </a:t>
            </a:r>
            <a:r>
              <a:rPr lang="he-IL"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שימושים</a:t>
            </a:r>
          </a:p>
        </p:txBody>
      </p:sp>
      <p:sp>
        <p:nvSpPr>
          <p:cNvPr id="4" name="מסגרת 3">
            <a:extLst>
              <a:ext uri="{C183D7F6-B498-43B3-948B-1728B52AA6E4}">
                <adec:decorative xmlns:adec="http://schemas.microsoft.com/office/drawing/2017/decorative" val="1"/>
              </a:ext>
            </a:extLst>
          </p:cNvPr>
          <p:cNvSpPr/>
          <p:nvPr/>
        </p:nvSpPr>
        <p:spPr>
          <a:xfrm>
            <a:off x="1043608" y="1340768"/>
            <a:ext cx="8100392" cy="5040560"/>
          </a:xfrm>
          <a:prstGeom prst="frame">
            <a:avLst/>
          </a:prstGeom>
          <a:solidFill>
            <a:schemeClr val="tx2">
              <a:lumMod val="40000"/>
              <a:lumOff val="60000"/>
            </a:schemeClr>
          </a:solidFill>
        </p:spPr>
        <p:style>
          <a:lnRef idx="2">
            <a:schemeClr val="accent6"/>
          </a:lnRef>
          <a:fillRef idx="1">
            <a:schemeClr val="lt1"/>
          </a:fillRef>
          <a:effectRef idx="0">
            <a:schemeClr val="accent6"/>
          </a:effectRef>
          <a:fontRef idx="minor">
            <a:schemeClr val="dk1"/>
          </a:fontRef>
        </p:style>
        <p:txBody>
          <a:bodyPr rtlCol="1" anchor="ctr"/>
          <a:lstStyle/>
          <a:p>
            <a:pPr algn="ctr"/>
            <a:endParaRPr lang="he-IL">
              <a:solidFill>
                <a:schemeClr val="tx1"/>
              </a:solidFill>
            </a:endParaRPr>
          </a:p>
        </p:txBody>
      </p:sp>
      <p:sp>
        <p:nvSpPr>
          <p:cNvPr id="5" name="מציין מיקום של מספר שקופית 4">
            <a:extLst>
              <a:ext uri="{C183D7F6-B498-43B3-948B-1728B52AA6E4}">
                <adec:decorative xmlns:adec="http://schemas.microsoft.com/office/drawing/2017/decorative" val="1"/>
              </a:ext>
            </a:extLst>
          </p:cNvPr>
          <p:cNvSpPr>
            <a:spLocks noGrp="1"/>
          </p:cNvSpPr>
          <p:nvPr>
            <p:ph type="sldNum" sz="quarter" idx="12"/>
          </p:nvPr>
        </p:nvSpPr>
        <p:spPr/>
        <p:txBody>
          <a:bodyPr/>
          <a:lstStyle/>
          <a:p>
            <a:fld id="{D9106FD6-144C-4B6D-AAE0-49C062EC1BCA}" type="slidenum">
              <a:rPr lang="he-IL" smtClean="0"/>
              <a:pPr/>
              <a:t>11</a:t>
            </a:fld>
            <a:endParaRPr lang="he-IL"/>
          </a:p>
        </p:txBody>
      </p:sp>
      <p:sp>
        <p:nvSpPr>
          <p:cNvPr id="7" name="Subtitle 6">
            <a:extLst>
              <a:ext uri="{FF2B5EF4-FFF2-40B4-BE49-F238E27FC236}">
                <a16:creationId xmlns:a16="http://schemas.microsoft.com/office/drawing/2014/main" id="{33093E32-2032-3E29-8F33-7AEF29667ACD}"/>
              </a:ext>
              <a:ext uri="{C183D7F6-B498-43B3-948B-1728B52AA6E4}">
                <adec:decorative xmlns:adec="http://schemas.microsoft.com/office/drawing/2017/decorative" val="0"/>
              </a:ext>
            </a:extLst>
          </p:cNvPr>
          <p:cNvSpPr>
            <a:spLocks noGrp="1"/>
          </p:cNvSpPr>
          <p:nvPr>
            <p:ph type="subTitle" idx="1"/>
          </p:nvPr>
        </p:nvSpPr>
        <p:spPr>
          <a:xfrm>
            <a:off x="1889448" y="2078542"/>
            <a:ext cx="6408712" cy="3456384"/>
          </a:xfrm>
        </p:spPr>
        <p:txBody>
          <a:bodyPr>
            <a:noAutofit/>
          </a:bodyPr>
          <a:lstStyle/>
          <a:p>
            <a:pPr algn="r">
              <a:lnSpc>
                <a:spcPct val="150000"/>
              </a:lnSpc>
            </a:pPr>
            <a:r>
              <a:rPr lang="he-IL" sz="3200" dirty="0">
                <a:ln/>
                <a:solidFill>
                  <a:schemeClr val="accent3"/>
                </a:solidFill>
              </a:rPr>
              <a:t>האצטילן משמש גז בעירה למטרות רבות של בית – המלאכה והתעשייה, כגון: ריתוך, הלחמה , חימום </a:t>
            </a:r>
            <a:r>
              <a:rPr lang="he-IL" sz="3200" dirty="0" err="1">
                <a:ln/>
                <a:solidFill>
                  <a:schemeClr val="accent3"/>
                </a:solidFill>
              </a:rPr>
              <a:t>וכו</a:t>
            </a:r>
            <a:r>
              <a:rPr lang="he-IL" sz="3200" dirty="0">
                <a:ln/>
                <a:solidFill>
                  <a:schemeClr val="accent3"/>
                </a:solidFill>
              </a:rPr>
              <a:t>'. </a:t>
            </a:r>
          </a:p>
          <a:p>
            <a:pPr algn="ctr">
              <a:lnSpc>
                <a:spcPct val="150000"/>
              </a:lnSpc>
            </a:pPr>
            <a:r>
              <a:rPr lang="he-IL" sz="3200" dirty="0">
                <a:ln/>
                <a:solidFill>
                  <a:schemeClr val="accent3"/>
                </a:solidFill>
              </a:rPr>
              <a:t>כמו כן משתמשים בו בתעשייה הכימית. </a:t>
            </a:r>
            <a:endParaRPr lang="en-US" sz="3200" dirty="0">
              <a:ln/>
              <a:solidFill>
                <a:schemeClr val="accent3"/>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0" y="1"/>
            <a:ext cx="8383960" cy="1124744"/>
          </a:xfrm>
        </p:spPr>
        <p:txBody>
          <a:bodyPr/>
          <a:lstStyle/>
          <a:p>
            <a:pPr algn="r"/>
            <a:r>
              <a:rPr lang="he-IL"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haroni" pitchFamily="2" charset="-79"/>
              </a:rPr>
              <a:t>           </a:t>
            </a:r>
            <a:r>
              <a:rPr lang="he-IL"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haroni" pitchFamily="2" charset="-79"/>
              </a:rPr>
              <a:t>ארסיין</a:t>
            </a:r>
            <a:r>
              <a:rPr lang="he-IL"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haroni" pitchFamily="2" charset="-79"/>
              </a:rPr>
              <a:t>- </a:t>
            </a:r>
            <a:r>
              <a:rPr 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haroni" pitchFamily="2" charset="-79"/>
              </a:rPr>
              <a:t>AsH</a:t>
            </a:r>
            <a:r>
              <a:rPr lang="en-US" b="1" cap="all" baseline="-2500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Aharoni" pitchFamily="2" charset="-79"/>
              </a:rPr>
              <a:t>3</a:t>
            </a:r>
            <a:endParaRPr lang="he-IL" dirty="0">
              <a:cs typeface="Aharoni" pitchFamily="2" charset="-79"/>
            </a:endParaRPr>
          </a:p>
        </p:txBody>
      </p:sp>
      <p:sp>
        <p:nvSpPr>
          <p:cNvPr id="3" name="כותרת משנה 2"/>
          <p:cNvSpPr>
            <a:spLocks noGrp="1"/>
          </p:cNvSpPr>
          <p:nvPr>
            <p:ph type="subTitle" idx="1"/>
          </p:nvPr>
        </p:nvSpPr>
        <p:spPr>
          <a:xfrm>
            <a:off x="1115616" y="1196752"/>
            <a:ext cx="7848872" cy="5661248"/>
          </a:xfrm>
        </p:spPr>
        <p:txBody>
          <a:bodyPr>
            <a:normAutofit/>
          </a:bodyPr>
          <a:lstStyle/>
          <a:p>
            <a:pPr lvl="0" algn="r"/>
            <a:r>
              <a:rPr lang="he-IL" dirty="0"/>
              <a:t> </a:t>
            </a:r>
          </a:p>
          <a:p>
            <a:pPr lvl="0" algn="r">
              <a:buFont typeface="Arial" pitchFamily="34" charset="0"/>
              <a:buChar char="•"/>
            </a:pPr>
            <a:r>
              <a:rPr lang="he-IL" dirty="0">
                <a:solidFill>
                  <a:schemeClr val="tx2">
                    <a:lumMod val="60000"/>
                    <a:lumOff val="40000"/>
                  </a:schemeClr>
                </a:solidFill>
                <a:cs typeface="Aharoni" pitchFamily="2" charset="-79"/>
              </a:rPr>
              <a:t>הגז </a:t>
            </a:r>
            <a:r>
              <a:rPr lang="he-IL" dirty="0" err="1">
                <a:solidFill>
                  <a:schemeClr val="tx2">
                    <a:lumMod val="60000"/>
                    <a:lumOff val="40000"/>
                  </a:schemeClr>
                </a:solidFill>
                <a:cs typeface="Aharoni" pitchFamily="2" charset="-79"/>
              </a:rPr>
              <a:t>ארסיין</a:t>
            </a:r>
            <a:r>
              <a:rPr lang="he-IL" dirty="0">
                <a:solidFill>
                  <a:schemeClr val="tx2">
                    <a:lumMod val="60000"/>
                    <a:lumOff val="40000"/>
                  </a:schemeClr>
                </a:solidFill>
                <a:cs typeface="Aharoni" pitchFamily="2" charset="-79"/>
              </a:rPr>
              <a:t>, נחשב כאחד הגזים המיוחדים והמשמש, בין היתר בתעשיית המיקרואלקטרוניקה. </a:t>
            </a:r>
          </a:p>
          <a:p>
            <a:pPr algn="r">
              <a:buFont typeface="Arial" pitchFamily="34" charset="0"/>
              <a:buChar char="•"/>
            </a:pPr>
            <a:r>
              <a:rPr lang="he-IL" dirty="0">
                <a:solidFill>
                  <a:schemeClr val="tx2">
                    <a:lumMod val="60000"/>
                    <a:lumOff val="40000"/>
                  </a:schemeClr>
                </a:solidFill>
                <a:cs typeface="Aharoni" pitchFamily="2" charset="-79"/>
              </a:rPr>
              <a:t>הגז (הרעיל מאוד) משמש בתהליכי הסינתזה של חומרים מוליכים למחצה הקשורים למתקנים מיקרו אלקטרוניים וללייזרים מצב מוצק.</a:t>
            </a:r>
          </a:p>
          <a:p>
            <a:pPr algn="r">
              <a:buFont typeface="Arial" pitchFamily="34" charset="0"/>
              <a:buChar char="•"/>
            </a:pPr>
            <a:r>
              <a:rPr lang="he-IL" dirty="0">
                <a:solidFill>
                  <a:schemeClr val="tx2">
                    <a:lumMod val="60000"/>
                    <a:lumOff val="40000"/>
                  </a:schemeClr>
                </a:solidFill>
                <a:cs typeface="Aharoni" pitchFamily="2" charset="-79"/>
              </a:rPr>
              <a:t> </a:t>
            </a:r>
            <a:r>
              <a:rPr lang="he-IL" dirty="0" err="1">
                <a:solidFill>
                  <a:schemeClr val="tx2">
                    <a:lumMod val="60000"/>
                    <a:lumOff val="40000"/>
                  </a:schemeClr>
                </a:solidFill>
                <a:cs typeface="Aharoni" pitchFamily="2" charset="-79"/>
              </a:rPr>
              <a:t>ארסיין</a:t>
            </a:r>
            <a:r>
              <a:rPr lang="he-IL" dirty="0">
                <a:solidFill>
                  <a:schemeClr val="tx2">
                    <a:lumMod val="60000"/>
                    <a:lumOff val="40000"/>
                  </a:schemeClr>
                </a:solidFill>
                <a:cs typeface="Aharoni" pitchFamily="2" charset="-79"/>
              </a:rPr>
              <a:t> הינו יסוד שמשמש </a:t>
            </a:r>
            <a:r>
              <a:rPr lang="he-IL" dirty="0" err="1">
                <a:solidFill>
                  <a:schemeClr val="tx2">
                    <a:lumMod val="60000"/>
                    <a:lumOff val="40000"/>
                  </a:schemeClr>
                </a:solidFill>
                <a:cs typeface="Aharoni" pitchFamily="2" charset="-79"/>
              </a:rPr>
              <a:t>להסממה</a:t>
            </a:r>
            <a:r>
              <a:rPr lang="he-IL" dirty="0">
                <a:solidFill>
                  <a:schemeClr val="tx2">
                    <a:lumMod val="60000"/>
                    <a:lumOff val="40000"/>
                  </a:schemeClr>
                </a:solidFill>
                <a:cs typeface="Aharoni" pitchFamily="2" charset="-79"/>
              </a:rPr>
              <a:t> מסוג </a:t>
            </a:r>
            <a:r>
              <a:rPr lang="en-US" dirty="0">
                <a:solidFill>
                  <a:schemeClr val="tx2">
                    <a:lumMod val="60000"/>
                    <a:lumOff val="40000"/>
                  </a:schemeClr>
                </a:solidFill>
                <a:cs typeface="Aharoni" pitchFamily="2" charset="-79"/>
              </a:rPr>
              <a:t>N</a:t>
            </a:r>
            <a:r>
              <a:rPr lang="he-IL" dirty="0">
                <a:solidFill>
                  <a:schemeClr val="tx2">
                    <a:lumMod val="60000"/>
                    <a:lumOff val="40000"/>
                  </a:schemeClr>
                </a:solidFill>
                <a:cs typeface="Aharoni" pitchFamily="2" charset="-79"/>
              </a:rPr>
              <a:t> של צורן וגרמניום.</a:t>
            </a:r>
          </a:p>
          <a:p>
            <a:pPr algn="r">
              <a:buFont typeface="Arial" pitchFamily="34" charset="0"/>
              <a:buChar char="•"/>
            </a:pPr>
            <a:r>
              <a:rPr lang="he-IL" dirty="0" err="1">
                <a:solidFill>
                  <a:schemeClr val="tx2">
                    <a:lumMod val="60000"/>
                    <a:lumOff val="40000"/>
                  </a:schemeClr>
                </a:solidFill>
                <a:cs typeface="Aharoni" pitchFamily="2" charset="-79"/>
              </a:rPr>
              <a:t>הארסיין</a:t>
            </a:r>
            <a:r>
              <a:rPr lang="he-IL" dirty="0">
                <a:solidFill>
                  <a:schemeClr val="tx2">
                    <a:lumMod val="60000"/>
                    <a:lumOff val="40000"/>
                  </a:schemeClr>
                </a:solidFill>
                <a:cs typeface="Aharoni" pitchFamily="2" charset="-79"/>
              </a:rPr>
              <a:t> משמש ליצור המוליך למחצה גליום </a:t>
            </a:r>
            <a:r>
              <a:rPr lang="he-IL" dirty="0" err="1">
                <a:solidFill>
                  <a:schemeClr val="tx2">
                    <a:lumMod val="60000"/>
                    <a:lumOff val="40000"/>
                  </a:schemeClr>
                </a:solidFill>
                <a:cs typeface="Aharoni" pitchFamily="2" charset="-79"/>
              </a:rPr>
              <a:t>ארסניד</a:t>
            </a:r>
            <a:r>
              <a:rPr lang="he-IL" dirty="0">
                <a:solidFill>
                  <a:schemeClr val="tx2">
                    <a:lumMod val="60000"/>
                    <a:lumOff val="40000"/>
                  </a:schemeClr>
                </a:solidFill>
                <a:cs typeface="Aharoni" pitchFamily="2" charset="-79"/>
              </a:rPr>
              <a:t> </a:t>
            </a:r>
            <a:r>
              <a:rPr lang="en-US" dirty="0" err="1">
                <a:solidFill>
                  <a:schemeClr val="tx2">
                    <a:lumMod val="60000"/>
                    <a:lumOff val="40000"/>
                  </a:schemeClr>
                </a:solidFill>
                <a:cs typeface="Aharoni" pitchFamily="2" charset="-79"/>
              </a:rPr>
              <a:t>GaAs</a:t>
            </a:r>
            <a:r>
              <a:rPr lang="he-IL" dirty="0">
                <a:solidFill>
                  <a:schemeClr val="tx2">
                    <a:lumMod val="60000"/>
                    <a:lumOff val="40000"/>
                  </a:schemeClr>
                </a:solidFill>
                <a:cs typeface="Aharoni" pitchFamily="2" charset="-79"/>
              </a:rPr>
              <a:t> ע"י תגובה עם טרי מתיל גליום,</a:t>
            </a:r>
            <a:r>
              <a:rPr lang="en-US" dirty="0" err="1">
                <a:solidFill>
                  <a:schemeClr val="tx2">
                    <a:lumMod val="60000"/>
                    <a:lumOff val="40000"/>
                  </a:schemeClr>
                </a:solidFill>
                <a:cs typeface="Aharoni" pitchFamily="2" charset="-79"/>
              </a:rPr>
              <a:t>Ga</a:t>
            </a:r>
            <a:r>
              <a:rPr lang="en-US" dirty="0">
                <a:solidFill>
                  <a:schemeClr val="tx2">
                    <a:lumMod val="60000"/>
                    <a:lumOff val="40000"/>
                  </a:schemeClr>
                </a:solidFill>
                <a:cs typeface="Aharoni" pitchFamily="2" charset="-79"/>
              </a:rPr>
              <a:t>(CH</a:t>
            </a:r>
            <a:r>
              <a:rPr lang="en-US" baseline="-25000" dirty="0">
                <a:solidFill>
                  <a:schemeClr val="tx2">
                    <a:lumMod val="60000"/>
                    <a:lumOff val="40000"/>
                  </a:schemeClr>
                </a:solidFill>
                <a:cs typeface="Aharoni" pitchFamily="2" charset="-79"/>
              </a:rPr>
              <a:t>3</a:t>
            </a:r>
            <a:r>
              <a:rPr lang="en-US" dirty="0">
                <a:solidFill>
                  <a:schemeClr val="tx2">
                    <a:lumMod val="60000"/>
                    <a:lumOff val="40000"/>
                  </a:schemeClr>
                </a:solidFill>
                <a:cs typeface="Aharoni" pitchFamily="2" charset="-79"/>
              </a:rPr>
              <a:t>)</a:t>
            </a:r>
            <a:r>
              <a:rPr lang="en-US" baseline="-25000" dirty="0">
                <a:solidFill>
                  <a:schemeClr val="tx2">
                    <a:lumMod val="60000"/>
                    <a:lumOff val="40000"/>
                  </a:schemeClr>
                </a:solidFill>
                <a:cs typeface="Aharoni" pitchFamily="2" charset="-79"/>
              </a:rPr>
              <a:t>3</a:t>
            </a:r>
            <a:r>
              <a:rPr lang="he-IL" dirty="0">
                <a:solidFill>
                  <a:schemeClr val="tx2">
                    <a:lumMod val="60000"/>
                    <a:lumOff val="40000"/>
                  </a:schemeClr>
                </a:solidFill>
                <a:cs typeface="Aharoni" pitchFamily="2" charset="-79"/>
              </a:rPr>
              <a:t>.</a:t>
            </a:r>
          </a:p>
          <a:p>
            <a:pPr algn="r"/>
            <a:r>
              <a:rPr lang="he-IL" dirty="0">
                <a:solidFill>
                  <a:schemeClr val="tx2">
                    <a:lumMod val="60000"/>
                    <a:lumOff val="40000"/>
                  </a:schemeClr>
                </a:solidFill>
                <a:cs typeface="Aharoni" pitchFamily="2" charset="-79"/>
              </a:rPr>
              <a:t> תוצר נוסף של התגובה שמתרחשת בתחום </a:t>
            </a:r>
            <a:r>
              <a:rPr lang="he-IL" dirty="0" err="1">
                <a:solidFill>
                  <a:schemeClr val="tx2">
                    <a:lumMod val="60000"/>
                    <a:lumOff val="40000"/>
                  </a:schemeClr>
                </a:solidFill>
                <a:cs typeface="Aharoni" pitchFamily="2" charset="-79"/>
              </a:rPr>
              <a:t>הטמפ</a:t>
            </a:r>
            <a:r>
              <a:rPr lang="he-IL" dirty="0">
                <a:solidFill>
                  <a:schemeClr val="tx2">
                    <a:lumMod val="60000"/>
                    <a:lumOff val="40000"/>
                  </a:schemeClr>
                </a:solidFill>
                <a:cs typeface="Aharoni" pitchFamily="2" charset="-79"/>
              </a:rPr>
              <a:t>'</a:t>
            </a:r>
            <a:r>
              <a:rPr lang="en-US" dirty="0">
                <a:solidFill>
                  <a:schemeClr val="tx2">
                    <a:lumMod val="60000"/>
                    <a:lumOff val="40000"/>
                  </a:schemeClr>
                </a:solidFill>
                <a:cs typeface="Aharoni" pitchFamily="2" charset="-79"/>
              </a:rPr>
              <a:t>°C </a:t>
            </a:r>
            <a:r>
              <a:rPr lang="he-IL" dirty="0">
                <a:solidFill>
                  <a:schemeClr val="tx2">
                    <a:lumMod val="60000"/>
                    <a:lumOff val="40000"/>
                  </a:schemeClr>
                </a:solidFill>
                <a:cs typeface="Aharoni" pitchFamily="2" charset="-79"/>
              </a:rPr>
              <a:t> 700-900 הוא גז </a:t>
            </a:r>
            <a:r>
              <a:rPr lang="he-IL" dirty="0" err="1">
                <a:solidFill>
                  <a:schemeClr val="tx2">
                    <a:lumMod val="60000"/>
                    <a:lumOff val="40000"/>
                  </a:schemeClr>
                </a:solidFill>
                <a:cs typeface="Aharoni" pitchFamily="2" charset="-79"/>
              </a:rPr>
              <a:t>המתאן</a:t>
            </a:r>
            <a:r>
              <a:rPr lang="he-IL" dirty="0">
                <a:solidFill>
                  <a:schemeClr val="tx2">
                    <a:lumMod val="60000"/>
                    <a:lumOff val="40000"/>
                  </a:schemeClr>
                </a:solidFill>
                <a:cs typeface="Aharoni" pitchFamily="2" charset="-79"/>
              </a:rPr>
              <a:t>.</a:t>
            </a:r>
            <a:endParaRPr lang="en-US" dirty="0">
              <a:solidFill>
                <a:schemeClr val="tx2">
                  <a:lumMod val="60000"/>
                  <a:lumOff val="40000"/>
                </a:schemeClr>
              </a:solidFill>
              <a:cs typeface="Aharoni" pitchFamily="2" charset="-79"/>
            </a:endParaRPr>
          </a:p>
          <a:p>
            <a:pPr algn="r"/>
            <a:endParaRPr lang="he-IL" dirty="0"/>
          </a:p>
        </p:txBody>
      </p:sp>
      <p:pic>
        <p:nvPicPr>
          <p:cNvPr id="4" name="תמונה 3" descr="https://encrypted-tbn0.gstatic.com/images?q=tbn:ANd9GcTuKR8cYiwjwFaDdC9HXP_2OttBxxFEiSjUenX2PBzC8U1tBlLYgBT8TjU">
            <a:hlinkClick r:id="rId2"/>
          </p:cNvPr>
          <p:cNvPicPr/>
          <p:nvPr/>
        </p:nvPicPr>
        <p:blipFill>
          <a:blip r:embed="rId3" cstate="print"/>
          <a:srcRect/>
          <a:stretch>
            <a:fillRect/>
          </a:stretch>
        </p:blipFill>
        <p:spPr bwMode="auto">
          <a:xfrm>
            <a:off x="1115616" y="0"/>
            <a:ext cx="1584176" cy="1412776"/>
          </a:xfrm>
          <a:prstGeom prst="roundRect">
            <a:avLst>
              <a:gd name="adj" fmla="val 8594"/>
            </a:avLst>
          </a:prstGeom>
          <a:solidFill>
            <a:srgbClr val="FFFFFF">
              <a:shade val="85000"/>
            </a:srgbClr>
          </a:solidFill>
          <a:ln>
            <a:solidFill>
              <a:schemeClr val="accent4">
                <a:lumMod val="75000"/>
              </a:schemeClr>
            </a:solidFill>
          </a:ln>
          <a:effectLst>
            <a:reflection blurRad="12700" stA="38000" endPos="28000" dist="5000" dir="5400000" sy="-100000" algn="bl" rotWithShape="0"/>
          </a:effectLst>
        </p:spPr>
      </p:pic>
      <p:sp>
        <p:nvSpPr>
          <p:cNvPr id="5" name="מציין מיקום של מספר שקופית 4"/>
          <p:cNvSpPr>
            <a:spLocks noGrp="1"/>
          </p:cNvSpPr>
          <p:nvPr>
            <p:ph type="sldNum" sz="quarter" idx="12"/>
          </p:nvPr>
        </p:nvSpPr>
        <p:spPr/>
        <p:txBody>
          <a:bodyPr/>
          <a:lstStyle/>
          <a:p>
            <a:fld id="{D9106FD6-144C-4B6D-AAE0-49C062EC1BCA}" type="slidenum">
              <a:rPr lang="he-IL" smtClean="0"/>
              <a:pPr/>
              <a:t>12</a:t>
            </a:fld>
            <a:endParaRPr lang="he-IL"/>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115616" y="0"/>
            <a:ext cx="7772400" cy="1470025"/>
          </a:xfrm>
        </p:spPr>
        <p:txBody>
          <a:bodyPr/>
          <a:lstStyle/>
          <a:p>
            <a:pPr algn="ctr"/>
            <a:r>
              <a:rPr lang="he-IL"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haroni" pitchFamily="2" charset="-79"/>
              </a:rPr>
              <a:t>גליום </a:t>
            </a:r>
            <a:r>
              <a:rPr lang="he-IL"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haroni" pitchFamily="2" charset="-79"/>
              </a:rPr>
              <a:t>ארסניד</a:t>
            </a:r>
            <a:r>
              <a:rPr lang="he-IL"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haroni" pitchFamily="2" charset="-79"/>
              </a:rPr>
              <a:t>  </a:t>
            </a:r>
            <a:r>
              <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haroni" pitchFamily="2" charset="-79"/>
              </a:rPr>
              <a:t> </a:t>
            </a:r>
            <a:r>
              <a:rPr lang="en-US"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haroni" pitchFamily="2" charset="-79"/>
              </a:rPr>
              <a:t>GaAs</a:t>
            </a:r>
            <a:r>
              <a:rPr lang="he-IL"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cs typeface="Aharoni" pitchFamily="2" charset="-79"/>
              </a:rPr>
              <a:t>  </a:t>
            </a:r>
          </a:p>
        </p:txBody>
      </p:sp>
      <p:sp>
        <p:nvSpPr>
          <p:cNvPr id="3" name="כותרת משנה 2"/>
          <p:cNvSpPr>
            <a:spLocks noGrp="1"/>
          </p:cNvSpPr>
          <p:nvPr>
            <p:ph type="subTitle" idx="1"/>
          </p:nvPr>
        </p:nvSpPr>
        <p:spPr>
          <a:xfrm>
            <a:off x="1331640" y="1484784"/>
            <a:ext cx="7488832" cy="5040560"/>
          </a:xfrm>
          <a:ln>
            <a:solidFill>
              <a:schemeClr val="accent4"/>
            </a:solidFill>
          </a:ln>
        </p:spPr>
        <p:style>
          <a:lnRef idx="2">
            <a:schemeClr val="accent1"/>
          </a:lnRef>
          <a:fillRef idx="1">
            <a:schemeClr val="lt1"/>
          </a:fillRef>
          <a:effectRef idx="0">
            <a:schemeClr val="accent1"/>
          </a:effectRef>
          <a:fontRef idx="minor">
            <a:schemeClr val="dk1"/>
          </a:fontRef>
        </p:style>
        <p:txBody>
          <a:bodyPr>
            <a:normAutofit/>
          </a:bodyPr>
          <a:lstStyle/>
          <a:p>
            <a:pPr algn="r"/>
            <a:r>
              <a:rPr lang="he-IL" dirty="0">
                <a:solidFill>
                  <a:schemeClr val="accent3">
                    <a:lumMod val="75000"/>
                  </a:schemeClr>
                </a:solidFill>
                <a:cs typeface="Aharoni" pitchFamily="2" charset="-79"/>
              </a:rPr>
              <a:t>גליום </a:t>
            </a:r>
            <a:r>
              <a:rPr lang="he-IL" dirty="0" err="1">
                <a:solidFill>
                  <a:schemeClr val="accent3">
                    <a:lumMod val="75000"/>
                  </a:schemeClr>
                </a:solidFill>
                <a:cs typeface="Aharoni" pitchFamily="2" charset="-79"/>
              </a:rPr>
              <a:t>ארסניד</a:t>
            </a:r>
            <a:r>
              <a:rPr lang="he-IL" dirty="0">
                <a:solidFill>
                  <a:schemeClr val="accent3">
                    <a:lumMod val="75000"/>
                  </a:schemeClr>
                </a:solidFill>
                <a:cs typeface="Aharoni" pitchFamily="2" charset="-79"/>
              </a:rPr>
              <a:t> היא תרכובת מוליכה למחצה. היא בנויה מתערובת של שני היסודות גליום וארסן.</a:t>
            </a:r>
            <a:endParaRPr lang="en-US" dirty="0">
              <a:solidFill>
                <a:schemeClr val="accent3">
                  <a:lumMod val="75000"/>
                </a:schemeClr>
              </a:solidFill>
              <a:cs typeface="Aharoni" pitchFamily="2" charset="-79"/>
            </a:endParaRPr>
          </a:p>
          <a:p>
            <a:pPr algn="r"/>
            <a:r>
              <a:rPr lang="he-IL" dirty="0">
                <a:solidFill>
                  <a:schemeClr val="accent3">
                    <a:lumMod val="75000"/>
                  </a:schemeClr>
                </a:solidFill>
                <a:cs typeface="Aharoni" pitchFamily="2" charset="-79"/>
              </a:rPr>
              <a:t>גליום </a:t>
            </a:r>
            <a:r>
              <a:rPr lang="he-IL" dirty="0" err="1">
                <a:solidFill>
                  <a:schemeClr val="accent3">
                    <a:lumMod val="75000"/>
                  </a:schemeClr>
                </a:solidFill>
                <a:cs typeface="Aharoni" pitchFamily="2" charset="-79"/>
              </a:rPr>
              <a:t>ארסניד</a:t>
            </a:r>
            <a:r>
              <a:rPr lang="he-IL" dirty="0">
                <a:solidFill>
                  <a:schemeClr val="accent3">
                    <a:lumMod val="75000"/>
                  </a:schemeClr>
                </a:solidFill>
                <a:cs typeface="Aharoni" pitchFamily="2" charset="-79"/>
              </a:rPr>
              <a:t> משמש בדיודות , במעגלים משולבים ובטרנזיסטורים אפקט שדה.</a:t>
            </a:r>
            <a:endParaRPr lang="en-US" dirty="0">
              <a:solidFill>
                <a:schemeClr val="accent3">
                  <a:lumMod val="75000"/>
                </a:schemeClr>
              </a:solidFill>
              <a:cs typeface="Aharoni" pitchFamily="2" charset="-79"/>
            </a:endParaRPr>
          </a:p>
          <a:p>
            <a:pPr algn="r"/>
            <a:r>
              <a:rPr lang="he-IL" dirty="0">
                <a:solidFill>
                  <a:schemeClr val="accent3">
                    <a:lumMod val="75000"/>
                  </a:schemeClr>
                </a:solidFill>
                <a:cs typeface="Aharoni" pitchFamily="2" charset="-79"/>
              </a:rPr>
              <a:t>רכיבים עשויים גליום </a:t>
            </a:r>
            <a:r>
              <a:rPr lang="he-IL" dirty="0" err="1">
                <a:solidFill>
                  <a:schemeClr val="accent3">
                    <a:lumMod val="75000"/>
                  </a:schemeClr>
                </a:solidFill>
                <a:cs typeface="Aharoni" pitchFamily="2" charset="-79"/>
              </a:rPr>
              <a:t>ארסניד</a:t>
            </a:r>
            <a:r>
              <a:rPr lang="he-IL" dirty="0">
                <a:solidFill>
                  <a:schemeClr val="accent3">
                    <a:lumMod val="75000"/>
                  </a:schemeClr>
                </a:solidFill>
                <a:cs typeface="Aharoni" pitchFamily="2" charset="-79"/>
              </a:rPr>
              <a:t> משמשים בתדירויות רדיו אולטרה-היי ובישומי מיתוג אלקטרוניים מהירים. </a:t>
            </a:r>
            <a:endParaRPr lang="en-US" dirty="0">
              <a:solidFill>
                <a:schemeClr val="accent3">
                  <a:lumMod val="75000"/>
                </a:schemeClr>
              </a:solidFill>
              <a:cs typeface="Aharoni" pitchFamily="2" charset="-79"/>
            </a:endParaRPr>
          </a:p>
          <a:p>
            <a:pPr algn="r"/>
            <a:r>
              <a:rPr lang="he-IL" dirty="0">
                <a:solidFill>
                  <a:schemeClr val="accent3">
                    <a:lumMod val="75000"/>
                  </a:schemeClr>
                </a:solidFill>
                <a:cs typeface="Aharoni" pitchFamily="2" charset="-79"/>
              </a:rPr>
              <a:t>בנוסף, משמש הגליום </a:t>
            </a:r>
            <a:r>
              <a:rPr lang="he-IL" dirty="0" err="1">
                <a:solidFill>
                  <a:schemeClr val="accent3">
                    <a:lumMod val="75000"/>
                  </a:schemeClr>
                </a:solidFill>
                <a:cs typeface="Aharoni" pitchFamily="2" charset="-79"/>
              </a:rPr>
              <a:t>ארסניד</a:t>
            </a:r>
            <a:r>
              <a:rPr lang="he-IL" dirty="0">
                <a:solidFill>
                  <a:schemeClr val="accent3">
                    <a:lumMod val="75000"/>
                  </a:schemeClr>
                </a:solidFill>
                <a:cs typeface="Aharoni" pitchFamily="2" charset="-79"/>
              </a:rPr>
              <a:t> בתעשיית הדיודות פולטות האור (לד=</a:t>
            </a:r>
            <a:r>
              <a:rPr lang="en-US" dirty="0">
                <a:solidFill>
                  <a:schemeClr val="accent3">
                    <a:lumMod val="75000"/>
                  </a:schemeClr>
                </a:solidFill>
                <a:cs typeface="Aharoni" pitchFamily="2" charset="-79"/>
              </a:rPr>
              <a:t>LED</a:t>
            </a:r>
            <a:r>
              <a:rPr lang="he-IL" dirty="0">
                <a:solidFill>
                  <a:schemeClr val="accent3">
                    <a:lumMod val="75000"/>
                  </a:schemeClr>
                </a:solidFill>
                <a:cs typeface="Aharoni" pitchFamily="2" charset="-79"/>
              </a:rPr>
              <a:t>) שמוצאות שימוש בתקשורת אופטית ומערכות בקרה. הודות לכך הגליום </a:t>
            </a:r>
            <a:r>
              <a:rPr lang="he-IL" dirty="0" err="1">
                <a:solidFill>
                  <a:schemeClr val="accent3">
                    <a:lumMod val="75000"/>
                  </a:schemeClr>
                </a:solidFill>
                <a:cs typeface="Aharoni" pitchFamily="2" charset="-79"/>
              </a:rPr>
              <a:t>ארסניד</a:t>
            </a:r>
            <a:r>
              <a:rPr lang="he-IL" dirty="0">
                <a:solidFill>
                  <a:schemeClr val="accent3">
                    <a:lumMod val="75000"/>
                  </a:schemeClr>
                </a:solidFill>
                <a:cs typeface="Aharoni" pitchFamily="2" charset="-79"/>
              </a:rPr>
              <a:t> מהווה תחליף לצורן בתעשיית המעגלים המשולבים הספרתיים והליניאריים.</a:t>
            </a:r>
            <a:endParaRPr lang="en-US" dirty="0">
              <a:solidFill>
                <a:schemeClr val="accent3">
                  <a:lumMod val="75000"/>
                </a:schemeClr>
              </a:solidFill>
              <a:cs typeface="Aharoni" pitchFamily="2" charset="-79"/>
            </a:endParaRPr>
          </a:p>
          <a:p>
            <a:pPr algn="r"/>
            <a:endParaRPr lang="he-IL" dirty="0"/>
          </a:p>
        </p:txBody>
      </p:sp>
      <p:sp>
        <p:nvSpPr>
          <p:cNvPr id="4" name="מציין מיקום של מספר שקופית 3"/>
          <p:cNvSpPr>
            <a:spLocks noGrp="1"/>
          </p:cNvSpPr>
          <p:nvPr>
            <p:ph type="sldNum" sz="quarter" idx="12"/>
          </p:nvPr>
        </p:nvSpPr>
        <p:spPr/>
        <p:txBody>
          <a:bodyPr/>
          <a:lstStyle/>
          <a:p>
            <a:fld id="{D9106FD6-144C-4B6D-AAE0-49C062EC1BCA}" type="slidenum">
              <a:rPr lang="he-IL" smtClean="0"/>
              <a:pPr/>
              <a:t>13</a:t>
            </a:fld>
            <a:endParaRPr lang="he-IL"/>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836856" y="193067"/>
            <a:ext cx="7233992" cy="1080121"/>
          </a:xfrm>
        </p:spPr>
        <p:txBody>
          <a:bodyPr>
            <a:normAutofit/>
          </a:bodyPr>
          <a:lstStyle/>
          <a:p>
            <a:pPr algn="ctr"/>
            <a:r>
              <a:rPr lang="he-IL" b="1" dirty="0">
                <a:ln w="1905"/>
                <a:solidFill>
                  <a:schemeClr val="accent3">
                    <a:lumMod val="75000"/>
                  </a:schemeClr>
                </a:solidFill>
                <a:effectLst>
                  <a:innerShdw blurRad="69850" dist="43180" dir="5400000">
                    <a:srgbClr val="000000">
                      <a:alpha val="65000"/>
                    </a:srgbClr>
                  </a:innerShdw>
                </a:effectLst>
                <a:cs typeface="Aharoni" pitchFamily="2" charset="-79"/>
              </a:rPr>
              <a:t>כמה עובדות אודות גליום </a:t>
            </a:r>
            <a:r>
              <a:rPr lang="he-IL" b="1" dirty="0" err="1">
                <a:ln w="1905"/>
                <a:solidFill>
                  <a:schemeClr val="accent3">
                    <a:lumMod val="75000"/>
                  </a:schemeClr>
                </a:solidFill>
                <a:effectLst>
                  <a:innerShdw blurRad="69850" dist="43180" dir="5400000">
                    <a:srgbClr val="000000">
                      <a:alpha val="65000"/>
                    </a:srgbClr>
                  </a:innerShdw>
                </a:effectLst>
                <a:cs typeface="Aharoni" pitchFamily="2" charset="-79"/>
              </a:rPr>
              <a:t>ארסניד</a:t>
            </a:r>
            <a:endParaRPr lang="he-IL" b="1" dirty="0">
              <a:ln w="1905"/>
              <a:solidFill>
                <a:schemeClr val="accent3">
                  <a:lumMod val="75000"/>
                </a:schemeClr>
              </a:solidFill>
              <a:effectLst>
                <a:innerShdw blurRad="69850" dist="43180" dir="5400000">
                  <a:srgbClr val="000000">
                    <a:alpha val="65000"/>
                  </a:srgbClr>
                </a:innerShdw>
              </a:effectLst>
              <a:cs typeface="Aharoni" pitchFamily="2" charset="-79"/>
            </a:endParaRPr>
          </a:p>
        </p:txBody>
      </p:sp>
      <p:sp>
        <p:nvSpPr>
          <p:cNvPr id="3" name="כותרת משנה 2"/>
          <p:cNvSpPr>
            <a:spLocks noGrp="1"/>
          </p:cNvSpPr>
          <p:nvPr>
            <p:ph type="subTitle" idx="1"/>
          </p:nvPr>
        </p:nvSpPr>
        <p:spPr>
          <a:xfrm>
            <a:off x="971600" y="1556792"/>
            <a:ext cx="7704856" cy="6048672"/>
          </a:xfrm>
        </p:spPr>
        <p:txBody>
          <a:bodyPr>
            <a:normAutofit/>
          </a:bodyPr>
          <a:lstStyle/>
          <a:p>
            <a:pPr lvl="0" algn="r">
              <a:buFont typeface="Arial" pitchFamily="34" charset="0"/>
              <a:buChar char="•"/>
            </a:pPr>
            <a:r>
              <a:rPr lang="he-IL"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תאים שעשויים גליום </a:t>
            </a:r>
            <a:r>
              <a:rPr lang="he-IL"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ארסניד</a:t>
            </a:r>
            <a:r>
              <a:rPr lang="he-IL"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 אינם רגישים לחום.</a:t>
            </a:r>
            <a:endPar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endParaRPr>
          </a:p>
          <a:p>
            <a:pPr lvl="0" algn="r">
              <a:buFont typeface="Arial" pitchFamily="34" charset="0"/>
              <a:buChar char="•"/>
            </a:pPr>
            <a:r>
              <a:rPr lang="he-IL"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לסגסוגות שעשויות מגליום </a:t>
            </a:r>
            <a:r>
              <a:rPr lang="he-IL"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ארסניד</a:t>
            </a:r>
            <a:r>
              <a:rPr lang="he-IL"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 בשילוב אלומיניום, זרחן, אנטימון או אינדיום יש גמישות רבה.</a:t>
            </a:r>
            <a:endPar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endParaRPr>
          </a:p>
          <a:p>
            <a:pPr lvl="0" algn="r">
              <a:buFont typeface="Arial" pitchFamily="34" charset="0"/>
              <a:buChar char="•"/>
            </a:pPr>
            <a:r>
              <a:rPr lang="he-IL"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 עמיד ביותר בפני נזק כתוצאה מהקרנה. תכונה זאת, יחד עם היעילות הגבוהה שלו, עושה אותו מבוקש עבור אפליקציות למשימות בחלל.</a:t>
            </a:r>
            <a:endPar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endParaRPr>
          </a:p>
          <a:p>
            <a:pPr lvl="0" algn="r">
              <a:buFont typeface="Arial" pitchFamily="34" charset="0"/>
              <a:buChar char="•"/>
            </a:pPr>
            <a:r>
              <a:rPr lang="he-IL"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לגליום </a:t>
            </a:r>
            <a:r>
              <a:rPr lang="he-IL"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ארסנייד</a:t>
            </a:r>
            <a:r>
              <a:rPr lang="he-IL"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 ישנן חסרונות. העלות הגבוהה של הסובסטרט שעליו נעשה גידול הגביש. החוקרים מחפשים דרכים להוזיל את העלויות כמו שימוש בסובסטרטים שניתנים להסרה ולשימוש חוזר.</a:t>
            </a:r>
            <a:endPar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endParaRPr>
          </a:p>
          <a:p>
            <a:pPr algn="r"/>
            <a:r>
              <a:rPr lang="en-US"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rPr>
              <a:t> </a:t>
            </a:r>
            <a:endParaRPr lang="he-IL"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cs typeface="Aharoni" pitchFamily="2" charset="-79"/>
            </a:endParaRPr>
          </a:p>
        </p:txBody>
      </p:sp>
      <p:sp>
        <p:nvSpPr>
          <p:cNvPr id="4" name="מציין מיקום של מספר שקופית 3"/>
          <p:cNvSpPr>
            <a:spLocks noGrp="1"/>
          </p:cNvSpPr>
          <p:nvPr>
            <p:ph type="sldNum" sz="quarter" idx="12"/>
          </p:nvPr>
        </p:nvSpPr>
        <p:spPr/>
        <p:txBody>
          <a:bodyPr/>
          <a:lstStyle/>
          <a:p>
            <a:fld id="{D9106FD6-144C-4B6D-AAE0-49C062EC1BCA}" type="slidenum">
              <a:rPr lang="he-IL" smtClean="0"/>
              <a:pPr/>
              <a:t>14</a:t>
            </a:fld>
            <a:endParaRPr lang="he-IL"/>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699792" y="260649"/>
            <a:ext cx="5828184" cy="936103"/>
          </a:xfrm>
        </p:spPr>
        <p:txBody>
          <a:bodyPr/>
          <a:lstStyle/>
          <a:p>
            <a:pPr algn="ctr"/>
            <a:r>
              <a:rPr lang="he-IL"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מקורות</a:t>
            </a:r>
          </a:p>
        </p:txBody>
      </p:sp>
      <p:sp>
        <p:nvSpPr>
          <p:cNvPr id="3" name="כותרת משנה 2"/>
          <p:cNvSpPr>
            <a:spLocks noGrp="1"/>
          </p:cNvSpPr>
          <p:nvPr>
            <p:ph type="subTitle" idx="1"/>
          </p:nvPr>
        </p:nvSpPr>
        <p:spPr>
          <a:xfrm>
            <a:off x="1297261" y="1492982"/>
            <a:ext cx="6947147" cy="1656184"/>
          </a:xfrm>
        </p:spPr>
        <p:txBody>
          <a:bodyPr/>
          <a:lstStyle/>
          <a:p>
            <a:pPr marL="514350" indent="-514350" rtl="0">
              <a:buFont typeface="+mj-lt"/>
              <a:buAutoNum type="arabicPeriod"/>
            </a:pPr>
            <a:r>
              <a:rPr lang="en-US" b="1" u="sng" dirty="0">
                <a:hlinkClick r:id="rId2"/>
              </a:rPr>
              <a:t>http://www.logitech.uk.com/applications/gallium-arsenide.aspx</a:t>
            </a:r>
            <a:endParaRPr lang="en-US" dirty="0"/>
          </a:p>
          <a:p>
            <a:pPr marL="514350" indent="-514350" rtl="0">
              <a:buFont typeface="+mj-lt"/>
              <a:buAutoNum type="arabicPeriod"/>
            </a:pPr>
            <a:r>
              <a:rPr lang="en-US" b="1" u="sng" dirty="0">
                <a:hlinkClick r:id="rId3"/>
              </a:rPr>
              <a:t>http://www.oxar.co.il/index.php</a:t>
            </a:r>
            <a:endParaRPr lang="he-IL" dirty="0"/>
          </a:p>
        </p:txBody>
      </p:sp>
      <p:sp>
        <p:nvSpPr>
          <p:cNvPr id="4" name="מציין מיקום של מספר שקופית 3"/>
          <p:cNvSpPr>
            <a:spLocks noGrp="1"/>
          </p:cNvSpPr>
          <p:nvPr>
            <p:ph type="sldNum" sz="quarter" idx="12"/>
          </p:nvPr>
        </p:nvSpPr>
        <p:spPr/>
        <p:txBody>
          <a:bodyPr/>
          <a:lstStyle/>
          <a:p>
            <a:fld id="{D9106FD6-144C-4B6D-AAE0-49C062EC1BCA}" type="slidenum">
              <a:rPr lang="he-IL" smtClean="0"/>
              <a:pPr/>
              <a:t>15</a:t>
            </a:fld>
            <a:endParaRPr lang="he-IL"/>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0" y="188641"/>
            <a:ext cx="8748464" cy="1152128"/>
          </a:xfrm>
        </p:spPr>
        <p:txBody>
          <a:bodyPr>
            <a:normAutofit/>
          </a:bodyPr>
          <a:lstStyle/>
          <a:p>
            <a:pPr algn="r"/>
            <a:r>
              <a:rPr lang="he-IL" b="1" dirty="0"/>
              <a:t>מפעלי חמצן וארגון בע"מ</a:t>
            </a:r>
            <a:endParaRPr lang="he-IL" dirty="0"/>
          </a:p>
        </p:txBody>
      </p:sp>
      <p:sp>
        <p:nvSpPr>
          <p:cNvPr id="3" name="כותרת משנה 2"/>
          <p:cNvSpPr>
            <a:spLocks noGrp="1"/>
          </p:cNvSpPr>
          <p:nvPr>
            <p:ph type="subTitle" idx="1"/>
          </p:nvPr>
        </p:nvSpPr>
        <p:spPr>
          <a:xfrm>
            <a:off x="755576" y="188640"/>
            <a:ext cx="8208912" cy="6669360"/>
          </a:xfrm>
        </p:spPr>
        <p:txBody>
          <a:bodyPr>
            <a:normAutofit/>
          </a:bodyPr>
          <a:lstStyle/>
          <a:p>
            <a:pPr algn="r"/>
            <a:br>
              <a:rPr lang="he-IL" dirty="0"/>
            </a:br>
            <a:endParaRPr lang="he-IL" dirty="0"/>
          </a:p>
          <a:p>
            <a:pPr algn="r"/>
            <a:endParaRPr lang="he-IL" b="1" dirty="0"/>
          </a:p>
          <a:p>
            <a:pPr algn="r"/>
            <a:endParaRPr lang="he-IL" b="1" dirty="0"/>
          </a:p>
          <a:p>
            <a:pPr algn="r"/>
            <a:r>
              <a:rPr lang="he-IL" b="1" dirty="0">
                <a:cs typeface="Aharoni" pitchFamily="2" charset="-79"/>
              </a:rPr>
              <a:t>מפעלי חמצן וארגון</a:t>
            </a:r>
            <a:r>
              <a:rPr lang="he-IL" dirty="0">
                <a:cs typeface="Aharoni" pitchFamily="2" charset="-79"/>
              </a:rPr>
              <a:t> הם היצרן והמשווק הגדול ביותר בישראל של גזים תעשייתיים :</a:t>
            </a:r>
          </a:p>
          <a:p>
            <a:pPr algn="r"/>
            <a:endParaRPr lang="he-IL" dirty="0"/>
          </a:p>
          <a:p>
            <a:pPr algn="r"/>
            <a:endParaRPr lang="he-IL" dirty="0"/>
          </a:p>
          <a:p>
            <a:pPr algn="r"/>
            <a:endParaRPr lang="he-IL" dirty="0"/>
          </a:p>
          <a:p>
            <a:pPr algn="r"/>
            <a:r>
              <a:rPr lang="he-IL" dirty="0">
                <a:cs typeface="Aharoni" pitchFamily="2" charset="-79"/>
              </a:rPr>
              <a:t>החברה מייצרת ומספקת את תצרוכת הגזים החיוניים לתעשייה, למחקר ולרפואה בישראל ומספקת שירות של התקנת מערכות ואחזקתם, ובין לקוחותיה ניתן למצוא חברות וארגונים מובילים בתעשיות המתכת, האלקטרוניקה, המיקרואלקטרוניקה, הפלסטיק, הגומי והמזון,תעשיית הביטחון והתעופה וכן בתי חולים ומעבדות, מכוני חקר, אוניברסיטאות ועוד.</a:t>
            </a:r>
            <a:endParaRPr lang="en-US" dirty="0">
              <a:cs typeface="Aharoni" pitchFamily="2" charset="-79"/>
            </a:endParaRPr>
          </a:p>
          <a:p>
            <a:pPr algn="r"/>
            <a:endParaRPr lang="he-IL" dirty="0"/>
          </a:p>
        </p:txBody>
      </p:sp>
      <p:pic>
        <p:nvPicPr>
          <p:cNvPr id="1026" name="Picture 2">
            <a:extLst>
              <a:ext uri="{C183D7F6-B498-43B3-948B-1728B52AA6E4}">
                <adec:decorative xmlns:adec="http://schemas.microsoft.com/office/drawing/2017/decorative" val="1"/>
              </a:ext>
            </a:extLst>
          </p:cNvPr>
          <p:cNvPicPr>
            <a:picLocks noChangeAspect="1" noChangeArrowheads="1"/>
          </p:cNvPicPr>
          <p:nvPr/>
        </p:nvPicPr>
        <p:blipFill>
          <a:blip r:embed="rId2" cstate="print"/>
          <a:srcRect/>
          <a:stretch>
            <a:fillRect/>
          </a:stretch>
        </p:blipFill>
        <p:spPr bwMode="auto">
          <a:xfrm flipV="1">
            <a:off x="251520" y="188652"/>
            <a:ext cx="1872208" cy="140424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דיאגרמה 5" descr="רשית גזים תעשייתיים"/>
          <p:cNvGraphicFramePr/>
          <p:nvPr>
            <p:extLst>
              <p:ext uri="{D42A27DB-BD31-4B8C-83A1-F6EECF244321}">
                <p14:modId xmlns:p14="http://schemas.microsoft.com/office/powerpoint/2010/main" val="51138887"/>
              </p:ext>
            </p:extLst>
          </p:nvPr>
        </p:nvGraphicFramePr>
        <p:xfrm>
          <a:off x="1043608" y="2924944"/>
          <a:ext cx="8100392" cy="10081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מציין מיקום של מספר שקופית 3"/>
          <p:cNvSpPr>
            <a:spLocks noGrp="1"/>
          </p:cNvSpPr>
          <p:nvPr>
            <p:ph type="sldNum" sz="quarter" idx="12"/>
          </p:nvPr>
        </p:nvSpPr>
        <p:spPr/>
        <p:txBody>
          <a:bodyPr/>
          <a:lstStyle/>
          <a:p>
            <a:fld id="{D9106FD6-144C-4B6D-AAE0-49C062EC1BCA}" type="slidenum">
              <a:rPr lang="he-IL" smtClean="0"/>
              <a:pPr/>
              <a:t>2</a:t>
            </a:fld>
            <a:endParaRPr lang="he-I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935088" y="548680"/>
            <a:ext cx="8208912" cy="5630018"/>
          </a:xfrm>
        </p:spPr>
        <p:txBody>
          <a:bodyPr>
            <a:normAutofit/>
          </a:bodyPr>
          <a:lstStyle/>
          <a:p>
            <a:pPr algn="ctr"/>
            <a:r>
              <a:rPr lang="he-IL" sz="4000" b="1" dirty="0">
                <a:cs typeface="Aharoni" pitchFamily="2" charset="-79"/>
              </a:rPr>
              <a:t>גזים למזון</a:t>
            </a:r>
            <a:br>
              <a:rPr lang="he-IL" sz="2800" b="1" dirty="0">
                <a:cs typeface="Aharoni" pitchFamily="2" charset="-79"/>
              </a:rPr>
            </a:br>
            <a:br>
              <a:rPr lang="he-IL" sz="2800" b="1" dirty="0">
                <a:cs typeface="Aharoni" pitchFamily="2" charset="-79"/>
              </a:rPr>
            </a:br>
            <a:r>
              <a:rPr lang="he-IL" sz="2800" b="1" dirty="0">
                <a:cs typeface="Aharoni" pitchFamily="2" charset="-79"/>
              </a:rPr>
              <a:t>על פי הנחיות משרד הבריאות הגזים המשמשים בתהליכי ייצור מזון והבאים במגע עם המזון, מחויבים להיות גזים ייעודיים למזון העוברים בעת הייצור והאריזה  פיקוח ובדיקות התאמה למזון. </a:t>
            </a:r>
            <a:br>
              <a:rPr lang="he-IL" sz="2800" dirty="0">
                <a:cs typeface="Aharoni" pitchFamily="2" charset="-79"/>
              </a:rPr>
            </a:br>
            <a:r>
              <a:rPr lang="he-IL" sz="2800" b="1" dirty="0">
                <a:cs typeface="Aharoni" pitchFamily="2" charset="-79"/>
              </a:rPr>
              <a:t> ייצור הגזים מחויב להיות מפוקח על ידי משרד הבריאות – שרות המזון. </a:t>
            </a:r>
            <a:br>
              <a:rPr lang="he-IL" sz="2800" dirty="0">
                <a:cs typeface="Aharoni" pitchFamily="2" charset="-79"/>
              </a:rPr>
            </a:br>
            <a:r>
              <a:rPr lang="he-IL" sz="2800" b="1" dirty="0">
                <a:cs typeface="Aharoni" pitchFamily="2" charset="-79"/>
              </a:rPr>
              <a:t> מפעלי חמצן וארגון הוסמכו כמפעל ליצור גזים למזון  ופועלים ברישיון משרד הבריאות, המחייב ולידציה שוטפת של הציוד והמערכות ושמירה על סטנדרט גבוה של פיקוח ובקרת איכות. </a:t>
            </a:r>
            <a:br>
              <a:rPr lang="he-IL" sz="2800" dirty="0">
                <a:cs typeface="Aharoni" pitchFamily="2" charset="-79"/>
              </a:rPr>
            </a:br>
            <a:br>
              <a:rPr lang="he-IL" sz="2800" dirty="0">
                <a:cs typeface="Aharoni" pitchFamily="2" charset="-79"/>
              </a:rPr>
            </a:br>
            <a:r>
              <a:rPr lang="he-IL" sz="2800" dirty="0">
                <a:cs typeface="Aharoni" pitchFamily="2" charset="-79"/>
              </a:rPr>
              <a:t> </a:t>
            </a:r>
          </a:p>
        </p:txBody>
      </p:sp>
      <p:sp>
        <p:nvSpPr>
          <p:cNvPr id="3" name="מציין מיקום של מספר שקופית 2"/>
          <p:cNvSpPr>
            <a:spLocks noGrp="1"/>
          </p:cNvSpPr>
          <p:nvPr>
            <p:ph type="sldNum" sz="quarter" idx="12"/>
          </p:nvPr>
        </p:nvSpPr>
        <p:spPr/>
        <p:txBody>
          <a:bodyPr/>
          <a:lstStyle/>
          <a:p>
            <a:fld id="{D9106FD6-144C-4B6D-AAE0-49C062EC1BCA}" type="slidenum">
              <a:rPr lang="he-IL" smtClean="0"/>
              <a:pPr/>
              <a:t>3</a:t>
            </a:fld>
            <a:endParaRPr lang="he-IL"/>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432560" y="404664"/>
            <a:ext cx="7406640" cy="1152128"/>
          </a:xfrm>
        </p:spPr>
        <p:txBody>
          <a:bodyPr/>
          <a:lstStyle/>
          <a:p>
            <a:pPr algn="ctr"/>
            <a:r>
              <a:rPr lang="he-IL" b="1" dirty="0"/>
              <a:t>חמצן- יישומים ושימושים</a:t>
            </a:r>
            <a:endParaRPr lang="he-IL" dirty="0"/>
          </a:p>
        </p:txBody>
      </p:sp>
      <p:graphicFrame>
        <p:nvGraphicFramePr>
          <p:cNvPr id="5" name="דיאגרמה 4">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61602750"/>
              </p:ext>
            </p:extLst>
          </p:nvPr>
        </p:nvGraphicFramePr>
        <p:xfrm>
          <a:off x="1247004" y="1662919"/>
          <a:ext cx="7344816"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תמונה 5" descr="https://encrypted-tbn2.gstatic.com/images?q=tbn:ANd9GcSc4fUPiz_mSzSA__FgIvanO6Q9WwllN6h5VGNnRkEGK-ynyZzOWuX_bA">
            <a:hlinkClick r:id="rId7"/>
          </p:cNvPr>
          <p:cNvPicPr/>
          <p:nvPr/>
        </p:nvPicPr>
        <p:blipFill>
          <a:blip r:embed="rId8" cstate="print"/>
          <a:srcRect/>
          <a:stretch>
            <a:fillRect/>
          </a:stretch>
        </p:blipFill>
        <p:spPr bwMode="auto">
          <a:xfrm>
            <a:off x="1331640" y="188640"/>
            <a:ext cx="952500" cy="9620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4" name="מציין מיקום של מספר שקופית 3"/>
          <p:cNvSpPr>
            <a:spLocks noGrp="1"/>
          </p:cNvSpPr>
          <p:nvPr>
            <p:ph type="sldNum" sz="quarter" idx="12"/>
          </p:nvPr>
        </p:nvSpPr>
        <p:spPr/>
        <p:txBody>
          <a:bodyPr/>
          <a:lstStyle/>
          <a:p>
            <a:fld id="{D9106FD6-144C-4B6D-AAE0-49C062EC1BCA}" type="slidenum">
              <a:rPr lang="he-IL" smtClean="0"/>
              <a:pPr/>
              <a:t>4</a:t>
            </a:fld>
            <a:endParaRPr lang="he-IL"/>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827584" y="0"/>
            <a:ext cx="7772400" cy="1169368"/>
          </a:xfrm>
        </p:spPr>
        <p:txBody>
          <a:bodyPr>
            <a:normAutofit fontScale="90000"/>
          </a:bodyPr>
          <a:lstStyle/>
          <a:p>
            <a:pPr algn="ctr"/>
            <a:br>
              <a:rPr lang="he-IL" b="1" dirty="0"/>
            </a:br>
            <a:r>
              <a:rPr lang="he-IL" b="1" dirty="0"/>
              <a:t>גז ה</a:t>
            </a:r>
            <a:r>
              <a:rPr lang="he-IL" b="1" dirty="0">
                <a:cs typeface="Aharoni" pitchFamily="2" charset="-79"/>
              </a:rPr>
              <a:t>מימן- </a:t>
            </a:r>
            <a:r>
              <a:rPr lang="en-US" b="1" dirty="0">
                <a:cs typeface="Aharoni" pitchFamily="2" charset="-79"/>
              </a:rPr>
              <a:t>H</a:t>
            </a:r>
            <a:r>
              <a:rPr lang="en-US" b="1" baseline="-25000" dirty="0">
                <a:cs typeface="Aharoni" pitchFamily="2" charset="-79"/>
              </a:rPr>
              <a:t>2</a:t>
            </a:r>
            <a:br>
              <a:rPr lang="en-US" dirty="0">
                <a:cs typeface="Aharoni" pitchFamily="2" charset="-79"/>
              </a:rPr>
            </a:br>
            <a:endParaRPr lang="he-IL" dirty="0">
              <a:cs typeface="Aharoni" pitchFamily="2" charset="-79"/>
            </a:endParaRPr>
          </a:p>
        </p:txBody>
      </p:sp>
      <p:graphicFrame>
        <p:nvGraphicFramePr>
          <p:cNvPr id="4" name="דיאגרמה 3">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744948500"/>
              </p:ext>
            </p:extLst>
          </p:nvPr>
        </p:nvGraphicFramePr>
        <p:xfrm>
          <a:off x="1835696" y="620688"/>
          <a:ext cx="7104112" cy="2736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דיאגרמה 4">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818881151"/>
              </p:ext>
            </p:extLst>
          </p:nvPr>
        </p:nvGraphicFramePr>
        <p:xfrm>
          <a:off x="1763688" y="3645024"/>
          <a:ext cx="7056784" cy="291187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6" name="תמונה 5" descr="מכונית ספורט מונעת במימן"/>
          <p:cNvPicPr/>
          <p:nvPr/>
        </p:nvPicPr>
        <p:blipFill>
          <a:blip r:embed="rId12" cstate="print"/>
          <a:srcRect/>
          <a:stretch>
            <a:fillRect/>
          </a:stretch>
        </p:blipFill>
        <p:spPr bwMode="auto">
          <a:xfrm>
            <a:off x="395536" y="188640"/>
            <a:ext cx="1224136" cy="1124744"/>
          </a:xfrm>
          <a:prstGeom prst="rect">
            <a:avLst/>
          </a:prstGeom>
          <a:ln>
            <a:noFill/>
          </a:ln>
          <a:effectLst>
            <a:softEdge rad="112500"/>
          </a:effectLst>
        </p:spPr>
      </p:pic>
      <p:sp>
        <p:nvSpPr>
          <p:cNvPr id="7" name="מציין מיקום של מספר שקופית 6"/>
          <p:cNvSpPr>
            <a:spLocks noGrp="1"/>
          </p:cNvSpPr>
          <p:nvPr>
            <p:ph type="sldNum" sz="quarter" idx="12"/>
          </p:nvPr>
        </p:nvSpPr>
        <p:spPr/>
        <p:txBody>
          <a:bodyPr/>
          <a:lstStyle/>
          <a:p>
            <a:fld id="{D9106FD6-144C-4B6D-AAE0-49C062EC1BCA}" type="slidenum">
              <a:rPr lang="he-IL" smtClean="0"/>
              <a:pPr/>
              <a:t>5</a:t>
            </a:fld>
            <a:endParaRPr lang="he-IL"/>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187624" y="0"/>
            <a:ext cx="7340352" cy="1772816"/>
          </a:xfrm>
        </p:spPr>
        <p:txBody>
          <a:bodyPr>
            <a:noAutofit/>
          </a:bodyPr>
          <a:lstStyle/>
          <a:p>
            <a:pPr algn="ctr"/>
            <a:br>
              <a:rPr lang="he-IL" sz="3600" dirty="0"/>
            </a:br>
            <a:br>
              <a:rPr lang="he-IL" sz="3600" dirty="0"/>
            </a:br>
            <a:br>
              <a:rPr lang="he-IL" sz="3600" dirty="0"/>
            </a:br>
            <a:br>
              <a:rPr lang="he-IL" sz="3600" dirty="0"/>
            </a:br>
            <a:br>
              <a:rPr lang="he-IL" sz="3600" dirty="0"/>
            </a:br>
            <a:br>
              <a:rPr lang="he-IL" sz="3600" dirty="0"/>
            </a:br>
            <a:br>
              <a:rPr lang="he-IL" sz="3600" dirty="0"/>
            </a:br>
            <a:br>
              <a:rPr lang="he-IL" sz="3600" dirty="0"/>
            </a:br>
            <a:br>
              <a:rPr lang="he-IL" sz="3600" dirty="0"/>
            </a:br>
            <a:br>
              <a:rPr lang="he-IL" sz="3600" dirty="0"/>
            </a:br>
            <a:br>
              <a:rPr lang="he-IL" sz="3600" dirty="0"/>
            </a:br>
            <a:br>
              <a:rPr lang="he-IL" sz="3600" dirty="0"/>
            </a:br>
            <a:br>
              <a:rPr lang="he-IL" sz="3600" dirty="0"/>
            </a:br>
            <a:r>
              <a:rPr lang="he-IL" sz="3600" dirty="0">
                <a:solidFill>
                  <a:schemeClr val="accent2">
                    <a:lumMod val="75000"/>
                  </a:schemeClr>
                </a:solidFill>
                <a:cs typeface="Aharoni" pitchFamily="2" charset="-79"/>
              </a:rPr>
              <a:t>גז פחמן דו-חמצני </a:t>
            </a:r>
            <a:r>
              <a:rPr lang="he-IL" sz="3600" b="1" dirty="0">
                <a:solidFill>
                  <a:schemeClr val="accent2">
                    <a:lumMod val="75000"/>
                  </a:schemeClr>
                </a:solidFill>
                <a:cs typeface="Aharoni" pitchFamily="2" charset="-79"/>
              </a:rPr>
              <a:t>–</a:t>
            </a:r>
            <a:r>
              <a:rPr lang="en-US" sz="3600" b="1" dirty="0">
                <a:solidFill>
                  <a:schemeClr val="accent2">
                    <a:lumMod val="75000"/>
                  </a:schemeClr>
                </a:solidFill>
                <a:cs typeface="Aharoni" pitchFamily="2" charset="-79"/>
              </a:rPr>
              <a:t>CO</a:t>
            </a:r>
            <a:r>
              <a:rPr lang="en-US" sz="3600" b="1" baseline="-25000" dirty="0">
                <a:solidFill>
                  <a:schemeClr val="accent2">
                    <a:lumMod val="75000"/>
                  </a:schemeClr>
                </a:solidFill>
                <a:cs typeface="Aharoni" pitchFamily="2" charset="-79"/>
              </a:rPr>
              <a:t>2(g)</a:t>
            </a:r>
            <a:br>
              <a:rPr lang="en-US" sz="3600" b="1" baseline="-25000" dirty="0">
                <a:solidFill>
                  <a:schemeClr val="accent2">
                    <a:lumMod val="75000"/>
                  </a:schemeClr>
                </a:solidFill>
                <a:cs typeface="Aharoni" pitchFamily="2" charset="-79"/>
              </a:rPr>
            </a:br>
            <a:r>
              <a:rPr lang="he-IL" sz="3600" b="1" dirty="0">
                <a:solidFill>
                  <a:schemeClr val="accent2">
                    <a:lumMod val="75000"/>
                  </a:schemeClr>
                </a:solidFill>
                <a:cs typeface="Aharoni" pitchFamily="2" charset="-79"/>
              </a:rPr>
              <a:t>קרח יבש</a:t>
            </a:r>
            <a:r>
              <a:rPr lang="en-US" sz="3600" b="1" baseline="-25000" dirty="0">
                <a:solidFill>
                  <a:schemeClr val="accent2">
                    <a:lumMod val="75000"/>
                  </a:schemeClr>
                </a:solidFill>
                <a:cs typeface="Aharoni" pitchFamily="2" charset="-79"/>
              </a:rPr>
              <a:t> </a:t>
            </a:r>
            <a:r>
              <a:rPr lang="en-US" sz="3600" b="1" dirty="0">
                <a:solidFill>
                  <a:schemeClr val="accent2">
                    <a:lumMod val="75000"/>
                  </a:schemeClr>
                </a:solidFill>
                <a:cs typeface="Aharoni" pitchFamily="2" charset="-79"/>
              </a:rPr>
              <a:t>CO</a:t>
            </a:r>
            <a:r>
              <a:rPr lang="en-US" sz="3600" b="1" baseline="-25000" dirty="0">
                <a:solidFill>
                  <a:schemeClr val="accent2">
                    <a:lumMod val="75000"/>
                  </a:schemeClr>
                </a:solidFill>
                <a:cs typeface="Aharoni" pitchFamily="2" charset="-79"/>
              </a:rPr>
              <a:t>2(s) </a:t>
            </a:r>
            <a:br>
              <a:rPr lang="en-US" sz="3600" dirty="0">
                <a:solidFill>
                  <a:schemeClr val="accent2">
                    <a:lumMod val="75000"/>
                  </a:schemeClr>
                </a:solidFill>
                <a:cs typeface="Aharoni" pitchFamily="2" charset="-79"/>
              </a:rPr>
            </a:br>
            <a:endParaRPr lang="he-IL" sz="3600" dirty="0">
              <a:solidFill>
                <a:schemeClr val="accent2">
                  <a:lumMod val="75000"/>
                </a:schemeClr>
              </a:solidFill>
              <a:cs typeface="Aharoni" pitchFamily="2" charset="-79"/>
            </a:endParaRPr>
          </a:p>
        </p:txBody>
      </p:sp>
      <p:sp>
        <p:nvSpPr>
          <p:cNvPr id="3" name="כותרת משנה 2"/>
          <p:cNvSpPr>
            <a:spLocks noGrp="1"/>
          </p:cNvSpPr>
          <p:nvPr>
            <p:ph type="subTitle" idx="1"/>
          </p:nvPr>
        </p:nvSpPr>
        <p:spPr>
          <a:xfrm>
            <a:off x="827584" y="1196752"/>
            <a:ext cx="8064896" cy="5661248"/>
          </a:xfrm>
        </p:spPr>
        <p:txBody>
          <a:bodyPr>
            <a:normAutofit fontScale="25000" lnSpcReduction="20000"/>
          </a:bodyPr>
          <a:lstStyle/>
          <a:p>
            <a:pPr algn="r"/>
            <a:endParaRPr lang="en-US" sz="7200" dirty="0">
              <a:cs typeface="Aharoni" pitchFamily="2" charset="-79"/>
            </a:endParaRPr>
          </a:p>
          <a:p>
            <a:pPr algn="r"/>
            <a:endParaRPr lang="he-IL" sz="9600" dirty="0">
              <a:cs typeface="Aharoni" pitchFamily="2" charset="-79"/>
            </a:endParaRPr>
          </a:p>
          <a:p>
            <a:pPr algn="r"/>
            <a:endParaRPr lang="he-IL" sz="9600" dirty="0">
              <a:cs typeface="Aharoni" pitchFamily="2" charset="-79"/>
            </a:endParaRPr>
          </a:p>
          <a:p>
            <a:pPr algn="r"/>
            <a:endParaRPr lang="he-IL" sz="9600" dirty="0">
              <a:cs typeface="Aharoni" pitchFamily="2" charset="-79"/>
            </a:endParaRPr>
          </a:p>
          <a:p>
            <a:pPr algn="r"/>
            <a:endParaRPr lang="he-IL" sz="9600" dirty="0">
              <a:cs typeface="Aharoni" pitchFamily="2" charset="-79"/>
            </a:endParaRPr>
          </a:p>
          <a:p>
            <a:pPr algn="r"/>
            <a:endParaRPr lang="he-IL" sz="9600" dirty="0">
              <a:cs typeface="Aharoni" pitchFamily="2" charset="-79"/>
            </a:endParaRPr>
          </a:p>
          <a:p>
            <a:pPr algn="r"/>
            <a:endParaRPr lang="he-IL" sz="9600" dirty="0">
              <a:cs typeface="Aharoni" pitchFamily="2" charset="-79"/>
            </a:endParaRPr>
          </a:p>
          <a:p>
            <a:pPr algn="r"/>
            <a:endParaRPr lang="he-IL" sz="9600" dirty="0">
              <a:cs typeface="Aharoni" pitchFamily="2" charset="-79"/>
            </a:endParaRPr>
          </a:p>
          <a:p>
            <a:pPr algn="r"/>
            <a:endParaRPr lang="he-IL" sz="9600" dirty="0">
              <a:cs typeface="Aharoni" pitchFamily="2" charset="-79"/>
            </a:endParaRPr>
          </a:p>
          <a:p>
            <a:pPr algn="r"/>
            <a:endParaRPr lang="he-IL" sz="9600" dirty="0">
              <a:cs typeface="Aharoni" pitchFamily="2" charset="-79"/>
            </a:endParaRPr>
          </a:p>
          <a:p>
            <a:pPr algn="r"/>
            <a:endParaRPr lang="he-IL" sz="6400" dirty="0">
              <a:cs typeface="Aharoni" pitchFamily="2" charset="-79"/>
            </a:endParaRPr>
          </a:p>
          <a:p>
            <a:pPr algn="r"/>
            <a:r>
              <a:rPr lang="he-IL" sz="8000" dirty="0">
                <a:cs typeface="Aharoni" pitchFamily="2" charset="-79"/>
              </a:rPr>
              <a:t>שיטת ניקוי בקרח יבש מיושמת בתחומים רבים בתעשייה. </a:t>
            </a:r>
            <a:endParaRPr lang="en-US" sz="8000" dirty="0">
              <a:cs typeface="Aharoni" pitchFamily="2" charset="-79"/>
            </a:endParaRPr>
          </a:p>
          <a:p>
            <a:pPr algn="r"/>
            <a:r>
              <a:rPr lang="he-IL" sz="8000" dirty="0">
                <a:cs typeface="Aharoni" pitchFamily="2" charset="-79"/>
              </a:rPr>
              <a:t>הניקוי מתבצע ע"י התזת קרח יבש במשולב עם אוויר בספיקות גבוהות, לשיטה יתרונות רבים כגון </a:t>
            </a:r>
            <a:endParaRPr lang="en-US" sz="8000" dirty="0">
              <a:cs typeface="Aharoni" pitchFamily="2" charset="-79"/>
            </a:endParaRPr>
          </a:p>
          <a:p>
            <a:pPr algn="r"/>
            <a:r>
              <a:rPr lang="en-US" sz="8000" dirty="0">
                <a:cs typeface="Aharoni" pitchFamily="2" charset="-79"/>
              </a:rPr>
              <a:t>·         </a:t>
            </a:r>
            <a:r>
              <a:rPr lang="he-IL" sz="8000" dirty="0">
                <a:cs typeface="Aharoni" pitchFamily="2" charset="-79"/>
              </a:rPr>
              <a:t>אינו משאיר פסולת משנית. </a:t>
            </a:r>
            <a:endParaRPr lang="en-US" sz="8000" dirty="0">
              <a:cs typeface="Aharoni" pitchFamily="2" charset="-79"/>
            </a:endParaRPr>
          </a:p>
          <a:p>
            <a:pPr algn="r"/>
            <a:r>
              <a:rPr lang="en-US" sz="8000" dirty="0">
                <a:cs typeface="Aharoni" pitchFamily="2" charset="-79"/>
              </a:rPr>
              <a:t>·         </a:t>
            </a:r>
            <a:r>
              <a:rPr lang="he-IL" sz="8000" dirty="0">
                <a:cs typeface="Aharoni" pitchFamily="2" charset="-79"/>
              </a:rPr>
              <a:t>מסיר לכלוכים ללא שימוש בחומרים מסוכנים.</a:t>
            </a:r>
            <a:r>
              <a:rPr lang="en-US" sz="8000" dirty="0">
                <a:cs typeface="Aharoni" pitchFamily="2" charset="-79"/>
              </a:rPr>
              <a:t> </a:t>
            </a:r>
          </a:p>
          <a:p>
            <a:pPr algn="r"/>
            <a:r>
              <a:rPr lang="en-US" sz="8000" dirty="0">
                <a:cs typeface="Aharoni" pitchFamily="2" charset="-79"/>
              </a:rPr>
              <a:t>·         </a:t>
            </a:r>
            <a:r>
              <a:rPr lang="he-IL" sz="8000" dirty="0">
                <a:cs typeface="Aharoni" pitchFamily="2" charset="-79"/>
              </a:rPr>
              <a:t>קרח יבש בטיחותי וידידותי לסביבה.</a:t>
            </a:r>
            <a:r>
              <a:rPr lang="en-US" sz="8000" dirty="0">
                <a:cs typeface="Aharoni" pitchFamily="2" charset="-79"/>
              </a:rPr>
              <a:t> </a:t>
            </a:r>
          </a:p>
          <a:p>
            <a:pPr algn="r"/>
            <a:r>
              <a:rPr lang="he-IL" sz="8000" dirty="0">
                <a:cs typeface="Aharoni" pitchFamily="2" charset="-79"/>
              </a:rPr>
              <a:t> </a:t>
            </a:r>
          </a:p>
          <a:p>
            <a:pPr algn="r"/>
            <a:endParaRPr lang="he-IL" sz="6400" dirty="0">
              <a:cs typeface="Aharoni" pitchFamily="2" charset="-79"/>
            </a:endParaRPr>
          </a:p>
          <a:p>
            <a:pPr algn="r"/>
            <a:r>
              <a:rPr lang="he-IL" sz="6400" dirty="0">
                <a:cs typeface="Aharoni" pitchFamily="2" charset="-79"/>
              </a:rPr>
              <a:t> </a:t>
            </a:r>
          </a:p>
          <a:p>
            <a:pPr algn="r"/>
            <a:endParaRPr lang="en-US" sz="7200" dirty="0">
              <a:cs typeface="Aharoni" pitchFamily="2" charset="-79"/>
            </a:endParaRPr>
          </a:p>
          <a:p>
            <a:endParaRPr lang="he-IL" dirty="0"/>
          </a:p>
        </p:txBody>
      </p:sp>
      <p:graphicFrame>
        <p:nvGraphicFramePr>
          <p:cNvPr id="4" name="דיאגרמה 3">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887336368"/>
              </p:ext>
            </p:extLst>
          </p:nvPr>
        </p:nvGraphicFramePr>
        <p:xfrm>
          <a:off x="1115616" y="1196752"/>
          <a:ext cx="7560840" cy="3760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מציין מיקום של מספר שקופית 4"/>
          <p:cNvSpPr>
            <a:spLocks noGrp="1"/>
          </p:cNvSpPr>
          <p:nvPr>
            <p:ph type="sldNum" sz="quarter" idx="12"/>
          </p:nvPr>
        </p:nvSpPr>
        <p:spPr/>
        <p:txBody>
          <a:bodyPr/>
          <a:lstStyle/>
          <a:p>
            <a:fld id="{D9106FD6-144C-4B6D-AAE0-49C062EC1BCA}" type="slidenum">
              <a:rPr lang="he-IL" smtClean="0"/>
              <a:pPr/>
              <a:t>6</a:t>
            </a:fld>
            <a:endParaRPr lang="he-IL"/>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611560" y="188641"/>
            <a:ext cx="7772400" cy="1470025"/>
          </a:xfrm>
        </p:spPr>
        <p:txBody>
          <a:bodyPr>
            <a:normAutofit/>
          </a:bodyPr>
          <a:lstStyle/>
          <a:p>
            <a:pPr algn="ctr"/>
            <a:r>
              <a:rPr lang="he-IL" b="1" dirty="0"/>
              <a:t>ארגון- </a:t>
            </a:r>
            <a:r>
              <a:rPr lang="en-US" b="1" dirty="0" err="1"/>
              <a:t>Ar</a:t>
            </a:r>
            <a:br>
              <a:rPr lang="he-IL" b="1" dirty="0"/>
            </a:br>
            <a:endParaRPr lang="he-IL" dirty="0"/>
          </a:p>
        </p:txBody>
      </p:sp>
      <p:graphicFrame>
        <p:nvGraphicFramePr>
          <p:cNvPr id="4" name="דיאגרמה 3">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705900783"/>
              </p:ext>
            </p:extLst>
          </p:nvPr>
        </p:nvGraphicFramePr>
        <p:xfrm>
          <a:off x="1187624" y="1556792"/>
          <a:ext cx="7776864"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תמונה 4" descr="https://encrypted-tbn1.gstatic.com/images?q=tbn:ANd9GcTEr9iAwH23uutfDl0SwzaHmtIgQqFLOex0EsrXl7o7Irvo9HRT85OD5zA">
            <a:hlinkClick r:id="rId7"/>
          </p:cNvPr>
          <p:cNvPicPr/>
          <p:nvPr/>
        </p:nvPicPr>
        <p:blipFill>
          <a:blip r:embed="rId8" cstate="print"/>
          <a:srcRect/>
          <a:stretch>
            <a:fillRect/>
          </a:stretch>
        </p:blipFill>
        <p:spPr bwMode="auto">
          <a:xfrm>
            <a:off x="1547664" y="404664"/>
            <a:ext cx="838200" cy="838200"/>
          </a:xfrm>
          <a:prstGeom prst="rect">
            <a:avLst/>
          </a:prstGeom>
          <a:ln>
            <a:solidFill>
              <a:srgbClr val="92D050"/>
            </a:solidFill>
          </a:ln>
          <a:effectLst>
            <a:softEdge rad="112500"/>
          </a:effectLst>
        </p:spPr>
      </p:pic>
      <p:sp>
        <p:nvSpPr>
          <p:cNvPr id="6" name="מציין מיקום של מספר שקופית 5"/>
          <p:cNvSpPr>
            <a:spLocks noGrp="1"/>
          </p:cNvSpPr>
          <p:nvPr>
            <p:ph type="sldNum" sz="quarter" idx="12"/>
          </p:nvPr>
        </p:nvSpPr>
        <p:spPr/>
        <p:txBody>
          <a:bodyPr/>
          <a:lstStyle/>
          <a:p>
            <a:fld id="{D9106FD6-144C-4B6D-AAE0-49C062EC1BCA}" type="slidenum">
              <a:rPr lang="he-IL" smtClean="0"/>
              <a:pPr/>
              <a:t>7</a:t>
            </a:fld>
            <a:endParaRPr lang="he-IL"/>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547664" y="17818"/>
            <a:ext cx="7772400" cy="1470025"/>
          </a:xfr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he-IL" b="1" dirty="0">
                <a:ln w="11430"/>
                <a:solidFill>
                  <a:schemeClr val="accent3">
                    <a:lumMod val="75000"/>
                  </a:schemeClr>
                </a:solidFill>
                <a:effectLst>
                  <a:outerShdw blurRad="50800" dist="39000" dir="5460000" algn="tl">
                    <a:srgbClr val="000000">
                      <a:alpha val="38000"/>
                    </a:srgbClr>
                  </a:outerShdw>
                </a:effectLst>
              </a:rPr>
              <a:t>הליום-</a:t>
            </a:r>
            <a:r>
              <a:rPr lang="en-US" b="1" dirty="0">
                <a:ln w="11430"/>
                <a:solidFill>
                  <a:schemeClr val="accent3">
                    <a:lumMod val="75000"/>
                  </a:schemeClr>
                </a:solidFill>
                <a:effectLst>
                  <a:outerShdw blurRad="50800" dist="39000" dir="5460000" algn="tl">
                    <a:srgbClr val="000000">
                      <a:alpha val="38000"/>
                    </a:srgbClr>
                  </a:outerShdw>
                </a:effectLst>
              </a:rPr>
              <a:t> </a:t>
            </a:r>
            <a:r>
              <a:rPr lang="en-GB" b="1" dirty="0">
                <a:ln w="11430"/>
                <a:solidFill>
                  <a:schemeClr val="accent3">
                    <a:lumMod val="75000"/>
                  </a:schemeClr>
                </a:solidFill>
                <a:effectLst>
                  <a:outerShdw blurRad="50800" dist="39000" dir="5460000" algn="tl">
                    <a:srgbClr val="000000">
                      <a:alpha val="38000"/>
                    </a:srgbClr>
                  </a:outerShdw>
                </a:effectLst>
              </a:rPr>
              <a:t>He </a:t>
            </a:r>
            <a:br>
              <a:rPr lang="he-IL" b="1" dirty="0">
                <a:ln w="11430"/>
                <a:solidFill>
                  <a:schemeClr val="accent3">
                    <a:lumMod val="75000"/>
                  </a:schemeClr>
                </a:solidFill>
                <a:effectLst>
                  <a:outerShdw blurRad="50800" dist="39000" dir="5460000" algn="tl">
                    <a:srgbClr val="000000">
                      <a:alpha val="38000"/>
                    </a:srgbClr>
                  </a:outerShdw>
                </a:effectLst>
              </a:rPr>
            </a:br>
            <a:endParaRPr lang="he-IL" b="1" dirty="0">
              <a:ln w="11430"/>
              <a:solidFill>
                <a:schemeClr val="accent3">
                  <a:lumMod val="75000"/>
                </a:schemeClr>
              </a:solidFill>
              <a:effectLst>
                <a:outerShdw blurRad="50800" dist="39000" dir="5460000" algn="tl">
                  <a:srgbClr val="000000">
                    <a:alpha val="38000"/>
                  </a:srgbClr>
                </a:outerShdw>
              </a:effectLst>
            </a:endParaRPr>
          </a:p>
        </p:txBody>
      </p:sp>
      <p:graphicFrame>
        <p:nvGraphicFramePr>
          <p:cNvPr id="4" name="דיאגרמה 3">
            <a:extLs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1535612420"/>
              </p:ext>
            </p:extLst>
          </p:nvPr>
        </p:nvGraphicFramePr>
        <p:xfrm>
          <a:off x="899592" y="1124744"/>
          <a:ext cx="8064896"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תמונה 4" descr="https://encrypted-tbn1.gstatic.com/images?q=tbn:ANd9GcSww2T_b9b-1a4zdeZE86sx09NDsRKZAC-aJbOjUWK3KoprD4eHB-fBRBU">
            <a:hlinkClick r:id="rId7"/>
          </p:cNvPr>
          <p:cNvPicPr/>
          <p:nvPr/>
        </p:nvPicPr>
        <p:blipFill>
          <a:blip r:embed="rId8" cstate="print"/>
          <a:srcRect/>
          <a:stretch>
            <a:fillRect/>
          </a:stretch>
        </p:blipFill>
        <p:spPr bwMode="auto">
          <a:xfrm>
            <a:off x="1115616" y="260648"/>
            <a:ext cx="1000125" cy="1076325"/>
          </a:xfrm>
          <a:prstGeom prst="rect">
            <a:avLst/>
          </a:prstGeom>
          <a:noFill/>
          <a:ln w="9525">
            <a:noFill/>
            <a:miter lim="800000"/>
            <a:headEnd/>
            <a:tailEnd/>
          </a:ln>
        </p:spPr>
      </p:pic>
      <p:sp>
        <p:nvSpPr>
          <p:cNvPr id="6" name="מציין מיקום של מספר שקופית 5"/>
          <p:cNvSpPr>
            <a:spLocks noGrp="1"/>
          </p:cNvSpPr>
          <p:nvPr>
            <p:ph type="sldNum" sz="quarter" idx="12"/>
          </p:nvPr>
        </p:nvSpPr>
        <p:spPr/>
        <p:txBody>
          <a:bodyPr/>
          <a:lstStyle/>
          <a:p>
            <a:fld id="{D9106FD6-144C-4B6D-AAE0-49C062EC1BCA}" type="slidenum">
              <a:rPr lang="he-IL" smtClean="0"/>
              <a:pPr/>
              <a:t>8</a:t>
            </a:fld>
            <a:endParaRPr lang="he-IL"/>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גילה אופקית 3">
            <a:extLst>
              <a:ext uri="{C183D7F6-B498-43B3-948B-1728B52AA6E4}">
                <adec:decorative xmlns:adec="http://schemas.microsoft.com/office/drawing/2017/decorative" val="1"/>
              </a:ext>
            </a:extLst>
          </p:cNvPr>
          <p:cNvSpPr/>
          <p:nvPr/>
        </p:nvSpPr>
        <p:spPr>
          <a:xfrm>
            <a:off x="755576" y="476672"/>
            <a:ext cx="8100392" cy="6305128"/>
          </a:xfrm>
          <a:prstGeom prst="horizontalScroll">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2" name="כותרת 1"/>
          <p:cNvSpPr>
            <a:spLocks noGrp="1"/>
          </p:cNvSpPr>
          <p:nvPr>
            <p:ph type="ctrTitle"/>
          </p:nvPr>
        </p:nvSpPr>
        <p:spPr>
          <a:xfrm>
            <a:off x="1619672" y="404664"/>
            <a:ext cx="6908304" cy="1052736"/>
          </a:xfrm>
        </p:spPr>
        <p:txBody>
          <a:bodyPr>
            <a:normAutofit fontScale="90000"/>
          </a:bodyPr>
          <a:lstStyle/>
          <a:p>
            <a:pPr algn="ctr"/>
            <a:r>
              <a:rPr lang="he-IL" dirty="0"/>
              <a:t>חנקן </a:t>
            </a:r>
            <a:r>
              <a:rPr lang="en-GB" dirty="0"/>
              <a:t>N</a:t>
            </a:r>
            <a:r>
              <a:rPr lang="en-GB" baseline="-25000" dirty="0"/>
              <a:t>2</a:t>
            </a:r>
            <a:r>
              <a:rPr lang="en-GB" dirty="0"/>
              <a:t> </a:t>
            </a:r>
            <a:br>
              <a:rPr lang="he-IL" b="1" dirty="0"/>
            </a:br>
            <a:endParaRPr lang="he-IL" dirty="0"/>
          </a:p>
        </p:txBody>
      </p:sp>
      <p:sp>
        <p:nvSpPr>
          <p:cNvPr id="3" name="כותרת משנה 2"/>
          <p:cNvSpPr>
            <a:spLocks noGrp="1"/>
          </p:cNvSpPr>
          <p:nvPr>
            <p:ph type="subTitle" idx="1"/>
          </p:nvPr>
        </p:nvSpPr>
        <p:spPr>
          <a:xfrm>
            <a:off x="1439784" y="1457400"/>
            <a:ext cx="7402464" cy="5661248"/>
          </a:xfrm>
        </p:spPr>
        <p:txBody>
          <a:bodyPr>
            <a:normAutofit/>
          </a:bodyPr>
          <a:lstStyle/>
          <a:p>
            <a:pPr marL="401638" indent="-401638" algn="r">
              <a:lnSpc>
                <a:spcPct val="120000"/>
              </a:lnSpc>
              <a:buFont typeface="Wingdings" panose="05000000000000000000" pitchFamily="2" charset="2"/>
              <a:buChar char="§"/>
            </a:pPr>
            <a:r>
              <a:rPr lang="he-IL" sz="2800" dirty="0"/>
              <a:t>מצוי באוויר בריכוז של 78% </a:t>
            </a:r>
          </a:p>
          <a:p>
            <a:pPr marL="401638" indent="-401638" algn="r">
              <a:lnSpc>
                <a:spcPct val="120000"/>
              </a:lnSpc>
              <a:buFont typeface="Wingdings" panose="05000000000000000000" pitchFamily="2" charset="2"/>
              <a:buChar char="§"/>
            </a:pPr>
            <a:r>
              <a:rPr lang="he-IL" sz="2800" dirty="0"/>
              <a:t>גז אינרטי שכמעט ואינו יוצר ריאקציה עם יסודות אחרים</a:t>
            </a:r>
          </a:p>
          <a:p>
            <a:pPr marL="401638" indent="-401638" algn="r">
              <a:lnSpc>
                <a:spcPct val="120000"/>
              </a:lnSpc>
              <a:buFont typeface="Wingdings" panose="05000000000000000000" pitchFamily="2" charset="2"/>
              <a:buChar char="§"/>
            </a:pPr>
            <a:r>
              <a:rPr lang="he-IL" sz="2800" dirty="0"/>
              <a:t>ממלא תפקיד חשוב בתעשיות המזון, המתכת והאלקטרוניקה</a:t>
            </a:r>
          </a:p>
          <a:p>
            <a:pPr marL="401638" indent="-401638" algn="r">
              <a:lnSpc>
                <a:spcPct val="120000"/>
              </a:lnSpc>
              <a:buFont typeface="Wingdings" panose="05000000000000000000" pitchFamily="2" charset="2"/>
              <a:buChar char="§"/>
            </a:pPr>
            <a:r>
              <a:rPr lang="he-IL" sz="2800" dirty="0"/>
              <a:t>במצבו הנוזלי הוא נשמר בטמפרטורה של </a:t>
            </a:r>
            <a:r>
              <a:rPr lang="en-US" sz="2800" dirty="0"/>
              <a:t>-196⁰C</a:t>
            </a:r>
            <a:endParaRPr lang="he-IL" sz="2800" dirty="0"/>
          </a:p>
          <a:p>
            <a:pPr marL="401638" indent="-401638" algn="r">
              <a:lnSpc>
                <a:spcPct val="120000"/>
              </a:lnSpc>
              <a:buFont typeface="Wingdings" panose="05000000000000000000" pitchFamily="2" charset="2"/>
              <a:buChar char="§"/>
            </a:pPr>
            <a:r>
              <a:rPr lang="he-IL" sz="2800" dirty="0"/>
              <a:t>משמש לצרכי קירור.</a:t>
            </a:r>
            <a:r>
              <a:rPr lang="he-IL" sz="2400" dirty="0"/>
              <a:t> </a:t>
            </a:r>
          </a:p>
          <a:p>
            <a:pPr marL="484632" indent="-457200" algn="r">
              <a:buFont typeface="Wingdings" panose="05000000000000000000" pitchFamily="2" charset="2"/>
              <a:buChar char="§"/>
            </a:pPr>
            <a:endParaRPr lang="he-IL" sz="1000" dirty="0"/>
          </a:p>
          <a:p>
            <a:pPr marL="484632" indent="-457200">
              <a:buFont typeface="Wingdings" panose="05000000000000000000" pitchFamily="2" charset="2"/>
              <a:buChar char="§"/>
            </a:pPr>
            <a:endParaRPr lang="he-IL" sz="1000" dirty="0"/>
          </a:p>
        </p:txBody>
      </p:sp>
      <p:sp>
        <p:nvSpPr>
          <p:cNvPr id="5" name="מציין מיקום של מספר שקופית 4"/>
          <p:cNvSpPr>
            <a:spLocks noGrp="1"/>
          </p:cNvSpPr>
          <p:nvPr>
            <p:ph type="sldNum" sz="quarter" idx="12"/>
          </p:nvPr>
        </p:nvSpPr>
        <p:spPr/>
        <p:txBody>
          <a:bodyPr/>
          <a:lstStyle/>
          <a:p>
            <a:fld id="{D9106FD6-144C-4B6D-AAE0-49C062EC1BCA}" type="slidenum">
              <a:rPr lang="he-IL" smtClean="0"/>
              <a:pPr/>
              <a:t>9</a:t>
            </a:fld>
            <a:endParaRPr lang="he-IL"/>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מפנה השמש">
  <a:themeElements>
    <a:clrScheme name="מפנה השמש">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מפנה השמש">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מפנה השמש">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1709</TotalTime>
  <Words>1038</Words>
  <Application>Microsoft Office PowerPoint</Application>
  <PresentationFormat>On-screen Show (4:3)</PresentationFormat>
  <Paragraphs>135</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AGA Arabesque</vt:lpstr>
      <vt:lpstr>Agency FB</vt:lpstr>
      <vt:lpstr>Aharoni</vt:lpstr>
      <vt:lpstr>Arial</vt:lpstr>
      <vt:lpstr>Calibri</vt:lpstr>
      <vt:lpstr>Gill Sans MT</vt:lpstr>
      <vt:lpstr>Verdana</vt:lpstr>
      <vt:lpstr>Wingdings</vt:lpstr>
      <vt:lpstr>Wingdings 2</vt:lpstr>
      <vt:lpstr>מפנה השמש</vt:lpstr>
      <vt:lpstr>                  השתלמות מורי כימיה בטכניון, תשע"ה, 2014/2015 כימטק  פעילות לתלמידים שקשורה למפעל בתעשייה הכימית בישראל   מרכזת ומנחת הקורס: ד"ר אורית הרשקוביץ מוגש ע"י: ח'אלד מסאלחה          נרימאן חכים</vt:lpstr>
      <vt:lpstr>מפעלי חמצן וארגון בע"מ</vt:lpstr>
      <vt:lpstr>גזים למזון  על פי הנחיות משרד הבריאות הגזים המשמשים בתהליכי ייצור מזון והבאים במגע עם המזון, מחויבים להיות גזים ייעודיים למזון העוברים בעת הייצור והאריזה  פיקוח ובדיקות התאמה למזון.   ייצור הגזים מחויב להיות מפוקח על ידי משרד הבריאות – שרות המזון.   מפעלי חמצן וארגון הוסמכו כמפעל ליצור גזים למזון  ופועלים ברישיון משרד הבריאות, המחייב ולידציה שוטפת של הציוד והמערכות ושמירה על סטנדרט גבוה של פיקוח ובקרת איכות.    </vt:lpstr>
      <vt:lpstr>חמצן- יישומים ושימושים</vt:lpstr>
      <vt:lpstr> גז המימן- H2 </vt:lpstr>
      <vt:lpstr>             גז פחמן דו-חמצני –CO2(g) קרח יבש CO2(s)  </vt:lpstr>
      <vt:lpstr>ארגון- Ar </vt:lpstr>
      <vt:lpstr>הליום- He  </vt:lpstr>
      <vt:lpstr>חנקן N2  </vt:lpstr>
      <vt:lpstr>חנקןN2  - יישומים ושימושים </vt:lpstr>
      <vt:lpstr>  אצטילן (C2H2) - שימושים</vt:lpstr>
      <vt:lpstr>           ארסיין- AsH3</vt:lpstr>
      <vt:lpstr>גליום ארסניד   GaAs  </vt:lpstr>
      <vt:lpstr>כמה עובדות אודות גליום ארסניד</vt:lpstr>
      <vt:lpstr>מקורות</vt:lpstr>
    </vt:vector>
  </TitlesOfParts>
  <Company>HELL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השתלמות מורי כימיה בטכניון, תשע"ה,  2014/2015  פעילות לתלמידים שקשורה למפעל בתעשייה הכימית בישראל   מרכזת ומנחת הקורס: ד"ר אורית הרשקוביץ מוגש ע"י: ח'אלד מסאלחה                  נרימאן חכים</dc:title>
  <dc:creator>Bill Gates</dc:creator>
  <cp:lastModifiedBy>Shelly Livne</cp:lastModifiedBy>
  <cp:revision>17</cp:revision>
  <dcterms:created xsi:type="dcterms:W3CDTF">2015-01-23T12:00:59Z</dcterms:created>
  <dcterms:modified xsi:type="dcterms:W3CDTF">2025-12-04T13:41:33Z</dcterms:modified>
</cp:coreProperties>
</file>