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2"/>
  </p:sldMasterIdLst>
  <p:notesMasterIdLst>
    <p:notesMasterId r:id="rId15"/>
  </p:notesMasterIdLst>
  <p:handoutMasterIdLst>
    <p:handoutMasterId r:id="rId16"/>
  </p:handoutMasterIdLst>
  <p:sldIdLst>
    <p:sldId id="256" r:id="rId3"/>
    <p:sldId id="257" r:id="rId4"/>
    <p:sldId id="260" r:id="rId5"/>
    <p:sldId id="265" r:id="rId6"/>
    <p:sldId id="268" r:id="rId7"/>
    <p:sldId id="273" r:id="rId8"/>
    <p:sldId id="267" r:id="rId9"/>
    <p:sldId id="262" r:id="rId10"/>
    <p:sldId id="270" r:id="rId11"/>
    <p:sldId id="269" r:id="rId12"/>
    <p:sldId id="272"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8" d="100"/>
          <a:sy n="88" d="100"/>
        </p:scale>
        <p:origin x="322" y="67"/>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7B0222-61A7-4AC3-B8A1-55726EB0E6FA}" type="doc">
      <dgm:prSet loTypeId="urn:microsoft.com/office/officeart/2011/layout/HexagonRadial" loCatId="cycle" qsTypeId="urn:microsoft.com/office/officeart/2005/8/quickstyle/simple4" qsCatId="simple" csTypeId="urn:microsoft.com/office/officeart/2005/8/colors/accent1_2" csCatId="accent1" phldr="1"/>
      <dgm:spPr/>
      <dgm:t>
        <a:bodyPr/>
        <a:lstStyle/>
        <a:p>
          <a:pPr algn="r" rtl="1"/>
          <a:endParaRPr lang="he-IL"/>
        </a:p>
      </dgm:t>
    </dgm:pt>
    <dgm:pt modelId="{B5DBE733-58F8-4033-8CFB-FFFFE640A03E}">
      <dgm:prSet phldrT="[טקסט]" custT="1"/>
      <dgm:spPr/>
      <dgm:t>
        <a:bodyPr/>
        <a:lstStyle/>
        <a:p>
          <a:pPr algn="r" rtl="1"/>
          <a:r>
            <a:rPr lang="he-IL" sz="2000" b="1" dirty="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מהלך העבודה</a:t>
          </a:r>
        </a:p>
      </dgm:t>
    </dgm:pt>
    <dgm:pt modelId="{DEC19D51-529E-4667-8EDD-B24C688DD3A4}" type="parTrans" cxnId="{536F3653-1261-4E17-BCAC-22DCEB3EDF33}">
      <dgm:prSet/>
      <dgm:spPr/>
      <dgm:t>
        <a:bodyPr/>
        <a:lstStyle/>
        <a:p>
          <a:pPr algn="r" rtl="1"/>
          <a:endParaRPr lang="he-IL" b="1">
            <a:solidFill>
              <a:schemeClr val="accent6">
                <a:lumMod val="75000"/>
              </a:schemeClr>
            </a:solidFill>
          </a:endParaRPr>
        </a:p>
      </dgm:t>
    </dgm:pt>
    <dgm:pt modelId="{6E39C753-D22C-4715-9D0A-B237BEB60CDF}" type="sibTrans" cxnId="{536F3653-1261-4E17-BCAC-22DCEB3EDF33}">
      <dgm:prSet/>
      <dgm:spPr/>
      <dgm:t>
        <a:bodyPr/>
        <a:lstStyle/>
        <a:p>
          <a:pPr algn="r" rtl="1"/>
          <a:endParaRPr lang="he-IL" b="1">
            <a:solidFill>
              <a:schemeClr val="accent6">
                <a:lumMod val="75000"/>
              </a:schemeClr>
            </a:solidFill>
          </a:endParaRPr>
        </a:p>
      </dgm:t>
    </dgm:pt>
    <dgm:pt modelId="{7059DE91-9AC2-4DEF-838F-907CE8D68548}">
      <dgm:prSet phldrT="[טקסט]"/>
      <dgm:spPr/>
      <dgm:t>
        <a:bodyPr/>
        <a:lstStyle/>
        <a:p>
          <a:pPr algn="r" rtl="1"/>
          <a:r>
            <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פרומו – תחילת השנה</a:t>
          </a:r>
        </a:p>
      </dgm:t>
    </dgm:pt>
    <dgm:pt modelId="{4968AAC2-04FF-4BAB-AC22-2EB09A4AC351}" type="parTrans" cxnId="{02C597FB-9525-4A76-8FA5-40AB103C6E46}">
      <dgm:prSet/>
      <dgm:spPr/>
      <dgm:t>
        <a:bodyPr/>
        <a:lstStyle/>
        <a:p>
          <a:pPr algn="r" rtl="1"/>
          <a:endParaRPr lang="he-IL" b="1">
            <a:solidFill>
              <a:schemeClr val="accent6">
                <a:lumMod val="75000"/>
              </a:schemeClr>
            </a:solidFill>
          </a:endParaRPr>
        </a:p>
      </dgm:t>
    </dgm:pt>
    <dgm:pt modelId="{C4744FB1-3692-4E7E-B3DF-380239519421}" type="sibTrans" cxnId="{02C597FB-9525-4A76-8FA5-40AB103C6E46}">
      <dgm:prSet/>
      <dgm:spPr/>
      <dgm:t>
        <a:bodyPr/>
        <a:lstStyle/>
        <a:p>
          <a:pPr algn="r" rtl="1"/>
          <a:endParaRPr lang="he-IL" b="1">
            <a:solidFill>
              <a:schemeClr val="accent6">
                <a:lumMod val="75000"/>
              </a:schemeClr>
            </a:solidFill>
          </a:endParaRPr>
        </a:p>
      </dgm:t>
    </dgm:pt>
    <dgm:pt modelId="{32B965C3-1914-4CF4-8E5B-4E6519B2EB6B}">
      <dgm:prSet phldrT="[טקסט]"/>
      <dgm:spPr/>
      <dgm:t>
        <a:bodyPr/>
        <a:lstStyle/>
        <a:p>
          <a:pPr algn="r" rtl="1"/>
          <a:r>
            <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הוראת הנושא בכיתה</a:t>
          </a:r>
        </a:p>
      </dgm:t>
    </dgm:pt>
    <dgm:pt modelId="{BC644C63-61E5-4A55-971A-F725C421F0DE}" type="parTrans" cxnId="{857E99EB-6EC3-4F42-A22F-8962B6C7D06E}">
      <dgm:prSet/>
      <dgm:spPr/>
      <dgm:t>
        <a:bodyPr/>
        <a:lstStyle/>
        <a:p>
          <a:pPr algn="r" rtl="1"/>
          <a:endParaRPr lang="he-IL" b="1">
            <a:solidFill>
              <a:schemeClr val="accent6">
                <a:lumMod val="75000"/>
              </a:schemeClr>
            </a:solidFill>
          </a:endParaRPr>
        </a:p>
      </dgm:t>
    </dgm:pt>
    <dgm:pt modelId="{AB3170DB-C340-4AFB-A73C-4B0780BB34AE}" type="sibTrans" cxnId="{857E99EB-6EC3-4F42-A22F-8962B6C7D06E}">
      <dgm:prSet/>
      <dgm:spPr/>
      <dgm:t>
        <a:bodyPr/>
        <a:lstStyle/>
        <a:p>
          <a:pPr algn="r" rtl="1"/>
          <a:endParaRPr lang="he-IL" b="1">
            <a:solidFill>
              <a:schemeClr val="accent6">
                <a:lumMod val="75000"/>
              </a:schemeClr>
            </a:solidFill>
          </a:endParaRPr>
        </a:p>
      </dgm:t>
    </dgm:pt>
    <dgm:pt modelId="{A334F331-6DC7-4A23-B461-6B3A5D212575}">
      <dgm:prSet phldrT="[טקסט]"/>
      <dgm:spPr/>
      <dgm:t>
        <a:bodyPr/>
        <a:lstStyle/>
        <a:p>
          <a:pPr algn="r" rtl="1"/>
          <a:r>
            <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ש.ב. – בירור ברשת  מהו  "יום המול"</a:t>
          </a:r>
        </a:p>
      </dgm:t>
    </dgm:pt>
    <dgm:pt modelId="{CBE2C959-97DB-489A-9AC6-E84ACB38F4C8}" type="parTrans" cxnId="{C02B269D-9C96-47FB-9DE7-FB0912D328D4}">
      <dgm:prSet/>
      <dgm:spPr/>
      <dgm:t>
        <a:bodyPr/>
        <a:lstStyle/>
        <a:p>
          <a:pPr algn="r" rtl="1"/>
          <a:endParaRPr lang="he-IL" b="1">
            <a:solidFill>
              <a:schemeClr val="accent6">
                <a:lumMod val="75000"/>
              </a:schemeClr>
            </a:solidFill>
          </a:endParaRPr>
        </a:p>
      </dgm:t>
    </dgm:pt>
    <dgm:pt modelId="{B7850B6E-5DEF-482B-982B-DCB89930E486}" type="sibTrans" cxnId="{C02B269D-9C96-47FB-9DE7-FB0912D328D4}">
      <dgm:prSet/>
      <dgm:spPr/>
      <dgm:t>
        <a:bodyPr/>
        <a:lstStyle/>
        <a:p>
          <a:pPr algn="r" rtl="1"/>
          <a:endParaRPr lang="he-IL" b="1">
            <a:solidFill>
              <a:schemeClr val="accent6">
                <a:lumMod val="75000"/>
              </a:schemeClr>
            </a:solidFill>
          </a:endParaRPr>
        </a:p>
      </dgm:t>
    </dgm:pt>
    <dgm:pt modelId="{3ED00B4E-3800-4316-8925-76FCA9E723E2}">
      <dgm:prSet phldrT="[טקסט]"/>
      <dgm:spPr/>
      <dgm:t>
        <a:bodyPr/>
        <a:lstStyle/>
        <a:p>
          <a:pPr algn="r" rtl="1"/>
          <a:r>
            <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דיון כיתתי – רעיונות להפעלה</a:t>
          </a:r>
        </a:p>
      </dgm:t>
    </dgm:pt>
    <dgm:pt modelId="{727DD9C8-B62F-4F35-A496-7AF63EE3B6F2}" type="parTrans" cxnId="{E8039605-CB48-4C57-806C-2A3A82A57DDF}">
      <dgm:prSet/>
      <dgm:spPr/>
      <dgm:t>
        <a:bodyPr/>
        <a:lstStyle/>
        <a:p>
          <a:pPr algn="r" rtl="1"/>
          <a:endParaRPr lang="he-IL" b="1">
            <a:solidFill>
              <a:schemeClr val="accent6">
                <a:lumMod val="75000"/>
              </a:schemeClr>
            </a:solidFill>
          </a:endParaRPr>
        </a:p>
      </dgm:t>
    </dgm:pt>
    <dgm:pt modelId="{F9919689-3187-437B-B7FC-94F014368EB9}" type="sibTrans" cxnId="{E8039605-CB48-4C57-806C-2A3A82A57DDF}">
      <dgm:prSet/>
      <dgm:spPr/>
      <dgm:t>
        <a:bodyPr/>
        <a:lstStyle/>
        <a:p>
          <a:pPr algn="r" rtl="1"/>
          <a:endParaRPr lang="he-IL" b="1">
            <a:solidFill>
              <a:schemeClr val="accent6">
                <a:lumMod val="75000"/>
              </a:schemeClr>
            </a:solidFill>
          </a:endParaRPr>
        </a:p>
      </dgm:t>
    </dgm:pt>
    <dgm:pt modelId="{B9F01F5C-B9D1-43F7-B044-400EA49DB08C}">
      <dgm:prSet phldrT="[טקסט]"/>
      <dgm:spPr/>
      <dgm:t>
        <a:bodyPr/>
        <a:lstStyle/>
        <a:p>
          <a:pPr algn="r" rtl="1"/>
          <a:r>
            <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הכנות – עבודה של כלל הכיתה</a:t>
          </a:r>
        </a:p>
      </dgm:t>
    </dgm:pt>
    <dgm:pt modelId="{016C3059-FB2D-4202-B236-6B98FDD6BCBB}" type="parTrans" cxnId="{9FA4F12F-419F-43BE-A2E1-DBAE8FA2102E}">
      <dgm:prSet/>
      <dgm:spPr/>
      <dgm:t>
        <a:bodyPr/>
        <a:lstStyle/>
        <a:p>
          <a:pPr algn="r" rtl="1"/>
          <a:endParaRPr lang="he-IL" b="1">
            <a:solidFill>
              <a:schemeClr val="accent6">
                <a:lumMod val="75000"/>
              </a:schemeClr>
            </a:solidFill>
          </a:endParaRPr>
        </a:p>
      </dgm:t>
    </dgm:pt>
    <dgm:pt modelId="{B6EB7BA1-C6D5-4F89-B1C3-7565F8553DA6}" type="sibTrans" cxnId="{9FA4F12F-419F-43BE-A2E1-DBAE8FA2102E}">
      <dgm:prSet/>
      <dgm:spPr/>
      <dgm:t>
        <a:bodyPr/>
        <a:lstStyle/>
        <a:p>
          <a:pPr algn="r" rtl="1"/>
          <a:endParaRPr lang="he-IL" b="1">
            <a:solidFill>
              <a:schemeClr val="accent6">
                <a:lumMod val="75000"/>
              </a:schemeClr>
            </a:solidFill>
          </a:endParaRPr>
        </a:p>
      </dgm:t>
    </dgm:pt>
    <dgm:pt modelId="{BCEF7F53-FE75-4BB5-9299-06D915C50A63}">
      <dgm:prSet phldrT="[טקסט]"/>
      <dgm:spPr/>
      <dgm:t>
        <a:bodyPr/>
        <a:lstStyle/>
        <a:p>
          <a:pPr algn="r" rtl="1"/>
          <a:r>
            <a:rPr lang="he-IL"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הפעלת היום וסיכום כיתתי</a:t>
          </a:r>
        </a:p>
      </dgm:t>
    </dgm:pt>
    <dgm:pt modelId="{C954942D-36E1-4476-A621-D1759EE60D22}" type="parTrans" cxnId="{22445163-AC22-4C2D-A75E-19404B9BF967}">
      <dgm:prSet/>
      <dgm:spPr/>
      <dgm:t>
        <a:bodyPr/>
        <a:lstStyle/>
        <a:p>
          <a:pPr algn="r" rtl="1"/>
          <a:endParaRPr lang="he-IL" b="1">
            <a:solidFill>
              <a:schemeClr val="accent6">
                <a:lumMod val="75000"/>
              </a:schemeClr>
            </a:solidFill>
          </a:endParaRPr>
        </a:p>
      </dgm:t>
    </dgm:pt>
    <dgm:pt modelId="{3E3195F7-AC1A-44C8-A6D7-18CC260A486E}" type="sibTrans" cxnId="{22445163-AC22-4C2D-A75E-19404B9BF967}">
      <dgm:prSet/>
      <dgm:spPr/>
      <dgm:t>
        <a:bodyPr/>
        <a:lstStyle/>
        <a:p>
          <a:pPr algn="r" rtl="1"/>
          <a:endParaRPr lang="he-IL" b="1">
            <a:solidFill>
              <a:schemeClr val="accent6">
                <a:lumMod val="75000"/>
              </a:schemeClr>
            </a:solidFill>
          </a:endParaRPr>
        </a:p>
      </dgm:t>
    </dgm:pt>
    <dgm:pt modelId="{8E085EBD-1ED4-482D-97E2-CA43262C4BF3}" type="pres">
      <dgm:prSet presAssocID="{9A7B0222-61A7-4AC3-B8A1-55726EB0E6FA}" presName="Name0" presStyleCnt="0">
        <dgm:presLayoutVars>
          <dgm:chMax val="1"/>
          <dgm:chPref val="1"/>
          <dgm:dir/>
          <dgm:animOne val="branch"/>
          <dgm:animLvl val="lvl"/>
        </dgm:presLayoutVars>
      </dgm:prSet>
      <dgm:spPr/>
    </dgm:pt>
    <dgm:pt modelId="{B7DECB3B-107A-476B-AFC4-3D2647B9983A}" type="pres">
      <dgm:prSet presAssocID="{B5DBE733-58F8-4033-8CFB-FFFFE640A03E}" presName="Parent" presStyleLbl="node0" presStyleIdx="0" presStyleCnt="1">
        <dgm:presLayoutVars>
          <dgm:chMax val="6"/>
          <dgm:chPref val="6"/>
        </dgm:presLayoutVars>
      </dgm:prSet>
      <dgm:spPr/>
    </dgm:pt>
    <dgm:pt modelId="{F53A252C-E280-430A-BFAD-9402CC0942DF}" type="pres">
      <dgm:prSet presAssocID="{7059DE91-9AC2-4DEF-838F-907CE8D68548}" presName="Accent1" presStyleCnt="0"/>
      <dgm:spPr/>
    </dgm:pt>
    <dgm:pt modelId="{538A89EC-3010-477E-9950-70EE1F66A7CE}" type="pres">
      <dgm:prSet presAssocID="{7059DE91-9AC2-4DEF-838F-907CE8D68548}" presName="Accent" presStyleLbl="bgShp" presStyleIdx="0" presStyleCnt="6"/>
      <dgm:spPr/>
    </dgm:pt>
    <dgm:pt modelId="{11D20EFE-8F6B-420F-86CA-7F3F82A375A2}" type="pres">
      <dgm:prSet presAssocID="{7059DE91-9AC2-4DEF-838F-907CE8D68548}" presName="Child1" presStyleLbl="node1" presStyleIdx="0" presStyleCnt="6">
        <dgm:presLayoutVars>
          <dgm:chMax val="0"/>
          <dgm:chPref val="0"/>
          <dgm:bulletEnabled val="1"/>
        </dgm:presLayoutVars>
      </dgm:prSet>
      <dgm:spPr/>
    </dgm:pt>
    <dgm:pt modelId="{2EBD5B43-4E61-4A6E-9305-8CDF66D0C526}" type="pres">
      <dgm:prSet presAssocID="{32B965C3-1914-4CF4-8E5B-4E6519B2EB6B}" presName="Accent2" presStyleCnt="0"/>
      <dgm:spPr/>
    </dgm:pt>
    <dgm:pt modelId="{BFB85434-77DB-45BE-8D7F-460FD0CD5189}" type="pres">
      <dgm:prSet presAssocID="{32B965C3-1914-4CF4-8E5B-4E6519B2EB6B}" presName="Accent" presStyleLbl="bgShp" presStyleIdx="1" presStyleCnt="6"/>
      <dgm:spPr/>
    </dgm:pt>
    <dgm:pt modelId="{B6377B03-92CF-4860-8168-C601FA12EF07}" type="pres">
      <dgm:prSet presAssocID="{32B965C3-1914-4CF4-8E5B-4E6519B2EB6B}" presName="Child2" presStyleLbl="node1" presStyleIdx="1" presStyleCnt="6">
        <dgm:presLayoutVars>
          <dgm:chMax val="0"/>
          <dgm:chPref val="0"/>
          <dgm:bulletEnabled val="1"/>
        </dgm:presLayoutVars>
      </dgm:prSet>
      <dgm:spPr/>
    </dgm:pt>
    <dgm:pt modelId="{755A42C6-9F9F-4445-B05D-386E65FBA305}" type="pres">
      <dgm:prSet presAssocID="{A334F331-6DC7-4A23-B461-6B3A5D212575}" presName="Accent3" presStyleCnt="0"/>
      <dgm:spPr/>
    </dgm:pt>
    <dgm:pt modelId="{910F8132-28BB-4465-AFC2-04FB2FC51882}" type="pres">
      <dgm:prSet presAssocID="{A334F331-6DC7-4A23-B461-6B3A5D212575}" presName="Accent" presStyleLbl="bgShp" presStyleIdx="2" presStyleCnt="6"/>
      <dgm:spPr/>
    </dgm:pt>
    <dgm:pt modelId="{53826000-B0F4-464F-93E7-456C62C944D8}" type="pres">
      <dgm:prSet presAssocID="{A334F331-6DC7-4A23-B461-6B3A5D212575}" presName="Child3" presStyleLbl="node1" presStyleIdx="2" presStyleCnt="6">
        <dgm:presLayoutVars>
          <dgm:chMax val="0"/>
          <dgm:chPref val="0"/>
          <dgm:bulletEnabled val="1"/>
        </dgm:presLayoutVars>
      </dgm:prSet>
      <dgm:spPr/>
    </dgm:pt>
    <dgm:pt modelId="{AA31392E-372A-4C33-9774-1A31B2873045}" type="pres">
      <dgm:prSet presAssocID="{3ED00B4E-3800-4316-8925-76FCA9E723E2}" presName="Accent4" presStyleCnt="0"/>
      <dgm:spPr/>
    </dgm:pt>
    <dgm:pt modelId="{BC3E8580-27F4-45F8-A191-1A3C0A9EC309}" type="pres">
      <dgm:prSet presAssocID="{3ED00B4E-3800-4316-8925-76FCA9E723E2}" presName="Accent" presStyleLbl="bgShp" presStyleIdx="3" presStyleCnt="6"/>
      <dgm:spPr/>
    </dgm:pt>
    <dgm:pt modelId="{52FBF32A-7E89-4A96-9F9C-4C3F40CF862D}" type="pres">
      <dgm:prSet presAssocID="{3ED00B4E-3800-4316-8925-76FCA9E723E2}" presName="Child4" presStyleLbl="node1" presStyleIdx="3" presStyleCnt="6">
        <dgm:presLayoutVars>
          <dgm:chMax val="0"/>
          <dgm:chPref val="0"/>
          <dgm:bulletEnabled val="1"/>
        </dgm:presLayoutVars>
      </dgm:prSet>
      <dgm:spPr/>
    </dgm:pt>
    <dgm:pt modelId="{A5706ECD-E749-44B9-9918-5FBA7A6B2ECE}" type="pres">
      <dgm:prSet presAssocID="{B9F01F5C-B9D1-43F7-B044-400EA49DB08C}" presName="Accent5" presStyleCnt="0"/>
      <dgm:spPr/>
    </dgm:pt>
    <dgm:pt modelId="{1144ACC3-EC5D-4BCB-98F5-41911FD32B42}" type="pres">
      <dgm:prSet presAssocID="{B9F01F5C-B9D1-43F7-B044-400EA49DB08C}" presName="Accent" presStyleLbl="bgShp" presStyleIdx="4" presStyleCnt="6"/>
      <dgm:spPr/>
    </dgm:pt>
    <dgm:pt modelId="{31B99239-01AF-470D-AE87-798D4773AB49}" type="pres">
      <dgm:prSet presAssocID="{B9F01F5C-B9D1-43F7-B044-400EA49DB08C}" presName="Child5" presStyleLbl="node1" presStyleIdx="4" presStyleCnt="6">
        <dgm:presLayoutVars>
          <dgm:chMax val="0"/>
          <dgm:chPref val="0"/>
          <dgm:bulletEnabled val="1"/>
        </dgm:presLayoutVars>
      </dgm:prSet>
      <dgm:spPr/>
    </dgm:pt>
    <dgm:pt modelId="{ECA07DE4-6324-48C2-9F9A-F7C9704105F9}" type="pres">
      <dgm:prSet presAssocID="{BCEF7F53-FE75-4BB5-9299-06D915C50A63}" presName="Accent6" presStyleCnt="0"/>
      <dgm:spPr/>
    </dgm:pt>
    <dgm:pt modelId="{18346946-B1E2-4E5F-831C-76BAD6CFCA92}" type="pres">
      <dgm:prSet presAssocID="{BCEF7F53-FE75-4BB5-9299-06D915C50A63}" presName="Accent" presStyleLbl="bgShp" presStyleIdx="5" presStyleCnt="6"/>
      <dgm:spPr/>
    </dgm:pt>
    <dgm:pt modelId="{82A90493-6895-4BFA-9922-F0AEB2B00E2C}" type="pres">
      <dgm:prSet presAssocID="{BCEF7F53-FE75-4BB5-9299-06D915C50A63}" presName="Child6" presStyleLbl="node1" presStyleIdx="5" presStyleCnt="6">
        <dgm:presLayoutVars>
          <dgm:chMax val="0"/>
          <dgm:chPref val="0"/>
          <dgm:bulletEnabled val="1"/>
        </dgm:presLayoutVars>
      </dgm:prSet>
      <dgm:spPr/>
    </dgm:pt>
  </dgm:ptLst>
  <dgm:cxnLst>
    <dgm:cxn modelId="{E8039605-CB48-4C57-806C-2A3A82A57DDF}" srcId="{B5DBE733-58F8-4033-8CFB-FFFFE640A03E}" destId="{3ED00B4E-3800-4316-8925-76FCA9E723E2}" srcOrd="3" destOrd="0" parTransId="{727DD9C8-B62F-4F35-A496-7AF63EE3B6F2}" sibTransId="{F9919689-3187-437B-B7FC-94F014368EB9}"/>
    <dgm:cxn modelId="{46CE761A-F096-4CCC-BE35-7E024FE10F6C}" type="presOf" srcId="{B9F01F5C-B9D1-43F7-B044-400EA49DB08C}" destId="{31B99239-01AF-470D-AE87-798D4773AB49}" srcOrd="0" destOrd="0" presId="urn:microsoft.com/office/officeart/2011/layout/HexagonRadial"/>
    <dgm:cxn modelId="{6E70BA1A-7A6E-4B37-8717-44ED604A2F90}" type="presOf" srcId="{A334F331-6DC7-4A23-B461-6B3A5D212575}" destId="{53826000-B0F4-464F-93E7-456C62C944D8}" srcOrd="0" destOrd="0" presId="urn:microsoft.com/office/officeart/2011/layout/HexagonRadial"/>
    <dgm:cxn modelId="{94413C1D-4C05-490A-A9EF-2F3968ECF1FD}" type="presOf" srcId="{9A7B0222-61A7-4AC3-B8A1-55726EB0E6FA}" destId="{8E085EBD-1ED4-482D-97E2-CA43262C4BF3}" srcOrd="0" destOrd="0" presId="urn:microsoft.com/office/officeart/2011/layout/HexagonRadial"/>
    <dgm:cxn modelId="{EC56D12B-9371-4F12-B8FB-A8E807763182}" type="presOf" srcId="{3ED00B4E-3800-4316-8925-76FCA9E723E2}" destId="{52FBF32A-7E89-4A96-9F9C-4C3F40CF862D}" srcOrd="0" destOrd="0" presId="urn:microsoft.com/office/officeart/2011/layout/HexagonRadial"/>
    <dgm:cxn modelId="{9FA4F12F-419F-43BE-A2E1-DBAE8FA2102E}" srcId="{B5DBE733-58F8-4033-8CFB-FFFFE640A03E}" destId="{B9F01F5C-B9D1-43F7-B044-400EA49DB08C}" srcOrd="4" destOrd="0" parTransId="{016C3059-FB2D-4202-B236-6B98FDD6BCBB}" sibTransId="{B6EB7BA1-C6D5-4F89-B1C3-7565F8553DA6}"/>
    <dgm:cxn modelId="{22445163-AC22-4C2D-A75E-19404B9BF967}" srcId="{B5DBE733-58F8-4033-8CFB-FFFFE640A03E}" destId="{BCEF7F53-FE75-4BB5-9299-06D915C50A63}" srcOrd="5" destOrd="0" parTransId="{C954942D-36E1-4476-A621-D1759EE60D22}" sibTransId="{3E3195F7-AC1A-44C8-A6D7-18CC260A486E}"/>
    <dgm:cxn modelId="{6AC2AF47-BC9B-47C0-8ACB-98BCF4EA4291}" type="presOf" srcId="{B5DBE733-58F8-4033-8CFB-FFFFE640A03E}" destId="{B7DECB3B-107A-476B-AFC4-3D2647B9983A}" srcOrd="0" destOrd="0" presId="urn:microsoft.com/office/officeart/2011/layout/HexagonRadial"/>
    <dgm:cxn modelId="{536F3653-1261-4E17-BCAC-22DCEB3EDF33}" srcId="{9A7B0222-61A7-4AC3-B8A1-55726EB0E6FA}" destId="{B5DBE733-58F8-4033-8CFB-FFFFE640A03E}" srcOrd="0" destOrd="0" parTransId="{DEC19D51-529E-4667-8EDD-B24C688DD3A4}" sibTransId="{6E39C753-D22C-4715-9D0A-B237BEB60CDF}"/>
    <dgm:cxn modelId="{19C09898-26CF-4F13-8369-E6AD95CF0644}" type="presOf" srcId="{32B965C3-1914-4CF4-8E5B-4E6519B2EB6B}" destId="{B6377B03-92CF-4860-8168-C601FA12EF07}" srcOrd="0" destOrd="0" presId="urn:microsoft.com/office/officeart/2011/layout/HexagonRadial"/>
    <dgm:cxn modelId="{C02B269D-9C96-47FB-9DE7-FB0912D328D4}" srcId="{B5DBE733-58F8-4033-8CFB-FFFFE640A03E}" destId="{A334F331-6DC7-4A23-B461-6B3A5D212575}" srcOrd="2" destOrd="0" parTransId="{CBE2C959-97DB-489A-9AC6-E84ACB38F4C8}" sibTransId="{B7850B6E-5DEF-482B-982B-DCB89930E486}"/>
    <dgm:cxn modelId="{E0D61CA8-BEA6-4DBC-B17F-57375FDF1C0E}" type="presOf" srcId="{BCEF7F53-FE75-4BB5-9299-06D915C50A63}" destId="{82A90493-6895-4BFA-9922-F0AEB2B00E2C}" srcOrd="0" destOrd="0" presId="urn:microsoft.com/office/officeart/2011/layout/HexagonRadial"/>
    <dgm:cxn modelId="{FEA2B1C9-2B5F-4409-B23B-E922D1BE3842}" type="presOf" srcId="{7059DE91-9AC2-4DEF-838F-907CE8D68548}" destId="{11D20EFE-8F6B-420F-86CA-7F3F82A375A2}" srcOrd="0" destOrd="0" presId="urn:microsoft.com/office/officeart/2011/layout/HexagonRadial"/>
    <dgm:cxn modelId="{857E99EB-6EC3-4F42-A22F-8962B6C7D06E}" srcId="{B5DBE733-58F8-4033-8CFB-FFFFE640A03E}" destId="{32B965C3-1914-4CF4-8E5B-4E6519B2EB6B}" srcOrd="1" destOrd="0" parTransId="{BC644C63-61E5-4A55-971A-F725C421F0DE}" sibTransId="{AB3170DB-C340-4AFB-A73C-4B0780BB34AE}"/>
    <dgm:cxn modelId="{02C597FB-9525-4A76-8FA5-40AB103C6E46}" srcId="{B5DBE733-58F8-4033-8CFB-FFFFE640A03E}" destId="{7059DE91-9AC2-4DEF-838F-907CE8D68548}" srcOrd="0" destOrd="0" parTransId="{4968AAC2-04FF-4BAB-AC22-2EB09A4AC351}" sibTransId="{C4744FB1-3692-4E7E-B3DF-380239519421}"/>
    <dgm:cxn modelId="{AD1987B1-9685-4E72-85F0-7FBF08E4A980}" type="presParOf" srcId="{8E085EBD-1ED4-482D-97E2-CA43262C4BF3}" destId="{B7DECB3B-107A-476B-AFC4-3D2647B9983A}" srcOrd="0" destOrd="0" presId="urn:microsoft.com/office/officeart/2011/layout/HexagonRadial"/>
    <dgm:cxn modelId="{FCE54FFB-FFB5-4538-9B7F-E3CB38684959}" type="presParOf" srcId="{8E085EBD-1ED4-482D-97E2-CA43262C4BF3}" destId="{F53A252C-E280-430A-BFAD-9402CC0942DF}" srcOrd="1" destOrd="0" presId="urn:microsoft.com/office/officeart/2011/layout/HexagonRadial"/>
    <dgm:cxn modelId="{4E7A9A3C-9807-4EEA-97EE-4B74387685F1}" type="presParOf" srcId="{F53A252C-E280-430A-BFAD-9402CC0942DF}" destId="{538A89EC-3010-477E-9950-70EE1F66A7CE}" srcOrd="0" destOrd="0" presId="urn:microsoft.com/office/officeart/2011/layout/HexagonRadial"/>
    <dgm:cxn modelId="{09818076-BFD0-4520-A44F-A41FBF26AFBE}" type="presParOf" srcId="{8E085EBD-1ED4-482D-97E2-CA43262C4BF3}" destId="{11D20EFE-8F6B-420F-86CA-7F3F82A375A2}" srcOrd="2" destOrd="0" presId="urn:microsoft.com/office/officeart/2011/layout/HexagonRadial"/>
    <dgm:cxn modelId="{1A3F6DFB-DF55-43E4-A798-CEEAAEA8D1E5}" type="presParOf" srcId="{8E085EBD-1ED4-482D-97E2-CA43262C4BF3}" destId="{2EBD5B43-4E61-4A6E-9305-8CDF66D0C526}" srcOrd="3" destOrd="0" presId="urn:microsoft.com/office/officeart/2011/layout/HexagonRadial"/>
    <dgm:cxn modelId="{106F1836-B93F-4DFD-AACA-707A6B988FCF}" type="presParOf" srcId="{2EBD5B43-4E61-4A6E-9305-8CDF66D0C526}" destId="{BFB85434-77DB-45BE-8D7F-460FD0CD5189}" srcOrd="0" destOrd="0" presId="urn:microsoft.com/office/officeart/2011/layout/HexagonRadial"/>
    <dgm:cxn modelId="{D81568F1-CE3B-4384-AA5A-E243E5A13DC8}" type="presParOf" srcId="{8E085EBD-1ED4-482D-97E2-CA43262C4BF3}" destId="{B6377B03-92CF-4860-8168-C601FA12EF07}" srcOrd="4" destOrd="0" presId="urn:microsoft.com/office/officeart/2011/layout/HexagonRadial"/>
    <dgm:cxn modelId="{49B4D0E3-F466-4689-B0EF-5CD4BC780FB3}" type="presParOf" srcId="{8E085EBD-1ED4-482D-97E2-CA43262C4BF3}" destId="{755A42C6-9F9F-4445-B05D-386E65FBA305}" srcOrd="5" destOrd="0" presId="urn:microsoft.com/office/officeart/2011/layout/HexagonRadial"/>
    <dgm:cxn modelId="{B40498EA-140B-47DE-907E-B105F222182C}" type="presParOf" srcId="{755A42C6-9F9F-4445-B05D-386E65FBA305}" destId="{910F8132-28BB-4465-AFC2-04FB2FC51882}" srcOrd="0" destOrd="0" presId="urn:microsoft.com/office/officeart/2011/layout/HexagonRadial"/>
    <dgm:cxn modelId="{C31D96F1-B84D-46BD-AF6B-97F6EC08DD6D}" type="presParOf" srcId="{8E085EBD-1ED4-482D-97E2-CA43262C4BF3}" destId="{53826000-B0F4-464F-93E7-456C62C944D8}" srcOrd="6" destOrd="0" presId="urn:microsoft.com/office/officeart/2011/layout/HexagonRadial"/>
    <dgm:cxn modelId="{AE33F274-275C-4951-BA32-78A4C465E111}" type="presParOf" srcId="{8E085EBD-1ED4-482D-97E2-CA43262C4BF3}" destId="{AA31392E-372A-4C33-9774-1A31B2873045}" srcOrd="7" destOrd="0" presId="urn:microsoft.com/office/officeart/2011/layout/HexagonRadial"/>
    <dgm:cxn modelId="{6A95C71E-A834-43E1-8514-DB893C881D43}" type="presParOf" srcId="{AA31392E-372A-4C33-9774-1A31B2873045}" destId="{BC3E8580-27F4-45F8-A191-1A3C0A9EC309}" srcOrd="0" destOrd="0" presId="urn:microsoft.com/office/officeart/2011/layout/HexagonRadial"/>
    <dgm:cxn modelId="{749263FB-98B6-4196-B7F7-EB8DCFEAA7AC}" type="presParOf" srcId="{8E085EBD-1ED4-482D-97E2-CA43262C4BF3}" destId="{52FBF32A-7E89-4A96-9F9C-4C3F40CF862D}" srcOrd="8" destOrd="0" presId="urn:microsoft.com/office/officeart/2011/layout/HexagonRadial"/>
    <dgm:cxn modelId="{1A6EB9F8-562A-449C-8C8B-7E1680BE5BEA}" type="presParOf" srcId="{8E085EBD-1ED4-482D-97E2-CA43262C4BF3}" destId="{A5706ECD-E749-44B9-9918-5FBA7A6B2ECE}" srcOrd="9" destOrd="0" presId="urn:microsoft.com/office/officeart/2011/layout/HexagonRadial"/>
    <dgm:cxn modelId="{EB6543E5-DA29-4510-BA7D-1E76B9EA357E}" type="presParOf" srcId="{A5706ECD-E749-44B9-9918-5FBA7A6B2ECE}" destId="{1144ACC3-EC5D-4BCB-98F5-41911FD32B42}" srcOrd="0" destOrd="0" presId="urn:microsoft.com/office/officeart/2011/layout/HexagonRadial"/>
    <dgm:cxn modelId="{E36C8045-F048-4DC1-B2B3-A7E8965DA661}" type="presParOf" srcId="{8E085EBD-1ED4-482D-97E2-CA43262C4BF3}" destId="{31B99239-01AF-470D-AE87-798D4773AB49}" srcOrd="10" destOrd="0" presId="urn:microsoft.com/office/officeart/2011/layout/HexagonRadial"/>
    <dgm:cxn modelId="{09ED7522-6E78-4BE6-A926-00A39545CAC0}" type="presParOf" srcId="{8E085EBD-1ED4-482D-97E2-CA43262C4BF3}" destId="{ECA07DE4-6324-48C2-9F9A-F7C9704105F9}" srcOrd="11" destOrd="0" presId="urn:microsoft.com/office/officeart/2011/layout/HexagonRadial"/>
    <dgm:cxn modelId="{65DA3653-254F-46BC-860B-92100A23E657}" type="presParOf" srcId="{ECA07DE4-6324-48C2-9F9A-F7C9704105F9}" destId="{18346946-B1E2-4E5F-831C-76BAD6CFCA92}" srcOrd="0" destOrd="0" presId="urn:microsoft.com/office/officeart/2011/layout/HexagonRadial"/>
    <dgm:cxn modelId="{44D46D91-B595-4A71-958B-09A1E2382D71}" type="presParOf" srcId="{8E085EBD-1ED4-482D-97E2-CA43262C4BF3}" destId="{82A90493-6895-4BFA-9922-F0AEB2B00E2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ECB3B-107A-476B-AFC4-3D2647B9983A}">
      <dsp:nvSpPr>
        <dsp:cNvPr id="0" name=""/>
        <dsp:cNvSpPr/>
      </dsp:nvSpPr>
      <dsp:spPr>
        <a:xfrm>
          <a:off x="1461566" y="1438054"/>
          <a:ext cx="1827829" cy="1581146"/>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r" defTabSz="889000" rtl="1">
            <a:lnSpc>
              <a:spcPct val="90000"/>
            </a:lnSpc>
            <a:spcBef>
              <a:spcPct val="0"/>
            </a:spcBef>
            <a:spcAft>
              <a:spcPct val="35000"/>
            </a:spcAft>
            <a:buNone/>
          </a:pPr>
          <a:r>
            <a:rPr lang="he-IL" sz="2000" b="1" kern="1200" dirty="0">
              <a:solidFill>
                <a:schemeClr val="accent6">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מהלך העבודה</a:t>
          </a:r>
        </a:p>
      </dsp:txBody>
      <dsp:txXfrm>
        <a:off x="1764463" y="1700072"/>
        <a:ext cx="1222035" cy="1057110"/>
      </dsp:txXfrm>
    </dsp:sp>
    <dsp:sp modelId="{BFB85434-77DB-45BE-8D7F-460FD0CD5189}">
      <dsp:nvSpPr>
        <dsp:cNvPr id="0" name=""/>
        <dsp:cNvSpPr/>
      </dsp:nvSpPr>
      <dsp:spPr>
        <a:xfrm>
          <a:off x="2606138" y="681582"/>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1D20EFE-8F6B-420F-86CA-7F3F82A375A2}">
      <dsp:nvSpPr>
        <dsp:cNvPr id="0" name=""/>
        <dsp:cNvSpPr/>
      </dsp:nvSpPr>
      <dsp:spPr>
        <a:xfrm>
          <a:off x="1629935" y="0"/>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rtl="1">
            <a:lnSpc>
              <a:spcPct val="90000"/>
            </a:lnSpc>
            <a:spcBef>
              <a:spcPct val="0"/>
            </a:spcBef>
            <a:spcAft>
              <a:spcPct val="35000"/>
            </a:spcAft>
            <a:buNone/>
          </a:pPr>
          <a:r>
            <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פרומו – תחילת השנה</a:t>
          </a:r>
        </a:p>
      </dsp:txBody>
      <dsp:txXfrm>
        <a:off x="1878168" y="214750"/>
        <a:ext cx="1001427" cy="866353"/>
      </dsp:txXfrm>
    </dsp:sp>
    <dsp:sp modelId="{910F8132-28BB-4465-AFC2-04FB2FC51882}">
      <dsp:nvSpPr>
        <dsp:cNvPr id="0" name=""/>
        <dsp:cNvSpPr/>
      </dsp:nvSpPr>
      <dsp:spPr>
        <a:xfrm>
          <a:off x="3410995" y="1792441"/>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6377B03-92CF-4860-8168-C601FA12EF07}">
      <dsp:nvSpPr>
        <dsp:cNvPr id="0" name=""/>
        <dsp:cNvSpPr/>
      </dsp:nvSpPr>
      <dsp:spPr>
        <a:xfrm>
          <a:off x="3003677" y="797036"/>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rtl="1">
            <a:lnSpc>
              <a:spcPct val="90000"/>
            </a:lnSpc>
            <a:spcBef>
              <a:spcPct val="0"/>
            </a:spcBef>
            <a:spcAft>
              <a:spcPct val="35000"/>
            </a:spcAft>
            <a:buNone/>
          </a:pPr>
          <a:r>
            <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הוראת הנושא בכיתה</a:t>
          </a:r>
        </a:p>
      </dsp:txBody>
      <dsp:txXfrm>
        <a:off x="3251910" y="1011786"/>
        <a:ext cx="1001427" cy="866353"/>
      </dsp:txXfrm>
    </dsp:sp>
    <dsp:sp modelId="{BC3E8580-27F4-45F8-A191-1A3C0A9EC309}">
      <dsp:nvSpPr>
        <dsp:cNvPr id="0" name=""/>
        <dsp:cNvSpPr/>
      </dsp:nvSpPr>
      <dsp:spPr>
        <a:xfrm>
          <a:off x="2851889" y="3046392"/>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3826000-B0F4-464F-93E7-456C62C944D8}">
      <dsp:nvSpPr>
        <dsp:cNvPr id="0" name=""/>
        <dsp:cNvSpPr/>
      </dsp:nvSpPr>
      <dsp:spPr>
        <a:xfrm>
          <a:off x="3003677" y="2363918"/>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rtl="1">
            <a:lnSpc>
              <a:spcPct val="90000"/>
            </a:lnSpc>
            <a:spcBef>
              <a:spcPct val="0"/>
            </a:spcBef>
            <a:spcAft>
              <a:spcPct val="35000"/>
            </a:spcAft>
            <a:buNone/>
          </a:pPr>
          <a:r>
            <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ש.ב. – בירור ברשת  מהו  "יום המול"</a:t>
          </a:r>
        </a:p>
      </dsp:txBody>
      <dsp:txXfrm>
        <a:off x="3251910" y="2578668"/>
        <a:ext cx="1001427" cy="866353"/>
      </dsp:txXfrm>
    </dsp:sp>
    <dsp:sp modelId="{1144ACC3-EC5D-4BCB-98F5-41911FD32B42}">
      <dsp:nvSpPr>
        <dsp:cNvPr id="0" name=""/>
        <dsp:cNvSpPr/>
      </dsp:nvSpPr>
      <dsp:spPr>
        <a:xfrm>
          <a:off x="1464967" y="3176557"/>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FBF32A-7E89-4A96-9F9C-4C3F40CF862D}">
      <dsp:nvSpPr>
        <dsp:cNvPr id="0" name=""/>
        <dsp:cNvSpPr/>
      </dsp:nvSpPr>
      <dsp:spPr>
        <a:xfrm>
          <a:off x="1629935" y="3161846"/>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rtl="1">
            <a:lnSpc>
              <a:spcPct val="90000"/>
            </a:lnSpc>
            <a:spcBef>
              <a:spcPct val="0"/>
            </a:spcBef>
            <a:spcAft>
              <a:spcPct val="35000"/>
            </a:spcAft>
            <a:buNone/>
          </a:pPr>
          <a:r>
            <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דיון כיתתי – רעיונות להפעלה</a:t>
          </a:r>
        </a:p>
      </dsp:txBody>
      <dsp:txXfrm>
        <a:off x="1878168" y="3376596"/>
        <a:ext cx="1001427" cy="866353"/>
      </dsp:txXfrm>
    </dsp:sp>
    <dsp:sp modelId="{18346946-B1E2-4E5F-831C-76BAD6CFCA92}">
      <dsp:nvSpPr>
        <dsp:cNvPr id="0" name=""/>
        <dsp:cNvSpPr/>
      </dsp:nvSpPr>
      <dsp:spPr>
        <a:xfrm>
          <a:off x="646930" y="2066143"/>
          <a:ext cx="689634" cy="59421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B99239-01AF-470D-AE87-798D4773AB49}">
      <dsp:nvSpPr>
        <dsp:cNvPr id="0" name=""/>
        <dsp:cNvSpPr/>
      </dsp:nvSpPr>
      <dsp:spPr>
        <a:xfrm>
          <a:off x="249816" y="2364809"/>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rtl="1">
            <a:lnSpc>
              <a:spcPct val="90000"/>
            </a:lnSpc>
            <a:spcBef>
              <a:spcPct val="0"/>
            </a:spcBef>
            <a:spcAft>
              <a:spcPct val="35000"/>
            </a:spcAft>
            <a:buNone/>
          </a:pPr>
          <a:r>
            <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הכנות – עבודה של כלל הכיתה</a:t>
          </a:r>
        </a:p>
      </dsp:txBody>
      <dsp:txXfrm>
        <a:off x="498049" y="2579559"/>
        <a:ext cx="1001427" cy="866353"/>
      </dsp:txXfrm>
    </dsp:sp>
    <dsp:sp modelId="{82A90493-6895-4BFA-9922-F0AEB2B00E2C}">
      <dsp:nvSpPr>
        <dsp:cNvPr id="0" name=""/>
        <dsp:cNvSpPr/>
      </dsp:nvSpPr>
      <dsp:spPr>
        <a:xfrm>
          <a:off x="249816" y="795253"/>
          <a:ext cx="1497893" cy="129585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r" defTabSz="577850" rtl="1">
            <a:lnSpc>
              <a:spcPct val="90000"/>
            </a:lnSpc>
            <a:spcBef>
              <a:spcPct val="0"/>
            </a:spcBef>
            <a:spcAft>
              <a:spcPct val="35000"/>
            </a:spcAft>
            <a:buNone/>
          </a:pPr>
          <a:r>
            <a:rPr lang="he-IL" sz="1300" b="1" kern="12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הפעלת היום וסיכום כיתתי</a:t>
          </a:r>
        </a:p>
      </dsp:txBody>
      <dsp:txXfrm>
        <a:off x="498049" y="1010003"/>
        <a:ext cx="1001427" cy="86635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מוקדי משושה"/>
  <dgm:desc val="השתמש כדי להציג תהליך רציף הקשור לרעיון או נושא מרכזי. מוגבל לשש צורות ברמה 2. מתאים במיוחד לכמויות קטנות של טקסט. טקסט שאינו בשימוש אינו מופיע, אך נותר זמין אם תעבור בין פריסות."/>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34475077-A074-4E8C-B45E-964494945228}" type="datetimeFigureOut">
              <a:rPr lang="he-IL"/>
              <a:t>כ"ו/תמוז/תשפ"ה</a:t>
            </a:fld>
            <a:endParaRPr lang="he-IL"/>
          </a:p>
        </p:txBody>
      </p:sp>
      <p:sp>
        <p:nvSpPr>
          <p:cNvPr id="4" name="מציין מיקום כותרת תחתונה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5" name="מציין מיקום מספר שקופית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5DE4C80B-8910-445E-8D30-7A590951118B}" type="slidenum">
              <a:rPr lang="he-IL"/>
              <a:t>‹#›</a:t>
            </a:fld>
            <a:endParaRPr lang="he-IL"/>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a:p>
        </p:txBody>
      </p:sp>
      <p:sp>
        <p:nvSpPr>
          <p:cNvPr id="3" name="מציין מיקום תאריך 2"/>
          <p:cNvSpPr>
            <a:spLocks noGrp="1"/>
          </p:cNvSpPr>
          <p:nvPr>
            <p:ph type="dt"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6A2B48A4-4B96-49F4-8C25-4C9D06114B2C}" type="datetimeFigureOut">
              <a:t>7/22/2025</a:t>
            </a:fld>
            <a:endParaRPr lang="he-IL"/>
          </a:p>
        </p:txBody>
      </p:sp>
      <p:sp>
        <p:nvSpPr>
          <p:cNvPr id="4" name="מציין מיקום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algn="r" rtl="1"/>
            <a:endParaRPr lang="he-IL"/>
          </a:p>
        </p:txBody>
      </p:sp>
      <p:sp>
        <p:nvSpPr>
          <p:cNvPr id="5" name="מציין מיקום הערו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algn="r" rtl="1"/>
            <a:r>
              <a:rPr lang="he-IL"/>
              <a:t>לחץ כדי לערוך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6" name="מציין מיקום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a:p>
        </p:txBody>
      </p:sp>
      <p:sp>
        <p:nvSpPr>
          <p:cNvPr id="7" name="מציין מיקום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5D81F1E7-4EFD-4BFF-B438-FCD52FD36B17}" type="slidenum">
              <a:t>‹#›</a:t>
            </a:fld>
            <a:endParaRPr lang="he-IL"/>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mn-cs"/>
      </a:defRPr>
    </a:lvl1pPr>
    <a:lvl2pPr marL="457200" algn="r" defTabSz="914400" rtl="0" eaLnBrk="1" latinLnBrk="0" hangingPunct="1">
      <a:defRPr lang="he-IL" sz="1200" kern="1200">
        <a:solidFill>
          <a:schemeClr val="tx1"/>
        </a:solidFill>
        <a:latin typeface="+mn-lt"/>
        <a:ea typeface="+mn-ea"/>
        <a:cs typeface="+mn-cs"/>
      </a:defRPr>
    </a:lvl2pPr>
    <a:lvl3pPr marL="914400" algn="r" defTabSz="914400" rtl="0" eaLnBrk="1" latinLnBrk="0" hangingPunct="1">
      <a:defRPr lang="he-IL" sz="1200" kern="1200">
        <a:solidFill>
          <a:schemeClr val="tx1"/>
        </a:solidFill>
        <a:latin typeface="+mn-lt"/>
        <a:ea typeface="+mn-ea"/>
        <a:cs typeface="+mn-cs"/>
      </a:defRPr>
    </a:lvl3pPr>
    <a:lvl4pPr marL="1371600" algn="r" defTabSz="914400" rtl="0" eaLnBrk="1" latinLnBrk="0" hangingPunct="1">
      <a:defRPr lang="he-IL" sz="1200" kern="1200">
        <a:solidFill>
          <a:schemeClr val="tx1"/>
        </a:solidFill>
        <a:latin typeface="+mn-lt"/>
        <a:ea typeface="+mn-ea"/>
        <a:cs typeface="+mn-cs"/>
      </a:defRPr>
    </a:lvl4pPr>
    <a:lvl5pPr marL="1828800" algn="r" defTabSz="914400" rtl="0" eaLnBrk="1" latinLnBrk="0" hangingPunct="1">
      <a:defRPr lang="he-IL" sz="1200" kern="1200">
        <a:solidFill>
          <a:schemeClr val="tx1"/>
        </a:solidFill>
        <a:latin typeface="+mn-lt"/>
        <a:ea typeface="+mn-ea"/>
        <a:cs typeface="+mn-cs"/>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לבן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ctrTitle"/>
          </p:nvPr>
        </p:nvSpPr>
        <p:spPr>
          <a:xfrm>
            <a:off x="609600" y="4740333"/>
            <a:ext cx="10972800" cy="1263534"/>
          </a:xfrm>
        </p:spPr>
        <p:txBody>
          <a:bodyPr anchor="ctr">
            <a:noAutofit/>
          </a:bodyPr>
          <a:lstStyle>
            <a:lvl1pPr algn="r" latinLnBrk="0">
              <a:defRPr lang="he-IL" sz="4800"/>
            </a:lvl1pPr>
          </a:lstStyle>
          <a:p>
            <a:pPr algn="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609600" y="6286500"/>
            <a:ext cx="10972800" cy="457200"/>
          </a:xfrm>
        </p:spPr>
        <p:txBody>
          <a:bodyPr anchor="ctr">
            <a:normAutofit/>
          </a:bodyPr>
          <a:lstStyle>
            <a:lvl1pPr marL="0" indent="0" algn="r" latinLnBrk="0">
              <a:spcBef>
                <a:spcPts val="0"/>
              </a:spcBef>
              <a:buNone/>
              <a:defRPr lang="he-IL" sz="1800">
                <a:solidFill>
                  <a:schemeClr val="tx1">
                    <a:lumMod val="50000"/>
                  </a:schemeClr>
                </a:solidFill>
              </a:defRPr>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a:t>לחץ כדי לערוך סגנון כותרת משנה של תבנית בסיס</a:t>
            </a:r>
            <a:endParaRPr lang="he-IL" dirty="0"/>
          </a:p>
        </p:txBody>
      </p:sp>
      <p:pic>
        <p:nvPicPr>
          <p:cNvPr id="9" name="תמונה 8" descr="תקריב של שפופרות בדיקה" title="תמונת מדע"/>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p:txBody>
          <a:bodyPr vert="eaVert"/>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אריך 3"/>
          <p:cNvSpPr>
            <a:spLocks noGrp="1"/>
          </p:cNvSpPr>
          <p:nvPr>
            <p:ph type="dt" sz="half" idx="10"/>
          </p:nvPr>
        </p:nvSpPr>
        <p:spPr/>
        <p:txBody>
          <a:bodyPr/>
          <a:lstStyle/>
          <a:p>
            <a:pPr algn="r" rtl="1"/>
            <a:fld id="{0402902D-A5F5-4D7D-AAA7-32469BA0BC4D}" type="datetimeFigureOut">
              <a:t>7/22/2025</a:t>
            </a:fld>
            <a:endParaRPr lang="he-IL"/>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וטקסט אנכיים">
    <p:spTree>
      <p:nvGrpSpPr>
        <p:cNvPr id="1" name=""/>
        <p:cNvGrpSpPr/>
        <p:nvPr/>
      </p:nvGrpSpPr>
      <p:grpSpPr>
        <a:xfrm>
          <a:off x="0" y="0"/>
          <a:ext cx="0" cy="0"/>
          <a:chOff x="0" y="0"/>
          <a:chExt cx="0" cy="0"/>
        </a:xfrm>
      </p:grpSpPr>
      <p:sp>
        <p:nvSpPr>
          <p:cNvPr id="7" name="מלבן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אנכית 1"/>
          <p:cNvSpPr>
            <a:spLocks noGrp="1"/>
          </p:cNvSpPr>
          <p:nvPr>
            <p:ph type="title" orient="vert"/>
          </p:nvPr>
        </p:nvSpPr>
        <p:spPr>
          <a:xfrm>
            <a:off x="9486900" y="685800"/>
            <a:ext cx="2324100" cy="5486399"/>
          </a:xfrm>
        </p:spPr>
        <p:txBody>
          <a:bodyPr vert="eaVert"/>
          <a:lstStyle/>
          <a:p>
            <a:pPr algn="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838199" y="685800"/>
            <a:ext cx="8105775" cy="5486399"/>
          </a:xfrm>
        </p:spPr>
        <p:txBody>
          <a:bodyPr vert="eaVert"/>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אריך 3"/>
          <p:cNvSpPr>
            <a:spLocks noGrp="1"/>
          </p:cNvSpPr>
          <p:nvPr>
            <p:ph type="dt" sz="half" idx="10"/>
          </p:nvPr>
        </p:nvSpPr>
        <p:spPr/>
        <p:txBody>
          <a:bodyPr/>
          <a:lstStyle/>
          <a:p>
            <a:pPr algn="r" rtl="1"/>
            <a:fld id="{0402902D-A5F5-4D7D-AAA7-32469BA0BC4D}" type="datetimeFigureOut">
              <a:t>7/22/2025</a:t>
            </a:fld>
            <a:endParaRPr lang="he-IL"/>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אריך 3"/>
          <p:cNvSpPr>
            <a:spLocks noGrp="1"/>
          </p:cNvSpPr>
          <p:nvPr>
            <p:ph type="dt" sz="half" idx="10"/>
          </p:nvPr>
        </p:nvSpPr>
        <p:spPr/>
        <p:txBody>
          <a:bodyPr/>
          <a:lstStyle/>
          <a:p>
            <a:pPr algn="r" rtl="1"/>
            <a:fld id="{0402902D-A5F5-4D7D-AAA7-32469BA0BC4D}" type="datetimeFigureOut">
              <a:t>7/22/2025</a:t>
            </a:fld>
            <a:endParaRPr lang="he-IL"/>
          </a:p>
        </p:txBody>
      </p:sp>
      <p:sp>
        <p:nvSpPr>
          <p:cNvPr id="5" name="מציין מיקום כותרת תחתונה 4"/>
          <p:cNvSpPr>
            <a:spLocks noGrp="1"/>
          </p:cNvSpPr>
          <p:nvPr>
            <p:ph type="ftr" sz="quarter" idx="11"/>
          </p:nvPr>
        </p:nvSpPr>
        <p:spPr/>
        <p:txBody>
          <a:bodyPr/>
          <a:lstStyle/>
          <a:p>
            <a:pPr algn="r" rtl="1"/>
            <a:endParaRPr lang="he-IL"/>
          </a:p>
        </p:txBody>
      </p:sp>
      <p:sp>
        <p:nvSpPr>
          <p:cNvPr id="6" name="מציין מיקום מספר שקופית 5"/>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עליונה של מקטע">
    <p:spTree>
      <p:nvGrpSpPr>
        <p:cNvPr id="1" name=""/>
        <p:cNvGrpSpPr/>
        <p:nvPr/>
      </p:nvGrpSpPr>
      <p:grpSpPr>
        <a:xfrm>
          <a:off x="0" y="0"/>
          <a:ext cx="0" cy="0"/>
          <a:chOff x="0" y="0"/>
          <a:chExt cx="0" cy="0"/>
        </a:xfrm>
      </p:grpSpPr>
      <p:sp>
        <p:nvSpPr>
          <p:cNvPr id="7" name="מלבן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8" name="מחבר ישר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609600" y="3153095"/>
            <a:ext cx="10972800" cy="2286000"/>
          </a:xfrm>
        </p:spPr>
        <p:txBody>
          <a:bodyPr anchor="b">
            <a:normAutofit/>
          </a:bodyPr>
          <a:lstStyle>
            <a:lvl1pPr algn="r" latinLnBrk="0">
              <a:defRPr lang="he-IL" sz="5800" b="0"/>
            </a:lvl1p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603250" y="5864054"/>
            <a:ext cx="10972800" cy="450042"/>
          </a:xfrm>
        </p:spPr>
        <p:txBody>
          <a:bodyPr anchor="ctr"/>
          <a:lstStyle>
            <a:lvl1pPr marL="0" indent="0" algn="r" latinLnBrk="0">
              <a:spcBef>
                <a:spcPts val="0"/>
              </a:spcBef>
              <a:buNone/>
              <a:defRPr lang="he-IL" sz="2000">
                <a:solidFill>
                  <a:schemeClr val="tx1">
                    <a:lumMod val="50000"/>
                  </a:schemeClr>
                </a:solidFill>
              </a:defRPr>
            </a:lvl1pPr>
            <a:lvl2pPr marL="457200" indent="0" algn="r" latinLnBrk="0">
              <a:buNone/>
              <a:defRPr lang="he-IL" sz="1800">
                <a:solidFill>
                  <a:schemeClr val="tx1">
                    <a:tint val="75000"/>
                  </a:schemeClr>
                </a:solidFill>
              </a:defRPr>
            </a:lvl2pPr>
            <a:lvl3pPr marL="914400" indent="0" algn="r" latinLnBrk="0">
              <a:buNone/>
              <a:defRPr lang="he-IL" sz="1600">
                <a:solidFill>
                  <a:schemeClr val="tx1">
                    <a:tint val="75000"/>
                  </a:schemeClr>
                </a:solidFill>
              </a:defRPr>
            </a:lvl3pPr>
            <a:lvl4pPr marL="1371600" indent="0" algn="r" latinLnBrk="0">
              <a:buNone/>
              <a:defRPr lang="he-IL" sz="1400">
                <a:solidFill>
                  <a:schemeClr val="tx1">
                    <a:tint val="75000"/>
                  </a:schemeClr>
                </a:solidFill>
              </a:defRPr>
            </a:lvl4pPr>
            <a:lvl5pPr marL="1828800" indent="0" algn="r" latinLnBrk="0">
              <a:buNone/>
              <a:defRPr lang="he-IL" sz="1400">
                <a:solidFill>
                  <a:schemeClr val="tx1">
                    <a:tint val="75000"/>
                  </a:schemeClr>
                </a:solidFill>
              </a:defRPr>
            </a:lvl5pPr>
            <a:lvl6pPr marL="2286000" indent="0" algn="r" latinLnBrk="0">
              <a:buNone/>
              <a:defRPr lang="he-IL" sz="1400">
                <a:solidFill>
                  <a:schemeClr val="tx1">
                    <a:tint val="75000"/>
                  </a:schemeClr>
                </a:solidFill>
              </a:defRPr>
            </a:lvl6pPr>
            <a:lvl7pPr marL="2743200" indent="0" algn="r" latinLnBrk="0">
              <a:buNone/>
              <a:defRPr lang="he-IL" sz="1400">
                <a:solidFill>
                  <a:schemeClr val="tx1">
                    <a:tint val="75000"/>
                  </a:schemeClr>
                </a:solidFill>
              </a:defRPr>
            </a:lvl7pPr>
            <a:lvl8pPr marL="3200400" indent="0" algn="r" latinLnBrk="0">
              <a:buNone/>
              <a:defRPr lang="he-IL" sz="1400">
                <a:solidFill>
                  <a:schemeClr val="tx1">
                    <a:tint val="75000"/>
                  </a:schemeClr>
                </a:solidFill>
              </a:defRPr>
            </a:lvl8pPr>
            <a:lvl9pPr marL="3657600" indent="0" algn="r" latinLnBrk="0">
              <a:buNone/>
              <a:defRPr lang="he-IL" sz="1400">
                <a:solidFill>
                  <a:schemeClr val="tx1">
                    <a:tint val="75000"/>
                  </a:schemeClr>
                </a:solidFill>
              </a:defRPr>
            </a:lvl9pPr>
          </a:lstStyle>
          <a:p>
            <a:pPr lvl="0" algn="r" rtl="1"/>
            <a:r>
              <a:rPr lang="he-IL"/>
              <a:t>לחץ כדי לערוך סגנונות טקסט של תבנית בסיס</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66800" y="1714501"/>
            <a:ext cx="4752109" cy="4457700"/>
          </a:xfrm>
        </p:spPr>
        <p:txBody>
          <a:bodyPr>
            <a:normAutofit/>
          </a:bodyPr>
          <a:lstStyle>
            <a:lvl1pPr algn="r" latinLnBrk="0">
              <a:spcBef>
                <a:spcPts val="2000"/>
              </a:spcBef>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תוכן 3"/>
          <p:cNvSpPr>
            <a:spLocks noGrp="1"/>
          </p:cNvSpPr>
          <p:nvPr>
            <p:ph sz="half" idx="2"/>
          </p:nvPr>
        </p:nvSpPr>
        <p:spPr>
          <a:xfrm>
            <a:off x="6373091" y="1714501"/>
            <a:ext cx="4752109" cy="4457700"/>
          </a:xfrm>
        </p:spPr>
        <p:txBody>
          <a:bodyPr>
            <a:normAutofit/>
          </a:bodyPr>
          <a:lstStyle>
            <a:lvl1pPr algn="r" latinLnBrk="0">
              <a:spcBef>
                <a:spcPts val="2000"/>
              </a:spcBef>
              <a:defRPr lang="he-IL" sz="2000"/>
            </a:lvl1pPr>
            <a:lvl2pPr algn="r" latinLnBrk="0">
              <a:defRPr lang="he-IL" sz="1800"/>
            </a:lvl2pPr>
            <a:lvl3pPr algn="r" latinLnBrk="0">
              <a:defRPr lang="he-IL" sz="1600"/>
            </a:lvl3pPr>
            <a:lvl4pPr algn="r" latinLnBrk="0">
              <a:defRPr lang="he-IL" sz="1400"/>
            </a:lvl4pPr>
            <a:lvl5pPr algn="r" latinLnBrk="0">
              <a:defRPr lang="he-IL" sz="1400"/>
            </a:lvl5pPr>
            <a:lvl6pPr algn="r" latinLnBrk="0">
              <a:defRPr lang="he-IL" sz="1400"/>
            </a:lvl6pPr>
            <a:lvl7pPr algn="r" latinLnBrk="0">
              <a:defRPr lang="he-IL" sz="1400"/>
            </a:lvl7pPr>
            <a:lvl8pPr algn="r" latinLnBrk="0">
              <a:defRPr lang="he-IL" sz="1400"/>
            </a:lvl8pPr>
            <a:lvl9pPr algn="r" latinLnBrk="0">
              <a:defRPr lang="he-IL" sz="14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p:txBody>
          <a:bodyPr/>
          <a:lstStyle/>
          <a:p>
            <a:pPr algn="r" rtl="1"/>
            <a:fld id="{0402902D-A5F5-4D7D-AAA7-32469BA0BC4D}" type="datetimeFigureOut">
              <a:t>7/22/2025</a:t>
            </a:fld>
            <a:endParaRPr lang="he-IL"/>
          </a:p>
        </p:txBody>
      </p:sp>
      <p:sp>
        <p:nvSpPr>
          <p:cNvPr id="6" name="מציין מיקום כותרת תחתונה 5"/>
          <p:cNvSpPr>
            <a:spLocks noGrp="1"/>
          </p:cNvSpPr>
          <p:nvPr>
            <p:ph type="ftr" sz="quarter" idx="11"/>
          </p:nvPr>
        </p:nvSpPr>
        <p:spPr/>
        <p:txBody>
          <a:bodyPr/>
          <a:lstStyle/>
          <a:p>
            <a:pPr algn="r" rtl="1"/>
            <a:endParaRPr lang="he-IL"/>
          </a:p>
        </p:txBody>
      </p:sp>
      <p:sp>
        <p:nvSpPr>
          <p:cNvPr id="7" name="מציין מיקום מספר שקופית 6"/>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66800" y="1529541"/>
            <a:ext cx="4754880" cy="811583"/>
          </a:xfrm>
        </p:spPr>
        <p:txBody>
          <a:bodyPr anchor="b"/>
          <a:lstStyle>
            <a:lvl1pPr marL="0" indent="0" algn="r" latinLnBrk="0">
              <a:lnSpc>
                <a:spcPct val="90000"/>
              </a:lnSpc>
              <a:spcBef>
                <a:spcPts val="0"/>
              </a:spcBef>
              <a:buNone/>
              <a:defRPr lang="he-IL" sz="2400" b="0"/>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לחץ כדי לערוך סגנונות טקסט של תבנית בסיס</a:t>
            </a:r>
          </a:p>
        </p:txBody>
      </p:sp>
      <p:sp>
        <p:nvSpPr>
          <p:cNvPr id="4" name="מציין מיקום תוכן 3"/>
          <p:cNvSpPr>
            <a:spLocks noGrp="1"/>
          </p:cNvSpPr>
          <p:nvPr>
            <p:ph sz="half" idx="2"/>
          </p:nvPr>
        </p:nvSpPr>
        <p:spPr>
          <a:xfrm>
            <a:off x="1066800" y="2484692"/>
            <a:ext cx="4754880" cy="3687508"/>
          </a:xfrm>
        </p:spPr>
        <p:txBody>
          <a:bodyPr/>
          <a:lstStyle>
            <a:lvl1pPr algn="r" latinLnBrk="0">
              <a:spcBef>
                <a:spcPts val="2000"/>
              </a:spcBef>
              <a:defRPr lang="he-IL" sz="2000"/>
            </a:lvl1pPr>
            <a:lvl2pPr algn="r" latinLnBrk="0">
              <a:defRPr lang="he-IL" sz="2000"/>
            </a:lvl2pPr>
            <a:lvl3pPr algn="r" latinLnBrk="0">
              <a:defRPr lang="he-IL" sz="1800"/>
            </a:lvl3pPr>
            <a:lvl4pPr algn="r" latinLnBrk="0">
              <a:defRPr lang="he-IL" sz="1600"/>
            </a:lvl4pPr>
            <a:lvl5pPr algn="r" latinLnBrk="0">
              <a:defRPr lang="he-IL" sz="16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טקסט 4"/>
          <p:cNvSpPr>
            <a:spLocks noGrp="1"/>
          </p:cNvSpPr>
          <p:nvPr>
            <p:ph type="body" sz="quarter" idx="3"/>
          </p:nvPr>
        </p:nvSpPr>
        <p:spPr>
          <a:xfrm>
            <a:off x="6370320" y="1529541"/>
            <a:ext cx="4754880" cy="811583"/>
          </a:xfrm>
        </p:spPr>
        <p:txBody>
          <a:bodyPr anchor="b"/>
          <a:lstStyle>
            <a:lvl1pPr marL="0" indent="0" algn="r" latinLnBrk="0">
              <a:lnSpc>
                <a:spcPct val="90000"/>
              </a:lnSpc>
              <a:spcBef>
                <a:spcPts val="0"/>
              </a:spcBef>
              <a:buNone/>
              <a:defRPr lang="he-IL" sz="2400" b="0"/>
            </a:lvl1pPr>
            <a:lvl2pPr marL="457200" indent="0" algn="r" latinLnBrk="0">
              <a:buNone/>
              <a:defRPr lang="he-IL" sz="2000" b="1"/>
            </a:lvl2pPr>
            <a:lvl3pPr marL="914400" indent="0" algn="r" latinLnBrk="0">
              <a:buNone/>
              <a:defRPr lang="he-IL" sz="1800" b="1"/>
            </a:lvl3pPr>
            <a:lvl4pPr marL="1371600" indent="0" algn="r" latinLnBrk="0">
              <a:buNone/>
              <a:defRPr lang="he-IL" sz="1600" b="1"/>
            </a:lvl4pPr>
            <a:lvl5pPr marL="1828800" indent="0" algn="r" latinLnBrk="0">
              <a:buNone/>
              <a:defRPr lang="he-IL" sz="1600" b="1"/>
            </a:lvl5pPr>
            <a:lvl6pPr marL="2286000" indent="0" algn="r" latinLnBrk="0">
              <a:buNone/>
              <a:defRPr lang="he-IL" sz="1600" b="1"/>
            </a:lvl6pPr>
            <a:lvl7pPr marL="2743200" indent="0" algn="r" latinLnBrk="0">
              <a:buNone/>
              <a:defRPr lang="he-IL" sz="1600" b="1"/>
            </a:lvl7pPr>
            <a:lvl8pPr marL="3200400" indent="0" algn="r" latinLnBrk="0">
              <a:buNone/>
              <a:defRPr lang="he-IL" sz="1600" b="1"/>
            </a:lvl8pPr>
            <a:lvl9pPr marL="3657600" indent="0" algn="r" latinLnBrk="0">
              <a:buNone/>
              <a:defRPr lang="he-IL" sz="1600" b="1"/>
            </a:lvl9pPr>
          </a:lstStyle>
          <a:p>
            <a:pPr lvl="0" algn="r" rtl="1"/>
            <a:r>
              <a:rPr lang="he-IL"/>
              <a:t>לחץ כדי לערוך סגנונות טקסט של תבנית בסיס</a:t>
            </a:r>
          </a:p>
        </p:txBody>
      </p:sp>
      <p:sp>
        <p:nvSpPr>
          <p:cNvPr id="6" name="מציין מיקום תוכן 5"/>
          <p:cNvSpPr>
            <a:spLocks noGrp="1"/>
          </p:cNvSpPr>
          <p:nvPr>
            <p:ph sz="quarter" idx="4"/>
          </p:nvPr>
        </p:nvSpPr>
        <p:spPr>
          <a:xfrm>
            <a:off x="6370320" y="2484692"/>
            <a:ext cx="4754880" cy="3687508"/>
          </a:xfrm>
        </p:spPr>
        <p:txBody>
          <a:bodyPr/>
          <a:lstStyle>
            <a:lvl1pPr algn="r" latinLnBrk="0">
              <a:spcBef>
                <a:spcPts val="2000"/>
              </a:spcBef>
              <a:defRPr lang="he-IL" sz="2000"/>
            </a:lvl1pPr>
            <a:lvl2pPr algn="r" latinLnBrk="0">
              <a:defRPr lang="he-IL" sz="2000"/>
            </a:lvl2pPr>
            <a:lvl3pPr algn="r" latinLnBrk="0">
              <a:defRPr lang="he-IL" sz="1800"/>
            </a:lvl3pPr>
            <a:lvl4pPr algn="r" latinLnBrk="0">
              <a:defRPr lang="he-IL" sz="1600"/>
            </a:lvl4pPr>
            <a:lvl5pPr algn="r" latinLnBrk="0">
              <a:defRPr lang="he-IL" sz="16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p>
        </p:txBody>
      </p:sp>
      <p:sp>
        <p:nvSpPr>
          <p:cNvPr id="7" name="מציין מיקום תאריך 6"/>
          <p:cNvSpPr>
            <a:spLocks noGrp="1"/>
          </p:cNvSpPr>
          <p:nvPr>
            <p:ph type="dt" sz="half" idx="10"/>
          </p:nvPr>
        </p:nvSpPr>
        <p:spPr/>
        <p:txBody>
          <a:bodyPr/>
          <a:lstStyle/>
          <a:p>
            <a:pPr algn="r" rtl="1"/>
            <a:fld id="{0402902D-A5F5-4D7D-AAA7-32469BA0BC4D}" type="datetimeFigureOut">
              <a:t>7/22/2025</a:t>
            </a:fld>
            <a:endParaRPr lang="he-IL"/>
          </a:p>
        </p:txBody>
      </p:sp>
      <p:sp>
        <p:nvSpPr>
          <p:cNvPr id="8" name="מציין מיקום כותרת תחתונה 7"/>
          <p:cNvSpPr>
            <a:spLocks noGrp="1"/>
          </p:cNvSpPr>
          <p:nvPr>
            <p:ph type="ftr" sz="quarter" idx="11"/>
          </p:nvPr>
        </p:nvSpPr>
        <p:spPr/>
        <p:txBody>
          <a:bodyPr/>
          <a:lstStyle/>
          <a:p>
            <a:pPr algn="r" rtl="1"/>
            <a:endParaRPr lang="he-IL"/>
          </a:p>
        </p:txBody>
      </p:sp>
      <p:sp>
        <p:nvSpPr>
          <p:cNvPr id="9" name="מציין מיקום מספר שקופית 8"/>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p:txBody>
          <a:bodyPr/>
          <a:lstStyle/>
          <a:p>
            <a:pPr algn="r" rtl="1"/>
            <a:fld id="{0402902D-A5F5-4D7D-AAA7-32469BA0BC4D}" type="datetimeFigureOut">
              <a:t>7/22/2025</a:t>
            </a:fld>
            <a:endParaRPr lang="he-IL"/>
          </a:p>
        </p:txBody>
      </p:sp>
      <p:sp>
        <p:nvSpPr>
          <p:cNvPr id="4" name="מציין מיקום כותרת תחתונה 3"/>
          <p:cNvSpPr>
            <a:spLocks noGrp="1"/>
          </p:cNvSpPr>
          <p:nvPr>
            <p:ph type="ftr" sz="quarter" idx="11"/>
          </p:nvPr>
        </p:nvSpPr>
        <p:spPr/>
        <p:txBody>
          <a:bodyPr/>
          <a:lstStyle/>
          <a:p>
            <a:pPr algn="r" rtl="1"/>
            <a:endParaRPr lang="he-IL"/>
          </a:p>
        </p:txBody>
      </p:sp>
      <p:sp>
        <p:nvSpPr>
          <p:cNvPr id="5" name="מציין מיקום מספר שקופית 4"/>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p:txBody>
          <a:bodyPr/>
          <a:lstStyle/>
          <a:p>
            <a:pPr algn="r" rtl="1"/>
            <a:fld id="{0402902D-A5F5-4D7D-AAA7-32469BA0BC4D}" type="datetimeFigureOut">
              <a:t>7/22/2025</a:t>
            </a:fld>
            <a:endParaRPr lang="he-IL"/>
          </a:p>
        </p:txBody>
      </p:sp>
      <p:sp>
        <p:nvSpPr>
          <p:cNvPr id="3" name="מציין מיקום כותרת תחתונה 2"/>
          <p:cNvSpPr>
            <a:spLocks noGrp="1"/>
          </p:cNvSpPr>
          <p:nvPr>
            <p:ph type="ftr" sz="quarter" idx="11"/>
          </p:nvPr>
        </p:nvSpPr>
        <p:spPr/>
        <p:txBody>
          <a:bodyPr/>
          <a:lstStyle/>
          <a:p>
            <a:pPr algn="r" rtl="1"/>
            <a:endParaRPr lang="he-IL"/>
          </a:p>
        </p:txBody>
      </p:sp>
      <p:sp>
        <p:nvSpPr>
          <p:cNvPr id="4" name="מציין מיקום מספר שקופית 3"/>
          <p:cNvSpPr>
            <a:spLocks noGrp="1"/>
          </p:cNvSpPr>
          <p:nvPr>
            <p:ph type="sldNum" sz="quarter" idx="12"/>
          </p:nvPr>
        </p:nvSpPr>
        <p:spPr/>
        <p:txBody>
          <a:bodyPr/>
          <a:lstStyle/>
          <a:p>
            <a:pPr algn="r" rtl="1"/>
            <a:fld id="{5F4C9F40-B079-4B71-A627-7266DFEA7F03}" type="slidenum">
              <a:t>‹#›</a:t>
            </a:fld>
            <a:endParaRPr lang="he-IL"/>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3" name="מלבן 12"/>
          <p:cNvSpPr/>
          <p:nvPr/>
        </p:nvSpPr>
        <p:spPr bwMode="ltGray">
          <a:xfrm>
            <a:off x="792480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9" name="מחבר ישר 8"/>
          <p:cNvCxnSpPr/>
          <p:nvPr/>
        </p:nvCxnSpPr>
        <p:spPr>
          <a:xfrm flipH="1">
            <a:off x="79248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8305319" y="465512"/>
            <a:ext cx="3506162" cy="1600200"/>
          </a:xfrm>
        </p:spPr>
        <p:txBody>
          <a:bodyPr anchor="t">
            <a:normAutofit/>
          </a:bodyPr>
          <a:lstStyle>
            <a:lvl1pPr algn="r" latinLnBrk="0">
              <a:defRPr lang="he-IL" sz="2800" b="0"/>
            </a:lvl1pPr>
          </a:lstStyle>
          <a:p>
            <a:pPr algn="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392397" y="465513"/>
            <a:ext cx="7048500" cy="5935287"/>
          </a:xfrm>
        </p:spPr>
        <p:txBody>
          <a:bodyPr>
            <a:normAutofit/>
          </a:bodyPr>
          <a:lstStyle>
            <a:lvl1pPr algn="r" latinLnBrk="0">
              <a:defRPr lang="he-IL" sz="2200"/>
            </a:lvl1pPr>
            <a:lvl2pPr algn="r" latinLnBrk="0">
              <a:defRPr lang="he-IL" sz="2000"/>
            </a:lvl2pPr>
            <a:lvl3pPr algn="r" latinLnBrk="0">
              <a:defRPr lang="he-IL" sz="1800"/>
            </a:lvl3pPr>
            <a:lvl4pPr algn="r" latinLnBrk="0">
              <a:defRPr lang="he-IL" sz="1600"/>
            </a:lvl4pPr>
            <a:lvl5pPr algn="r" latinLnBrk="0">
              <a:defRPr lang="he-IL" sz="1600"/>
            </a:lvl5pPr>
            <a:lvl6pPr algn="r" latinLnBrk="0">
              <a:defRPr lang="he-IL" sz="1600"/>
            </a:lvl6pPr>
            <a:lvl7pPr algn="r" latinLnBrk="0">
              <a:defRPr lang="he-IL" sz="1600"/>
            </a:lvl7pPr>
            <a:lvl8pPr algn="r" latinLnBrk="0">
              <a:defRPr lang="he-IL" sz="1600"/>
            </a:lvl8pPr>
            <a:lvl9pPr algn="r" latinLnBrk="0">
              <a:defRPr lang="he-IL" sz="1600"/>
            </a:lvl9pPr>
          </a:lstStyle>
          <a:p>
            <a:pPr lvl="0" algn="r" rtl="1"/>
            <a:r>
              <a:rPr lang="he-IL"/>
              <a:t>לחץ כדי לערוך סגנונות טקסט של תבנית בסיס</a:t>
            </a:r>
          </a:p>
          <a:p>
            <a:pPr lvl="1" algn="r" rtl="1"/>
            <a:r>
              <a:rPr lang="he-IL"/>
              <a:t>רמה שנייה</a:t>
            </a:r>
          </a:p>
          <a:p>
            <a:pPr lvl="2" algn="r" rtl="1"/>
            <a:r>
              <a:rPr lang="he-IL"/>
              <a:t>רמה שלישית</a:t>
            </a:r>
          </a:p>
          <a:p>
            <a:pPr lvl="3" algn="r" rtl="1"/>
            <a:r>
              <a:rPr lang="he-IL"/>
              <a:t>רמה רביעית</a:t>
            </a:r>
          </a:p>
          <a:p>
            <a:pPr lvl="4" algn="r" rtl="1"/>
            <a:r>
              <a:rPr lang="he-IL"/>
              <a:t>רמה חמישית</a:t>
            </a:r>
          </a:p>
        </p:txBody>
      </p:sp>
      <p:sp>
        <p:nvSpPr>
          <p:cNvPr id="4" name="מציין מיקום טקסט 3"/>
          <p:cNvSpPr>
            <a:spLocks noGrp="1"/>
          </p:cNvSpPr>
          <p:nvPr>
            <p:ph type="body" sz="half" idx="2"/>
          </p:nvPr>
        </p:nvSpPr>
        <p:spPr>
          <a:xfrm>
            <a:off x="8305319" y="3746500"/>
            <a:ext cx="3506162" cy="2425700"/>
          </a:xfrm>
        </p:spPr>
        <p:txBody>
          <a:bodyPr anchor="b">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לחץ כדי לערוך סגנונות טקסט של תבנית בסיס</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מלבן 7"/>
          <p:cNvSpPr/>
          <p:nvPr/>
        </p:nvSpPr>
        <p:spPr bwMode="ltGray">
          <a:xfrm>
            <a:off x="792480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9" name="מחבר ישר 8"/>
          <p:cNvCxnSpPr/>
          <p:nvPr/>
        </p:nvCxnSpPr>
        <p:spPr>
          <a:xfrm flipH="1">
            <a:off x="7903463"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8308848" y="466344"/>
            <a:ext cx="3502152" cy="1600200"/>
          </a:xfrm>
        </p:spPr>
        <p:txBody>
          <a:bodyPr anchor="t">
            <a:normAutofit/>
          </a:bodyPr>
          <a:lstStyle>
            <a:lvl1pPr algn="r" latinLnBrk="0">
              <a:defRPr lang="he-IL" sz="2800" b="0"/>
            </a:lvl1pPr>
          </a:lstStyle>
          <a:p>
            <a:pPr algn="r" rtl="1"/>
            <a:r>
              <a:rPr lang="he-IL"/>
              <a:t>לחץ כדי לערוך סגנון כותרת של תבנית בסיס</a:t>
            </a:r>
          </a:p>
        </p:txBody>
      </p:sp>
      <p:sp>
        <p:nvSpPr>
          <p:cNvPr id="3" name="מציין מיקום תמונה 2"/>
          <p:cNvSpPr>
            <a:spLocks noGrp="1"/>
          </p:cNvSpPr>
          <p:nvPr>
            <p:ph type="pic" idx="1"/>
          </p:nvPr>
        </p:nvSpPr>
        <p:spPr>
          <a:xfrm>
            <a:off x="0" y="0"/>
            <a:ext cx="7882128" cy="6858000"/>
          </a:xfrm>
        </p:spPr>
        <p:txBody>
          <a:bodyPr tIns="731520">
            <a:normAutofit/>
          </a:bodyPr>
          <a:lstStyle>
            <a:lvl1pPr marL="0" indent="0" algn="ctr" rtl="1" latinLnBrk="0">
              <a:buNone/>
              <a:defRPr lang="he-IL" sz="2400"/>
            </a:lvl1pPr>
            <a:lvl2pPr marL="457200" indent="0" algn="r" latinLnBrk="0">
              <a:buNone/>
              <a:defRPr lang="he-IL" sz="2800"/>
            </a:lvl2pPr>
            <a:lvl3pPr marL="914400" indent="0" algn="r" latinLnBrk="0">
              <a:buNone/>
              <a:defRPr lang="he-IL" sz="2400"/>
            </a:lvl3pPr>
            <a:lvl4pPr marL="1371600" indent="0" algn="r" latinLnBrk="0">
              <a:buNone/>
              <a:defRPr lang="he-IL" sz="2000"/>
            </a:lvl4pPr>
            <a:lvl5pPr marL="1828800" indent="0" algn="r" latinLnBrk="0">
              <a:buNone/>
              <a:defRPr lang="he-IL" sz="2000"/>
            </a:lvl5pPr>
            <a:lvl6pPr marL="2286000" indent="0" algn="r" latinLnBrk="0">
              <a:buNone/>
              <a:defRPr lang="he-IL" sz="2000"/>
            </a:lvl6pPr>
            <a:lvl7pPr marL="2743200" indent="0" algn="r" latinLnBrk="0">
              <a:buNone/>
              <a:defRPr lang="he-IL" sz="2000"/>
            </a:lvl7pPr>
            <a:lvl8pPr marL="3200400" indent="0" algn="r" latinLnBrk="0">
              <a:buNone/>
              <a:defRPr lang="he-IL" sz="2000"/>
            </a:lvl8pPr>
            <a:lvl9pPr marL="3657600" indent="0" algn="r" latinLnBrk="0">
              <a:buNone/>
              <a:defRPr lang="he-IL" sz="2000"/>
            </a:lvl9pPr>
          </a:lstStyle>
          <a:p>
            <a:pPr algn="r" rtl="1"/>
            <a:r>
              <a:rPr lang="he-IL"/>
              <a:t>לחץ על הסמל כדי להוסיף תמונה</a:t>
            </a:r>
            <a:endParaRPr lang="he-IL" dirty="0"/>
          </a:p>
        </p:txBody>
      </p:sp>
      <p:sp>
        <p:nvSpPr>
          <p:cNvPr id="4" name="מציין מיקום טקסט 3"/>
          <p:cNvSpPr>
            <a:spLocks noGrp="1"/>
          </p:cNvSpPr>
          <p:nvPr>
            <p:ph type="body" sz="half" idx="2"/>
          </p:nvPr>
        </p:nvSpPr>
        <p:spPr>
          <a:xfrm>
            <a:off x="8308848" y="3749040"/>
            <a:ext cx="3502152" cy="2423160"/>
          </a:xfrm>
        </p:spPr>
        <p:txBody>
          <a:bodyPr anchor="b">
            <a:normAutofit/>
          </a:bodyPr>
          <a:lstStyle>
            <a:lvl1pPr marL="0" indent="0" algn="r" latinLnBrk="0">
              <a:spcBef>
                <a:spcPts val="1200"/>
              </a:spcBef>
              <a:buNone/>
              <a:defRPr lang="he-IL" sz="1600"/>
            </a:lvl1pPr>
            <a:lvl2pPr marL="457200" indent="0" algn="r" latinLnBrk="0">
              <a:buNone/>
              <a:defRPr lang="he-IL" sz="1200"/>
            </a:lvl2pPr>
            <a:lvl3pPr marL="914400" indent="0" algn="r" latinLnBrk="0">
              <a:buNone/>
              <a:defRPr lang="he-IL" sz="1000"/>
            </a:lvl3pPr>
            <a:lvl4pPr marL="1371600" indent="0" algn="r" latinLnBrk="0">
              <a:buNone/>
              <a:defRPr lang="he-IL" sz="900"/>
            </a:lvl4pPr>
            <a:lvl5pPr marL="1828800" indent="0" algn="r" latinLnBrk="0">
              <a:buNone/>
              <a:defRPr lang="he-IL" sz="900"/>
            </a:lvl5pPr>
            <a:lvl6pPr marL="2286000" indent="0" algn="r" latinLnBrk="0">
              <a:buNone/>
              <a:defRPr lang="he-IL" sz="900"/>
            </a:lvl6pPr>
            <a:lvl7pPr marL="2743200" indent="0" algn="r" latinLnBrk="0">
              <a:buNone/>
              <a:defRPr lang="he-IL" sz="900"/>
            </a:lvl7pPr>
            <a:lvl8pPr marL="3200400" indent="0" algn="r" latinLnBrk="0">
              <a:buNone/>
              <a:defRPr lang="he-IL" sz="900"/>
            </a:lvl8pPr>
            <a:lvl9pPr marL="3657600" indent="0" algn="r" latinLnBrk="0">
              <a:buNone/>
              <a:defRPr lang="he-IL" sz="900"/>
            </a:lvl9pPr>
          </a:lstStyle>
          <a:p>
            <a:pPr lvl="0" algn="r" rtl="1"/>
            <a:r>
              <a:rPr lang="he-IL"/>
              <a:t>לחץ כדי לערוך סגנונות טקסט של תבנית בסיס</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מלבן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a:p>
        </p:txBody>
      </p:sp>
      <p:cxnSp>
        <p:nvCxnSpPr>
          <p:cNvPr id="9" name="מחבר ישר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מציין מיקום כותרת 1"/>
          <p:cNvSpPr>
            <a:spLocks noGrp="1"/>
          </p:cNvSpPr>
          <p:nvPr>
            <p:ph type="title"/>
          </p:nvPr>
        </p:nvSpPr>
        <p:spPr bwMode="auto">
          <a:xfrm>
            <a:off x="1066800" y="110718"/>
            <a:ext cx="10058400" cy="1097280"/>
          </a:xfrm>
          <a:prstGeom prst="rect">
            <a:avLst/>
          </a:prstGeom>
        </p:spPr>
        <p:txBody>
          <a:bodyPr vert="horz" lIns="91440" tIns="45720" rIns="91440" bIns="45720" rtlCol="1" anchor="ctr">
            <a:norm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1066800" y="1714500"/>
            <a:ext cx="10058400" cy="4457700"/>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4" name="מציין מיקום תאריך 3"/>
          <p:cNvSpPr>
            <a:spLocks noGrp="1"/>
          </p:cNvSpPr>
          <p:nvPr>
            <p:ph type="dt" sz="half" idx="2"/>
          </p:nvPr>
        </p:nvSpPr>
        <p:spPr>
          <a:xfrm>
            <a:off x="347661" y="6394450"/>
            <a:ext cx="2324100" cy="274320"/>
          </a:xfrm>
          <a:prstGeom prst="rect">
            <a:avLst/>
          </a:prstGeom>
        </p:spPr>
        <p:txBody>
          <a:bodyPr vert="horz" lIns="91440" tIns="45720" rIns="91440" bIns="45720" rtlCol="1" anchor="ctr"/>
          <a:lstStyle>
            <a:lvl1pPr algn="r" latinLnBrk="0">
              <a:defRPr lang="he-IL"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rtl="1"/>
            <a:fld id="{0402902D-A5F5-4D7D-AAA7-32469BA0BC4D}" type="datetimeFigureOut">
              <a:rPr lang="he-IL" smtClean="0"/>
              <a:pPr rtl="1"/>
              <a:t>כ"ו/תמוז/תשפ"ה</a:t>
            </a:fld>
            <a:endParaRPr lang="he-IL" dirty="0"/>
          </a:p>
        </p:txBody>
      </p:sp>
      <p:sp>
        <p:nvSpPr>
          <p:cNvPr id="5" name="מציין מיקום כותרת תחתונה 4"/>
          <p:cNvSpPr>
            <a:spLocks noGrp="1"/>
          </p:cNvSpPr>
          <p:nvPr>
            <p:ph type="ftr" sz="quarter" idx="3"/>
          </p:nvPr>
        </p:nvSpPr>
        <p:spPr>
          <a:xfrm>
            <a:off x="3006337" y="6394450"/>
            <a:ext cx="8134350" cy="274320"/>
          </a:xfrm>
          <a:prstGeom prst="rect">
            <a:avLst/>
          </a:prstGeom>
        </p:spPr>
        <p:txBody>
          <a:bodyPr vert="horz" lIns="91440" tIns="45720" rIns="91440" bIns="45720" rtlCol="1" anchor="ctr"/>
          <a:lstStyle>
            <a:lvl1pPr algn="r" latinLnBrk="0">
              <a:defRPr lang="he-IL"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rtl="1"/>
            <a:endParaRPr lang="he-IL" dirty="0"/>
          </a:p>
        </p:txBody>
      </p:sp>
      <p:sp>
        <p:nvSpPr>
          <p:cNvPr id="6" name="מציין מיקום מספר שקופית 5"/>
          <p:cNvSpPr>
            <a:spLocks noGrp="1"/>
          </p:cNvSpPr>
          <p:nvPr>
            <p:ph type="sldNum" sz="quarter" idx="4"/>
          </p:nvPr>
        </p:nvSpPr>
        <p:spPr>
          <a:xfrm>
            <a:off x="11361290" y="6390054"/>
            <a:ext cx="523875" cy="274320"/>
          </a:xfrm>
          <a:prstGeom prst="rect">
            <a:avLst/>
          </a:prstGeom>
        </p:spPr>
        <p:txBody>
          <a:bodyPr vert="horz" lIns="91440" tIns="45720" rIns="91440" bIns="45720" rtlCol="1" anchor="ctr"/>
          <a:lstStyle>
            <a:lvl1pPr algn="r" latinLnBrk="0">
              <a:defRPr lang="he-IL" sz="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5F4C9F40-B079-4B71-A627-7266DFEA7F03}" type="slidenum">
              <a:rPr lang="he-IL" smtClean="0"/>
              <a:pPr/>
              <a:t>‹#›</a:t>
            </a:fld>
            <a:endParaRPr lang="he-IL"/>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90000"/>
        </a:lnSpc>
        <a:spcBef>
          <a:spcPct val="0"/>
        </a:spcBef>
        <a:buNone/>
        <a:defRPr lang="he-IL"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74320" algn="r" defTabSz="914400" rtl="1" eaLnBrk="1" latinLnBrk="0" hangingPunct="1">
        <a:spcBef>
          <a:spcPts val="2200"/>
        </a:spcBef>
        <a:buClr>
          <a:schemeClr val="tx1">
            <a:lumMod val="65000"/>
          </a:schemeClr>
        </a:buClr>
        <a:buFont typeface="Arial" pitchFamily="34" charset="0"/>
        <a:buChar char="•"/>
        <a:defRPr lang="he-IL" sz="2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74320" algn="r" defTabSz="914400" rtl="1" eaLnBrk="1" latinLnBrk="0" hangingPunct="1">
        <a:spcBef>
          <a:spcPts val="1600"/>
        </a:spcBef>
        <a:buClr>
          <a:schemeClr val="tx1">
            <a:lumMod val="65000"/>
          </a:schemeClr>
        </a:buClr>
        <a:buFont typeface="Arial" pitchFamily="34" charset="0"/>
        <a:buChar char="•"/>
        <a:defRPr lang="he-IL"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68680" indent="-228600" algn="r" defTabSz="914400" rtl="1" eaLnBrk="1" latinLnBrk="0" hangingPunct="1">
        <a:spcBef>
          <a:spcPts val="1200"/>
        </a:spcBef>
        <a:buClr>
          <a:schemeClr val="tx1">
            <a:lumMod val="65000"/>
          </a:schemeClr>
        </a:buClr>
        <a:buFont typeface="Arial" pitchFamily="34" charset="0"/>
        <a:buChar char="•"/>
        <a:defRPr lang="he-IL"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88720" indent="-228600" algn="r" defTabSz="914400" rtl="1" eaLnBrk="1" latinLnBrk="0" hangingPunct="1">
        <a:spcBef>
          <a:spcPts val="1000"/>
        </a:spcBef>
        <a:buClr>
          <a:schemeClr val="tx1">
            <a:lumMod val="65000"/>
          </a:schemeClr>
        </a:buClr>
        <a:buFont typeface="Arial" pitchFamily="34" charset="0"/>
        <a:buChar char="•"/>
        <a:defRPr lang="he-IL"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417320" indent="-228600" algn="r" defTabSz="914400" rtl="1" eaLnBrk="1" latinLnBrk="0" hangingPunct="1">
        <a:spcBef>
          <a:spcPts val="800"/>
        </a:spcBef>
        <a:buClr>
          <a:schemeClr val="tx1">
            <a:lumMod val="65000"/>
          </a:schemeClr>
        </a:buClr>
        <a:buFont typeface="Arial" pitchFamily="34" charset="0"/>
        <a:buChar char="•"/>
        <a:defRPr lang="he-IL"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45920" indent="-228600" algn="r" defTabSz="914400" rtl="1" eaLnBrk="1" latinLnBrk="0" hangingPunct="1">
        <a:spcBef>
          <a:spcPts val="600"/>
        </a:spcBef>
        <a:buClr>
          <a:schemeClr val="tx1">
            <a:lumMod val="65000"/>
          </a:schemeClr>
        </a:buClr>
        <a:buFont typeface="Arial" pitchFamily="34" charset="0"/>
        <a:buChar char="•"/>
        <a:defRPr lang="he-IL" sz="1600" kern="1200">
          <a:solidFill>
            <a:schemeClr val="tx1"/>
          </a:solidFill>
          <a:latin typeface="+mn-lt"/>
          <a:ea typeface="+mn-ea"/>
          <a:cs typeface="+mn-cs"/>
        </a:defRPr>
      </a:lvl6pPr>
      <a:lvl7pPr marL="1874520" indent="-228600" algn="r" defTabSz="914400" rtl="1" eaLnBrk="1" latinLnBrk="0" hangingPunct="1">
        <a:spcBef>
          <a:spcPts val="600"/>
        </a:spcBef>
        <a:buClr>
          <a:schemeClr val="tx1">
            <a:lumMod val="65000"/>
          </a:schemeClr>
        </a:buClr>
        <a:buFont typeface="Arial" pitchFamily="34" charset="0"/>
        <a:buChar char="•"/>
        <a:defRPr lang="he-IL" sz="1600" kern="1200">
          <a:solidFill>
            <a:schemeClr val="tx1"/>
          </a:solidFill>
          <a:latin typeface="+mn-lt"/>
          <a:ea typeface="+mn-ea"/>
          <a:cs typeface="+mn-cs"/>
        </a:defRPr>
      </a:lvl7pPr>
      <a:lvl8pPr marL="2103120" indent="-228600" algn="r" defTabSz="914400" rtl="1" eaLnBrk="1" latinLnBrk="0" hangingPunct="1">
        <a:spcBef>
          <a:spcPts val="600"/>
        </a:spcBef>
        <a:buClr>
          <a:schemeClr val="tx1">
            <a:lumMod val="65000"/>
          </a:schemeClr>
        </a:buClr>
        <a:buFont typeface="Arial" pitchFamily="34" charset="0"/>
        <a:buChar char="•"/>
        <a:defRPr lang="he-IL" sz="1600" kern="1200">
          <a:solidFill>
            <a:schemeClr val="tx1"/>
          </a:solidFill>
          <a:latin typeface="+mn-lt"/>
          <a:ea typeface="+mn-ea"/>
          <a:cs typeface="+mn-cs"/>
        </a:defRPr>
      </a:lvl8pPr>
      <a:lvl9pPr marL="2331720" indent="-228600" algn="r" defTabSz="914400" rtl="1" eaLnBrk="1" latinLnBrk="0" hangingPunct="1">
        <a:spcBef>
          <a:spcPts val="600"/>
        </a:spcBef>
        <a:buClr>
          <a:schemeClr val="tx1">
            <a:lumMod val="65000"/>
          </a:schemeClr>
        </a:buClr>
        <a:buFont typeface="Arial" pitchFamily="34" charset="0"/>
        <a:buChar char="•"/>
        <a:defRPr lang="he-IL" sz="1600" kern="1200">
          <a:solidFill>
            <a:schemeClr val="tx1"/>
          </a:solidFill>
          <a:latin typeface="+mn-lt"/>
          <a:ea typeface="+mn-ea"/>
          <a:cs typeface="+mn-cs"/>
        </a:defRPr>
      </a:lvl9pPr>
    </p:bodyStyle>
    <p:otherStyle>
      <a:defPPr>
        <a:defRPr lang="he-IL"/>
      </a:defPPr>
      <a:lvl1pPr marL="0" algn="r" defTabSz="914400" rtl="1" eaLnBrk="1" latinLnBrk="0" hangingPunct="1">
        <a:defRPr lang="he-IL" sz="1800" kern="1200">
          <a:solidFill>
            <a:schemeClr val="tx1"/>
          </a:solidFill>
          <a:latin typeface="+mn-lt"/>
          <a:ea typeface="+mn-ea"/>
          <a:cs typeface="+mn-cs"/>
        </a:defRPr>
      </a:lvl1pPr>
      <a:lvl2pPr marL="457200" algn="r" defTabSz="914400" rtl="1" eaLnBrk="1" latinLnBrk="0" hangingPunct="1">
        <a:defRPr lang="he-IL" sz="1800" kern="1200">
          <a:solidFill>
            <a:schemeClr val="tx1"/>
          </a:solidFill>
          <a:latin typeface="+mn-lt"/>
          <a:ea typeface="+mn-ea"/>
          <a:cs typeface="+mn-cs"/>
        </a:defRPr>
      </a:lvl2pPr>
      <a:lvl3pPr marL="914400" algn="r" defTabSz="914400" rtl="1" eaLnBrk="1" latinLnBrk="0" hangingPunct="1">
        <a:defRPr lang="he-IL" sz="1800" kern="1200">
          <a:solidFill>
            <a:schemeClr val="tx1"/>
          </a:solidFill>
          <a:latin typeface="+mn-lt"/>
          <a:ea typeface="+mn-ea"/>
          <a:cs typeface="+mn-cs"/>
        </a:defRPr>
      </a:lvl3pPr>
      <a:lvl4pPr marL="1371600" algn="r" defTabSz="914400" rtl="1" eaLnBrk="1" latinLnBrk="0" hangingPunct="1">
        <a:defRPr lang="he-IL" sz="1800" kern="1200">
          <a:solidFill>
            <a:schemeClr val="tx1"/>
          </a:solidFill>
          <a:latin typeface="+mn-lt"/>
          <a:ea typeface="+mn-ea"/>
          <a:cs typeface="+mn-cs"/>
        </a:defRPr>
      </a:lvl4pPr>
      <a:lvl5pPr marL="1828800" algn="r" defTabSz="914400" rtl="1" eaLnBrk="1" latinLnBrk="0" hangingPunct="1">
        <a:defRPr lang="he-IL" sz="1800" kern="1200">
          <a:solidFill>
            <a:schemeClr val="tx1"/>
          </a:solidFill>
          <a:latin typeface="+mn-lt"/>
          <a:ea typeface="+mn-ea"/>
          <a:cs typeface="+mn-cs"/>
        </a:defRPr>
      </a:lvl5pPr>
      <a:lvl6pPr marL="2286000" algn="r" defTabSz="914400" rtl="1" eaLnBrk="1" latinLnBrk="0" hangingPunct="1">
        <a:defRPr lang="he-IL" sz="1800" kern="1200">
          <a:solidFill>
            <a:schemeClr val="tx1"/>
          </a:solidFill>
          <a:latin typeface="+mn-lt"/>
          <a:ea typeface="+mn-ea"/>
          <a:cs typeface="+mn-cs"/>
        </a:defRPr>
      </a:lvl6pPr>
      <a:lvl7pPr marL="2743200" algn="r" defTabSz="914400" rtl="1" eaLnBrk="1" latinLnBrk="0" hangingPunct="1">
        <a:defRPr lang="he-IL" sz="1800" kern="1200">
          <a:solidFill>
            <a:schemeClr val="tx1"/>
          </a:solidFill>
          <a:latin typeface="+mn-lt"/>
          <a:ea typeface="+mn-ea"/>
          <a:cs typeface="+mn-cs"/>
        </a:defRPr>
      </a:lvl7pPr>
      <a:lvl8pPr marL="3200400" algn="r" defTabSz="914400" rtl="1" eaLnBrk="1" latinLnBrk="0" hangingPunct="1">
        <a:defRPr lang="he-IL" sz="1800" kern="1200">
          <a:solidFill>
            <a:schemeClr val="tx1"/>
          </a:solidFill>
          <a:latin typeface="+mn-lt"/>
          <a:ea typeface="+mn-ea"/>
          <a:cs typeface="+mn-cs"/>
        </a:defRPr>
      </a:lvl8pPr>
      <a:lvl9pPr marL="3657600" algn="r" defTabSz="914400" rtl="1" eaLnBrk="1" latinLnBrk="0" hangingPunct="1">
        <a:defRPr lang="he-IL"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ReMe348Im2w"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pPr algn="r" rtl="1"/>
            <a:r>
              <a:rPr lang="he-IL" dirty="0"/>
              <a:t>והפעם ב - </a:t>
            </a:r>
            <a:r>
              <a:rPr lang="he-IL" b="1" dirty="0">
                <a:solidFill>
                  <a:schemeClr val="accent5">
                    <a:lumMod val="60000"/>
                    <a:lumOff val="40000"/>
                  </a:schemeClr>
                </a:solidFill>
                <a:effectLst>
                  <a:outerShdw blurRad="38100" dist="38100" dir="2700000" algn="tl">
                    <a:srgbClr val="000000">
                      <a:alpha val="43137"/>
                    </a:srgbClr>
                  </a:outerShdw>
                </a:effectLst>
              </a:rPr>
              <a:t>פינה שלנו </a:t>
            </a:r>
            <a:r>
              <a:rPr lang="he-IL" dirty="0"/>
              <a:t>– </a:t>
            </a:r>
            <a:r>
              <a:rPr lang="he-IL" b="1" dirty="0">
                <a:solidFill>
                  <a:schemeClr val="accent6">
                    <a:lumMod val="60000"/>
                    <a:lumOff val="40000"/>
                  </a:schemeClr>
                </a:solidFill>
              </a:rPr>
              <a:t>יום המול </a:t>
            </a:r>
          </a:p>
        </p:txBody>
      </p:sp>
      <p:sp>
        <p:nvSpPr>
          <p:cNvPr id="3" name="כותרת משנה 2"/>
          <p:cNvSpPr>
            <a:spLocks noGrp="1"/>
          </p:cNvSpPr>
          <p:nvPr>
            <p:ph type="subTitle" idx="1"/>
          </p:nvPr>
        </p:nvSpPr>
        <p:spPr/>
        <p:txBody>
          <a:bodyPr/>
          <a:lstStyle/>
          <a:p>
            <a:pPr algn="r" rtl="1"/>
            <a:r>
              <a:rPr lang="he-IL" dirty="0">
                <a:solidFill>
                  <a:schemeClr val="accent1">
                    <a:lumMod val="60000"/>
                    <a:lumOff val="40000"/>
                  </a:schemeClr>
                </a:solidFill>
              </a:rPr>
              <a:t>פעילות של תלמידי מגמת הכימיה י"א – תיכון שמעון בן-צבי, גבעתיים.			מנחה: בעז הדס</a:t>
            </a:r>
          </a:p>
        </p:txBody>
      </p:sp>
      <p:pic>
        <p:nvPicPr>
          <p:cNvPr id="4" name="תמונה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96129"/>
            <a:ext cx="3428285" cy="4114971"/>
          </a:xfrm>
          <a:prstGeom prst="rect">
            <a:avLst/>
          </a:prstGeom>
        </p:spPr>
      </p:pic>
      <p:pic>
        <p:nvPicPr>
          <p:cNvPr id="5" name="תמונה 4" descr="לוגו תיכון שמעון בן צבי גבעתיים"/>
          <p:cNvPicPr>
            <a:picLocks noChangeAspect="1"/>
          </p:cNvPicPr>
          <p:nvPr/>
        </p:nvPicPr>
        <p:blipFill>
          <a:blip r:embed="rId3" cstate="print"/>
          <a:stretch>
            <a:fillRect/>
          </a:stretch>
        </p:blipFill>
        <p:spPr>
          <a:xfrm>
            <a:off x="198064" y="4724400"/>
            <a:ext cx="1275136" cy="1275136"/>
          </a:xfrm>
          <a:prstGeom prst="rect">
            <a:avLst/>
          </a:prstGeom>
        </p:spPr>
      </p:pic>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חידון – כמה מול יש בצנצנת ?</a:t>
            </a:r>
          </a:p>
        </p:txBody>
      </p:sp>
      <p:sp>
        <p:nvSpPr>
          <p:cNvPr id="5" name="מציין מיקום טקסט 4">
            <a:extLst>
              <a:ext uri="{C183D7F6-B498-43B3-948B-1728B52AA6E4}">
                <adec:decorative xmlns:adec="http://schemas.microsoft.com/office/drawing/2017/decorative" val="0"/>
              </a:ext>
            </a:extLst>
          </p:cNvPr>
          <p:cNvSpPr>
            <a:spLocks noGrp="1"/>
          </p:cNvSpPr>
          <p:nvPr>
            <p:ph type="body" sz="quarter" idx="3"/>
          </p:nvPr>
        </p:nvSpPr>
        <p:spPr/>
        <p:txBody>
          <a:bodyPr/>
          <a:lstStyle/>
          <a:p>
            <a:r>
              <a:rPr lang="he-IL" dirty="0"/>
              <a:t>ההכנות....</a:t>
            </a:r>
          </a:p>
        </p:txBody>
      </p:sp>
      <p:sp>
        <p:nvSpPr>
          <p:cNvPr id="3" name="מציין מיקום טקסט 2">
            <a:extLst>
              <a:ext uri="{C183D7F6-B498-43B3-948B-1728B52AA6E4}">
                <adec:decorative xmlns:adec="http://schemas.microsoft.com/office/drawing/2017/decorative" val="0"/>
              </a:ext>
            </a:extLst>
          </p:cNvPr>
          <p:cNvSpPr>
            <a:spLocks noGrp="1"/>
          </p:cNvSpPr>
          <p:nvPr>
            <p:ph type="body" idx="1"/>
          </p:nvPr>
        </p:nvSpPr>
        <p:spPr/>
        <p:txBody>
          <a:bodyPr/>
          <a:lstStyle/>
          <a:p>
            <a:r>
              <a:rPr lang="he-IL" dirty="0"/>
              <a:t>פעילות בהפסקה - </a:t>
            </a:r>
          </a:p>
        </p:txBody>
      </p:sp>
      <p:pic>
        <p:nvPicPr>
          <p:cNvPr id="7" name="מציין מיקום תוכן 6">
            <a:extLst>
              <a:ext uri="{C183D7F6-B498-43B3-948B-1728B52AA6E4}">
                <adec:decorative xmlns:adec="http://schemas.microsoft.com/office/drawing/2017/decorative" val="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70638" y="2545358"/>
            <a:ext cx="4754562" cy="3565921"/>
          </a:xfrm>
        </p:spPr>
      </p:pic>
      <p:pic>
        <p:nvPicPr>
          <p:cNvPr id="16" name="תמונה 15">
            <a:extLst>
              <a:ext uri="{FF2B5EF4-FFF2-40B4-BE49-F238E27FC236}">
                <a16:creationId xmlns:a16="http://schemas.microsoft.com/office/drawing/2014/main" id="{BBCDB7BA-AE10-031E-B383-A056E2B827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5029" y="2548432"/>
            <a:ext cx="4753638" cy="3562847"/>
          </a:xfrm>
          <a:prstGeom prst="rect">
            <a:avLst/>
          </a:prstGeom>
        </p:spPr>
      </p:pic>
    </p:spTree>
    <p:extLst>
      <p:ext uri="{BB962C8B-B14F-4D97-AF65-F5344CB8AC3E}">
        <p14:creationId xmlns:p14="http://schemas.microsoft.com/office/powerpoint/2010/main" val="388273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טירות שעשויות ממול של סוכרוז</a:t>
            </a:r>
          </a:p>
        </p:txBody>
      </p:sp>
      <p:pic>
        <p:nvPicPr>
          <p:cNvPr id="8" name="מציין מיקום תוכן 7">
            <a:extLst>
              <a:ext uri="{C183D7F6-B498-43B3-948B-1728B52AA6E4}">
                <adec:decorative xmlns:adec="http://schemas.microsoft.com/office/drawing/2017/decorative" val="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9390" y="2209800"/>
            <a:ext cx="5201974" cy="3901480"/>
          </a:xfrm>
        </p:spPr>
      </p:pic>
      <p:pic>
        <p:nvPicPr>
          <p:cNvPr id="7" name="מציין מיקום תוכן 6" descr="טירות שעשויות ממול סוכר"/>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370637" y="2209800"/>
            <a:ext cx="5201973" cy="3901479"/>
          </a:xfrm>
        </p:spPr>
      </p:pic>
    </p:spTree>
    <p:extLst>
      <p:ext uri="{BB962C8B-B14F-4D97-AF65-F5344CB8AC3E}">
        <p14:creationId xmlns:p14="http://schemas.microsoft.com/office/powerpoint/2010/main" val="15794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452004-DAA8-C075-0BF4-98593597CFD7}"/>
              </a:ext>
              <a:ext uri="{C183D7F6-B498-43B3-948B-1728B52AA6E4}">
                <adec:decorative xmlns:adec="http://schemas.microsoft.com/office/drawing/2017/decorative" val="1"/>
              </a:ext>
            </a:extLst>
          </p:cNvPr>
          <p:cNvSpPr>
            <a:spLocks noGrp="1"/>
          </p:cNvSpPr>
          <p:nvPr>
            <p:ph type="title"/>
          </p:nvPr>
        </p:nvSpPr>
        <p:spPr/>
        <p:txBody>
          <a:bodyPr/>
          <a:lstStyle/>
          <a:p>
            <a:r>
              <a:rPr lang="he-IL" dirty="0"/>
              <a:t>עוגות לפינוק</a:t>
            </a:r>
            <a:endParaRPr lang="en-US" dirty="0"/>
          </a:p>
        </p:txBody>
      </p:sp>
      <p:sp>
        <p:nvSpPr>
          <p:cNvPr id="4" name="מציין מיקום טקסט 3"/>
          <p:cNvSpPr>
            <a:spLocks noGrp="1"/>
          </p:cNvSpPr>
          <p:nvPr>
            <p:ph type="body" sz="half" idx="2"/>
          </p:nvPr>
        </p:nvSpPr>
        <p:spPr>
          <a:xfrm>
            <a:off x="8191500" y="1562100"/>
            <a:ext cx="3619981" cy="4610100"/>
          </a:xfrm>
        </p:spPr>
        <p:txBody>
          <a:bodyPr>
            <a:normAutofit/>
          </a:bodyPr>
          <a:lstStyle/>
          <a:p>
            <a:r>
              <a:rPr lang="he-IL" dirty="0"/>
              <a:t>ביום המול – 23/10 , יום שישי, אין לימודים לכלל תלמידי ביה"ס</a:t>
            </a:r>
          </a:p>
          <a:p>
            <a:endParaRPr lang="he-IL" dirty="0"/>
          </a:p>
          <a:p>
            <a:r>
              <a:rPr lang="he-IL" dirty="0"/>
              <a:t>לכן רוב הפעילות הייתה:</a:t>
            </a:r>
          </a:p>
          <a:p>
            <a:r>
              <a:rPr lang="he-IL" dirty="0"/>
              <a:t> "היכונו ליום המול – ביום חמישי</a:t>
            </a:r>
          </a:p>
          <a:p>
            <a:endParaRPr lang="he-IL" dirty="0"/>
          </a:p>
          <a:p>
            <a:r>
              <a:rPr lang="he-IL" dirty="0"/>
              <a:t>ביום שישי  - בשעה 6:02 בבוקר שלחתי לתלמידים את </a:t>
            </a:r>
            <a:r>
              <a:rPr lang="he-IL" dirty="0">
                <a:hlinkClick r:id="rId2"/>
              </a:rPr>
              <a:t>שיר הנושא</a:t>
            </a:r>
            <a:endParaRPr lang="he-IL" dirty="0"/>
          </a:p>
          <a:p>
            <a:endParaRPr lang="he-IL" dirty="0"/>
          </a:p>
          <a:p>
            <a:r>
              <a:rPr lang="he-IL" dirty="0"/>
              <a:t>ובהפסקה עשינו הרקדה </a:t>
            </a:r>
          </a:p>
          <a:p>
            <a:r>
              <a:rPr lang="he-IL" dirty="0"/>
              <a:t>ואכלנו עוגות</a:t>
            </a:r>
          </a:p>
        </p:txBody>
      </p:sp>
      <p:pic>
        <p:nvPicPr>
          <p:cNvPr id="5" name="מציין מיקום תוכן 4">
            <a:extLs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46958" y="465138"/>
            <a:ext cx="3338809" cy="5935662"/>
          </a:xfrm>
        </p:spPr>
      </p:pic>
    </p:spTree>
    <p:extLst>
      <p:ext uri="{BB962C8B-B14F-4D97-AF65-F5344CB8AC3E}">
        <p14:creationId xmlns:p14="http://schemas.microsoft.com/office/powerpoint/2010/main" val="26734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rtl="1"/>
            <a:r>
              <a:rPr lang="he-IL" sz="4000" b="1" dirty="0">
                <a:solidFill>
                  <a:schemeClr val="accent6">
                    <a:lumMod val="60000"/>
                    <a:lumOff val="40000"/>
                  </a:schemeClr>
                </a:solidFill>
                <a:effectLst>
                  <a:outerShdw blurRad="38100" dist="38100" dir="2700000" algn="tl">
                    <a:srgbClr val="000000">
                      <a:alpha val="43137"/>
                    </a:srgbClr>
                  </a:outerShdw>
                </a:effectLst>
              </a:rPr>
              <a:t>מטרות הפעילות</a:t>
            </a:r>
          </a:p>
        </p:txBody>
      </p:sp>
      <p:sp>
        <p:nvSpPr>
          <p:cNvPr id="3" name="מציין מיקום תוכן 2"/>
          <p:cNvSpPr>
            <a:spLocks noGrp="1"/>
          </p:cNvSpPr>
          <p:nvPr>
            <p:ph idx="1"/>
          </p:nvPr>
        </p:nvSpPr>
        <p:spPr/>
        <p:txBody>
          <a:bodyPr>
            <a:normAutofit/>
          </a:bodyPr>
          <a:lstStyle/>
          <a:p>
            <a:pPr algn="r" rtl="1"/>
            <a:r>
              <a:rPr lang="he-IL" sz="3000" b="1" dirty="0">
                <a:solidFill>
                  <a:schemeClr val="accent1">
                    <a:lumMod val="40000"/>
                    <a:lumOff val="60000"/>
                  </a:schemeClr>
                </a:solidFill>
              </a:rPr>
              <a:t>שיווק מקצוע הכימיה בביה"ס</a:t>
            </a:r>
          </a:p>
          <a:p>
            <a:pPr algn="r" rtl="1"/>
            <a:endParaRPr lang="he-IL" sz="3000" b="1" dirty="0">
              <a:solidFill>
                <a:schemeClr val="accent1">
                  <a:lumMod val="40000"/>
                  <a:lumOff val="60000"/>
                </a:schemeClr>
              </a:solidFill>
            </a:endParaRPr>
          </a:p>
          <a:p>
            <a:pPr algn="r" rtl="1"/>
            <a:r>
              <a:rPr lang="he-IL" sz="3000" b="1" dirty="0">
                <a:solidFill>
                  <a:schemeClr val="accent1">
                    <a:lumMod val="40000"/>
                    <a:lumOff val="60000"/>
                  </a:schemeClr>
                </a:solidFill>
              </a:rPr>
              <a:t>כייף, מוטיבציה וגאווה לתלמידי המגמה</a:t>
            </a:r>
          </a:p>
          <a:p>
            <a:pPr algn="r" rtl="1"/>
            <a:endParaRPr lang="he-IL" sz="3000" b="1" dirty="0">
              <a:solidFill>
                <a:schemeClr val="accent1">
                  <a:lumMod val="40000"/>
                  <a:lumOff val="60000"/>
                </a:schemeClr>
              </a:solidFill>
            </a:endParaRPr>
          </a:p>
          <a:p>
            <a:pPr algn="r" rtl="1"/>
            <a:r>
              <a:rPr lang="he-IL" sz="3000" b="1" dirty="0">
                <a:solidFill>
                  <a:schemeClr val="accent1">
                    <a:lumMod val="40000"/>
                    <a:lumOff val="60000"/>
                  </a:schemeClr>
                </a:solidFill>
              </a:rPr>
              <a:t>תרגול נושא המול ומסה </a:t>
            </a:r>
            <a:r>
              <a:rPr lang="he-IL" sz="3000" b="1" dirty="0" err="1">
                <a:solidFill>
                  <a:schemeClr val="accent1">
                    <a:lumMod val="40000"/>
                    <a:lumOff val="60000"/>
                  </a:schemeClr>
                </a:solidFill>
              </a:rPr>
              <a:t>מולרית</a:t>
            </a:r>
            <a:endParaRPr lang="he-IL" sz="3000" b="1" dirty="0">
              <a:solidFill>
                <a:schemeClr val="accent1">
                  <a:lumMod val="40000"/>
                  <a:lumOff val="60000"/>
                </a:schemeClr>
              </a:solidFill>
            </a:endParaRPr>
          </a:p>
        </p:txBody>
      </p:sp>
    </p:spTree>
    <p:extLst>
      <p:ext uri="{BB962C8B-B14F-4D97-AF65-F5344CB8AC3E}">
        <p14:creationId xmlns:p14="http://schemas.microsoft.com/office/powerpoint/2010/main" val="24229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b="1" dirty="0">
                <a:solidFill>
                  <a:schemeClr val="accent6">
                    <a:lumMod val="60000"/>
                    <a:lumOff val="40000"/>
                  </a:schemeClr>
                </a:solidFill>
                <a:effectLst>
                  <a:outerShdw blurRad="38100" dist="38100" dir="2700000" algn="tl">
                    <a:srgbClr val="000000">
                      <a:alpha val="43137"/>
                    </a:srgbClr>
                  </a:outerShdw>
                </a:effectLst>
              </a:rPr>
              <a:t>התארגנות וביצוע</a:t>
            </a:r>
          </a:p>
        </p:txBody>
      </p:sp>
      <p:sp>
        <p:nvSpPr>
          <p:cNvPr id="7" name="מציין מיקום תוכן 6"/>
          <p:cNvSpPr>
            <a:spLocks noGrp="1"/>
          </p:cNvSpPr>
          <p:nvPr>
            <p:ph sz="half" idx="1"/>
          </p:nvPr>
        </p:nvSpPr>
        <p:spPr>
          <a:xfrm>
            <a:off x="6373091" y="1714501"/>
            <a:ext cx="4752109" cy="4457700"/>
          </a:xfrm>
        </p:spPr>
        <p:txBody>
          <a:bodyPr/>
          <a:lstStyle/>
          <a:p>
            <a:pPr marL="0" indent="0" algn="r" rtl="1">
              <a:buNone/>
            </a:pPr>
            <a:r>
              <a:rPr lang="he-IL" sz="2800" b="1" dirty="0">
                <a:solidFill>
                  <a:schemeClr val="accent5">
                    <a:lumMod val="40000"/>
                    <a:lumOff val="60000"/>
                  </a:schemeClr>
                </a:solidFill>
                <a:effectLst>
                  <a:outerShdw blurRad="38100" dist="38100" dir="2700000" algn="tl">
                    <a:srgbClr val="000000">
                      <a:alpha val="43137"/>
                    </a:srgbClr>
                  </a:outerShdw>
                </a:effectLst>
              </a:rPr>
              <a:t>עקרונות מנחים - </a:t>
            </a:r>
          </a:p>
          <a:p>
            <a:pPr algn="r" rtl="1"/>
            <a:r>
              <a:rPr lang="he-IL" b="1" dirty="0">
                <a:solidFill>
                  <a:schemeClr val="accent1">
                    <a:lumMod val="75000"/>
                  </a:schemeClr>
                </a:solidFill>
              </a:rPr>
              <a:t>הבטחתי פעילות מיוחדת...</a:t>
            </a:r>
          </a:p>
          <a:p>
            <a:pPr algn="r" rtl="1"/>
            <a:r>
              <a:rPr lang="he-IL" b="1" dirty="0">
                <a:solidFill>
                  <a:schemeClr val="accent1">
                    <a:lumMod val="75000"/>
                  </a:schemeClr>
                </a:solidFill>
              </a:rPr>
              <a:t>שיתפתי אותם באחריות ובתכנון</a:t>
            </a:r>
          </a:p>
          <a:p>
            <a:pPr algn="r" rtl="1"/>
            <a:r>
              <a:rPr lang="he-IL" b="1" dirty="0">
                <a:solidFill>
                  <a:schemeClr val="accent1">
                    <a:lumMod val="75000"/>
                  </a:schemeClr>
                </a:solidFill>
              </a:rPr>
              <a:t>מינוי מנהיגים</a:t>
            </a:r>
          </a:p>
        </p:txBody>
      </p:sp>
      <p:graphicFrame>
        <p:nvGraphicFramePr>
          <p:cNvPr id="19" name="מציין מיקום תוכן 18" descr="מוקדי משושה" title="SmartArt"/>
          <p:cNvGraphicFramePr>
            <a:graphicFrameLocks noGrp="1"/>
          </p:cNvGraphicFramePr>
          <p:nvPr>
            <p:ph sz="half" idx="2"/>
            <p:extLst>
              <p:ext uri="{D42A27DB-BD31-4B8C-83A1-F6EECF244321}">
                <p14:modId xmlns:p14="http://schemas.microsoft.com/office/powerpoint/2010/main" val="624494748"/>
              </p:ext>
            </p:extLst>
          </p:nvPr>
        </p:nvGraphicFramePr>
        <p:xfrm>
          <a:off x="1430338" y="1714500"/>
          <a:ext cx="4751387"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6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dirty="0"/>
              <a:t>‎</a:t>
            </a:r>
          </a:p>
        </p:txBody>
      </p:sp>
      <p:pic>
        <p:nvPicPr>
          <p:cNvPr id="5" name="מציין מיקום תוכן 4">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113" y="789781"/>
            <a:ext cx="7048500" cy="5286375"/>
          </a:xfrm>
        </p:spPr>
      </p:pic>
      <p:sp>
        <p:nvSpPr>
          <p:cNvPr id="4" name="מציין מיקום טקסט 3">
            <a:extLst>
              <a:ext uri="{C183D7F6-B498-43B3-948B-1728B52AA6E4}">
                <adec:decorative xmlns:adec="http://schemas.microsoft.com/office/drawing/2017/decorative" val="0"/>
              </a:ext>
            </a:extLst>
          </p:cNvPr>
          <p:cNvSpPr>
            <a:spLocks noGrp="1"/>
          </p:cNvSpPr>
          <p:nvPr>
            <p:ph type="body" sz="half" idx="2"/>
          </p:nvPr>
        </p:nvSpPr>
        <p:spPr/>
        <p:txBody>
          <a:bodyPr/>
          <a:lstStyle/>
          <a:p>
            <a:pPr algn="r" rtl="1"/>
            <a:r>
              <a:rPr lang="he-IL" b="1" dirty="0">
                <a:solidFill>
                  <a:schemeClr val="accent5">
                    <a:lumMod val="40000"/>
                    <a:lumOff val="60000"/>
                  </a:schemeClr>
                </a:solidFill>
              </a:rPr>
              <a:t>החלטנו להתמקד בפרסום היום</a:t>
            </a:r>
          </a:p>
          <a:p>
            <a:pPr algn="r" rtl="1"/>
            <a:r>
              <a:rPr lang="he-IL" b="1" dirty="0">
                <a:solidFill>
                  <a:schemeClr val="accent5">
                    <a:lumMod val="40000"/>
                    <a:lumOff val="60000"/>
                  </a:schemeClr>
                </a:solidFill>
              </a:rPr>
              <a:t>בעריכת הפעלות בהפסקה</a:t>
            </a:r>
          </a:p>
          <a:p>
            <a:pPr algn="r" rtl="1"/>
            <a:r>
              <a:rPr lang="he-IL" b="1" dirty="0">
                <a:solidFill>
                  <a:schemeClr val="accent5">
                    <a:lumMod val="40000"/>
                    <a:lumOff val="60000"/>
                  </a:schemeClr>
                </a:solidFill>
              </a:rPr>
              <a:t>ובהסבר המושג</a:t>
            </a:r>
          </a:p>
        </p:txBody>
      </p:sp>
    </p:spTree>
    <p:extLst>
      <p:ext uri="{BB962C8B-B14F-4D97-AF65-F5344CB8AC3E}">
        <p14:creationId xmlns:p14="http://schemas.microsoft.com/office/powerpoint/2010/main" val="27115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400" b="1" dirty="0">
                <a:solidFill>
                  <a:schemeClr val="accent5">
                    <a:lumMod val="40000"/>
                    <a:lumOff val="60000"/>
                  </a:schemeClr>
                </a:solidFill>
                <a:effectLst>
                  <a:outerShdw blurRad="38100" dist="38100" dir="2700000" algn="tl">
                    <a:srgbClr val="000000">
                      <a:alpha val="43137"/>
                    </a:srgbClr>
                  </a:outerShdw>
                </a:effectLst>
              </a:rPr>
              <a:t>בכניסה  -</a:t>
            </a:r>
            <a:br>
              <a:rPr lang="he-IL" sz="3400" b="1" dirty="0">
                <a:solidFill>
                  <a:schemeClr val="accent5">
                    <a:lumMod val="40000"/>
                    <a:lumOff val="60000"/>
                  </a:schemeClr>
                </a:solidFill>
                <a:effectLst>
                  <a:outerShdw blurRad="38100" dist="38100" dir="2700000" algn="tl">
                    <a:srgbClr val="000000">
                      <a:alpha val="43137"/>
                    </a:srgbClr>
                  </a:outerShdw>
                </a:effectLst>
              </a:rPr>
            </a:br>
            <a:br>
              <a:rPr lang="he-IL" sz="3400" b="1" dirty="0">
                <a:solidFill>
                  <a:schemeClr val="accent5">
                    <a:lumMod val="40000"/>
                    <a:lumOff val="60000"/>
                  </a:schemeClr>
                </a:solidFill>
                <a:effectLst>
                  <a:outerShdw blurRad="38100" dist="38100" dir="2700000" algn="tl">
                    <a:srgbClr val="000000">
                      <a:alpha val="43137"/>
                    </a:srgbClr>
                  </a:outerShdw>
                </a:effectLst>
              </a:rPr>
            </a:br>
            <a:r>
              <a:rPr lang="he-IL" sz="3400" b="1" dirty="0">
                <a:solidFill>
                  <a:schemeClr val="accent5">
                    <a:lumMod val="40000"/>
                    <a:lumOff val="60000"/>
                  </a:schemeClr>
                </a:solidFill>
                <a:effectLst>
                  <a:outerShdw blurRad="38100" dist="38100" dir="2700000" algn="tl">
                    <a:srgbClr val="000000">
                      <a:alpha val="43137"/>
                    </a:srgbClr>
                  </a:outerShdw>
                </a:effectLst>
              </a:rPr>
              <a:t>לחדר המורים</a:t>
            </a:r>
          </a:p>
        </p:txBody>
      </p:sp>
      <p:pic>
        <p:nvPicPr>
          <p:cNvPr id="5" name="מציין מיקום תוכן 4" descr="היכונו ליום המול"/>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490" y="465138"/>
            <a:ext cx="4451746" cy="5935662"/>
          </a:xfrm>
        </p:spPr>
      </p:pic>
    </p:spTree>
    <p:extLst>
      <p:ext uri="{BB962C8B-B14F-4D97-AF65-F5344CB8AC3E}">
        <p14:creationId xmlns:p14="http://schemas.microsoft.com/office/powerpoint/2010/main" val="99785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31199" y="465512"/>
            <a:ext cx="3480281" cy="2239588"/>
          </a:xfrm>
        </p:spPr>
        <p:txBody>
          <a:bodyPr>
            <a:normAutofit/>
          </a:bodyPr>
          <a:lstStyle/>
          <a:p>
            <a:r>
              <a:rPr lang="he-IL" b="1" dirty="0">
                <a:solidFill>
                  <a:schemeClr val="accent5">
                    <a:lumMod val="40000"/>
                    <a:lumOff val="60000"/>
                  </a:schemeClr>
                </a:solidFill>
                <a:effectLst>
                  <a:outerShdw blurRad="38100" dist="38100" dir="2700000" algn="tl">
                    <a:srgbClr val="000000">
                      <a:alpha val="43137"/>
                    </a:srgbClr>
                  </a:outerShdw>
                </a:effectLst>
              </a:rPr>
              <a:t>בכל כיתה – </a:t>
            </a:r>
            <a:br>
              <a:rPr lang="he-IL" b="1" dirty="0">
                <a:solidFill>
                  <a:schemeClr val="accent5">
                    <a:lumMod val="40000"/>
                    <a:lumOff val="60000"/>
                  </a:schemeClr>
                </a:solidFill>
                <a:effectLst>
                  <a:outerShdw blurRad="38100" dist="38100" dir="2700000" algn="tl">
                    <a:srgbClr val="000000">
                      <a:alpha val="43137"/>
                    </a:srgbClr>
                  </a:outerShdw>
                </a:effectLst>
              </a:rPr>
            </a:br>
            <a:br>
              <a:rPr lang="he-IL" b="1" dirty="0">
                <a:solidFill>
                  <a:schemeClr val="accent5">
                    <a:lumMod val="40000"/>
                    <a:lumOff val="60000"/>
                  </a:schemeClr>
                </a:solidFill>
                <a:effectLst>
                  <a:outerShdw blurRad="38100" dist="38100" dir="2700000" algn="tl">
                    <a:srgbClr val="000000">
                      <a:alpha val="43137"/>
                    </a:srgbClr>
                  </a:outerShdw>
                </a:effectLst>
              </a:rPr>
            </a:br>
            <a:r>
              <a:rPr lang="he-IL" b="1" dirty="0">
                <a:solidFill>
                  <a:schemeClr val="accent5">
                    <a:lumMod val="40000"/>
                    <a:lumOff val="60000"/>
                  </a:schemeClr>
                </a:solidFill>
                <a:effectLst>
                  <a:outerShdw blurRad="38100" dist="38100" dir="2700000" algn="tl">
                    <a:srgbClr val="000000">
                      <a:alpha val="43137"/>
                    </a:srgbClr>
                  </a:outerShdw>
                </a:effectLst>
              </a:rPr>
              <a:t>      תלינו מודעה</a:t>
            </a:r>
            <a:br>
              <a:rPr lang="he-IL" b="1" dirty="0">
                <a:solidFill>
                  <a:schemeClr val="accent5">
                    <a:lumMod val="40000"/>
                    <a:lumOff val="60000"/>
                  </a:schemeClr>
                </a:solidFill>
                <a:effectLst>
                  <a:outerShdw blurRad="38100" dist="38100" dir="2700000" algn="tl">
                    <a:srgbClr val="000000">
                      <a:alpha val="43137"/>
                    </a:srgbClr>
                  </a:outerShdw>
                </a:effectLst>
              </a:rPr>
            </a:br>
            <a:br>
              <a:rPr lang="he-IL" b="1" dirty="0">
                <a:solidFill>
                  <a:schemeClr val="accent5">
                    <a:lumMod val="40000"/>
                    <a:lumOff val="60000"/>
                  </a:schemeClr>
                </a:solidFill>
                <a:effectLst>
                  <a:outerShdw blurRad="38100" dist="38100" dir="2700000" algn="tl">
                    <a:srgbClr val="000000">
                      <a:alpha val="43137"/>
                    </a:srgbClr>
                  </a:outerShdw>
                </a:effectLst>
              </a:rPr>
            </a:br>
            <a:r>
              <a:rPr lang="he-IL" sz="2200" b="1" dirty="0">
                <a:solidFill>
                  <a:schemeClr val="accent1">
                    <a:lumMod val="40000"/>
                    <a:lumOff val="60000"/>
                  </a:schemeClr>
                </a:solidFill>
                <a:effectLst>
                  <a:outerShdw blurRad="38100" dist="38100" dir="2700000" algn="tl">
                    <a:srgbClr val="000000">
                      <a:alpha val="43137"/>
                    </a:srgbClr>
                  </a:outerShdw>
                </a:effectLst>
              </a:rPr>
              <a:t>(המבחנה מפלסטיק...)</a:t>
            </a:r>
          </a:p>
        </p:txBody>
      </p:sp>
      <p:pic>
        <p:nvPicPr>
          <p:cNvPr id="5" name="מציין מיקום תוכן 4" descr="היכונו ליום המול"/>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490" y="465138"/>
            <a:ext cx="4451746" cy="5935662"/>
          </a:xfrm>
        </p:spPr>
      </p:pic>
    </p:spTree>
    <p:extLst>
      <p:ext uri="{BB962C8B-B14F-4D97-AF65-F5344CB8AC3E}">
        <p14:creationId xmlns:p14="http://schemas.microsoft.com/office/powerpoint/2010/main" val="2287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פלקטים במסדרונות</a:t>
            </a:r>
          </a:p>
        </p:txBody>
      </p:sp>
      <p:pic>
        <p:nvPicPr>
          <p:cNvPr id="8" name="מציין מיקום תוכן 7">
            <a:extLs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0724" y="1955800"/>
            <a:ext cx="5540640" cy="4155480"/>
          </a:xfrm>
        </p:spPr>
      </p:pic>
      <p:pic>
        <p:nvPicPr>
          <p:cNvPr id="7" name="מציין מיקום תוכן 6">
            <a:extLst>
              <a:ext uri="{C183D7F6-B498-43B3-948B-1728B52AA6E4}">
                <adec:decorative xmlns:adec="http://schemas.microsoft.com/office/drawing/2017/decorative" val="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70637" y="1955800"/>
            <a:ext cx="5540639" cy="4155479"/>
          </a:xfrm>
        </p:spPr>
      </p:pic>
    </p:spTree>
    <p:extLst>
      <p:ext uri="{BB962C8B-B14F-4D97-AF65-F5344CB8AC3E}">
        <p14:creationId xmlns:p14="http://schemas.microsoft.com/office/powerpoint/2010/main" val="422914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71303" y="136844"/>
            <a:ext cx="10058400" cy="1097280"/>
          </a:xfrm>
        </p:spPr>
        <p:txBody>
          <a:bodyPr/>
          <a:lstStyle/>
          <a:p>
            <a:pPr algn="r" rtl="1"/>
            <a:r>
              <a:rPr lang="he-IL" dirty="0"/>
              <a:t>‎כמה זה מול חומר</a:t>
            </a:r>
          </a:p>
        </p:txBody>
      </p:sp>
      <p:pic>
        <p:nvPicPr>
          <p:cNvPr id="10" name="מציין מיקום תוכן 9">
            <a:extLs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2545358"/>
            <a:ext cx="4754563" cy="3565922"/>
          </a:xfrm>
        </p:spPr>
      </p:pic>
      <p:sp>
        <p:nvSpPr>
          <p:cNvPr id="3" name="מציין מיקום טקסט 2">
            <a:extLst>
              <a:ext uri="{C183D7F6-B498-43B3-948B-1728B52AA6E4}">
                <adec:decorative xmlns:adec="http://schemas.microsoft.com/office/drawing/2017/decorative" val="1"/>
              </a:ext>
            </a:extLst>
          </p:cNvPr>
          <p:cNvSpPr>
            <a:spLocks noGrp="1"/>
          </p:cNvSpPr>
          <p:nvPr>
            <p:ph type="body" idx="1"/>
          </p:nvPr>
        </p:nvSpPr>
        <p:spPr/>
        <p:txBody>
          <a:bodyPr/>
          <a:lstStyle/>
          <a:p>
            <a:pPr algn="r" rtl="1"/>
            <a:r>
              <a:rPr lang="he-IL" dirty="0"/>
              <a:t>כדורגל מ- מול אלומיניום</a:t>
            </a:r>
          </a:p>
        </p:txBody>
      </p:sp>
      <p:sp>
        <p:nvSpPr>
          <p:cNvPr id="5" name="מציין מיקום טקסט 4">
            <a:extLst>
              <a:ext uri="{C183D7F6-B498-43B3-948B-1728B52AA6E4}">
                <adec:decorative xmlns:adec="http://schemas.microsoft.com/office/drawing/2017/decorative" val="1"/>
              </a:ext>
            </a:extLst>
          </p:cNvPr>
          <p:cNvSpPr>
            <a:spLocks noGrp="1"/>
          </p:cNvSpPr>
          <p:nvPr>
            <p:ph type="body" sz="quarter" idx="3"/>
          </p:nvPr>
        </p:nvSpPr>
        <p:spPr/>
        <p:txBody>
          <a:bodyPr/>
          <a:lstStyle/>
          <a:p>
            <a:pPr algn="r" rtl="1"/>
            <a:r>
              <a:rPr lang="he-IL" dirty="0"/>
              <a:t>מבחנות עם מול מים</a:t>
            </a:r>
          </a:p>
        </p:txBody>
      </p:sp>
      <p:pic>
        <p:nvPicPr>
          <p:cNvPr id="7" name="מציין מיקום תוכן 6">
            <a:extLst>
              <a:ext uri="{C183D7F6-B498-43B3-948B-1728B52AA6E4}">
                <adec:decorative xmlns:adec="http://schemas.microsoft.com/office/drawing/2017/decorative" val="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70638" y="2545358"/>
            <a:ext cx="4754562" cy="3565921"/>
          </a:xfrm>
        </p:spPr>
      </p:pic>
    </p:spTree>
    <p:extLst>
      <p:ext uri="{BB962C8B-B14F-4D97-AF65-F5344CB8AC3E}">
        <p14:creationId xmlns:p14="http://schemas.microsoft.com/office/powerpoint/2010/main" val="7073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000" b="1" dirty="0">
                <a:solidFill>
                  <a:schemeClr val="accent5">
                    <a:lumMod val="40000"/>
                    <a:lumOff val="60000"/>
                  </a:schemeClr>
                </a:solidFill>
                <a:effectLst>
                  <a:outerShdw blurRad="38100" dist="38100" dir="2700000" algn="tl">
                    <a:srgbClr val="000000">
                      <a:alpha val="43137"/>
                    </a:srgbClr>
                  </a:outerShdw>
                </a:effectLst>
              </a:rPr>
              <a:t>מול </a:t>
            </a:r>
            <a:r>
              <a:rPr lang="en-US" sz="3000" b="1" dirty="0">
                <a:solidFill>
                  <a:schemeClr val="accent5">
                    <a:lumMod val="40000"/>
                    <a:lumOff val="60000"/>
                  </a:schemeClr>
                </a:solidFill>
                <a:effectLst>
                  <a:outerShdw blurRad="38100" dist="38100" dir="2700000" algn="tl">
                    <a:srgbClr val="000000">
                      <a:alpha val="43137"/>
                    </a:srgbClr>
                  </a:outerShdw>
                </a:effectLst>
              </a:rPr>
              <a:t>He</a:t>
            </a:r>
            <a:r>
              <a:rPr lang="he-IL" sz="3000" b="1" dirty="0">
                <a:solidFill>
                  <a:schemeClr val="accent5">
                    <a:lumMod val="40000"/>
                    <a:lumOff val="60000"/>
                  </a:schemeClr>
                </a:solidFill>
                <a:effectLst>
                  <a:outerShdw blurRad="38100" dist="38100" dir="2700000" algn="tl">
                    <a:srgbClr val="000000">
                      <a:alpha val="43137"/>
                    </a:srgbClr>
                  </a:outerShdw>
                </a:effectLst>
              </a:rPr>
              <a:t> בבלונים</a:t>
            </a:r>
          </a:p>
        </p:txBody>
      </p:sp>
      <p:sp>
        <p:nvSpPr>
          <p:cNvPr id="4" name="מציין מיקום טקסט 3"/>
          <p:cNvSpPr>
            <a:spLocks noGrp="1"/>
          </p:cNvSpPr>
          <p:nvPr>
            <p:ph type="body" sz="half" idx="2"/>
          </p:nvPr>
        </p:nvSpPr>
        <p:spPr>
          <a:xfrm>
            <a:off x="8305319" y="2451100"/>
            <a:ext cx="3506162" cy="3721100"/>
          </a:xfrm>
        </p:spPr>
        <p:txBody>
          <a:bodyPr>
            <a:normAutofit/>
          </a:bodyPr>
          <a:lstStyle/>
          <a:p>
            <a:r>
              <a:rPr lang="he-IL" dirty="0">
                <a:solidFill>
                  <a:schemeClr val="accent1">
                    <a:lumMod val="60000"/>
                    <a:lumOff val="40000"/>
                  </a:schemeClr>
                </a:solidFill>
              </a:rPr>
              <a:t>כדי להחליט כמה בלוני </a:t>
            </a:r>
            <a:r>
              <a:rPr lang="en-US" dirty="0">
                <a:solidFill>
                  <a:schemeClr val="accent1">
                    <a:lumMod val="60000"/>
                    <a:lumOff val="40000"/>
                  </a:schemeClr>
                </a:solidFill>
              </a:rPr>
              <a:t>He</a:t>
            </a:r>
            <a:r>
              <a:rPr lang="he-IL" dirty="0">
                <a:solidFill>
                  <a:schemeClr val="accent1">
                    <a:lumMod val="60000"/>
                    <a:lumOff val="40000"/>
                  </a:schemeClr>
                </a:solidFill>
              </a:rPr>
              <a:t> לקנות...</a:t>
            </a:r>
          </a:p>
          <a:p>
            <a:r>
              <a:rPr lang="he-IL" dirty="0">
                <a:solidFill>
                  <a:schemeClr val="accent1">
                    <a:lumMod val="60000"/>
                    <a:lumOff val="40000"/>
                  </a:schemeClr>
                </a:solidFill>
              </a:rPr>
              <a:t>התלמידים התבקשו למצוא דרך למדוד או להעריך נפח של בלון אחד</a:t>
            </a:r>
          </a:p>
          <a:p>
            <a:endParaRPr lang="he-IL" dirty="0">
              <a:solidFill>
                <a:schemeClr val="accent1">
                  <a:lumMod val="60000"/>
                  <a:lumOff val="40000"/>
                </a:schemeClr>
              </a:solidFill>
            </a:endParaRPr>
          </a:p>
          <a:p>
            <a:r>
              <a:rPr lang="he-IL" dirty="0">
                <a:solidFill>
                  <a:schemeClr val="accent1">
                    <a:lumMod val="60000"/>
                    <a:lumOff val="40000"/>
                  </a:schemeClr>
                </a:solidFill>
              </a:rPr>
              <a:t>למרבה השמחה  - הם מדדו </a:t>
            </a:r>
            <a:r>
              <a:rPr lang="en-US" dirty="0">
                <a:solidFill>
                  <a:schemeClr val="accent1">
                    <a:lumMod val="60000"/>
                    <a:lumOff val="40000"/>
                  </a:schemeClr>
                </a:solidFill>
              </a:rPr>
              <a:t>4.2 Liter</a:t>
            </a:r>
          </a:p>
          <a:p>
            <a:r>
              <a:rPr lang="he-IL" dirty="0">
                <a:solidFill>
                  <a:schemeClr val="accent1">
                    <a:lumMod val="60000"/>
                    <a:lumOff val="40000"/>
                  </a:schemeClr>
                </a:solidFill>
              </a:rPr>
              <a:t>ולכן 6 בלונים  - הם בדיוק 1 מול</a:t>
            </a:r>
          </a:p>
          <a:p>
            <a:r>
              <a:rPr lang="he-IL" dirty="0">
                <a:solidFill>
                  <a:schemeClr val="accent1">
                    <a:lumMod val="60000"/>
                    <a:lumOff val="40000"/>
                  </a:schemeClr>
                </a:solidFill>
              </a:rPr>
              <a:t>ובכל בלון </a:t>
            </a:r>
            <a:r>
              <a:rPr lang="en-US" dirty="0">
                <a:solidFill>
                  <a:schemeClr val="accent1">
                    <a:lumMod val="60000"/>
                    <a:lumOff val="40000"/>
                  </a:schemeClr>
                </a:solidFill>
              </a:rPr>
              <a:t>10</a:t>
            </a:r>
            <a:r>
              <a:rPr lang="en-US" baseline="30000" dirty="0">
                <a:solidFill>
                  <a:schemeClr val="accent1">
                    <a:lumMod val="60000"/>
                    <a:lumOff val="40000"/>
                  </a:schemeClr>
                </a:solidFill>
              </a:rPr>
              <a:t>23</a:t>
            </a:r>
            <a:r>
              <a:rPr lang="he-IL" baseline="30000" dirty="0">
                <a:solidFill>
                  <a:schemeClr val="accent1">
                    <a:lumMod val="60000"/>
                    <a:lumOff val="40000"/>
                  </a:schemeClr>
                </a:solidFill>
              </a:rPr>
              <a:t> </a:t>
            </a:r>
            <a:r>
              <a:rPr lang="he-IL" dirty="0">
                <a:solidFill>
                  <a:schemeClr val="accent1">
                    <a:lumMod val="60000"/>
                    <a:lumOff val="40000"/>
                  </a:schemeClr>
                </a:solidFill>
              </a:rPr>
              <a:t>אטומי הליום</a:t>
            </a:r>
          </a:p>
          <a:p>
            <a:endParaRPr lang="he-IL" dirty="0">
              <a:solidFill>
                <a:schemeClr val="accent1">
                  <a:lumMod val="60000"/>
                  <a:lumOff val="40000"/>
                </a:schemeClr>
              </a:solidFill>
            </a:endParaRPr>
          </a:p>
          <a:p>
            <a:r>
              <a:rPr lang="he-IL" dirty="0">
                <a:solidFill>
                  <a:schemeClr val="accent1">
                    <a:lumMod val="60000"/>
                    <a:lumOff val="40000"/>
                  </a:schemeClr>
                </a:solidFill>
              </a:rPr>
              <a:t>קיבלנו עזר מעולה להמחשה עבור תלמידים ממגמות אחרות....</a:t>
            </a:r>
          </a:p>
        </p:txBody>
      </p:sp>
      <p:pic>
        <p:nvPicPr>
          <p:cNvPr id="5" name="מציין מיקום תוכן 4">
            <a:extLs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0490" y="465138"/>
            <a:ext cx="4451746" cy="5935662"/>
          </a:xfrm>
        </p:spPr>
      </p:pic>
    </p:spTree>
    <p:extLst>
      <p:ext uri="{BB962C8B-B14F-4D97-AF65-F5344CB8AC3E}">
        <p14:creationId xmlns:p14="http://schemas.microsoft.com/office/powerpoint/2010/main" val="281383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0D2812-26C1-4DE3-A709-802F852B96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מדע במעבדה</Template>
  <TotalTime>52</TotalTime>
  <Words>252</Words>
  <Application>Microsoft Office PowerPoint</Application>
  <PresentationFormat>מסך רחב</PresentationFormat>
  <Paragraphs>53</Paragraphs>
  <Slides>12</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12</vt:i4>
      </vt:variant>
    </vt:vector>
  </HeadingPairs>
  <TitlesOfParts>
    <vt:vector size="15" baseType="lpstr">
      <vt:lpstr>Arial</vt:lpstr>
      <vt:lpstr>Tahoma</vt:lpstr>
      <vt:lpstr>Academic Science 16x9</vt:lpstr>
      <vt:lpstr>והפעם ב - פינה שלנו – יום המול </vt:lpstr>
      <vt:lpstr>מטרות הפעילות</vt:lpstr>
      <vt:lpstr>התארגנות וביצוע</vt:lpstr>
      <vt:lpstr>‎</vt:lpstr>
      <vt:lpstr>בכניסה  -  לחדר המורים</vt:lpstr>
      <vt:lpstr>בכל כיתה –         תלינו מודעה  (המבחנה מפלסטיק...)</vt:lpstr>
      <vt:lpstr>פלקטים במסדרונות</vt:lpstr>
      <vt:lpstr>‎כמה זה מול חומר</vt:lpstr>
      <vt:lpstr>מול He בבלונים</vt:lpstr>
      <vt:lpstr>חידון – כמה מול יש בצנצנת ?</vt:lpstr>
      <vt:lpstr>טירות שעשויות ממול של סוכרוז</vt:lpstr>
      <vt:lpstr>עוגות לפינוק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שלי</dc:creator>
  <cp:keywords/>
  <cp:lastModifiedBy>Shelly Livne</cp:lastModifiedBy>
  <cp:revision>3</cp:revision>
  <dcterms:created xsi:type="dcterms:W3CDTF">2015-10-31T14:36:09Z</dcterms:created>
  <dcterms:modified xsi:type="dcterms:W3CDTF">2025-07-22T11:58:55Z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TC029023899991</vt:lpwstr>
  </property>
</Properties>
</file>