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0" r:id="rId5"/>
    <p:sldId id="259" r:id="rId6"/>
    <p:sldId id="261" r:id="rId7"/>
    <p:sldId id="262" r:id="rId8"/>
  </p:sldIdLst>
  <p:sldSz cx="16259175" cy="9909175"/>
  <p:notesSz cx="6858000" cy="9144000"/>
  <p:defaultTextStyle>
    <a:defPPr>
      <a:defRPr lang="he-IL"/>
    </a:defPPr>
    <a:lvl1pPr marL="0" algn="r" defTabSz="1495318" rtl="1" eaLnBrk="1" latinLnBrk="0" hangingPunct="1">
      <a:defRPr sz="2900" kern="1200">
        <a:solidFill>
          <a:schemeClr val="tx1"/>
        </a:solidFill>
        <a:latin typeface="+mn-lt"/>
        <a:ea typeface="+mn-ea"/>
        <a:cs typeface="+mn-cs"/>
      </a:defRPr>
    </a:lvl1pPr>
    <a:lvl2pPr marL="747659" algn="r" defTabSz="1495318" rtl="1" eaLnBrk="1" latinLnBrk="0" hangingPunct="1">
      <a:defRPr sz="2900" kern="1200">
        <a:solidFill>
          <a:schemeClr val="tx1"/>
        </a:solidFill>
        <a:latin typeface="+mn-lt"/>
        <a:ea typeface="+mn-ea"/>
        <a:cs typeface="+mn-cs"/>
      </a:defRPr>
    </a:lvl2pPr>
    <a:lvl3pPr marL="1495318" algn="r" defTabSz="1495318" rtl="1" eaLnBrk="1" latinLnBrk="0" hangingPunct="1">
      <a:defRPr sz="2900" kern="1200">
        <a:solidFill>
          <a:schemeClr val="tx1"/>
        </a:solidFill>
        <a:latin typeface="+mn-lt"/>
        <a:ea typeface="+mn-ea"/>
        <a:cs typeface="+mn-cs"/>
      </a:defRPr>
    </a:lvl3pPr>
    <a:lvl4pPr marL="2242977" algn="r" defTabSz="1495318" rtl="1" eaLnBrk="1" latinLnBrk="0" hangingPunct="1">
      <a:defRPr sz="2900" kern="1200">
        <a:solidFill>
          <a:schemeClr val="tx1"/>
        </a:solidFill>
        <a:latin typeface="+mn-lt"/>
        <a:ea typeface="+mn-ea"/>
        <a:cs typeface="+mn-cs"/>
      </a:defRPr>
    </a:lvl4pPr>
    <a:lvl5pPr marL="2990637" algn="r" defTabSz="1495318" rtl="1" eaLnBrk="1" latinLnBrk="0" hangingPunct="1">
      <a:defRPr sz="2900" kern="1200">
        <a:solidFill>
          <a:schemeClr val="tx1"/>
        </a:solidFill>
        <a:latin typeface="+mn-lt"/>
        <a:ea typeface="+mn-ea"/>
        <a:cs typeface="+mn-cs"/>
      </a:defRPr>
    </a:lvl5pPr>
    <a:lvl6pPr marL="3738296" algn="r" defTabSz="1495318" rtl="1" eaLnBrk="1" latinLnBrk="0" hangingPunct="1">
      <a:defRPr sz="2900" kern="1200">
        <a:solidFill>
          <a:schemeClr val="tx1"/>
        </a:solidFill>
        <a:latin typeface="+mn-lt"/>
        <a:ea typeface="+mn-ea"/>
        <a:cs typeface="+mn-cs"/>
      </a:defRPr>
    </a:lvl6pPr>
    <a:lvl7pPr marL="4485955" algn="r" defTabSz="1495318" rtl="1" eaLnBrk="1" latinLnBrk="0" hangingPunct="1">
      <a:defRPr sz="2900" kern="1200">
        <a:solidFill>
          <a:schemeClr val="tx1"/>
        </a:solidFill>
        <a:latin typeface="+mn-lt"/>
        <a:ea typeface="+mn-ea"/>
        <a:cs typeface="+mn-cs"/>
      </a:defRPr>
    </a:lvl7pPr>
    <a:lvl8pPr marL="5233614" algn="r" defTabSz="1495318" rtl="1" eaLnBrk="1" latinLnBrk="0" hangingPunct="1">
      <a:defRPr sz="2900" kern="1200">
        <a:solidFill>
          <a:schemeClr val="tx1"/>
        </a:solidFill>
        <a:latin typeface="+mn-lt"/>
        <a:ea typeface="+mn-ea"/>
        <a:cs typeface="+mn-cs"/>
      </a:defRPr>
    </a:lvl8pPr>
    <a:lvl9pPr marL="5981273" algn="r" defTabSz="1495318" rtl="1"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p15:clr>
            <a:srgbClr val="A4A3A4"/>
          </p15:clr>
        </p15:guide>
        <p15:guide id="2" pos="512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800000"/>
    <a:srgbClr val="FF9900"/>
    <a:srgbClr val="FF3300"/>
    <a:srgbClr val="FF9933"/>
    <a:srgbClr val="009900"/>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1" d="100"/>
          <a:sy n="51" d="100"/>
        </p:scale>
        <p:origin x="62" y="293"/>
      </p:cViewPr>
      <p:guideLst>
        <p:guide orient="horz" pos="3121"/>
        <p:guide pos="51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19438" y="3078268"/>
            <a:ext cx="13820299" cy="2124050"/>
          </a:xfrm>
        </p:spPr>
        <p:txBody>
          <a:bodyPr/>
          <a:lstStyle/>
          <a:p>
            <a:r>
              <a:rPr lang="en-US"/>
              <a:t>Click to edit Master title style</a:t>
            </a:r>
            <a:endParaRPr lang="he-IL"/>
          </a:p>
        </p:txBody>
      </p:sp>
      <p:sp>
        <p:nvSpPr>
          <p:cNvPr id="3" name="Subtitle 2"/>
          <p:cNvSpPr>
            <a:spLocks noGrp="1"/>
          </p:cNvSpPr>
          <p:nvPr>
            <p:ph type="subTitle" idx="1"/>
          </p:nvPr>
        </p:nvSpPr>
        <p:spPr>
          <a:xfrm>
            <a:off x="2438876" y="5615199"/>
            <a:ext cx="11381423" cy="2532345"/>
          </a:xfrm>
        </p:spPr>
        <p:txBody>
          <a:bodyPr/>
          <a:lstStyle>
            <a:lvl1pPr marL="0" indent="0" algn="ctr">
              <a:buNone/>
              <a:defRPr>
                <a:solidFill>
                  <a:schemeClr val="tx1">
                    <a:tint val="75000"/>
                  </a:schemeClr>
                </a:solidFill>
              </a:defRPr>
            </a:lvl1pPr>
            <a:lvl2pPr marL="747659" indent="0" algn="ctr">
              <a:buNone/>
              <a:defRPr>
                <a:solidFill>
                  <a:schemeClr val="tx1">
                    <a:tint val="75000"/>
                  </a:schemeClr>
                </a:solidFill>
              </a:defRPr>
            </a:lvl2pPr>
            <a:lvl3pPr marL="1495318" indent="0" algn="ctr">
              <a:buNone/>
              <a:defRPr>
                <a:solidFill>
                  <a:schemeClr val="tx1">
                    <a:tint val="75000"/>
                  </a:schemeClr>
                </a:solidFill>
              </a:defRPr>
            </a:lvl3pPr>
            <a:lvl4pPr marL="2242977" indent="0" algn="ctr">
              <a:buNone/>
              <a:defRPr>
                <a:solidFill>
                  <a:schemeClr val="tx1">
                    <a:tint val="75000"/>
                  </a:schemeClr>
                </a:solidFill>
              </a:defRPr>
            </a:lvl4pPr>
            <a:lvl5pPr marL="2990637" indent="0" algn="ctr">
              <a:buNone/>
              <a:defRPr>
                <a:solidFill>
                  <a:schemeClr val="tx1">
                    <a:tint val="75000"/>
                  </a:schemeClr>
                </a:solidFill>
              </a:defRPr>
            </a:lvl5pPr>
            <a:lvl6pPr marL="3738296" indent="0" algn="ctr">
              <a:buNone/>
              <a:defRPr>
                <a:solidFill>
                  <a:schemeClr val="tx1">
                    <a:tint val="75000"/>
                  </a:schemeClr>
                </a:solidFill>
              </a:defRPr>
            </a:lvl6pPr>
            <a:lvl7pPr marL="4485955" indent="0" algn="ctr">
              <a:buNone/>
              <a:defRPr>
                <a:solidFill>
                  <a:schemeClr val="tx1">
                    <a:tint val="75000"/>
                  </a:schemeClr>
                </a:solidFill>
              </a:defRPr>
            </a:lvl7pPr>
            <a:lvl8pPr marL="5233614" indent="0" algn="ctr">
              <a:buNone/>
              <a:defRPr>
                <a:solidFill>
                  <a:schemeClr val="tx1">
                    <a:tint val="75000"/>
                  </a:schemeClr>
                </a:solidFill>
              </a:defRPr>
            </a:lvl8pPr>
            <a:lvl9pPr marL="5981273" indent="0" algn="ctr">
              <a:buNone/>
              <a:defRPr>
                <a:solidFill>
                  <a:schemeClr val="tx1">
                    <a:tint val="75000"/>
                  </a:schemeClr>
                </a:solidFill>
              </a:defRPr>
            </a:lvl9pPr>
          </a:lstStyle>
          <a:p>
            <a:r>
              <a:rPr lang="en-US"/>
              <a:t>Click to edit Master subtitle style</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320520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593560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961916" y="573448"/>
            <a:ext cx="6503670" cy="12216728"/>
          </a:xfrm>
        </p:spPr>
        <p:txBody>
          <a:bodyPr vert="eaVert"/>
          <a:lstStyle/>
          <a:p>
            <a:r>
              <a:rPr lang="en-US"/>
              <a:t>Click to edit Master title style</a:t>
            </a:r>
            <a:endParaRPr lang="he-IL"/>
          </a:p>
        </p:txBody>
      </p:sp>
      <p:sp>
        <p:nvSpPr>
          <p:cNvPr id="3" name="Vertical Text Placeholder 2"/>
          <p:cNvSpPr>
            <a:spLocks noGrp="1"/>
          </p:cNvSpPr>
          <p:nvPr>
            <p:ph type="body" orient="vert" idx="1"/>
          </p:nvPr>
        </p:nvSpPr>
        <p:spPr>
          <a:xfrm>
            <a:off x="1445261" y="573448"/>
            <a:ext cx="19245669" cy="122167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361327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2747487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4363" y="6367563"/>
            <a:ext cx="13820299" cy="1968072"/>
          </a:xfrm>
        </p:spPr>
        <p:txBody>
          <a:bodyPr anchor="t"/>
          <a:lstStyle>
            <a:lvl1pPr algn="r">
              <a:defRPr sz="6500" b="1" cap="all"/>
            </a:lvl1pPr>
          </a:lstStyle>
          <a:p>
            <a:r>
              <a:rPr lang="en-US"/>
              <a:t>Click to edit Master title style</a:t>
            </a:r>
            <a:endParaRPr lang="he-IL"/>
          </a:p>
        </p:txBody>
      </p:sp>
      <p:sp>
        <p:nvSpPr>
          <p:cNvPr id="3" name="Text Placeholder 2"/>
          <p:cNvSpPr>
            <a:spLocks noGrp="1"/>
          </p:cNvSpPr>
          <p:nvPr>
            <p:ph type="body" idx="1"/>
          </p:nvPr>
        </p:nvSpPr>
        <p:spPr>
          <a:xfrm>
            <a:off x="1284363" y="4199932"/>
            <a:ext cx="13820299" cy="2167631"/>
          </a:xfrm>
        </p:spPr>
        <p:txBody>
          <a:bodyPr anchor="b"/>
          <a:lstStyle>
            <a:lvl1pPr marL="0" indent="0">
              <a:buNone/>
              <a:defRPr sz="3300">
                <a:solidFill>
                  <a:schemeClr val="tx1">
                    <a:tint val="75000"/>
                  </a:schemeClr>
                </a:solidFill>
              </a:defRPr>
            </a:lvl1pPr>
            <a:lvl2pPr marL="747659" indent="0">
              <a:buNone/>
              <a:defRPr sz="2900">
                <a:solidFill>
                  <a:schemeClr val="tx1">
                    <a:tint val="75000"/>
                  </a:schemeClr>
                </a:solidFill>
              </a:defRPr>
            </a:lvl2pPr>
            <a:lvl3pPr marL="1495318" indent="0">
              <a:buNone/>
              <a:defRPr sz="2600">
                <a:solidFill>
                  <a:schemeClr val="tx1">
                    <a:tint val="75000"/>
                  </a:schemeClr>
                </a:solidFill>
              </a:defRPr>
            </a:lvl3pPr>
            <a:lvl4pPr marL="2242977" indent="0">
              <a:buNone/>
              <a:defRPr sz="2300">
                <a:solidFill>
                  <a:schemeClr val="tx1">
                    <a:tint val="75000"/>
                  </a:schemeClr>
                </a:solidFill>
              </a:defRPr>
            </a:lvl4pPr>
            <a:lvl5pPr marL="2990637" indent="0">
              <a:buNone/>
              <a:defRPr sz="2300">
                <a:solidFill>
                  <a:schemeClr val="tx1">
                    <a:tint val="75000"/>
                  </a:schemeClr>
                </a:solidFill>
              </a:defRPr>
            </a:lvl5pPr>
            <a:lvl6pPr marL="3738296" indent="0">
              <a:buNone/>
              <a:defRPr sz="2300">
                <a:solidFill>
                  <a:schemeClr val="tx1">
                    <a:tint val="75000"/>
                  </a:schemeClr>
                </a:solidFill>
              </a:defRPr>
            </a:lvl6pPr>
            <a:lvl7pPr marL="4485955" indent="0">
              <a:buNone/>
              <a:defRPr sz="2300">
                <a:solidFill>
                  <a:schemeClr val="tx1">
                    <a:tint val="75000"/>
                  </a:schemeClr>
                </a:solidFill>
              </a:defRPr>
            </a:lvl7pPr>
            <a:lvl8pPr marL="5233614" indent="0">
              <a:buNone/>
              <a:defRPr sz="2300">
                <a:solidFill>
                  <a:schemeClr val="tx1">
                    <a:tint val="75000"/>
                  </a:schemeClr>
                </a:solidFill>
              </a:defRPr>
            </a:lvl8pPr>
            <a:lvl9pPr marL="5981273" indent="0">
              <a:buNone/>
              <a:defRPr sz="2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943026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sz="half" idx="1"/>
          </p:nvPr>
        </p:nvSpPr>
        <p:spPr>
          <a:xfrm>
            <a:off x="1445260" y="3339759"/>
            <a:ext cx="12874671" cy="9450417"/>
          </a:xfrm>
        </p:spPr>
        <p:txBody>
          <a:bodyPr/>
          <a:lstStyle>
            <a:lvl1pPr>
              <a:defRPr sz="4600"/>
            </a:lvl1pPr>
            <a:lvl2pPr>
              <a:defRPr sz="39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a:spLocks noGrp="1"/>
          </p:cNvSpPr>
          <p:nvPr>
            <p:ph sz="half" idx="2"/>
          </p:nvPr>
        </p:nvSpPr>
        <p:spPr>
          <a:xfrm>
            <a:off x="14590918" y="3339759"/>
            <a:ext cx="12874669" cy="9450417"/>
          </a:xfrm>
        </p:spPr>
        <p:txBody>
          <a:bodyPr/>
          <a:lstStyle>
            <a:lvl1pPr>
              <a:defRPr sz="4600"/>
            </a:lvl1pPr>
            <a:lvl2pPr>
              <a:defRPr sz="3900"/>
            </a:lvl2pPr>
            <a:lvl3pPr>
              <a:defRPr sz="33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Date Placeholder 4"/>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324488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959" y="396827"/>
            <a:ext cx="14633258" cy="1651529"/>
          </a:xfrm>
        </p:spPr>
        <p:txBody>
          <a:bodyPr/>
          <a:lstStyle>
            <a:lvl1pPr>
              <a:defRPr/>
            </a:lvl1pPr>
          </a:lstStyle>
          <a:p>
            <a:r>
              <a:rPr lang="en-US"/>
              <a:t>Click to edit Master title style</a:t>
            </a:r>
            <a:endParaRPr lang="he-IL"/>
          </a:p>
        </p:txBody>
      </p:sp>
      <p:sp>
        <p:nvSpPr>
          <p:cNvPr id="3" name="Text Placeholder 2"/>
          <p:cNvSpPr>
            <a:spLocks noGrp="1"/>
          </p:cNvSpPr>
          <p:nvPr>
            <p:ph type="body" idx="1"/>
          </p:nvPr>
        </p:nvSpPr>
        <p:spPr>
          <a:xfrm>
            <a:off x="812959" y="2218096"/>
            <a:ext cx="7183959" cy="924397"/>
          </a:xfrm>
        </p:spPr>
        <p:txBody>
          <a:bodyPr anchor="b"/>
          <a:lstStyle>
            <a:lvl1pPr marL="0" indent="0">
              <a:buNone/>
              <a:defRPr sz="3900" b="1"/>
            </a:lvl1pPr>
            <a:lvl2pPr marL="747659" indent="0">
              <a:buNone/>
              <a:defRPr sz="3300" b="1"/>
            </a:lvl2pPr>
            <a:lvl3pPr marL="1495318" indent="0">
              <a:buNone/>
              <a:defRPr sz="2900" b="1"/>
            </a:lvl3pPr>
            <a:lvl4pPr marL="2242977" indent="0">
              <a:buNone/>
              <a:defRPr sz="2600" b="1"/>
            </a:lvl4pPr>
            <a:lvl5pPr marL="2990637" indent="0">
              <a:buNone/>
              <a:defRPr sz="2600" b="1"/>
            </a:lvl5pPr>
            <a:lvl6pPr marL="3738296" indent="0">
              <a:buNone/>
              <a:defRPr sz="2600" b="1"/>
            </a:lvl6pPr>
            <a:lvl7pPr marL="4485955" indent="0">
              <a:buNone/>
              <a:defRPr sz="2600" b="1"/>
            </a:lvl7pPr>
            <a:lvl8pPr marL="5233614" indent="0">
              <a:buNone/>
              <a:defRPr sz="2600" b="1"/>
            </a:lvl8pPr>
            <a:lvl9pPr marL="5981273" indent="0">
              <a:buNone/>
              <a:defRPr sz="2600" b="1"/>
            </a:lvl9pPr>
          </a:lstStyle>
          <a:p>
            <a:pPr lvl="0"/>
            <a:r>
              <a:rPr lang="en-US"/>
              <a:t>Click to edit Master text styles</a:t>
            </a:r>
          </a:p>
        </p:txBody>
      </p:sp>
      <p:sp>
        <p:nvSpPr>
          <p:cNvPr id="4" name="Content Placeholder 3"/>
          <p:cNvSpPr>
            <a:spLocks noGrp="1"/>
          </p:cNvSpPr>
          <p:nvPr>
            <p:ph sz="half" idx="2"/>
          </p:nvPr>
        </p:nvSpPr>
        <p:spPr>
          <a:xfrm>
            <a:off x="812959" y="3142493"/>
            <a:ext cx="7183959" cy="5709245"/>
          </a:xfrm>
        </p:spPr>
        <p:txBody>
          <a:bodyPr/>
          <a:lstStyle>
            <a:lvl1pPr>
              <a:defRPr sz="39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a:spLocks noGrp="1"/>
          </p:cNvSpPr>
          <p:nvPr>
            <p:ph type="body" sz="quarter" idx="3"/>
          </p:nvPr>
        </p:nvSpPr>
        <p:spPr>
          <a:xfrm>
            <a:off x="8259436" y="2218096"/>
            <a:ext cx="7186781" cy="924397"/>
          </a:xfrm>
        </p:spPr>
        <p:txBody>
          <a:bodyPr anchor="b"/>
          <a:lstStyle>
            <a:lvl1pPr marL="0" indent="0">
              <a:buNone/>
              <a:defRPr sz="3900" b="1"/>
            </a:lvl1pPr>
            <a:lvl2pPr marL="747659" indent="0">
              <a:buNone/>
              <a:defRPr sz="3300" b="1"/>
            </a:lvl2pPr>
            <a:lvl3pPr marL="1495318" indent="0">
              <a:buNone/>
              <a:defRPr sz="2900" b="1"/>
            </a:lvl3pPr>
            <a:lvl4pPr marL="2242977" indent="0">
              <a:buNone/>
              <a:defRPr sz="2600" b="1"/>
            </a:lvl4pPr>
            <a:lvl5pPr marL="2990637" indent="0">
              <a:buNone/>
              <a:defRPr sz="2600" b="1"/>
            </a:lvl5pPr>
            <a:lvl6pPr marL="3738296" indent="0">
              <a:buNone/>
              <a:defRPr sz="2600" b="1"/>
            </a:lvl6pPr>
            <a:lvl7pPr marL="4485955" indent="0">
              <a:buNone/>
              <a:defRPr sz="2600" b="1"/>
            </a:lvl7pPr>
            <a:lvl8pPr marL="5233614" indent="0">
              <a:buNone/>
              <a:defRPr sz="2600" b="1"/>
            </a:lvl8pPr>
            <a:lvl9pPr marL="5981273" indent="0">
              <a:buNone/>
              <a:defRPr sz="2600" b="1"/>
            </a:lvl9pPr>
          </a:lstStyle>
          <a:p>
            <a:pPr lvl="0"/>
            <a:r>
              <a:rPr lang="en-US"/>
              <a:t>Click to edit Master text styles</a:t>
            </a:r>
          </a:p>
        </p:txBody>
      </p:sp>
      <p:sp>
        <p:nvSpPr>
          <p:cNvPr id="6" name="Content Placeholder 5"/>
          <p:cNvSpPr>
            <a:spLocks noGrp="1"/>
          </p:cNvSpPr>
          <p:nvPr>
            <p:ph sz="quarter" idx="4"/>
          </p:nvPr>
        </p:nvSpPr>
        <p:spPr>
          <a:xfrm>
            <a:off x="8259436" y="3142493"/>
            <a:ext cx="7186781" cy="5709245"/>
          </a:xfrm>
        </p:spPr>
        <p:txBody>
          <a:bodyPr/>
          <a:lstStyle>
            <a:lvl1pPr>
              <a:defRPr sz="3900"/>
            </a:lvl1pPr>
            <a:lvl2pPr>
              <a:defRPr sz="33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Date Placeholder 6"/>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41120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Date Placeholder 2"/>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61593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2926370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959" y="394532"/>
            <a:ext cx="5349157" cy="1679055"/>
          </a:xfrm>
        </p:spPr>
        <p:txBody>
          <a:bodyPr anchor="b"/>
          <a:lstStyle>
            <a:lvl1pPr algn="r">
              <a:defRPr sz="3300" b="1"/>
            </a:lvl1pPr>
          </a:lstStyle>
          <a:p>
            <a:r>
              <a:rPr lang="en-US"/>
              <a:t>Click to edit Master title style</a:t>
            </a:r>
            <a:endParaRPr lang="he-IL"/>
          </a:p>
        </p:txBody>
      </p:sp>
      <p:sp>
        <p:nvSpPr>
          <p:cNvPr id="3" name="Content Placeholder 2"/>
          <p:cNvSpPr>
            <a:spLocks noGrp="1"/>
          </p:cNvSpPr>
          <p:nvPr>
            <p:ph idx="1"/>
          </p:nvPr>
        </p:nvSpPr>
        <p:spPr>
          <a:xfrm>
            <a:off x="6356886" y="394533"/>
            <a:ext cx="9089330" cy="8457206"/>
          </a:xfrm>
        </p:spPr>
        <p:txBody>
          <a:bodyPr/>
          <a:lstStyle>
            <a:lvl1pPr>
              <a:defRPr sz="5200"/>
            </a:lvl1pPr>
            <a:lvl2pPr>
              <a:defRPr sz="4600"/>
            </a:lvl2pPr>
            <a:lvl3pPr>
              <a:defRPr sz="390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a:spLocks noGrp="1"/>
          </p:cNvSpPr>
          <p:nvPr>
            <p:ph type="body" sz="half" idx="2"/>
          </p:nvPr>
        </p:nvSpPr>
        <p:spPr>
          <a:xfrm>
            <a:off x="812959" y="2073587"/>
            <a:ext cx="5349157" cy="6778152"/>
          </a:xfrm>
        </p:spPr>
        <p:txBody>
          <a:bodyPr/>
          <a:lstStyle>
            <a:lvl1pPr marL="0" indent="0">
              <a:buNone/>
              <a:defRPr sz="2300"/>
            </a:lvl1pPr>
            <a:lvl2pPr marL="747659" indent="0">
              <a:buNone/>
              <a:defRPr sz="2000"/>
            </a:lvl2pPr>
            <a:lvl3pPr marL="1495318" indent="0">
              <a:buNone/>
              <a:defRPr sz="1600"/>
            </a:lvl3pPr>
            <a:lvl4pPr marL="2242977" indent="0">
              <a:buNone/>
              <a:defRPr sz="1500"/>
            </a:lvl4pPr>
            <a:lvl5pPr marL="2990637" indent="0">
              <a:buNone/>
              <a:defRPr sz="1500"/>
            </a:lvl5pPr>
            <a:lvl6pPr marL="3738296" indent="0">
              <a:buNone/>
              <a:defRPr sz="1500"/>
            </a:lvl6pPr>
            <a:lvl7pPr marL="4485955" indent="0">
              <a:buNone/>
              <a:defRPr sz="1500"/>
            </a:lvl7pPr>
            <a:lvl8pPr marL="5233614" indent="0">
              <a:buNone/>
              <a:defRPr sz="1500"/>
            </a:lvl8pPr>
            <a:lvl9pPr marL="5981273"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568447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912" y="6936422"/>
            <a:ext cx="9755505" cy="818884"/>
          </a:xfrm>
        </p:spPr>
        <p:txBody>
          <a:bodyPr anchor="b"/>
          <a:lstStyle>
            <a:lvl1pPr algn="r">
              <a:defRPr sz="3300" b="1"/>
            </a:lvl1pPr>
          </a:lstStyle>
          <a:p>
            <a:r>
              <a:rPr lang="en-US"/>
              <a:t>Click to edit Master title style</a:t>
            </a:r>
            <a:endParaRPr lang="he-IL"/>
          </a:p>
        </p:txBody>
      </p:sp>
      <p:sp>
        <p:nvSpPr>
          <p:cNvPr id="3" name="Picture Placeholder 2"/>
          <p:cNvSpPr>
            <a:spLocks noGrp="1"/>
          </p:cNvSpPr>
          <p:nvPr>
            <p:ph type="pic" idx="1"/>
          </p:nvPr>
        </p:nvSpPr>
        <p:spPr>
          <a:xfrm>
            <a:off x="3186912" y="885403"/>
            <a:ext cx="9755505" cy="5945505"/>
          </a:xfrm>
        </p:spPr>
        <p:txBody>
          <a:bodyPr/>
          <a:lstStyle>
            <a:lvl1pPr marL="0" indent="0">
              <a:buNone/>
              <a:defRPr sz="5200"/>
            </a:lvl1pPr>
            <a:lvl2pPr marL="747659" indent="0">
              <a:buNone/>
              <a:defRPr sz="4600"/>
            </a:lvl2pPr>
            <a:lvl3pPr marL="1495318" indent="0">
              <a:buNone/>
              <a:defRPr sz="3900"/>
            </a:lvl3pPr>
            <a:lvl4pPr marL="2242977" indent="0">
              <a:buNone/>
              <a:defRPr sz="3300"/>
            </a:lvl4pPr>
            <a:lvl5pPr marL="2990637" indent="0">
              <a:buNone/>
              <a:defRPr sz="3300"/>
            </a:lvl5pPr>
            <a:lvl6pPr marL="3738296" indent="0">
              <a:buNone/>
              <a:defRPr sz="3300"/>
            </a:lvl6pPr>
            <a:lvl7pPr marL="4485955" indent="0">
              <a:buNone/>
              <a:defRPr sz="3300"/>
            </a:lvl7pPr>
            <a:lvl8pPr marL="5233614" indent="0">
              <a:buNone/>
              <a:defRPr sz="3300"/>
            </a:lvl8pPr>
            <a:lvl9pPr marL="5981273" indent="0">
              <a:buNone/>
              <a:defRPr sz="3300"/>
            </a:lvl9pPr>
          </a:lstStyle>
          <a:p>
            <a:endParaRPr lang="he-IL"/>
          </a:p>
        </p:txBody>
      </p:sp>
      <p:sp>
        <p:nvSpPr>
          <p:cNvPr id="4" name="Text Placeholder 3"/>
          <p:cNvSpPr>
            <a:spLocks noGrp="1"/>
          </p:cNvSpPr>
          <p:nvPr>
            <p:ph type="body" sz="half" idx="2"/>
          </p:nvPr>
        </p:nvSpPr>
        <p:spPr>
          <a:xfrm>
            <a:off x="3186912" y="7755306"/>
            <a:ext cx="9755505" cy="1162951"/>
          </a:xfrm>
        </p:spPr>
        <p:txBody>
          <a:bodyPr/>
          <a:lstStyle>
            <a:lvl1pPr marL="0" indent="0">
              <a:buNone/>
              <a:defRPr sz="2300"/>
            </a:lvl1pPr>
            <a:lvl2pPr marL="747659" indent="0">
              <a:buNone/>
              <a:defRPr sz="2000"/>
            </a:lvl2pPr>
            <a:lvl3pPr marL="1495318" indent="0">
              <a:buNone/>
              <a:defRPr sz="1600"/>
            </a:lvl3pPr>
            <a:lvl4pPr marL="2242977" indent="0">
              <a:buNone/>
              <a:defRPr sz="1500"/>
            </a:lvl4pPr>
            <a:lvl5pPr marL="2990637" indent="0">
              <a:buNone/>
              <a:defRPr sz="1500"/>
            </a:lvl5pPr>
            <a:lvl6pPr marL="3738296" indent="0">
              <a:buNone/>
              <a:defRPr sz="1500"/>
            </a:lvl6pPr>
            <a:lvl7pPr marL="4485955" indent="0">
              <a:buNone/>
              <a:defRPr sz="1500"/>
            </a:lvl7pPr>
            <a:lvl8pPr marL="5233614" indent="0">
              <a:buNone/>
              <a:defRPr sz="1500"/>
            </a:lvl8pPr>
            <a:lvl9pPr marL="5981273"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CB516EA8-4339-4AFC-A20A-EFD0CD39F5C7}" type="datetimeFigureOut">
              <a:rPr lang="he-IL" smtClean="0"/>
              <a:pPr/>
              <a:t>כ"ה/אדר/תשפ"ה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97D678D6-B8AC-4072-93F7-BF2DB96AF643}" type="slidenum">
              <a:rPr lang="he-IL" smtClean="0"/>
              <a:pPr/>
              <a:t>‹#›</a:t>
            </a:fld>
            <a:endParaRPr lang="he-IL"/>
          </a:p>
        </p:txBody>
      </p:sp>
    </p:spTree>
    <p:extLst>
      <p:ext uri="{BB962C8B-B14F-4D97-AF65-F5344CB8AC3E}">
        <p14:creationId xmlns:p14="http://schemas.microsoft.com/office/powerpoint/2010/main" val="1249187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0000">
              <a:srgbClr val="FFF200"/>
            </a:gs>
            <a:gs pos="72000">
              <a:srgbClr val="FF7A00"/>
            </a:gs>
            <a:gs pos="45000">
              <a:srgbClr val="FF7A00"/>
            </a:gs>
            <a:gs pos="45000">
              <a:srgbClr val="FF7A00"/>
            </a:gs>
            <a:gs pos="70000">
              <a:srgbClr val="FF0300"/>
            </a:gs>
            <a:gs pos="100000">
              <a:srgbClr val="4D0808"/>
            </a:gs>
          </a:gsLst>
          <a:lin ang="60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2959" y="396827"/>
            <a:ext cx="14633258" cy="1651529"/>
          </a:xfrm>
          <a:prstGeom prst="rect">
            <a:avLst/>
          </a:prstGeom>
        </p:spPr>
        <p:txBody>
          <a:bodyPr vert="horz" lIns="149532" tIns="74766" rIns="149532" bIns="74766" rtlCol="1" anchor="ctr">
            <a:normAutofit/>
          </a:bodyPr>
          <a:lstStyle/>
          <a:p>
            <a:r>
              <a:rPr lang="en-US"/>
              <a:t>Click to edit Master title style</a:t>
            </a:r>
            <a:endParaRPr lang="he-IL"/>
          </a:p>
        </p:txBody>
      </p:sp>
      <p:sp>
        <p:nvSpPr>
          <p:cNvPr id="3" name="Text Placeholder 2"/>
          <p:cNvSpPr>
            <a:spLocks noGrp="1"/>
          </p:cNvSpPr>
          <p:nvPr>
            <p:ph type="body" idx="1"/>
          </p:nvPr>
        </p:nvSpPr>
        <p:spPr>
          <a:xfrm>
            <a:off x="812959" y="2312142"/>
            <a:ext cx="14633258" cy="6539597"/>
          </a:xfrm>
          <a:prstGeom prst="rect">
            <a:avLst/>
          </a:prstGeom>
        </p:spPr>
        <p:txBody>
          <a:bodyPr vert="horz" lIns="149532" tIns="74766" rIns="149532" bIns="74766"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Date Placeholder 3"/>
          <p:cNvSpPr>
            <a:spLocks noGrp="1"/>
          </p:cNvSpPr>
          <p:nvPr>
            <p:ph type="dt" sz="half" idx="2"/>
          </p:nvPr>
        </p:nvSpPr>
        <p:spPr>
          <a:xfrm>
            <a:off x="11652409" y="9184338"/>
            <a:ext cx="3793808" cy="527572"/>
          </a:xfrm>
          <a:prstGeom prst="rect">
            <a:avLst/>
          </a:prstGeom>
        </p:spPr>
        <p:txBody>
          <a:bodyPr vert="horz" lIns="149532" tIns="74766" rIns="149532" bIns="74766" rtlCol="1" anchor="ctr"/>
          <a:lstStyle>
            <a:lvl1pPr algn="r">
              <a:defRPr sz="2000">
                <a:solidFill>
                  <a:schemeClr val="tx1">
                    <a:tint val="75000"/>
                  </a:schemeClr>
                </a:solidFill>
              </a:defRPr>
            </a:lvl1pPr>
          </a:lstStyle>
          <a:p>
            <a:fld id="{CB516EA8-4339-4AFC-A20A-EFD0CD39F5C7}" type="datetimeFigureOut">
              <a:rPr lang="he-IL" smtClean="0"/>
              <a:pPr/>
              <a:t>כ"ה/אדר/תשפ"ה</a:t>
            </a:fld>
            <a:endParaRPr lang="he-IL"/>
          </a:p>
        </p:txBody>
      </p:sp>
      <p:sp>
        <p:nvSpPr>
          <p:cNvPr id="5" name="Footer Placeholder 4"/>
          <p:cNvSpPr>
            <a:spLocks noGrp="1"/>
          </p:cNvSpPr>
          <p:nvPr>
            <p:ph type="ftr" sz="quarter" idx="3"/>
          </p:nvPr>
        </p:nvSpPr>
        <p:spPr>
          <a:xfrm>
            <a:off x="5555218" y="9184338"/>
            <a:ext cx="5148739" cy="527572"/>
          </a:xfrm>
          <a:prstGeom prst="rect">
            <a:avLst/>
          </a:prstGeom>
        </p:spPr>
        <p:txBody>
          <a:bodyPr vert="horz" lIns="149532" tIns="74766" rIns="149532" bIns="74766" rtlCol="1" anchor="ctr"/>
          <a:lstStyle>
            <a:lvl1pPr algn="ctr">
              <a:defRPr sz="20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812959" y="9184338"/>
            <a:ext cx="3793808" cy="527572"/>
          </a:xfrm>
          <a:prstGeom prst="rect">
            <a:avLst/>
          </a:prstGeom>
        </p:spPr>
        <p:txBody>
          <a:bodyPr vert="horz" lIns="149532" tIns="74766" rIns="149532" bIns="74766" rtlCol="1" anchor="ctr"/>
          <a:lstStyle>
            <a:lvl1pPr algn="l">
              <a:defRPr sz="2000">
                <a:solidFill>
                  <a:schemeClr val="tx1">
                    <a:tint val="75000"/>
                  </a:schemeClr>
                </a:solidFill>
              </a:defRPr>
            </a:lvl1pPr>
          </a:lstStyle>
          <a:p>
            <a:fld id="{97D678D6-B8AC-4072-93F7-BF2DB96AF643}" type="slidenum">
              <a:rPr lang="he-IL" smtClean="0"/>
              <a:pPr/>
              <a:t>‹#›</a:t>
            </a:fld>
            <a:endParaRPr lang="he-IL"/>
          </a:p>
        </p:txBody>
      </p:sp>
    </p:spTree>
    <p:extLst>
      <p:ext uri="{BB962C8B-B14F-4D97-AF65-F5344CB8AC3E}">
        <p14:creationId xmlns:p14="http://schemas.microsoft.com/office/powerpoint/2010/main" val="3508313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95318" rtl="1" eaLnBrk="1" latinLnBrk="0" hangingPunct="1">
        <a:spcBef>
          <a:spcPct val="0"/>
        </a:spcBef>
        <a:buNone/>
        <a:defRPr sz="7200" kern="1200">
          <a:solidFill>
            <a:schemeClr val="tx1"/>
          </a:solidFill>
          <a:latin typeface="+mj-lt"/>
          <a:ea typeface="+mj-ea"/>
          <a:cs typeface="+mj-cs"/>
        </a:defRPr>
      </a:lvl1pPr>
    </p:titleStyle>
    <p:bodyStyle>
      <a:lvl1pPr marL="560744" indent="-560744" algn="r" defTabSz="1495318" rtl="1" eaLnBrk="1" latinLnBrk="0" hangingPunct="1">
        <a:spcBef>
          <a:spcPct val="20000"/>
        </a:spcBef>
        <a:buFont typeface="Arial" panose="020B0604020202020204" pitchFamily="34" charset="0"/>
        <a:buChar char="•"/>
        <a:defRPr sz="5200" kern="1200">
          <a:solidFill>
            <a:schemeClr val="tx1"/>
          </a:solidFill>
          <a:latin typeface="+mn-lt"/>
          <a:ea typeface="+mn-ea"/>
          <a:cs typeface="+mn-cs"/>
        </a:defRPr>
      </a:lvl1pPr>
      <a:lvl2pPr marL="1214946" indent="-467287" algn="r" defTabSz="1495318" rtl="1" eaLnBrk="1" latinLnBrk="0" hangingPunct="1">
        <a:spcBef>
          <a:spcPct val="20000"/>
        </a:spcBef>
        <a:buFont typeface="Arial" panose="020B0604020202020204" pitchFamily="34" charset="0"/>
        <a:buChar char="–"/>
        <a:defRPr sz="4600" kern="1200">
          <a:solidFill>
            <a:schemeClr val="tx1"/>
          </a:solidFill>
          <a:latin typeface="+mn-lt"/>
          <a:ea typeface="+mn-ea"/>
          <a:cs typeface="+mn-cs"/>
        </a:defRPr>
      </a:lvl2pPr>
      <a:lvl3pPr marL="1869148" indent="-373830" algn="r" defTabSz="1495318" rtl="1"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3pPr>
      <a:lvl4pPr marL="2616807"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4pPr>
      <a:lvl5pPr marL="3364466"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5pPr>
      <a:lvl6pPr marL="4112125"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6pPr>
      <a:lvl7pPr marL="4859785"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7pPr>
      <a:lvl8pPr marL="5607444"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8pPr>
      <a:lvl9pPr marL="6355103" indent="-373830" algn="r" defTabSz="1495318" rtl="1" eaLnBrk="1" latinLnBrk="0" hangingPunct="1">
        <a:spcBef>
          <a:spcPct val="20000"/>
        </a:spcBef>
        <a:buFont typeface="Arial" panose="020B0604020202020204" pitchFamily="34" charset="0"/>
        <a:buChar char="•"/>
        <a:defRPr sz="3300" kern="1200">
          <a:solidFill>
            <a:schemeClr val="tx1"/>
          </a:solidFill>
          <a:latin typeface="+mn-lt"/>
          <a:ea typeface="+mn-ea"/>
          <a:cs typeface="+mn-cs"/>
        </a:defRPr>
      </a:lvl9pPr>
    </p:bodyStyle>
    <p:otherStyle>
      <a:defPPr>
        <a:defRPr lang="he-IL"/>
      </a:defPPr>
      <a:lvl1pPr marL="0" algn="r" defTabSz="1495318" rtl="1" eaLnBrk="1" latinLnBrk="0" hangingPunct="1">
        <a:defRPr sz="2900" kern="1200">
          <a:solidFill>
            <a:schemeClr val="tx1"/>
          </a:solidFill>
          <a:latin typeface="+mn-lt"/>
          <a:ea typeface="+mn-ea"/>
          <a:cs typeface="+mn-cs"/>
        </a:defRPr>
      </a:lvl1pPr>
      <a:lvl2pPr marL="747659" algn="r" defTabSz="1495318" rtl="1" eaLnBrk="1" latinLnBrk="0" hangingPunct="1">
        <a:defRPr sz="2900" kern="1200">
          <a:solidFill>
            <a:schemeClr val="tx1"/>
          </a:solidFill>
          <a:latin typeface="+mn-lt"/>
          <a:ea typeface="+mn-ea"/>
          <a:cs typeface="+mn-cs"/>
        </a:defRPr>
      </a:lvl2pPr>
      <a:lvl3pPr marL="1495318" algn="r" defTabSz="1495318" rtl="1" eaLnBrk="1" latinLnBrk="0" hangingPunct="1">
        <a:defRPr sz="2900" kern="1200">
          <a:solidFill>
            <a:schemeClr val="tx1"/>
          </a:solidFill>
          <a:latin typeface="+mn-lt"/>
          <a:ea typeface="+mn-ea"/>
          <a:cs typeface="+mn-cs"/>
        </a:defRPr>
      </a:lvl3pPr>
      <a:lvl4pPr marL="2242977" algn="r" defTabSz="1495318" rtl="1" eaLnBrk="1" latinLnBrk="0" hangingPunct="1">
        <a:defRPr sz="2900" kern="1200">
          <a:solidFill>
            <a:schemeClr val="tx1"/>
          </a:solidFill>
          <a:latin typeface="+mn-lt"/>
          <a:ea typeface="+mn-ea"/>
          <a:cs typeface="+mn-cs"/>
        </a:defRPr>
      </a:lvl4pPr>
      <a:lvl5pPr marL="2990637" algn="r" defTabSz="1495318" rtl="1" eaLnBrk="1" latinLnBrk="0" hangingPunct="1">
        <a:defRPr sz="2900" kern="1200">
          <a:solidFill>
            <a:schemeClr val="tx1"/>
          </a:solidFill>
          <a:latin typeface="+mn-lt"/>
          <a:ea typeface="+mn-ea"/>
          <a:cs typeface="+mn-cs"/>
        </a:defRPr>
      </a:lvl5pPr>
      <a:lvl6pPr marL="3738296" algn="r" defTabSz="1495318" rtl="1" eaLnBrk="1" latinLnBrk="0" hangingPunct="1">
        <a:defRPr sz="2900" kern="1200">
          <a:solidFill>
            <a:schemeClr val="tx1"/>
          </a:solidFill>
          <a:latin typeface="+mn-lt"/>
          <a:ea typeface="+mn-ea"/>
          <a:cs typeface="+mn-cs"/>
        </a:defRPr>
      </a:lvl6pPr>
      <a:lvl7pPr marL="4485955" algn="r" defTabSz="1495318" rtl="1" eaLnBrk="1" latinLnBrk="0" hangingPunct="1">
        <a:defRPr sz="2900" kern="1200">
          <a:solidFill>
            <a:schemeClr val="tx1"/>
          </a:solidFill>
          <a:latin typeface="+mn-lt"/>
          <a:ea typeface="+mn-ea"/>
          <a:cs typeface="+mn-cs"/>
        </a:defRPr>
      </a:lvl7pPr>
      <a:lvl8pPr marL="5233614" algn="r" defTabSz="1495318" rtl="1" eaLnBrk="1" latinLnBrk="0" hangingPunct="1">
        <a:defRPr sz="2900" kern="1200">
          <a:solidFill>
            <a:schemeClr val="tx1"/>
          </a:solidFill>
          <a:latin typeface="+mn-lt"/>
          <a:ea typeface="+mn-ea"/>
          <a:cs typeface="+mn-cs"/>
        </a:defRPr>
      </a:lvl8pPr>
      <a:lvl9pPr marL="5981273" algn="r" defTabSz="1495318" rtl="1"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69511"/>
            <a:ext cx="16410508" cy="3312368"/>
          </a:xfrm>
        </p:spPr>
        <p:txBody>
          <a:bodyPr>
            <a:normAutofit fontScale="90000"/>
          </a:bodyPr>
          <a:lstStyle/>
          <a:p>
            <a:r>
              <a:rPr lang="he-IL" sz="12800" b="1" dirty="0">
                <a:solidFill>
                  <a:schemeClr val="accent2">
                    <a:lumMod val="50000"/>
                  </a:schemeClr>
                </a:solidFill>
                <a:cs typeface="+mn-cs"/>
              </a:rPr>
              <a:t>חקירת מיץ הפרי</a:t>
            </a:r>
            <a:br>
              <a:rPr lang="en-US" b="1" dirty="0">
                <a:solidFill>
                  <a:schemeClr val="accent2">
                    <a:lumMod val="50000"/>
                  </a:schemeClr>
                </a:solidFill>
                <a:cs typeface="+mn-cs"/>
              </a:rPr>
            </a:br>
            <a:r>
              <a:rPr lang="he-IL" b="1" dirty="0">
                <a:solidFill>
                  <a:schemeClr val="accent2">
                    <a:lumMod val="50000"/>
                  </a:schemeClr>
                </a:solidFill>
                <a:cs typeface="+mn-cs"/>
              </a:rPr>
              <a:t> תרגול מיומנויות חקר באמצעות משחק קלפים</a:t>
            </a:r>
            <a:endParaRPr lang="he-IL" dirty="0">
              <a:solidFill>
                <a:schemeClr val="accent2">
                  <a:lumMod val="50000"/>
                </a:schemeClr>
              </a:solidFill>
              <a:cs typeface="+mn-cs"/>
            </a:endParaRPr>
          </a:p>
        </p:txBody>
      </p:sp>
      <p:sp>
        <p:nvSpPr>
          <p:cNvPr id="3" name="Subtitle 2"/>
          <p:cNvSpPr>
            <a:spLocks noGrp="1"/>
          </p:cNvSpPr>
          <p:nvPr>
            <p:ph type="subTitle" idx="1"/>
          </p:nvPr>
        </p:nvSpPr>
        <p:spPr>
          <a:xfrm>
            <a:off x="712763" y="5314627"/>
            <a:ext cx="14545616" cy="1512168"/>
          </a:xfrm>
        </p:spPr>
        <p:txBody>
          <a:bodyPr/>
          <a:lstStyle/>
          <a:p>
            <a:r>
              <a:rPr lang="he-IL" dirty="0">
                <a:solidFill>
                  <a:schemeClr val="tx2">
                    <a:lumMod val="50000"/>
                  </a:schemeClr>
                </a:solidFill>
              </a:rPr>
              <a:t>ד"ר מרינה טל, ד"ר אורית הרשקוביץ, פרופ. יהודית דורי</a:t>
            </a:r>
          </a:p>
        </p:txBody>
      </p:sp>
      <p:sp>
        <p:nvSpPr>
          <p:cNvPr id="8" name="TextBox 7">
            <a:extLst>
              <a:ext uri="{C183D7F6-B498-43B3-948B-1728B52AA6E4}">
                <adec:decorative xmlns:adec="http://schemas.microsoft.com/office/drawing/2017/decorative" val="1"/>
              </a:ext>
            </a:extLst>
          </p:cNvPr>
          <p:cNvSpPr txBox="1"/>
          <p:nvPr/>
        </p:nvSpPr>
        <p:spPr>
          <a:xfrm>
            <a:off x="5465291" y="749409"/>
            <a:ext cx="4944046" cy="1431161"/>
          </a:xfrm>
          <a:prstGeom prst="rect">
            <a:avLst/>
          </a:prstGeom>
          <a:noFill/>
        </p:spPr>
        <p:txBody>
          <a:bodyPr wrap="none" rtlCol="0">
            <a:spAutoFit/>
          </a:bodyPr>
          <a:lstStyle/>
          <a:p>
            <a:pPr algn="ctr"/>
            <a:r>
              <a:rPr lang="he-IL" dirty="0"/>
              <a:t>הטכניון – מכון טכנולוגי לישראל</a:t>
            </a:r>
          </a:p>
          <a:p>
            <a:pPr algn="ctr"/>
            <a:r>
              <a:rPr lang="he-IL" dirty="0"/>
              <a:t>הפקולטה לחינוך למדע וטכנולוגיה</a:t>
            </a:r>
          </a:p>
          <a:p>
            <a:pPr algn="ctr"/>
            <a:r>
              <a:rPr lang="he-IL" dirty="0"/>
              <a:t>קבוצת הכימיה</a:t>
            </a:r>
            <a:endParaRPr lang="en-US" dirty="0"/>
          </a:p>
        </p:txBody>
      </p:sp>
      <p:pic>
        <p:nvPicPr>
          <p:cNvPr id="2055" name="Picture 7">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8905960" y="6448436"/>
            <a:ext cx="4624227" cy="3375862"/>
          </a:xfrm>
          <a:prstGeom prst="rect">
            <a:avLst/>
          </a:prstGeom>
          <a:ln>
            <a:noFill/>
          </a:ln>
          <a:effectLst>
            <a:softEdge rad="112500"/>
          </a:effectLst>
        </p:spPr>
      </p:pic>
      <p:pic>
        <p:nvPicPr>
          <p:cNvPr id="2061" name="Picture 13">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1576859" y="6448436"/>
            <a:ext cx="5976664" cy="3370169"/>
          </a:xfrm>
          <a:prstGeom prst="rect">
            <a:avLst/>
          </a:prstGeom>
          <a:ln>
            <a:noFill/>
          </a:ln>
          <a:effectLst>
            <a:softEdge rad="112500"/>
          </a:effectLst>
        </p:spPr>
      </p:pic>
      <p:pic>
        <p:nvPicPr>
          <p:cNvPr id="9" name="תמונה 1">
            <a:extLst>
              <a:ext uri="{C183D7F6-B498-43B3-948B-1728B52AA6E4}">
                <adec:decorative xmlns:adec="http://schemas.microsoft.com/office/drawing/2017/decorative" val="1"/>
              </a:ext>
            </a:extLst>
          </p:cNvPr>
          <p:cNvPicPr/>
          <p:nvPr/>
        </p:nvPicPr>
        <p:blipFill rotWithShape="1">
          <a:blip r:embed="rId4" cstate="print">
            <a:grayscl/>
            <a:extLst>
              <a:ext uri="{28A0092B-C50C-407E-A947-70E740481C1C}">
                <a14:useLocalDpi xmlns:a14="http://schemas.microsoft.com/office/drawing/2010/main" val="0"/>
              </a:ext>
            </a:extLst>
          </a:blip>
          <a:srcRect l="62138" r="29856" b="29401"/>
          <a:stretch/>
        </p:blipFill>
        <p:spPr bwMode="auto">
          <a:xfrm>
            <a:off x="10428680" y="732948"/>
            <a:ext cx="1224136" cy="158417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22051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רציונל הפעילות</a:t>
            </a:r>
            <a:endParaRPr lang="en-US" dirty="0"/>
          </a:p>
        </p:txBody>
      </p:sp>
      <p:sp>
        <p:nvSpPr>
          <p:cNvPr id="3" name="Content Placeholder 2"/>
          <p:cNvSpPr>
            <a:spLocks noGrp="1"/>
          </p:cNvSpPr>
          <p:nvPr>
            <p:ph idx="1"/>
          </p:nvPr>
        </p:nvSpPr>
        <p:spPr>
          <a:xfrm>
            <a:off x="784771" y="1858243"/>
            <a:ext cx="14633258" cy="7250957"/>
          </a:xfrm>
        </p:spPr>
        <p:txBody>
          <a:bodyPr>
            <a:normAutofit fontScale="77500" lnSpcReduction="20000"/>
          </a:bodyPr>
          <a:lstStyle/>
          <a:p>
            <a:pPr>
              <a:lnSpc>
                <a:spcPct val="160000"/>
              </a:lnSpc>
              <a:buNone/>
            </a:pPr>
            <a:r>
              <a:rPr lang="he-IL" dirty="0"/>
              <a:t>אוכוסיית היעד: כיתות י"א וכיתות י"ב במסגרת מעבדת החקר</a:t>
            </a:r>
            <a:endParaRPr lang="en-US" dirty="0"/>
          </a:p>
          <a:p>
            <a:pPr>
              <a:lnSpc>
                <a:spcPct val="160000"/>
              </a:lnSpc>
              <a:buNone/>
            </a:pPr>
            <a:r>
              <a:rPr lang="he-IL" dirty="0"/>
              <a:t>מטרת הפעילות:</a:t>
            </a:r>
          </a:p>
          <a:p>
            <a:pPr>
              <a:lnSpc>
                <a:spcPct val="160000"/>
              </a:lnSpc>
            </a:pPr>
            <a:r>
              <a:rPr lang="he-IL" dirty="0"/>
              <a:t> תרגול השלבים השונים בניסוי חקר.</a:t>
            </a:r>
          </a:p>
          <a:p>
            <a:pPr>
              <a:lnSpc>
                <a:spcPct val="160000"/>
              </a:lnSpc>
            </a:pPr>
            <a:r>
              <a:rPr lang="he-IL" dirty="0"/>
              <a:t>חזרה על מיומנויות החקר והפנמתם לקראת בחינת הבגרות.</a:t>
            </a:r>
          </a:p>
          <a:p>
            <a:pPr>
              <a:lnSpc>
                <a:spcPct val="160000"/>
              </a:lnSpc>
            </a:pPr>
            <a:r>
              <a:rPr lang="he-IL" dirty="0"/>
              <a:t>יצירת עניין ועבודה בקבוצות.</a:t>
            </a:r>
          </a:p>
          <a:p>
            <a:pPr>
              <a:lnSpc>
                <a:spcPct val="160000"/>
              </a:lnSpc>
            </a:pPr>
            <a:r>
              <a:rPr lang="he-IL" dirty="0"/>
              <a:t>התנסות בתרגול מיומנויות החקר בניסויים שלא בוצעו בפועל בכיתה.</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שלבי החקר בכל רבעיית קלפים:</a:t>
            </a:r>
            <a:endParaRPr lang="en-US" dirty="0"/>
          </a:p>
        </p:txBody>
      </p:sp>
      <p:sp>
        <p:nvSpPr>
          <p:cNvPr id="3" name="Content Placeholder 2"/>
          <p:cNvSpPr>
            <a:spLocks noGrp="1"/>
          </p:cNvSpPr>
          <p:nvPr>
            <p:ph idx="1"/>
          </p:nvPr>
        </p:nvSpPr>
        <p:spPr>
          <a:xfrm>
            <a:off x="856779" y="2074267"/>
            <a:ext cx="14633258" cy="6890917"/>
          </a:xfrm>
        </p:spPr>
        <p:txBody>
          <a:bodyPr>
            <a:normAutofit/>
          </a:bodyPr>
          <a:lstStyle/>
          <a:p>
            <a:pPr lvl="0">
              <a:lnSpc>
                <a:spcPct val="150000"/>
              </a:lnSpc>
            </a:pPr>
            <a:r>
              <a:rPr lang="he-IL" sz="4400" dirty="0"/>
              <a:t>ניסוח שאלת חקר וקביעת משתנה תלוי ובלתי תלוי.</a:t>
            </a:r>
            <a:endParaRPr lang="en-US" sz="4400" dirty="0"/>
          </a:p>
          <a:p>
            <a:pPr lvl="0">
              <a:lnSpc>
                <a:spcPct val="150000"/>
              </a:lnSpc>
            </a:pPr>
            <a:r>
              <a:rPr lang="he-IL" sz="4400" dirty="0"/>
              <a:t>ניסוח השערה מתאימה לשאלת החקר.</a:t>
            </a:r>
            <a:endParaRPr lang="en-US" sz="4400" dirty="0"/>
          </a:p>
          <a:p>
            <a:pPr lvl="0">
              <a:lnSpc>
                <a:spcPct val="150000"/>
              </a:lnSpc>
            </a:pPr>
            <a:r>
              <a:rPr lang="he-IL" sz="4400" dirty="0"/>
              <a:t>רישום ועיבוד תוצאות הניסוי (לאחר ביצוע במעבדה כימית).</a:t>
            </a:r>
            <a:endParaRPr lang="en-US" sz="4400" dirty="0"/>
          </a:p>
          <a:p>
            <a:pPr lvl="0">
              <a:lnSpc>
                <a:spcPct val="150000"/>
              </a:lnSpc>
            </a:pPr>
            <a:r>
              <a:rPr lang="he-IL" sz="4400" dirty="0"/>
              <a:t>הסקת מסקנות מתוצאות הניסוי המתקבלות (כולל אישוש/הפרכת ההשערה).</a:t>
            </a:r>
            <a:endParaRPr lang="en-US" sz="4400" dirty="0"/>
          </a:p>
          <a:p>
            <a:pPr>
              <a:lnSpc>
                <a:spcPct val="150000"/>
              </a:lnSpc>
            </a:pPr>
            <a:endParaRPr lang="en-US" sz="4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787" y="0"/>
            <a:ext cx="14633258" cy="1651529"/>
          </a:xfrm>
        </p:spPr>
        <p:txBody>
          <a:bodyPr/>
          <a:lstStyle/>
          <a:p>
            <a:r>
              <a:rPr lang="he-IL" dirty="0"/>
              <a:t>מבנה המשחק</a:t>
            </a:r>
            <a:endParaRPr lang="en-US" dirty="0"/>
          </a:p>
        </p:txBody>
      </p:sp>
      <p:sp>
        <p:nvSpPr>
          <p:cNvPr id="3" name="Content Placeholder 2"/>
          <p:cNvSpPr>
            <a:spLocks noGrp="1"/>
          </p:cNvSpPr>
          <p:nvPr>
            <p:ph idx="1"/>
          </p:nvPr>
        </p:nvSpPr>
        <p:spPr>
          <a:xfrm>
            <a:off x="712763" y="1066155"/>
            <a:ext cx="14633258" cy="8410972"/>
          </a:xfrm>
        </p:spPr>
        <p:txBody>
          <a:bodyPr>
            <a:noAutofit/>
          </a:bodyPr>
          <a:lstStyle/>
          <a:p>
            <a:pPr>
              <a:lnSpc>
                <a:spcPct val="170000"/>
              </a:lnSpc>
              <a:buNone/>
            </a:pPr>
            <a:r>
              <a:rPr lang="he-IL" sz="3000" b="1" u="sng" dirty="0"/>
              <a:t>המשחק מורכב משמונת הניסויים (רביעיות) הבאים:</a:t>
            </a:r>
          </a:p>
          <a:p>
            <a:pPr>
              <a:lnSpc>
                <a:spcPct val="170000"/>
              </a:lnSpc>
            </a:pPr>
            <a:r>
              <a:rPr lang="he-IL" sz="3000" dirty="0"/>
              <a:t>קביעת ריכוז החומצה בפירות הדר שונים.</a:t>
            </a:r>
          </a:p>
          <a:p>
            <a:pPr>
              <a:lnSpc>
                <a:spcPct val="170000"/>
              </a:lnSpc>
            </a:pPr>
            <a:r>
              <a:rPr lang="he-IL" sz="3000" dirty="0"/>
              <a:t> חקר השפעת זמן החשיפה לאוויר על ריכוזו של ויטמין </a:t>
            </a:r>
            <a:r>
              <a:rPr lang="en-US" sz="3000" dirty="0"/>
              <a:t>C </a:t>
            </a:r>
            <a:r>
              <a:rPr lang="he-IL" sz="3000" dirty="0"/>
              <a:t>במיץ תפוזים.</a:t>
            </a:r>
          </a:p>
          <a:p>
            <a:pPr>
              <a:lnSpc>
                <a:spcPct val="170000"/>
              </a:lnSpc>
            </a:pPr>
            <a:r>
              <a:rPr lang="he-IL" sz="3000" dirty="0"/>
              <a:t>חקר השפעת בישול הפרי על תכולת (ריכוז) ויטמין </a:t>
            </a:r>
            <a:r>
              <a:rPr lang="en-US" sz="3000" dirty="0"/>
              <a:t>C</a:t>
            </a:r>
            <a:r>
              <a:rPr lang="he-IL" sz="3000" dirty="0"/>
              <a:t> בפרי.</a:t>
            </a:r>
          </a:p>
          <a:p>
            <a:pPr>
              <a:lnSpc>
                <a:spcPct val="170000"/>
              </a:lnSpc>
            </a:pPr>
            <a:r>
              <a:rPr lang="he-IL" sz="3000" dirty="0"/>
              <a:t>חקר השפעת מידת הבשלות של תפוז מזן 'טבורי' על</a:t>
            </a:r>
            <a:r>
              <a:rPr lang="he-IL" sz="3000" u="sng" dirty="0"/>
              <a:t> היחס</a:t>
            </a:r>
            <a:r>
              <a:rPr lang="he-IL" sz="3000" dirty="0"/>
              <a:t> בין אחוז הסוכר לבין אחוז החומצה במיץ הנסחט.</a:t>
            </a:r>
          </a:p>
          <a:p>
            <a:pPr>
              <a:lnSpc>
                <a:spcPct val="170000"/>
              </a:lnSpc>
            </a:pPr>
            <a:r>
              <a:rPr lang="he-IL" sz="3000" dirty="0"/>
              <a:t>חקר השפעת סוג פרי ההדר על ריכוז החומצה בפרי.</a:t>
            </a:r>
            <a:endParaRPr lang="en-US" sz="3000" dirty="0"/>
          </a:p>
          <a:p>
            <a:pPr>
              <a:lnSpc>
                <a:spcPct val="170000"/>
              </a:lnSpc>
            </a:pPr>
            <a:r>
              <a:rPr lang="he-IL" sz="3000" dirty="0"/>
              <a:t>חקר השפעת תוספת של סוכר (סוכרוז) למיץ לימון על רמת החומציות שלו.</a:t>
            </a:r>
          </a:p>
          <a:p>
            <a:pPr>
              <a:lnSpc>
                <a:spcPct val="170000"/>
              </a:lnSpc>
            </a:pPr>
            <a:r>
              <a:rPr lang="he-IL" sz="3000" dirty="0"/>
              <a:t>חקר השפעת מידת הסינון של מיץ תפוזים על ריכוז ויטמין </a:t>
            </a:r>
            <a:r>
              <a:rPr lang="en-US" sz="3000" dirty="0"/>
              <a:t>C</a:t>
            </a:r>
            <a:r>
              <a:rPr lang="he-IL" sz="3000" dirty="0"/>
              <a:t> במיץ המסונן.</a:t>
            </a:r>
          </a:p>
          <a:p>
            <a:pPr>
              <a:lnSpc>
                <a:spcPct val="170000"/>
              </a:lnSpc>
            </a:pPr>
            <a:r>
              <a:rPr lang="he-IL" sz="3000" dirty="0"/>
              <a:t>חקר השפעת סוג פרי ההדר על ריכוז ויטמין </a:t>
            </a:r>
            <a:r>
              <a:rPr lang="en-US" sz="3000" dirty="0"/>
              <a:t>C</a:t>
            </a:r>
            <a:r>
              <a:rPr lang="he-IL" sz="3000" dirty="0"/>
              <a:t> שבו.</a:t>
            </a:r>
            <a:endParaRPr lang="en-US" sz="3000" dirty="0"/>
          </a:p>
          <a:p>
            <a:pPr>
              <a:lnSpc>
                <a:spcPct val="170000"/>
              </a:lnSpc>
            </a:pPr>
            <a:endParaRPr lang="en-US" sz="3000" dirty="0"/>
          </a:p>
          <a:p>
            <a:pPr>
              <a:lnSpc>
                <a:spcPct val="170000"/>
              </a:lnSpc>
            </a:pPr>
            <a:endParaRPr lang="en-US" sz="3000" dirty="0"/>
          </a:p>
          <a:p>
            <a:pPr>
              <a:lnSpc>
                <a:spcPct val="170000"/>
              </a:lnSpc>
            </a:pPr>
            <a:endParaRPr lang="en-US" sz="3000" dirty="0"/>
          </a:p>
          <a:p>
            <a:pPr>
              <a:lnSpc>
                <a:spcPct val="170000"/>
              </a:lnSpc>
              <a:buNone/>
            </a:pPr>
            <a:endParaRPr lang="he-IL" sz="3000" dirty="0"/>
          </a:p>
          <a:p>
            <a:pPr>
              <a:lnSpc>
                <a:spcPct val="170000"/>
              </a:lnSpc>
            </a:pPr>
            <a:endParaRPr lang="en-US" sz="3000" dirty="0"/>
          </a:p>
          <a:p>
            <a:pPr>
              <a:lnSpc>
                <a:spcPct val="170000"/>
              </a:lnSpc>
            </a:pPr>
            <a:endParaRPr lang="en-US"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6779" y="0"/>
            <a:ext cx="14633258" cy="1651529"/>
          </a:xfrm>
        </p:spPr>
        <p:txBody>
          <a:bodyPr/>
          <a:lstStyle/>
          <a:p>
            <a:r>
              <a:rPr lang="he-IL" dirty="0"/>
              <a:t>חוקי המשחק</a:t>
            </a:r>
            <a:endParaRPr lang="en-US" dirty="0"/>
          </a:p>
        </p:txBody>
      </p:sp>
      <p:sp>
        <p:nvSpPr>
          <p:cNvPr id="3" name="Content Placeholder 2"/>
          <p:cNvSpPr>
            <a:spLocks noGrp="1"/>
          </p:cNvSpPr>
          <p:nvPr>
            <p:ph idx="1"/>
          </p:nvPr>
        </p:nvSpPr>
        <p:spPr>
          <a:xfrm>
            <a:off x="496739" y="1354187"/>
            <a:ext cx="14993298" cy="8843019"/>
          </a:xfrm>
        </p:spPr>
        <p:txBody>
          <a:bodyPr>
            <a:normAutofit fontScale="62500" lnSpcReduction="20000"/>
          </a:bodyPr>
          <a:lstStyle/>
          <a:p>
            <a:pPr>
              <a:lnSpc>
                <a:spcPct val="160000"/>
              </a:lnSpc>
              <a:buNone/>
            </a:pPr>
            <a:r>
              <a:rPr lang="he-IL" b="1" dirty="0"/>
              <a:t>מספר משתתפים במשחק: </a:t>
            </a:r>
            <a:r>
              <a:rPr lang="he-IL" dirty="0"/>
              <a:t>בין 2-4 משתתפים.</a:t>
            </a:r>
          </a:p>
          <a:p>
            <a:pPr>
              <a:lnSpc>
                <a:spcPct val="160000"/>
              </a:lnSpc>
              <a:buNone/>
            </a:pPr>
            <a:r>
              <a:rPr lang="he-IL" dirty="0"/>
              <a:t>הכנה למשחק: קריאת חומר רקע בנושא "בקרת טעם וערכים תזונתיים במיצי פירות הדר" </a:t>
            </a:r>
            <a:endParaRPr lang="en-US" dirty="0"/>
          </a:p>
          <a:p>
            <a:pPr>
              <a:lnSpc>
                <a:spcPct val="160000"/>
              </a:lnSpc>
              <a:buNone/>
            </a:pPr>
            <a:r>
              <a:rPr lang="he-IL" u="sng" dirty="0"/>
              <a:t>הוראות המשחק:</a:t>
            </a:r>
            <a:endParaRPr lang="en-US" dirty="0"/>
          </a:p>
          <a:p>
            <a:pPr marL="914400" indent="-914400">
              <a:lnSpc>
                <a:spcPct val="160000"/>
              </a:lnSpc>
              <a:buFont typeface="+mj-lt"/>
              <a:buAutoNum type="arabicPeriod"/>
            </a:pPr>
            <a:r>
              <a:rPr lang="he-IL" dirty="0"/>
              <a:t>חלקו לכל משתתף 8 קלפים. את שאר הקלפים שימו בקופה (במרוכז באמצע השולחן כשהפנים למטה).</a:t>
            </a:r>
            <a:endParaRPr lang="en-US" dirty="0"/>
          </a:p>
          <a:p>
            <a:pPr marL="914400" indent="-914400">
              <a:lnSpc>
                <a:spcPct val="160000"/>
              </a:lnSpc>
              <a:buFont typeface="+mj-lt"/>
              <a:buAutoNum type="arabicPeriod"/>
            </a:pPr>
            <a:r>
              <a:rPr lang="he-IL" dirty="0"/>
              <a:t>קבעו את סדר השחקנים.</a:t>
            </a:r>
            <a:endParaRPr lang="en-US" dirty="0"/>
          </a:p>
          <a:p>
            <a:pPr marL="914400" indent="-914400">
              <a:lnSpc>
                <a:spcPct val="160000"/>
              </a:lnSpc>
              <a:buFont typeface="+mj-lt"/>
              <a:buAutoNum type="arabicPeriod"/>
            </a:pPr>
            <a:r>
              <a:rPr lang="he-IL" dirty="0"/>
              <a:t>כל שחקן בתורו פונה אל אחד המשתתפים ושואל אותו אם יש קלף שישלים לו סדרה (מתאר את הכתוב בקלף הנדרש). במידה והצליח לקבל קלף, יש לו תור נוסף. במידה ולא, הוא פונה לקופה לקבלת קלף חדש.</a:t>
            </a:r>
          </a:p>
          <a:p>
            <a:pPr marL="914400" indent="-914400">
              <a:lnSpc>
                <a:spcPct val="160000"/>
              </a:lnSpc>
              <a:buFont typeface="+mj-lt"/>
              <a:buAutoNum type="arabicPeriod"/>
            </a:pPr>
            <a:r>
              <a:rPr lang="he-IL" dirty="0"/>
              <a:t>המנצח – מי שאסף את מספר הרבעיות הגדול ביותר.</a:t>
            </a:r>
            <a:endParaRPr lang="en-US" dirty="0"/>
          </a:p>
          <a:p>
            <a:pPr>
              <a:lnSpc>
                <a:spcPct val="160000"/>
              </a:lnSpc>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4811" y="0"/>
            <a:ext cx="14633258" cy="1651529"/>
          </a:xfrm>
        </p:spPr>
        <p:txBody>
          <a:bodyPr/>
          <a:lstStyle/>
          <a:p>
            <a:r>
              <a:rPr lang="he-IL" dirty="0"/>
              <a:t>דוגמא לרבעייה שלמה</a:t>
            </a:r>
            <a:endParaRPr lang="en-US" dirty="0"/>
          </a:p>
        </p:txBody>
      </p:sp>
      <p:sp>
        <p:nvSpPr>
          <p:cNvPr id="12" name="TextBox 11"/>
          <p:cNvSpPr txBox="1"/>
          <p:nvPr/>
        </p:nvSpPr>
        <p:spPr>
          <a:xfrm>
            <a:off x="784771" y="1498203"/>
            <a:ext cx="14545616" cy="646331"/>
          </a:xfrm>
          <a:prstGeom prst="rect">
            <a:avLst/>
          </a:prstGeom>
          <a:noFill/>
        </p:spPr>
        <p:txBody>
          <a:bodyPr wrap="square" rtlCol="0">
            <a:spAutoFit/>
          </a:bodyPr>
          <a:lstStyle/>
          <a:p>
            <a:r>
              <a:rPr lang="he-IL" sz="3600" b="1" dirty="0">
                <a:solidFill>
                  <a:srgbClr val="FFFF66"/>
                </a:solidFill>
              </a:rPr>
              <a:t>נושא: חקר השפעת זמן החשיפה לאוויר על ריכוזו של ויטמין </a:t>
            </a:r>
            <a:r>
              <a:rPr lang="en-US" sz="3600" b="1" dirty="0">
                <a:solidFill>
                  <a:srgbClr val="FFFF66"/>
                </a:solidFill>
              </a:rPr>
              <a:t>C </a:t>
            </a:r>
            <a:r>
              <a:rPr lang="he-IL" sz="3600" b="1" dirty="0">
                <a:solidFill>
                  <a:srgbClr val="FFFF66"/>
                </a:solidFill>
              </a:rPr>
              <a:t> במיץ תפוזים</a:t>
            </a:r>
            <a:endParaRPr lang="en-US" sz="3600" b="1" dirty="0">
              <a:solidFill>
                <a:srgbClr val="FFFF66"/>
              </a:solidFill>
            </a:endParaRPr>
          </a:p>
        </p:txBody>
      </p:sp>
      <p:sp>
        <p:nvSpPr>
          <p:cNvPr id="4" name="TextBox 3"/>
          <p:cNvSpPr txBox="1"/>
          <p:nvPr/>
        </p:nvSpPr>
        <p:spPr>
          <a:xfrm>
            <a:off x="9708904" y="2794348"/>
            <a:ext cx="6550271" cy="1815882"/>
          </a:xfrm>
          <a:prstGeom prst="rect">
            <a:avLst/>
          </a:prstGeom>
          <a:solidFill>
            <a:schemeClr val="bg1">
              <a:lumMod val="85000"/>
            </a:schemeClr>
          </a:solidFill>
          <a:ln w="57150">
            <a:solidFill>
              <a:schemeClr val="tx1"/>
            </a:solidFill>
          </a:ln>
        </p:spPr>
        <p:txBody>
          <a:bodyPr wrap="square" rtlCol="0">
            <a:spAutoFit/>
          </a:bodyPr>
          <a:lstStyle/>
          <a:p>
            <a:r>
              <a:rPr lang="he-IL" sz="2800" u="sng" dirty="0"/>
              <a:t>שאלת החקר:</a:t>
            </a:r>
            <a:endParaRPr lang="en-US" sz="2800" dirty="0"/>
          </a:p>
          <a:p>
            <a:r>
              <a:rPr lang="he-IL" sz="2800" dirty="0"/>
              <a:t>האם וכיצד זמן חשיפת מיץ תפוזים לאוויר מהרגע שנסחט משפיע על ריכוז ויטמין </a:t>
            </a:r>
            <a:r>
              <a:rPr lang="en-US" sz="2800" dirty="0"/>
              <a:t>C</a:t>
            </a:r>
            <a:r>
              <a:rPr lang="he-IL" sz="2800" dirty="0"/>
              <a:t> במיץ הסחוט?</a:t>
            </a:r>
            <a:endParaRPr lang="en-US" sz="2800" dirty="0"/>
          </a:p>
        </p:txBody>
      </p:sp>
      <p:sp>
        <p:nvSpPr>
          <p:cNvPr id="5" name="Rectangle 4"/>
          <p:cNvSpPr/>
          <p:nvPr/>
        </p:nvSpPr>
        <p:spPr>
          <a:xfrm>
            <a:off x="0" y="2218283"/>
            <a:ext cx="9353723" cy="3539430"/>
          </a:xfrm>
          <a:prstGeom prst="rect">
            <a:avLst/>
          </a:prstGeom>
          <a:solidFill>
            <a:schemeClr val="bg1">
              <a:lumMod val="85000"/>
            </a:schemeClr>
          </a:solidFill>
          <a:ln w="57150">
            <a:solidFill>
              <a:schemeClr val="tx1"/>
            </a:solidFill>
          </a:ln>
        </p:spPr>
        <p:txBody>
          <a:bodyPr wrap="square">
            <a:spAutoFit/>
          </a:bodyPr>
          <a:lstStyle/>
          <a:p>
            <a:r>
              <a:rPr lang="he-IL" sz="2800" u="sng" dirty="0"/>
              <a:t>השערה:</a:t>
            </a:r>
            <a:endParaRPr lang="en-US" sz="2800" dirty="0"/>
          </a:p>
          <a:p>
            <a:r>
              <a:rPr lang="he-IL" sz="2800" dirty="0"/>
              <a:t>ככל שזמן חשיפת מיץ תפוזים לאוויר מהרגע שנסחט ארוך יותר ריכוז ויטמין </a:t>
            </a:r>
            <a:r>
              <a:rPr lang="en-US" sz="2800" dirty="0"/>
              <a:t>C</a:t>
            </a:r>
            <a:r>
              <a:rPr lang="he-IL" sz="2800" dirty="0"/>
              <a:t> במיץ הסחוט יהיה נמוך יותר.</a:t>
            </a:r>
            <a:endParaRPr lang="en-US" sz="2800" dirty="0"/>
          </a:p>
          <a:p>
            <a:r>
              <a:rPr lang="he-IL" sz="2800" dirty="0"/>
              <a:t>ויטמין </a:t>
            </a:r>
            <a:r>
              <a:rPr lang="en-US" sz="2800" dirty="0"/>
              <a:t>C</a:t>
            </a:r>
            <a:r>
              <a:rPr lang="he-IL" sz="2800" dirty="0"/>
              <a:t> מגיב עם חמצן, מתחמצן והופך לחומצה דהידרואסקורבית . ככל שזמן חשיפה לאוויר של מיץ סחוט ארוך יותר, ויטמין </a:t>
            </a:r>
            <a:r>
              <a:rPr lang="en-US" sz="2800" dirty="0"/>
              <a:t>C</a:t>
            </a:r>
            <a:r>
              <a:rPr lang="he-IL" sz="2800" dirty="0"/>
              <a:t> שנמצא במיץ תפוזים סחוט חשוף יותר זמן למגע עם חמצן, כתוצאה מכך יותר מולקולות של ויטמין </a:t>
            </a:r>
            <a:r>
              <a:rPr lang="en-US" sz="2800" dirty="0"/>
              <a:t>C</a:t>
            </a:r>
            <a:r>
              <a:rPr lang="he-IL" sz="2800" dirty="0"/>
              <a:t> יגיבו עם חמצן ליצירת חומצה דהידרואסקורבית וריכוזו של ויטמין </a:t>
            </a:r>
            <a:r>
              <a:rPr lang="en-US" sz="2800" dirty="0"/>
              <a:t>C</a:t>
            </a:r>
            <a:r>
              <a:rPr lang="he-IL" sz="2800" dirty="0"/>
              <a:t> במיץ ירד.</a:t>
            </a:r>
            <a:endParaRPr lang="en-US" sz="2800" dirty="0"/>
          </a:p>
        </p:txBody>
      </p:sp>
      <p:sp>
        <p:nvSpPr>
          <p:cNvPr id="9" name="TextBox 8"/>
          <p:cNvSpPr txBox="1"/>
          <p:nvPr/>
        </p:nvSpPr>
        <p:spPr>
          <a:xfrm>
            <a:off x="7049468" y="6179553"/>
            <a:ext cx="1233030" cy="538609"/>
          </a:xfrm>
          <a:prstGeom prst="rect">
            <a:avLst/>
          </a:prstGeom>
          <a:solidFill>
            <a:schemeClr val="bg1">
              <a:lumMod val="85000"/>
            </a:schemeClr>
          </a:solidFill>
        </p:spPr>
        <p:txBody>
          <a:bodyPr wrap="none" rtlCol="0">
            <a:spAutoFit/>
          </a:bodyPr>
          <a:lstStyle/>
          <a:p>
            <a:r>
              <a:rPr lang="he-IL" dirty="0"/>
              <a:t>תוצאות</a:t>
            </a:r>
            <a:endParaRPr lang="en-US" dirty="0"/>
          </a:p>
        </p:txBody>
      </p:sp>
      <p:pic>
        <p:nvPicPr>
          <p:cNvPr id="8" name="image07.png">
            <a:extLst>
              <a:ext uri="{C183D7F6-B498-43B3-948B-1728B52AA6E4}">
                <adec:decorative xmlns:adec="http://schemas.microsoft.com/office/drawing/2017/decorative" val="1"/>
              </a:ext>
            </a:extLst>
          </p:cNvPr>
          <p:cNvPicPr/>
          <p:nvPr/>
        </p:nvPicPr>
        <p:blipFill>
          <a:blip r:embed="rId2" cstate="print"/>
          <a:srcRect/>
          <a:stretch>
            <a:fillRect/>
          </a:stretch>
        </p:blipFill>
        <p:spPr>
          <a:xfrm>
            <a:off x="1288827" y="6164759"/>
            <a:ext cx="5616624" cy="3744416"/>
          </a:xfrm>
          <a:prstGeom prst="rect">
            <a:avLst/>
          </a:prstGeom>
          <a:ln w="57150">
            <a:solidFill>
              <a:schemeClr val="tx1"/>
            </a:solidFill>
          </a:ln>
        </p:spPr>
      </p:pic>
      <p:sp>
        <p:nvSpPr>
          <p:cNvPr id="10" name="TextBox 9"/>
          <p:cNvSpPr txBox="1"/>
          <p:nvPr/>
        </p:nvSpPr>
        <p:spPr>
          <a:xfrm>
            <a:off x="9209707" y="5835813"/>
            <a:ext cx="7049468" cy="3970318"/>
          </a:xfrm>
          <a:prstGeom prst="rect">
            <a:avLst/>
          </a:prstGeom>
          <a:solidFill>
            <a:schemeClr val="bg1">
              <a:lumMod val="85000"/>
            </a:schemeClr>
          </a:solidFill>
          <a:ln w="57150">
            <a:solidFill>
              <a:schemeClr val="tx1"/>
            </a:solidFill>
          </a:ln>
        </p:spPr>
        <p:txBody>
          <a:bodyPr wrap="square" rtlCol="0">
            <a:spAutoFit/>
          </a:bodyPr>
          <a:lstStyle/>
          <a:p>
            <a:r>
              <a:rPr lang="he-IL" sz="2800" u="sng" dirty="0"/>
              <a:t>מסקנות:</a:t>
            </a:r>
            <a:endParaRPr lang="en-US" sz="2800" dirty="0"/>
          </a:p>
          <a:p>
            <a:r>
              <a:rPr lang="he-IL" sz="2800" dirty="0"/>
              <a:t>תוצאות הניסוי תומכות בהשערה שככל שזמן חשיפת המיץ לאוויר יהיה ארוך יותר, ריכוז ויטמין </a:t>
            </a:r>
            <a:r>
              <a:rPr lang="en-US" sz="2800" dirty="0"/>
              <a:t>C</a:t>
            </a:r>
            <a:r>
              <a:rPr lang="he-IL" sz="2800" dirty="0"/>
              <a:t> באותו המיץ יהיה נמוך יותר. </a:t>
            </a:r>
            <a:endParaRPr lang="en-US" sz="2800" dirty="0"/>
          </a:p>
          <a:p>
            <a:r>
              <a:rPr lang="he-IL" sz="2800" dirty="0"/>
              <a:t>ככל שזמן חשיפה ארוך יותר, מספר מולקולות של ויטמין </a:t>
            </a:r>
            <a:r>
              <a:rPr lang="en-US" sz="2800" dirty="0"/>
              <a:t>C</a:t>
            </a:r>
            <a:r>
              <a:rPr lang="he-IL" sz="2800" dirty="0"/>
              <a:t> שבאות במגע עם חמצן ומגיבות ליצירת חומצה דהידרואסקורבית גדול יותר, כתוצאה מכך ריכוז של ויטמין </a:t>
            </a:r>
            <a:r>
              <a:rPr lang="en-US" sz="2800" dirty="0"/>
              <a:t>C</a:t>
            </a:r>
            <a:r>
              <a:rPr lang="he-IL" sz="2800" dirty="0"/>
              <a:t> יהיה נמוך יותר.</a:t>
            </a:r>
            <a:endParaRPr lang="en-US" sz="2800" dirty="0"/>
          </a:p>
          <a:p>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תודות</a:t>
            </a:r>
            <a:endParaRPr lang="en-US" dirty="0"/>
          </a:p>
        </p:txBody>
      </p:sp>
      <p:sp>
        <p:nvSpPr>
          <p:cNvPr id="3" name="Content Placeholder 2"/>
          <p:cNvSpPr>
            <a:spLocks noGrp="1"/>
          </p:cNvSpPr>
          <p:nvPr>
            <p:ph idx="1"/>
          </p:nvPr>
        </p:nvSpPr>
        <p:spPr/>
        <p:txBody>
          <a:bodyPr>
            <a:normAutofit/>
          </a:bodyPr>
          <a:lstStyle/>
          <a:p>
            <a:r>
              <a:rPr lang="he-IL" dirty="0"/>
              <a:t>המשחק פותח במסגרת הקורס: מעבדת חקר בכימיה, בפקולטה לחינוך למדע וטכנולוגיה בטכניון בהנחיית ד"ר אורית הרשקוביץ.</a:t>
            </a:r>
          </a:p>
          <a:p>
            <a:r>
              <a:rPr lang="he-IL" dirty="0"/>
              <a:t> שותפות לפיתוח המשחק: ורוניקה פלחוב ודר' נטלי ויינרוט</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542</Words>
  <Application>Microsoft Office PowerPoint</Application>
  <PresentationFormat>Custom</PresentationFormat>
  <Paragraphs>53</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חקירת מיץ הפרי  תרגול מיומנויות חקר באמצעות משחק קלפים</vt:lpstr>
      <vt:lpstr>רציונל הפעילות</vt:lpstr>
      <vt:lpstr>שלבי החקר בכל רבעיית קלפים:</vt:lpstr>
      <vt:lpstr>מבנה המשחק</vt:lpstr>
      <vt:lpstr>חוקי המשחק</vt:lpstr>
      <vt:lpstr>דוגמא לרבעייה שלמה</vt:lpstr>
      <vt:lpstr>תודות</vt:lpstr>
    </vt:vector>
  </TitlesOfParts>
  <Company>Weizmann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Shelly Livne</cp:lastModifiedBy>
  <cp:revision>8</cp:revision>
  <dcterms:created xsi:type="dcterms:W3CDTF">2016-11-24T12:57:01Z</dcterms:created>
  <dcterms:modified xsi:type="dcterms:W3CDTF">2025-03-25T12:45:25Z</dcterms:modified>
</cp:coreProperties>
</file>