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saveSubsetFonts="1">
  <p:sldMasterIdLst>
    <p:sldMasterId id="2147483648" r:id="rId1"/>
  </p:sldMasterIdLst>
  <p:sldIdLst>
    <p:sldId id="273" r:id="rId2"/>
    <p:sldId id="262" r:id="rId3"/>
    <p:sldId id="261" r:id="rId4"/>
    <p:sldId id="274" r:id="rId5"/>
    <p:sldId id="256" r:id="rId6"/>
    <p:sldId id="281" r:id="rId7"/>
    <p:sldId id="257" r:id="rId8"/>
    <p:sldId id="258" r:id="rId9"/>
    <p:sldId id="259" r:id="rId10"/>
    <p:sldId id="260" r:id="rId11"/>
    <p:sldId id="322" r:id="rId12"/>
    <p:sldId id="296" r:id="rId13"/>
    <p:sldId id="294" r:id="rId14"/>
    <p:sldId id="303" r:id="rId15"/>
    <p:sldId id="348" r:id="rId16"/>
    <p:sldId id="349" r:id="rId17"/>
    <p:sldId id="305" r:id="rId18"/>
    <p:sldId id="307" r:id="rId19"/>
    <p:sldId id="266" r:id="rId20"/>
    <p:sldId id="265" r:id="rId21"/>
    <p:sldId id="331" r:id="rId22"/>
    <p:sldId id="384" r:id="rId23"/>
    <p:sldId id="306" r:id="rId24"/>
    <p:sldId id="327" r:id="rId25"/>
    <p:sldId id="351" r:id="rId26"/>
    <p:sldId id="385" r:id="rId27"/>
    <p:sldId id="341" r:id="rId28"/>
    <p:sldId id="342" r:id="rId29"/>
    <p:sldId id="340" r:id="rId30"/>
    <p:sldId id="343" r:id="rId31"/>
    <p:sldId id="326" r:id="rId32"/>
    <p:sldId id="301" r:id="rId33"/>
    <p:sldId id="278" r:id="rId34"/>
    <p:sldId id="279" r:id="rId35"/>
    <p:sldId id="276" r:id="rId36"/>
    <p:sldId id="297" r:id="rId37"/>
    <p:sldId id="318" r:id="rId38"/>
    <p:sldId id="321" r:id="rId39"/>
    <p:sldId id="319" r:id="rId40"/>
    <p:sldId id="350" r:id="rId41"/>
    <p:sldId id="328" r:id="rId42"/>
    <p:sldId id="335" r:id="rId43"/>
    <p:sldId id="344" r:id="rId44"/>
    <p:sldId id="336" r:id="rId45"/>
    <p:sldId id="337" r:id="rId46"/>
    <p:sldId id="381" r:id="rId47"/>
    <p:sldId id="333" r:id="rId48"/>
    <p:sldId id="334" r:id="rId49"/>
    <p:sldId id="354" r:id="rId50"/>
    <p:sldId id="355" r:id="rId51"/>
    <p:sldId id="356" r:id="rId52"/>
    <p:sldId id="357" r:id="rId53"/>
    <p:sldId id="323" r:id="rId54"/>
    <p:sldId id="309" r:id="rId55"/>
    <p:sldId id="308" r:id="rId56"/>
    <p:sldId id="358" r:id="rId57"/>
    <p:sldId id="361" r:id="rId58"/>
    <p:sldId id="360" r:id="rId59"/>
    <p:sldId id="359" r:id="rId60"/>
    <p:sldId id="332" r:id="rId61"/>
    <p:sldId id="352" r:id="rId62"/>
    <p:sldId id="362" r:id="rId63"/>
    <p:sldId id="299" r:id="rId64"/>
    <p:sldId id="363" r:id="rId65"/>
    <p:sldId id="364" r:id="rId66"/>
    <p:sldId id="365" r:id="rId67"/>
    <p:sldId id="368" r:id="rId68"/>
    <p:sldId id="373" r:id="rId69"/>
    <p:sldId id="377" r:id="rId70"/>
    <p:sldId id="379" r:id="rId71"/>
    <p:sldId id="369" r:id="rId72"/>
    <p:sldId id="370" r:id="rId73"/>
    <p:sldId id="310" r:id="rId74"/>
    <p:sldId id="311" r:id="rId75"/>
    <p:sldId id="312" r:id="rId76"/>
    <p:sldId id="313" r:id="rId77"/>
    <p:sldId id="314" r:id="rId78"/>
    <p:sldId id="315" r:id="rId79"/>
    <p:sldId id="316" r:id="rId80"/>
    <p:sldId id="376" r:id="rId81"/>
    <p:sldId id="374" r:id="rId82"/>
    <p:sldId id="345" r:id="rId83"/>
    <p:sldId id="383" r:id="rId84"/>
  </p:sldIdLst>
  <p:sldSz cx="9144000" cy="6858000" type="screen4x3"/>
  <p:notesSz cx="6858000" cy="9144000"/>
  <p:defaultTextStyle>
    <a:defPPr>
      <a:defRPr lang="he-IL"/>
    </a:defPPr>
    <a:lvl1pPr algn="r" rtl="1" fontAlgn="base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Times New Roman" panose="02020603050405020304" pitchFamily="18" charset="0"/>
        <a:ea typeface="+mn-ea"/>
        <a:cs typeface="Times New Roman (Hebrew)" charset="0"/>
      </a:defRPr>
    </a:lvl1pPr>
    <a:lvl2pPr marL="457200" algn="r" rtl="1" fontAlgn="base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Times New Roman" panose="02020603050405020304" pitchFamily="18" charset="0"/>
        <a:ea typeface="+mn-ea"/>
        <a:cs typeface="Times New Roman (Hebrew)" charset="0"/>
      </a:defRPr>
    </a:lvl2pPr>
    <a:lvl3pPr marL="914400" algn="r" rtl="1" fontAlgn="base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Times New Roman" panose="02020603050405020304" pitchFamily="18" charset="0"/>
        <a:ea typeface="+mn-ea"/>
        <a:cs typeface="Times New Roman (Hebrew)" charset="0"/>
      </a:defRPr>
    </a:lvl3pPr>
    <a:lvl4pPr marL="1371600" algn="r" rtl="1" fontAlgn="base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Times New Roman" panose="02020603050405020304" pitchFamily="18" charset="0"/>
        <a:ea typeface="+mn-ea"/>
        <a:cs typeface="Times New Roman (Hebrew)" charset="0"/>
      </a:defRPr>
    </a:lvl4pPr>
    <a:lvl5pPr marL="1828800" algn="r" rtl="1" fontAlgn="base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Times New Roman" panose="02020603050405020304" pitchFamily="18" charset="0"/>
        <a:ea typeface="+mn-ea"/>
        <a:cs typeface="Times New Roman (Hebrew)" charset="0"/>
      </a:defRPr>
    </a:lvl5pPr>
    <a:lvl6pPr marL="2286000" algn="l" defTabSz="914400" rtl="0" eaLnBrk="1" latinLnBrk="0" hangingPunct="1">
      <a:defRPr sz="2400" b="1" kern="1200">
        <a:solidFill>
          <a:schemeClr val="tx1"/>
        </a:solidFill>
        <a:latin typeface="Times New Roman" panose="02020603050405020304" pitchFamily="18" charset="0"/>
        <a:ea typeface="+mn-ea"/>
        <a:cs typeface="Times New Roman (Hebrew)" charset="0"/>
      </a:defRPr>
    </a:lvl6pPr>
    <a:lvl7pPr marL="2743200" algn="l" defTabSz="914400" rtl="0" eaLnBrk="1" latinLnBrk="0" hangingPunct="1">
      <a:defRPr sz="2400" b="1" kern="1200">
        <a:solidFill>
          <a:schemeClr val="tx1"/>
        </a:solidFill>
        <a:latin typeface="Times New Roman" panose="02020603050405020304" pitchFamily="18" charset="0"/>
        <a:ea typeface="+mn-ea"/>
        <a:cs typeface="Times New Roman (Hebrew)" charset="0"/>
      </a:defRPr>
    </a:lvl7pPr>
    <a:lvl8pPr marL="3200400" algn="l" defTabSz="914400" rtl="0" eaLnBrk="1" latinLnBrk="0" hangingPunct="1">
      <a:defRPr sz="2400" b="1" kern="1200">
        <a:solidFill>
          <a:schemeClr val="tx1"/>
        </a:solidFill>
        <a:latin typeface="Times New Roman" panose="02020603050405020304" pitchFamily="18" charset="0"/>
        <a:ea typeface="+mn-ea"/>
        <a:cs typeface="Times New Roman (Hebrew)" charset="0"/>
      </a:defRPr>
    </a:lvl8pPr>
    <a:lvl9pPr marL="3657600" algn="l" defTabSz="914400" rtl="0" eaLnBrk="1" latinLnBrk="0" hangingPunct="1">
      <a:defRPr sz="2400" b="1" kern="1200">
        <a:solidFill>
          <a:schemeClr val="tx1"/>
        </a:solidFill>
        <a:latin typeface="Times New Roman" panose="02020603050405020304" pitchFamily="18" charset="0"/>
        <a:ea typeface="+mn-ea"/>
        <a:cs typeface="Times New Roman (Hebrew)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0099"/>
    <a:srgbClr val="990099"/>
    <a:srgbClr val="FF3300"/>
    <a:srgbClr val="000066"/>
    <a:srgbClr val="000099"/>
    <a:srgbClr val="339933"/>
    <a:srgbClr val="660066"/>
    <a:srgbClr val="C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7223" autoAdjust="0"/>
    <p:restoredTop sz="90921" autoAdjust="0"/>
  </p:normalViewPr>
  <p:slideViewPr>
    <p:cSldViewPr snapToGrid="0">
      <p:cViewPr varScale="1">
        <p:scale>
          <a:sx n="71" d="100"/>
          <a:sy n="71" d="100"/>
        </p:scale>
        <p:origin x="62" y="101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350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viewProps" Target="viewProps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58.xml"/><Relationship Id="rId3" Type="http://schemas.openxmlformats.org/officeDocument/2006/relationships/slide" Target="slides/slide16.xml"/><Relationship Id="rId7" Type="http://schemas.openxmlformats.org/officeDocument/2006/relationships/slide" Target="slides/slide57.xml"/><Relationship Id="rId2" Type="http://schemas.openxmlformats.org/officeDocument/2006/relationships/slide" Target="slides/slide15.xml"/><Relationship Id="rId1" Type="http://schemas.openxmlformats.org/officeDocument/2006/relationships/slide" Target="slides/slide14.xml"/><Relationship Id="rId6" Type="http://schemas.openxmlformats.org/officeDocument/2006/relationships/slide" Target="slides/slide56.xml"/><Relationship Id="rId5" Type="http://schemas.openxmlformats.org/officeDocument/2006/relationships/slide" Target="slides/slide47.xml"/><Relationship Id="rId4" Type="http://schemas.openxmlformats.org/officeDocument/2006/relationships/slide" Target="slides/slide40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שקופית כותרת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כותרת משנה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e-IL"/>
              <a:t>לחץ כדי לערוך סגנון כותרת משנה של תבנית בסיס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9968B0F-2B16-8054-F3DB-B5450842521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24FE015-5A51-0BB4-B8CB-DF4A42C0188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4F16696-FE64-B9F5-5ED8-A1814F47189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5ABDC9-5938-4A37-894E-95DADF35819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66886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כותרת וטקסט אנכ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של טקסט אנכי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CB3CCA6-86DF-6803-74DA-4342EE8A709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3C5246D-B1E1-CD07-7638-EE1E1920F78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DB65CEB-EE23-132F-C11D-34CD0E7E88A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EDA6245-3810-442D-B757-7F1C7B2C3DE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3066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כותרת אנכית וטקס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אנכית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של טקסט אנכי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EA4D1FF-2DC0-082A-CD8F-17CE5CF6F22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30F54D7-0363-65C3-43E0-0BF5A31189F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25BDBF9-0EEC-13B7-810D-785EC980B0D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C31A29-F7B5-417E-800A-05ACBD1D177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07878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כותרת ותוכ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תוכן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837C985-6640-4F9D-12EE-7AC02884859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617CB6B-CA1C-0834-0698-0BBA2F9198C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CB77320-A9CD-37A6-44DC-F1790BDDB24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8B6856-A3B1-492E-AEF4-B052219F5F6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51703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כותרת מקטע עליונה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טקסט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4AA09C1-B803-B1E9-C91F-2CAC2D25459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4AA197-D562-8245-849D-164C355DDC8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501215B-F7AC-7D6A-C9F4-276B0B06E73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34BAB7C-B794-4747-947B-C1F336FE84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32693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שני תכנים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תוכן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מציין מיקום תוכן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9FB514C-E975-F5CB-47FA-75736382B5A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2BEA4A0-BC4A-5F55-B6F5-AE5A092538C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4A06D6D-6DB5-F8FC-114D-9D3F6F91AF2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567AD8-7432-4E3F-9418-3955912AF3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88936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השוואה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טקסט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4" name="מציין מיקום תוכן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5" name="מציין מיקום טקסט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6" name="מציין מיקום תוכן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1B19108-946C-99B5-27EB-A21E2E7BD31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5AD3BE5-2E3C-7569-94D7-1D98419BE99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4DB5DAD9-B137-2ACD-961A-B878C22DE4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8118A60-BC26-48A6-826F-78B51AD13C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845012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כותרת בלב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FDFAADF-D1EC-3F42-973D-619EA8B5F99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9EB995D-7E85-3DD8-E473-6FA7B3511F5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334DFA26-04F4-52F4-48AA-560F67A7603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D913053-479C-446D-96D2-62B66241F4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53017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ריק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2C7B43CB-008D-63A2-7F49-7FF7F80A0FB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0C56D4C-BB4D-1259-ADE0-28D71247B85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FDCB4FA7-9DEC-8E49-AE98-4F9C7BC194F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5977D0-13B3-410F-83B8-90F8947951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28702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תוכן עם כיתו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תוכן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  <a:p>
            <a:pPr lvl="1"/>
            <a:r>
              <a:rPr lang="he-IL"/>
              <a:t>רמה שנייה</a:t>
            </a:r>
          </a:p>
          <a:p>
            <a:pPr lvl="2"/>
            <a:r>
              <a:rPr lang="he-IL"/>
              <a:t>רמה שלישית</a:t>
            </a:r>
          </a:p>
          <a:p>
            <a:pPr lvl="3"/>
            <a:r>
              <a:rPr lang="he-IL"/>
              <a:t>רמה רביעית</a:t>
            </a:r>
          </a:p>
          <a:p>
            <a:pPr lvl="4"/>
            <a:r>
              <a:rPr lang="he-IL"/>
              <a:t>רמה חמישית</a:t>
            </a:r>
          </a:p>
        </p:txBody>
      </p:sp>
      <p:sp>
        <p:nvSpPr>
          <p:cNvPr id="4" name="מציין מיקום טקסט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9F22B53-406B-FA07-4066-223DAE1856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9F15C75-EF12-A36B-B445-488EC8A1AC0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9C94203-DE59-EDEB-3659-A42615DFFBB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D6535E-85B2-4E2F-995F-5BFF36C03A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66068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תמונה עם כיתו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כותרת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he-IL"/>
              <a:t>לחץ כדי לערוך סגנון כותרת של תבנית בסיס</a:t>
            </a:r>
          </a:p>
        </p:txBody>
      </p:sp>
      <p:sp>
        <p:nvSpPr>
          <p:cNvPr id="3" name="מציין מיקום של תמונה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e-IL" noProof="0"/>
          </a:p>
        </p:txBody>
      </p:sp>
      <p:sp>
        <p:nvSpPr>
          <p:cNvPr id="4" name="מציין מיקום טקסט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e-IL"/>
              <a:t>לחץ כדי לערוך סגנונות טקסט של תבנית בסיס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E84CD1C-4E76-5929-6EE1-BD9C5246002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528575-6B2B-EE5D-DD09-FC88A50795B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1A43B20-ACEB-26CE-856F-F62F78FE792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CA4AED6-CAB8-4551-B02B-540EAB9C30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96866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50000">
              <a:srgbClr val="CCFFFF"/>
            </a:gs>
            <a:gs pos="100000">
              <a:schemeClr val="bg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CBA075B6-1BA7-A2CB-A924-028AA1EDF2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he-IL" altLang="en-US"/>
              <a:t>לחץ כדי לערוך סגנון כותרת של תבנית בסיס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A4E139D3-689F-311C-3025-25249169F7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he-IL" altLang="en-US"/>
              <a:t>לחץ כדי לערוך סגנונות טקסט של תבנית בסיס</a:t>
            </a:r>
          </a:p>
          <a:p>
            <a:pPr lvl="1"/>
            <a:r>
              <a:rPr lang="he-IL" altLang="en-US"/>
              <a:t>רמה שנייה</a:t>
            </a:r>
          </a:p>
          <a:p>
            <a:pPr lvl="2"/>
            <a:r>
              <a:rPr lang="he-IL" altLang="en-US"/>
              <a:t>רמה שלישית</a:t>
            </a:r>
          </a:p>
          <a:p>
            <a:pPr lvl="3"/>
            <a:r>
              <a:rPr lang="he-IL" altLang="en-US"/>
              <a:t>רמה רביעית</a:t>
            </a:r>
          </a:p>
          <a:p>
            <a:pPr lvl="4"/>
            <a:r>
              <a:rPr lang="he-IL" altLang="en-US"/>
              <a:t>רמה חמישית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EF3C714D-D3B0-7AA9-4B3E-DA13E608A050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3967F7E9-845A-E440-A126-3A0FB3A9090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5FB6B641-24F3-B0CF-0BD4-52C761C3964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/>
            </a:lvl1pPr>
          </a:lstStyle>
          <a:p>
            <a:fld id="{09E680A6-46A3-4CEA-97B2-6E03FBC0E21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Times New Roman (Hebrew)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Times New Roman (Hebrew)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Times New Roman (Hebrew)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Times New Roman (Hebrew)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Times New Roman (Hebrew)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Times New Roman (Hebrew)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Times New Roman (Hebrew)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Times New Roman (Hebrew)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he-IL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png"/><Relationship Id="rId4" Type="http://schemas.openxmlformats.org/officeDocument/2006/relationships/image" Target="../media/image13.jpe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695640-3567-33B8-ADC9-9D19A893579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796114"/>
          </a:xfr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none" lIns="91440" tIns="45720" rIns="91440" bIns="45720" numCol="1" spcCol="0" rtlCol="0" fromWordArt="1" anchor="t" anchorCtr="0" forceAA="0" compatLnSpc="1">
            <a:prstTxWarp prst="textArchDown">
              <a:avLst>
                <a:gd name="adj" fmla="val 1"/>
              </a:avLst>
            </a:prstTxWarp>
            <a:noAutofit/>
          </a:bodyPr>
          <a:lstStyle/>
          <a:p>
            <a:pPr eaLnBrk="1" hangingPunct="1"/>
            <a:r>
              <a:rPr lang="he-IL" sz="36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מצגת סוכרים</a:t>
            </a:r>
            <a:endParaRPr lang="en-US" sz="36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30" name="Group 48">
            <a:extLst>
              <a:ext uri="{FF2B5EF4-FFF2-40B4-BE49-F238E27FC236}">
                <a16:creationId xmlns:a16="http://schemas.microsoft.com/office/drawing/2014/main" id="{1357308C-992B-C3C4-4D6B-431E120F2F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274638"/>
            <a:ext cx="8691563" cy="1700212"/>
            <a:chOff x="158" y="173"/>
            <a:chExt cx="5475" cy="1071"/>
          </a:xfrm>
        </p:grpSpPr>
        <p:sp>
          <p:nvSpPr>
            <p:cNvPr id="1035" name="Line 7">
              <a:extLst>
                <a:ext uri="{FF2B5EF4-FFF2-40B4-BE49-F238E27FC236}">
                  <a16:creationId xmlns:a16="http://schemas.microsoft.com/office/drawing/2014/main" id="{14998219-4187-267B-864D-D65CECDAC7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1" y="885"/>
              <a:ext cx="510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36" name="Group 33">
              <a:extLst>
                <a:ext uri="{FF2B5EF4-FFF2-40B4-BE49-F238E27FC236}">
                  <a16:creationId xmlns:a16="http://schemas.microsoft.com/office/drawing/2014/main" id="{8945D5AC-1498-63C8-BF5E-D2644A1203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" y="364"/>
              <a:ext cx="1222" cy="468"/>
              <a:chOff x="758" y="461"/>
              <a:chExt cx="1381" cy="530"/>
            </a:xfrm>
          </p:grpSpPr>
          <p:pic>
            <p:nvPicPr>
              <p:cNvPr id="1042" name="Picture 5" descr="SOREK\LOGO.TIF">
                <a:extLst>
                  <a:ext uri="{FF2B5EF4-FFF2-40B4-BE49-F238E27FC236}">
                    <a16:creationId xmlns:a16="http://schemas.microsoft.com/office/drawing/2014/main" id="{9221E37B-83D6-EF95-2D9D-92F5FACBFE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0783" t="31537" r="14748" b="8685"/>
              <a:stretch>
                <a:fillRect/>
              </a:stretch>
            </p:blipFill>
            <p:spPr bwMode="auto">
              <a:xfrm>
                <a:off x="758" y="461"/>
                <a:ext cx="1381" cy="5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3" name="Oval 16">
                <a:extLst>
                  <a:ext uri="{FF2B5EF4-FFF2-40B4-BE49-F238E27FC236}">
                    <a16:creationId xmlns:a16="http://schemas.microsoft.com/office/drawing/2014/main" id="{BA23AFCA-9FBB-A80D-5381-8C112E555E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00" y="644"/>
                <a:ext cx="129" cy="129"/>
              </a:xfrm>
              <a:prstGeom prst="ellipse">
                <a:avLst/>
              </a:prstGeom>
              <a:gradFill rotWithShape="0">
                <a:gsLst>
                  <a:gs pos="0">
                    <a:schemeClr val="bg1"/>
                  </a:gs>
                  <a:gs pos="100000">
                    <a:srgbClr val="0000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1044" name="Oval 21">
                <a:extLst>
                  <a:ext uri="{FF2B5EF4-FFF2-40B4-BE49-F238E27FC236}">
                    <a16:creationId xmlns:a16="http://schemas.microsoft.com/office/drawing/2014/main" id="{F6F4D242-9371-6F93-D8D4-E0FAE09BC9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00" y="763"/>
                <a:ext cx="188" cy="188"/>
              </a:xfrm>
              <a:prstGeom prst="ellipse">
                <a:avLst/>
              </a:prstGeom>
              <a:gradFill rotWithShape="0">
                <a:gsLst>
                  <a:gs pos="0">
                    <a:schemeClr val="bg1"/>
                  </a:gs>
                  <a:gs pos="100000">
                    <a:srgbClr val="0000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1045" name="Oval 22">
                <a:extLst>
                  <a:ext uri="{FF2B5EF4-FFF2-40B4-BE49-F238E27FC236}">
                    <a16:creationId xmlns:a16="http://schemas.microsoft.com/office/drawing/2014/main" id="{F698E217-7B8D-D836-3D2D-7681B8DDC8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02" y="759"/>
                <a:ext cx="188" cy="188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0000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1046" name="Oval 29">
                <a:extLst>
                  <a:ext uri="{FF2B5EF4-FFF2-40B4-BE49-F238E27FC236}">
                    <a16:creationId xmlns:a16="http://schemas.microsoft.com/office/drawing/2014/main" id="{21B6A3A6-F339-E17F-069F-07106C00C6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173" y="645"/>
                <a:ext cx="129" cy="129"/>
              </a:xfrm>
              <a:prstGeom prst="ellipse">
                <a:avLst/>
              </a:prstGeom>
              <a:gradFill rotWithShape="0">
                <a:gsLst>
                  <a:gs pos="0">
                    <a:schemeClr val="bg1"/>
                  </a:gs>
                  <a:gs pos="100000">
                    <a:srgbClr val="0000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1047" name="Oval 30">
                <a:extLst>
                  <a:ext uri="{FF2B5EF4-FFF2-40B4-BE49-F238E27FC236}">
                    <a16:creationId xmlns:a16="http://schemas.microsoft.com/office/drawing/2014/main" id="{AF7BBAB2-E34D-FD76-FDD4-57DD46421B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03" y="497"/>
                <a:ext cx="116" cy="116"/>
              </a:xfrm>
              <a:prstGeom prst="ellipse">
                <a:avLst/>
              </a:prstGeom>
              <a:gradFill rotWithShape="0">
                <a:gsLst>
                  <a:gs pos="0">
                    <a:schemeClr val="bg1"/>
                  </a:gs>
                  <a:gs pos="100000">
                    <a:srgbClr val="0000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1048" name="Oval 31">
                <a:extLst>
                  <a:ext uri="{FF2B5EF4-FFF2-40B4-BE49-F238E27FC236}">
                    <a16:creationId xmlns:a16="http://schemas.microsoft.com/office/drawing/2014/main" id="{84A8DC6D-B115-A509-5D9F-80C2ECA0AA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81" y="500"/>
                <a:ext cx="116" cy="116"/>
              </a:xfrm>
              <a:prstGeom prst="ellipse">
                <a:avLst/>
              </a:prstGeom>
              <a:gradFill rotWithShape="0">
                <a:gsLst>
                  <a:gs pos="0">
                    <a:schemeClr val="bg1"/>
                  </a:gs>
                  <a:gs pos="100000">
                    <a:srgbClr val="0000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</p:grpSp>
        <p:pic>
          <p:nvPicPr>
            <p:cNvPr id="1037" name="Picture 32" descr="Weiz">
              <a:extLst>
                <a:ext uri="{FF2B5EF4-FFF2-40B4-BE49-F238E27FC236}">
                  <a16:creationId xmlns:a16="http://schemas.microsoft.com/office/drawing/2014/main" id="{1DB9F863-0152-CBB8-06E1-19510CF94E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77"/>
            <a:stretch>
              <a:fillRect/>
            </a:stretch>
          </p:blipFill>
          <p:spPr bwMode="auto">
            <a:xfrm>
              <a:off x="4159" y="173"/>
              <a:ext cx="900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8" name="Text Box 34">
              <a:extLst>
                <a:ext uri="{FF2B5EF4-FFF2-40B4-BE49-F238E27FC236}">
                  <a16:creationId xmlns:a16="http://schemas.microsoft.com/office/drawing/2014/main" id="{2C2C9EC0-F41C-3BDF-0AD9-1716578D7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" y="914"/>
              <a:ext cx="19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1800">
                  <a:latin typeface="Arial" panose="020B0604020202020204" pitchFamily="34" charset="0"/>
                  <a:cs typeface="David" panose="020E0502060401010101" pitchFamily="34" charset="-79"/>
                </a:rPr>
                <a:t>המרכז הארצי למורי הכימיה</a:t>
              </a:r>
              <a:endParaRPr lang="en-US" altLang="en-US" sz="1800">
                <a:latin typeface="Arial" panose="020B0604020202020204" pitchFamily="34" charset="0"/>
                <a:cs typeface="David" panose="020E0502060401010101" pitchFamily="34" charset="-79"/>
              </a:endParaRPr>
            </a:p>
          </p:txBody>
        </p:sp>
        <p:grpSp>
          <p:nvGrpSpPr>
            <p:cNvPr id="1039" name="Group 47">
              <a:extLst>
                <a:ext uri="{FF2B5EF4-FFF2-40B4-BE49-F238E27FC236}">
                  <a16:creationId xmlns:a16="http://schemas.microsoft.com/office/drawing/2014/main" id="{0B1DDB93-1765-5452-39F3-F77E4621DA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5" y="842"/>
              <a:ext cx="2048" cy="402"/>
              <a:chOff x="3553" y="1250"/>
              <a:chExt cx="2048" cy="402"/>
            </a:xfrm>
          </p:grpSpPr>
          <p:sp>
            <p:nvSpPr>
              <p:cNvPr id="1040" name="Text Box 35">
                <a:extLst>
                  <a:ext uri="{FF2B5EF4-FFF2-40B4-BE49-F238E27FC236}">
                    <a16:creationId xmlns:a16="http://schemas.microsoft.com/office/drawing/2014/main" id="{7757B20D-88D6-E420-2CBA-8B4E750E51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3" y="1250"/>
                <a:ext cx="20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800">
                    <a:latin typeface="Arial" panose="020B0604020202020204" pitchFamily="34" charset="0"/>
                    <a:cs typeface="David" panose="020E0502060401010101" pitchFamily="34" charset="-79"/>
                  </a:rPr>
                  <a:t>המחלקה להוראת המדעים</a:t>
                </a:r>
                <a:endParaRPr lang="en-US" altLang="en-US" sz="1800">
                  <a:latin typeface="Arial" panose="020B0604020202020204" pitchFamily="34" charset="0"/>
                  <a:cs typeface="David" panose="020E0502060401010101" pitchFamily="34" charset="-79"/>
                </a:endParaRPr>
              </a:p>
            </p:txBody>
          </p:sp>
          <p:sp>
            <p:nvSpPr>
              <p:cNvPr id="1041" name="Text Box 36">
                <a:extLst>
                  <a:ext uri="{FF2B5EF4-FFF2-40B4-BE49-F238E27FC236}">
                    <a16:creationId xmlns:a16="http://schemas.microsoft.com/office/drawing/2014/main" id="{E5D2110A-1C06-4260-CEFB-D46793AB4F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53" y="1421"/>
                <a:ext cx="20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800">
                    <a:latin typeface="Arial" panose="020B0604020202020204" pitchFamily="34" charset="0"/>
                    <a:cs typeface="David" panose="020E0502060401010101" pitchFamily="34" charset="-79"/>
                  </a:rPr>
                  <a:t> מכון ויצמן למדע, רחובות</a:t>
                </a:r>
                <a:endParaRPr lang="en-US" altLang="en-US" sz="1800">
                  <a:latin typeface="Arial" panose="020B0604020202020204" pitchFamily="34" charset="0"/>
                  <a:cs typeface="David" panose="020E0502060401010101" pitchFamily="34" charset="-79"/>
                </a:endParaRPr>
              </a:p>
            </p:txBody>
          </p:sp>
        </p:grpSp>
      </p:grpSp>
      <p:sp>
        <p:nvSpPr>
          <p:cNvPr id="1033" name="Text Box 46">
            <a:extLst>
              <a:ext uri="{FF2B5EF4-FFF2-40B4-BE49-F238E27FC236}">
                <a16:creationId xmlns:a16="http://schemas.microsoft.com/office/drawing/2014/main" id="{63C65DE6-4508-B338-55A1-F5815BD9B5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1828" y="4636478"/>
            <a:ext cx="1328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זיוה בר-דב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">
            <a:extLst>
              <a:ext uri="{FF2B5EF4-FFF2-40B4-BE49-F238E27FC236}">
                <a16:creationId xmlns:a16="http://schemas.microsoft.com/office/drawing/2014/main" id="{522F3432-810F-CBF4-1F74-5B6E8CAE7BCA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403225" y="727075"/>
            <a:ext cx="2717800" cy="4572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2290" name="Group 169">
            <a:extLst>
              <a:ext uri="{FF2B5EF4-FFF2-40B4-BE49-F238E27FC236}">
                <a16:creationId xmlns:a16="http://schemas.microsoft.com/office/drawing/2014/main" id="{B4D5A9A0-A775-D6CE-C0C4-F3BFA2227E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379788" y="0"/>
            <a:ext cx="5538788" cy="3984625"/>
            <a:chOff x="2129" y="0"/>
            <a:chExt cx="3489" cy="2510"/>
          </a:xfrm>
        </p:grpSpPr>
        <p:sp>
          <p:nvSpPr>
            <p:cNvPr id="12329" name="Text Box 3">
              <a:extLst>
                <a:ext uri="{FF2B5EF4-FFF2-40B4-BE49-F238E27FC236}">
                  <a16:creationId xmlns:a16="http://schemas.microsoft.com/office/drawing/2014/main" id="{E8553814-D7F2-AA54-2C06-F586BB701E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08" y="0"/>
              <a:ext cx="41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</a:p>
          </p:txBody>
        </p:sp>
        <p:sp>
          <p:nvSpPr>
            <p:cNvPr id="12330" name="Text Box 4">
              <a:extLst>
                <a:ext uri="{FF2B5EF4-FFF2-40B4-BE49-F238E27FC236}">
                  <a16:creationId xmlns:a16="http://schemas.microsoft.com/office/drawing/2014/main" id="{6DCB3988-A323-7ECF-CD14-EB4AED342C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9" y="0"/>
              <a:ext cx="41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</a:t>
              </a:r>
            </a:p>
          </p:txBody>
        </p:sp>
        <p:grpSp>
          <p:nvGrpSpPr>
            <p:cNvPr id="12331" name="Group 148">
              <a:extLst>
                <a:ext uri="{FF2B5EF4-FFF2-40B4-BE49-F238E27FC236}">
                  <a16:creationId xmlns:a16="http://schemas.microsoft.com/office/drawing/2014/main" id="{B559A623-EC36-A5A7-E580-D39BC75707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122"/>
              <a:ext cx="3289" cy="2208"/>
              <a:chOff x="2195" y="122"/>
              <a:chExt cx="3289" cy="2208"/>
            </a:xfrm>
          </p:grpSpPr>
          <p:grpSp>
            <p:nvGrpSpPr>
              <p:cNvPr id="12340" name="Group 137">
                <a:extLst>
                  <a:ext uri="{FF2B5EF4-FFF2-40B4-BE49-F238E27FC236}">
                    <a16:creationId xmlns:a16="http://schemas.microsoft.com/office/drawing/2014/main" id="{438A4AEB-54B9-AE65-B8DE-17722B36BF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5" y="122"/>
                <a:ext cx="1564" cy="2208"/>
                <a:chOff x="0" y="2016"/>
                <a:chExt cx="1564" cy="2208"/>
              </a:xfrm>
            </p:grpSpPr>
            <p:grpSp>
              <p:nvGrpSpPr>
                <p:cNvPr id="12373" name="Group 136">
                  <a:extLst>
                    <a:ext uri="{FF2B5EF4-FFF2-40B4-BE49-F238E27FC236}">
                      <a16:creationId xmlns:a16="http://schemas.microsoft.com/office/drawing/2014/main" id="{1054A310-5733-AC7A-E6CE-679806C267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2016"/>
                  <a:ext cx="1564" cy="2208"/>
                  <a:chOff x="0" y="2016"/>
                  <a:chExt cx="1564" cy="2208"/>
                </a:xfrm>
              </p:grpSpPr>
              <p:sp>
                <p:nvSpPr>
                  <p:cNvPr id="12376" name="Text Box 9">
                    <a:extLst>
                      <a:ext uri="{FF2B5EF4-FFF2-40B4-BE49-F238E27FC236}">
                        <a16:creationId xmlns:a16="http://schemas.microsoft.com/office/drawing/2014/main" id="{5267807F-F10C-07E5-3EB8-D97C33177B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74" y="3832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Br</a:t>
                    </a:r>
                  </a:p>
                </p:txBody>
              </p:sp>
              <p:grpSp>
                <p:nvGrpSpPr>
                  <p:cNvPr id="12377" name="Group 133">
                    <a:extLst>
                      <a:ext uri="{FF2B5EF4-FFF2-40B4-BE49-F238E27FC236}">
                        <a16:creationId xmlns:a16="http://schemas.microsoft.com/office/drawing/2014/main" id="{008841D2-5325-4D34-D76B-923755FBD6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0" y="2016"/>
                    <a:ext cx="1564" cy="2208"/>
                    <a:chOff x="0" y="2016"/>
                    <a:chExt cx="1564" cy="2208"/>
                  </a:xfrm>
                </p:grpSpPr>
                <p:sp>
                  <p:nvSpPr>
                    <p:cNvPr id="12379" name="Text Box 7">
                      <a:extLst>
                        <a:ext uri="{FF2B5EF4-FFF2-40B4-BE49-F238E27FC236}">
                          <a16:creationId xmlns:a16="http://schemas.microsoft.com/office/drawing/2014/main" id="{CAB0463E-BC10-9C5B-30EA-54AFD538BE1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" y="3974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80808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</a:t>
                      </a:r>
                    </a:p>
                  </p:txBody>
                </p:sp>
                <p:sp>
                  <p:nvSpPr>
                    <p:cNvPr id="12380" name="Text Box 10">
                      <a:extLst>
                        <a:ext uri="{FF2B5EF4-FFF2-40B4-BE49-F238E27FC236}">
                          <a16:creationId xmlns:a16="http://schemas.microsoft.com/office/drawing/2014/main" id="{3AF8D702-7F35-4B1D-03D8-53D6E5FA330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0" y="3762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33993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</a:t>
                      </a:r>
                    </a:p>
                  </p:txBody>
                </p:sp>
                <p:sp>
                  <p:nvSpPr>
                    <p:cNvPr id="12381" name="Text Box 11">
                      <a:extLst>
                        <a:ext uri="{FF2B5EF4-FFF2-40B4-BE49-F238E27FC236}">
                          <a16:creationId xmlns:a16="http://schemas.microsoft.com/office/drawing/2014/main" id="{677B5EAA-D19F-A804-46B9-03C1F189CB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48" y="2016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80808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</a:t>
                      </a:r>
                    </a:p>
                  </p:txBody>
                </p:sp>
                <p:sp>
                  <p:nvSpPr>
                    <p:cNvPr id="12382" name="Text Box 12">
                      <a:extLst>
                        <a:ext uri="{FF2B5EF4-FFF2-40B4-BE49-F238E27FC236}">
                          <a16:creationId xmlns:a16="http://schemas.microsoft.com/office/drawing/2014/main" id="{284554AF-88E6-DE23-971B-F37E90F5B55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192" y="2248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33993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</a:t>
                      </a:r>
                    </a:p>
                  </p:txBody>
                </p:sp>
                <p:sp>
                  <p:nvSpPr>
                    <p:cNvPr id="12383" name="Text Box 14">
                      <a:extLst>
                        <a:ext uri="{FF2B5EF4-FFF2-40B4-BE49-F238E27FC236}">
                          <a16:creationId xmlns:a16="http://schemas.microsoft.com/office/drawing/2014/main" id="{B2757D5F-8698-D0D9-0AE1-88D3314CCA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93" y="2692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</p:txBody>
                </p:sp>
                <p:sp>
                  <p:nvSpPr>
                    <p:cNvPr id="12384" name="Text Box 15">
                      <a:extLst>
                        <a:ext uri="{FF2B5EF4-FFF2-40B4-BE49-F238E27FC236}">
                          <a16:creationId xmlns:a16="http://schemas.microsoft.com/office/drawing/2014/main" id="{BFFAC084-1D9A-7963-30ED-3DDDA928FCE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93" y="3331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</p:txBody>
                </p:sp>
                <p:sp>
                  <p:nvSpPr>
                    <p:cNvPr id="12385" name="Oval 17">
                      <a:extLst>
                        <a:ext uri="{FF2B5EF4-FFF2-40B4-BE49-F238E27FC236}">
                          <a16:creationId xmlns:a16="http://schemas.microsoft.com/office/drawing/2014/main" id="{4A96E48E-92CA-84AE-293A-8ACD37A1D5E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8" y="3720"/>
                      <a:ext cx="137" cy="137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2386" name="Group 18">
                      <a:extLst>
                        <a:ext uri="{FF2B5EF4-FFF2-40B4-BE49-F238E27FC236}">
                          <a16:creationId xmlns:a16="http://schemas.microsoft.com/office/drawing/2014/main" id="{BE0F91E6-E62B-F915-DD22-08CAB27F4FB4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46" y="3089"/>
                      <a:ext cx="767" cy="866"/>
                      <a:chOff x="1059" y="578"/>
                      <a:chExt cx="1278" cy="1444"/>
                    </a:xfrm>
                  </p:grpSpPr>
                  <p:grpSp>
                    <p:nvGrpSpPr>
                      <p:cNvPr id="12397" name="Group 19">
                        <a:extLst>
                          <a:ext uri="{FF2B5EF4-FFF2-40B4-BE49-F238E27FC236}">
                            <a16:creationId xmlns:a16="http://schemas.microsoft.com/office/drawing/2014/main" id="{E20EB776-60A9-2044-A204-761D3836B3F1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2399" name="Line 20">
                          <a:extLst>
                            <a:ext uri="{FF2B5EF4-FFF2-40B4-BE49-F238E27FC236}">
                              <a16:creationId xmlns:a16="http://schemas.microsoft.com/office/drawing/2014/main" id="{D5AD2E28-DF83-4DC9-D285-C75F656D6584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400" name="Line 21">
                          <a:extLst>
                            <a:ext uri="{FF2B5EF4-FFF2-40B4-BE49-F238E27FC236}">
                              <a16:creationId xmlns:a16="http://schemas.microsoft.com/office/drawing/2014/main" id="{C0035BC5-8020-F6FD-D991-7B24E02BAA3C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401" name="Line 22">
                          <a:extLst>
                            <a:ext uri="{FF2B5EF4-FFF2-40B4-BE49-F238E27FC236}">
                              <a16:creationId xmlns:a16="http://schemas.microsoft.com/office/drawing/2014/main" id="{1ADD88C5-29F6-26BC-C696-4095E399CADA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402" name="Line 23">
                          <a:extLst>
                            <a:ext uri="{FF2B5EF4-FFF2-40B4-BE49-F238E27FC236}">
                              <a16:creationId xmlns:a16="http://schemas.microsoft.com/office/drawing/2014/main" id="{20F6CD3F-16D1-8B57-6322-C9B44DDAF3B2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2398" name="Oval 24">
                        <a:extLst>
                          <a:ext uri="{FF2B5EF4-FFF2-40B4-BE49-F238E27FC236}">
                            <a16:creationId xmlns:a16="http://schemas.microsoft.com/office/drawing/2014/main" id="{DA415E5E-D649-C349-4DEC-8E51AFDB7AB2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2387" name="Oval 25">
                      <a:extLst>
                        <a:ext uri="{FF2B5EF4-FFF2-40B4-BE49-F238E27FC236}">
                          <a16:creationId xmlns:a16="http://schemas.microsoft.com/office/drawing/2014/main" id="{260C78BF-20DB-920A-091D-98226F9D613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68" y="3940"/>
                      <a:ext cx="80" cy="80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2388" name="Group 26">
                      <a:extLst>
                        <a:ext uri="{FF2B5EF4-FFF2-40B4-BE49-F238E27FC236}">
                          <a16:creationId xmlns:a16="http://schemas.microsoft.com/office/drawing/2014/main" id="{B5919752-C0D9-A28F-6524-26B2EA65E1AE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V="1">
                      <a:off x="347" y="2289"/>
                      <a:ext cx="766" cy="866"/>
                      <a:chOff x="1059" y="578"/>
                      <a:chExt cx="1278" cy="1444"/>
                    </a:xfrm>
                  </p:grpSpPr>
                  <p:grpSp>
                    <p:nvGrpSpPr>
                      <p:cNvPr id="12391" name="Group 27">
                        <a:extLst>
                          <a:ext uri="{FF2B5EF4-FFF2-40B4-BE49-F238E27FC236}">
                            <a16:creationId xmlns:a16="http://schemas.microsoft.com/office/drawing/2014/main" id="{A1381A36-C464-12D0-C181-05C4CB59CA0D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2393" name="Line 28">
                          <a:extLst>
                            <a:ext uri="{FF2B5EF4-FFF2-40B4-BE49-F238E27FC236}">
                              <a16:creationId xmlns:a16="http://schemas.microsoft.com/office/drawing/2014/main" id="{A8F00160-EC4A-812F-91B5-FC40C79B7CC7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394" name="Line 29">
                          <a:extLst>
                            <a:ext uri="{FF2B5EF4-FFF2-40B4-BE49-F238E27FC236}">
                              <a16:creationId xmlns:a16="http://schemas.microsoft.com/office/drawing/2014/main" id="{D500E822-A9CB-6BED-8D14-3DA2B8D88B1C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395" name="Line 30">
                          <a:extLst>
                            <a:ext uri="{FF2B5EF4-FFF2-40B4-BE49-F238E27FC236}">
                              <a16:creationId xmlns:a16="http://schemas.microsoft.com/office/drawing/2014/main" id="{D0B1766C-CFB1-95B6-6DAF-08C60C1FD16B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396" name="Line 31">
                          <a:extLst>
                            <a:ext uri="{FF2B5EF4-FFF2-40B4-BE49-F238E27FC236}">
                              <a16:creationId xmlns:a16="http://schemas.microsoft.com/office/drawing/2014/main" id="{8ECF7C28-E4A0-EFD7-70E6-818521868CB6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2392" name="Oval 32">
                        <a:extLst>
                          <a:ext uri="{FF2B5EF4-FFF2-40B4-BE49-F238E27FC236}">
                            <a16:creationId xmlns:a16="http://schemas.microsoft.com/office/drawing/2014/main" id="{DC21DC40-697D-422A-3E42-B33E72F55EAF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2389" name="Oval 33">
                      <a:extLst>
                        <a:ext uri="{FF2B5EF4-FFF2-40B4-BE49-F238E27FC236}">
                          <a16:creationId xmlns:a16="http://schemas.microsoft.com/office/drawing/2014/main" id="{A8721D86-2BD2-0902-17A5-0E46C055ACD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1090" y="2372"/>
                      <a:ext cx="138" cy="138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2390" name="Oval 34">
                      <a:extLst>
                        <a:ext uri="{FF2B5EF4-FFF2-40B4-BE49-F238E27FC236}">
                          <a16:creationId xmlns:a16="http://schemas.microsoft.com/office/drawing/2014/main" id="{CE281045-F310-E1A5-814E-7CFA2640DE2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768" y="2224"/>
                      <a:ext cx="81" cy="80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  <p:sp>
                <p:nvSpPr>
                  <p:cNvPr id="12378" name="Oval 36">
                    <a:extLst>
                      <a:ext uri="{FF2B5EF4-FFF2-40B4-BE49-F238E27FC236}">
                        <a16:creationId xmlns:a16="http://schemas.microsoft.com/office/drawing/2014/main" id="{FC8EEF39-7AA4-E84A-2303-222B0B52B18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80" y="3740"/>
                    <a:ext cx="161" cy="161"/>
                  </a:xfrm>
                  <a:prstGeom prst="ellipse">
                    <a:avLst/>
                  </a:prstGeom>
                  <a:solidFill>
                    <a:srgbClr val="FF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  <p:sp>
              <p:nvSpPr>
                <p:cNvPr id="12374" name="Text Box 134">
                  <a:extLst>
                    <a:ext uri="{FF2B5EF4-FFF2-40B4-BE49-F238E27FC236}">
                      <a16:creationId xmlns:a16="http://schemas.microsoft.com/office/drawing/2014/main" id="{F2FC6FE0-6AD2-113F-3AA8-9E30F155CC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0" y="2215"/>
                  <a:ext cx="37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 sz="20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Br</a:t>
                  </a:r>
                </a:p>
              </p:txBody>
            </p:sp>
            <p:sp>
              <p:nvSpPr>
                <p:cNvPr id="12375" name="Oval 135">
                  <a:extLst>
                    <a:ext uri="{FF2B5EF4-FFF2-40B4-BE49-F238E27FC236}">
                      <a16:creationId xmlns:a16="http://schemas.microsoft.com/office/drawing/2014/main" id="{48EFD099-F99C-D279-D3E4-20B315DEF8F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0" y="2369"/>
                  <a:ext cx="161" cy="161"/>
                </a:xfrm>
                <a:prstGeom prst="ellipse">
                  <a:avLst/>
                </a:prstGeom>
                <a:solidFill>
                  <a:srgbClr val="FF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sp>
            <p:nvSpPr>
              <p:cNvPr id="12341" name="Line 5">
                <a:extLst>
                  <a:ext uri="{FF2B5EF4-FFF2-40B4-BE49-F238E27FC236}">
                    <a16:creationId xmlns:a16="http://schemas.microsoft.com/office/drawing/2014/main" id="{B337D1E9-DB8B-D59F-FACE-B962A812C5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2" y="212"/>
                <a:ext cx="8" cy="1977"/>
              </a:xfrm>
              <a:prstGeom prst="line">
                <a:avLst/>
              </a:prstGeom>
              <a:noFill/>
              <a:ln w="57150">
                <a:solidFill>
                  <a:schemeClr val="accent2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342" name="Group 142">
                <a:extLst>
                  <a:ext uri="{FF2B5EF4-FFF2-40B4-BE49-F238E27FC236}">
                    <a16:creationId xmlns:a16="http://schemas.microsoft.com/office/drawing/2014/main" id="{E7CA6EB5-BFB7-5CE0-2F4B-B889424412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4" y="161"/>
                <a:ext cx="1620" cy="2153"/>
                <a:chOff x="1669" y="2055"/>
                <a:chExt cx="1620" cy="2153"/>
              </a:xfrm>
            </p:grpSpPr>
            <p:grpSp>
              <p:nvGrpSpPr>
                <p:cNvPr id="12343" name="Group 141">
                  <a:extLst>
                    <a:ext uri="{FF2B5EF4-FFF2-40B4-BE49-F238E27FC236}">
                      <a16:creationId xmlns:a16="http://schemas.microsoft.com/office/drawing/2014/main" id="{CD0F6DF5-6988-CFB1-8884-581D21F328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69" y="2055"/>
                  <a:ext cx="1554" cy="2153"/>
                  <a:chOff x="1669" y="2055"/>
                  <a:chExt cx="1554" cy="2153"/>
                </a:xfrm>
              </p:grpSpPr>
              <p:sp>
                <p:nvSpPr>
                  <p:cNvPr id="12346" name="Text Box 40">
                    <a:extLst>
                      <a:ext uri="{FF2B5EF4-FFF2-40B4-BE49-F238E27FC236}">
                        <a16:creationId xmlns:a16="http://schemas.microsoft.com/office/drawing/2014/main" id="{161CE330-E01F-3A89-ADD7-34757D466E0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1669" y="3799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Br</a:t>
                    </a:r>
                  </a:p>
                </p:txBody>
              </p:sp>
              <p:sp>
                <p:nvSpPr>
                  <p:cNvPr id="12347" name="Oval 66">
                    <a:extLst>
                      <a:ext uri="{FF2B5EF4-FFF2-40B4-BE49-F238E27FC236}">
                        <a16:creationId xmlns:a16="http://schemas.microsoft.com/office/drawing/2014/main" id="{EDDCC0D4-FE1D-0CA8-426E-09E26E17B89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911" y="3739"/>
                    <a:ext cx="161" cy="161"/>
                  </a:xfrm>
                  <a:prstGeom prst="ellipse">
                    <a:avLst/>
                  </a:prstGeom>
                  <a:solidFill>
                    <a:srgbClr val="FF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grpSp>
                <p:nvGrpSpPr>
                  <p:cNvPr id="12348" name="Group 138">
                    <a:extLst>
                      <a:ext uri="{FF2B5EF4-FFF2-40B4-BE49-F238E27FC236}">
                        <a16:creationId xmlns:a16="http://schemas.microsoft.com/office/drawing/2014/main" id="{A4A6FB0D-8F53-3233-4F54-5CAE4C45A1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90" y="2055"/>
                    <a:ext cx="1533" cy="2153"/>
                    <a:chOff x="1690" y="2055"/>
                    <a:chExt cx="1533" cy="2153"/>
                  </a:xfrm>
                </p:grpSpPr>
                <p:sp>
                  <p:nvSpPr>
                    <p:cNvPr id="12349" name="Text Box 38">
                      <a:extLst>
                        <a:ext uri="{FF2B5EF4-FFF2-40B4-BE49-F238E27FC236}">
                          <a16:creationId xmlns:a16="http://schemas.microsoft.com/office/drawing/2014/main" id="{827681DF-4363-8648-31A6-76923B2EB04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2130" y="2055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80808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</a:t>
                      </a:r>
                    </a:p>
                  </p:txBody>
                </p:sp>
                <p:sp>
                  <p:nvSpPr>
                    <p:cNvPr id="12350" name="Text Box 41">
                      <a:extLst>
                        <a:ext uri="{FF2B5EF4-FFF2-40B4-BE49-F238E27FC236}">
                          <a16:creationId xmlns:a16="http://schemas.microsoft.com/office/drawing/2014/main" id="{15E146C1-01FC-9F28-C88D-F39042FF68A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2851" y="3761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33993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</a:t>
                      </a:r>
                    </a:p>
                  </p:txBody>
                </p:sp>
                <p:sp>
                  <p:nvSpPr>
                    <p:cNvPr id="12351" name="Text Box 42">
                      <a:extLst>
                        <a:ext uri="{FF2B5EF4-FFF2-40B4-BE49-F238E27FC236}">
                          <a16:creationId xmlns:a16="http://schemas.microsoft.com/office/drawing/2014/main" id="{2D141390-8B27-CA20-FF8B-4A8CA155763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1690" y="2255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33993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</a:t>
                      </a:r>
                    </a:p>
                  </p:txBody>
                </p:sp>
                <p:sp>
                  <p:nvSpPr>
                    <p:cNvPr id="12352" name="Text Box 44">
                      <a:extLst>
                        <a:ext uri="{FF2B5EF4-FFF2-40B4-BE49-F238E27FC236}">
                          <a16:creationId xmlns:a16="http://schemas.microsoft.com/office/drawing/2014/main" id="{9ED7DFE0-798B-4CB6-B8BD-2DCBA5A2F49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2429" y="2691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</p:txBody>
                </p:sp>
                <p:sp>
                  <p:nvSpPr>
                    <p:cNvPr id="12353" name="Text Box 45">
                      <a:extLst>
                        <a:ext uri="{FF2B5EF4-FFF2-40B4-BE49-F238E27FC236}">
                          <a16:creationId xmlns:a16="http://schemas.microsoft.com/office/drawing/2014/main" id="{99EE57E1-9510-F1D1-A02B-1EB3D11C959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2429" y="3330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</p:txBody>
                </p:sp>
                <p:sp>
                  <p:nvSpPr>
                    <p:cNvPr id="12354" name="Oval 47">
                      <a:extLst>
                        <a:ext uri="{FF2B5EF4-FFF2-40B4-BE49-F238E27FC236}">
                          <a16:creationId xmlns:a16="http://schemas.microsoft.com/office/drawing/2014/main" id="{2F6EBDCC-D847-1FEF-5265-DEC40D3AA7B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>
                      <a:off x="2787" y="3719"/>
                      <a:ext cx="137" cy="137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2355" name="Group 48">
                      <a:extLst>
                        <a:ext uri="{FF2B5EF4-FFF2-40B4-BE49-F238E27FC236}">
                          <a16:creationId xmlns:a16="http://schemas.microsoft.com/office/drawing/2014/main" id="{A9217916-C78B-1559-AA06-35C9DC229965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2039" y="3088"/>
                      <a:ext cx="767" cy="866"/>
                      <a:chOff x="1059" y="578"/>
                      <a:chExt cx="1278" cy="1444"/>
                    </a:xfrm>
                  </p:grpSpPr>
                  <p:grpSp>
                    <p:nvGrpSpPr>
                      <p:cNvPr id="12367" name="Group 49">
                        <a:extLst>
                          <a:ext uri="{FF2B5EF4-FFF2-40B4-BE49-F238E27FC236}">
                            <a16:creationId xmlns:a16="http://schemas.microsoft.com/office/drawing/2014/main" id="{B79241B6-0D0C-9B54-7ED5-AF6D24EAA5BF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2369" name="Line 50">
                          <a:extLst>
                            <a:ext uri="{FF2B5EF4-FFF2-40B4-BE49-F238E27FC236}">
                              <a16:creationId xmlns:a16="http://schemas.microsoft.com/office/drawing/2014/main" id="{933BC18C-71CC-898B-205F-AED8B7FB59FD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370" name="Line 51">
                          <a:extLst>
                            <a:ext uri="{FF2B5EF4-FFF2-40B4-BE49-F238E27FC236}">
                              <a16:creationId xmlns:a16="http://schemas.microsoft.com/office/drawing/2014/main" id="{CE8ECD91-9072-F53C-8032-C710256BBA5F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371" name="Line 52">
                          <a:extLst>
                            <a:ext uri="{FF2B5EF4-FFF2-40B4-BE49-F238E27FC236}">
                              <a16:creationId xmlns:a16="http://schemas.microsoft.com/office/drawing/2014/main" id="{956FE026-C3BA-1E5C-0132-D040AD862EDE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372" name="Line 53">
                          <a:extLst>
                            <a:ext uri="{FF2B5EF4-FFF2-40B4-BE49-F238E27FC236}">
                              <a16:creationId xmlns:a16="http://schemas.microsoft.com/office/drawing/2014/main" id="{91B3297E-F594-2C56-C0CB-005909743E31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2368" name="Oval 54">
                        <a:extLst>
                          <a:ext uri="{FF2B5EF4-FFF2-40B4-BE49-F238E27FC236}">
                            <a16:creationId xmlns:a16="http://schemas.microsoft.com/office/drawing/2014/main" id="{686A7FBC-48C3-6645-C024-720F421C22B1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2356" name="Oval 55">
                      <a:extLst>
                        <a:ext uri="{FF2B5EF4-FFF2-40B4-BE49-F238E27FC236}">
                          <a16:creationId xmlns:a16="http://schemas.microsoft.com/office/drawing/2014/main" id="{C9918806-9440-71F8-4068-B39072BB76D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>
                      <a:off x="2304" y="3939"/>
                      <a:ext cx="80" cy="80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2357" name="Group 56">
                      <a:extLst>
                        <a:ext uri="{FF2B5EF4-FFF2-40B4-BE49-F238E27FC236}">
                          <a16:creationId xmlns:a16="http://schemas.microsoft.com/office/drawing/2014/main" id="{0EE122DC-2A6D-8D6E-04CB-554DBAA9D26A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H="1" flipV="1">
                      <a:off x="2039" y="2288"/>
                      <a:ext cx="766" cy="866"/>
                      <a:chOff x="1059" y="578"/>
                      <a:chExt cx="1278" cy="1444"/>
                    </a:xfrm>
                  </p:grpSpPr>
                  <p:grpSp>
                    <p:nvGrpSpPr>
                      <p:cNvPr id="12361" name="Group 57">
                        <a:extLst>
                          <a:ext uri="{FF2B5EF4-FFF2-40B4-BE49-F238E27FC236}">
                            <a16:creationId xmlns:a16="http://schemas.microsoft.com/office/drawing/2014/main" id="{9F3B6238-9A33-693E-CEF7-8F6E2D6B6980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2363" name="Line 58">
                          <a:extLst>
                            <a:ext uri="{FF2B5EF4-FFF2-40B4-BE49-F238E27FC236}">
                              <a16:creationId xmlns:a16="http://schemas.microsoft.com/office/drawing/2014/main" id="{B72DE64F-0D09-0627-E341-45387AF28605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364" name="Line 59">
                          <a:extLst>
                            <a:ext uri="{FF2B5EF4-FFF2-40B4-BE49-F238E27FC236}">
                              <a16:creationId xmlns:a16="http://schemas.microsoft.com/office/drawing/2014/main" id="{E724F8D4-01CC-DD50-F28B-694FF2905209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365" name="Line 60">
                          <a:extLst>
                            <a:ext uri="{FF2B5EF4-FFF2-40B4-BE49-F238E27FC236}">
                              <a16:creationId xmlns:a16="http://schemas.microsoft.com/office/drawing/2014/main" id="{C0DBDE51-EA73-0108-00EC-73B099048CD9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2366" name="Line 61">
                          <a:extLst>
                            <a:ext uri="{FF2B5EF4-FFF2-40B4-BE49-F238E27FC236}">
                              <a16:creationId xmlns:a16="http://schemas.microsoft.com/office/drawing/2014/main" id="{45312191-31FE-8D59-4BB8-49996B5B9EF4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2362" name="Oval 62">
                        <a:extLst>
                          <a:ext uri="{FF2B5EF4-FFF2-40B4-BE49-F238E27FC236}">
                            <a16:creationId xmlns:a16="http://schemas.microsoft.com/office/drawing/2014/main" id="{1D273B75-892B-F644-C60F-7CE612D6D6FF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2358" name="Oval 63">
                      <a:extLst>
                        <a:ext uri="{FF2B5EF4-FFF2-40B4-BE49-F238E27FC236}">
                          <a16:creationId xmlns:a16="http://schemas.microsoft.com/office/drawing/2014/main" id="{9C0F4572-D5C3-7B58-1EA0-BC118BEF128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924" y="2371"/>
                      <a:ext cx="138" cy="138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2359" name="Oval 64">
                      <a:extLst>
                        <a:ext uri="{FF2B5EF4-FFF2-40B4-BE49-F238E27FC236}">
                          <a16:creationId xmlns:a16="http://schemas.microsoft.com/office/drawing/2014/main" id="{6617B9D0-582C-2A69-4E90-4A3928251B8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2303" y="2223"/>
                      <a:ext cx="81" cy="80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2360" name="Text Box 67">
                      <a:extLst>
                        <a:ext uri="{FF2B5EF4-FFF2-40B4-BE49-F238E27FC236}">
                          <a16:creationId xmlns:a16="http://schemas.microsoft.com/office/drawing/2014/main" id="{7298A7DD-5BEE-AAE4-0372-7354943E583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130" y="3958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80808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</a:t>
                      </a:r>
                    </a:p>
                  </p:txBody>
                </p:sp>
              </p:grpSp>
            </p:grpSp>
            <p:sp>
              <p:nvSpPr>
                <p:cNvPr id="12344" name="Text Box 139">
                  <a:extLst>
                    <a:ext uri="{FF2B5EF4-FFF2-40B4-BE49-F238E27FC236}">
                      <a16:creationId xmlns:a16="http://schemas.microsoft.com/office/drawing/2014/main" id="{E11DB9D2-DD97-5C65-5946-90E3F74815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2917" y="2255"/>
                  <a:ext cx="37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 sz="20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Br</a:t>
                  </a:r>
                </a:p>
              </p:txBody>
            </p:sp>
            <p:sp>
              <p:nvSpPr>
                <p:cNvPr id="12345" name="Oval 140">
                  <a:extLst>
                    <a:ext uri="{FF2B5EF4-FFF2-40B4-BE49-F238E27FC236}">
                      <a16:creationId xmlns:a16="http://schemas.microsoft.com/office/drawing/2014/main" id="{E79B5513-27BB-8DEF-0235-E2E25E1EED6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72" y="2376"/>
                  <a:ext cx="161" cy="161"/>
                </a:xfrm>
                <a:prstGeom prst="ellipse">
                  <a:avLst/>
                </a:prstGeom>
                <a:solidFill>
                  <a:srgbClr val="FF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</p:grpSp>
        <p:sp>
          <p:nvSpPr>
            <p:cNvPr id="12332" name="Text Box 152">
              <a:extLst>
                <a:ext uri="{FF2B5EF4-FFF2-40B4-BE49-F238E27FC236}">
                  <a16:creationId xmlns:a16="http://schemas.microsoft.com/office/drawing/2014/main" id="{1C7857AA-8C97-24C3-2A82-76BC27D289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2" y="2260"/>
              <a:ext cx="142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 sz="200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זוג אננטיומרים</a:t>
              </a:r>
              <a:endParaRPr lang="en-US" altLang="en-US" sz="20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333" name="Group 154">
              <a:extLst>
                <a:ext uri="{FF2B5EF4-FFF2-40B4-BE49-F238E27FC236}">
                  <a16:creationId xmlns:a16="http://schemas.microsoft.com/office/drawing/2014/main" id="{6CE9955C-3283-AF8F-FD69-D344FA425B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7" y="1134"/>
              <a:ext cx="3014" cy="265"/>
              <a:chOff x="2566" y="1062"/>
              <a:chExt cx="3014" cy="265"/>
            </a:xfrm>
          </p:grpSpPr>
          <p:grpSp>
            <p:nvGrpSpPr>
              <p:cNvPr id="12334" name="Group 155">
                <a:extLst>
                  <a:ext uri="{FF2B5EF4-FFF2-40B4-BE49-F238E27FC236}">
                    <a16:creationId xmlns:a16="http://schemas.microsoft.com/office/drawing/2014/main" id="{45A4F0E5-7A51-DBA5-4B36-DD545F1083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66" y="1062"/>
                <a:ext cx="283" cy="265"/>
                <a:chOff x="4741" y="3402"/>
                <a:chExt cx="283" cy="265"/>
              </a:xfrm>
            </p:grpSpPr>
            <p:sp>
              <p:nvSpPr>
                <p:cNvPr id="12338" name="AutoShape 156">
                  <a:extLst>
                    <a:ext uri="{FF2B5EF4-FFF2-40B4-BE49-F238E27FC236}">
                      <a16:creationId xmlns:a16="http://schemas.microsoft.com/office/drawing/2014/main" id="{8E983C39-AF18-F3CE-1320-13371AD2B91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741" y="3402"/>
                  <a:ext cx="283" cy="260"/>
                </a:xfrm>
                <a:prstGeom prst="bevel">
                  <a:avLst>
                    <a:gd name="adj" fmla="val 12500"/>
                  </a:avLst>
                </a:prstGeom>
                <a:gradFill rotWithShape="0">
                  <a:gsLst>
                    <a:gs pos="0">
                      <a:srgbClr val="FF99FF"/>
                    </a:gs>
                    <a:gs pos="100000">
                      <a:srgbClr val="D982D9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12339" name="Text Box 157">
                  <a:extLst>
                    <a:ext uri="{FF2B5EF4-FFF2-40B4-BE49-F238E27FC236}">
                      <a16:creationId xmlns:a16="http://schemas.microsoft.com/office/drawing/2014/main" id="{559696C4-3C11-1C80-8143-6736E205C7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3" y="3417"/>
                  <a:ext cx="244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sz="2000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</a:p>
              </p:txBody>
            </p:sp>
          </p:grpSp>
          <p:grpSp>
            <p:nvGrpSpPr>
              <p:cNvPr id="12335" name="Group 158">
                <a:extLst>
                  <a:ext uri="{FF2B5EF4-FFF2-40B4-BE49-F238E27FC236}">
                    <a16:creationId xmlns:a16="http://schemas.microsoft.com/office/drawing/2014/main" id="{1EDAF122-43EF-336B-F5C3-3C18D324A2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7" y="1062"/>
                <a:ext cx="283" cy="265"/>
                <a:chOff x="4741" y="3402"/>
                <a:chExt cx="283" cy="265"/>
              </a:xfrm>
            </p:grpSpPr>
            <p:sp>
              <p:nvSpPr>
                <p:cNvPr id="12336" name="AutoShape 159">
                  <a:extLst>
                    <a:ext uri="{FF2B5EF4-FFF2-40B4-BE49-F238E27FC236}">
                      <a16:creationId xmlns:a16="http://schemas.microsoft.com/office/drawing/2014/main" id="{F5A0DF66-4D73-FE24-B401-F2A7170525C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741" y="3402"/>
                  <a:ext cx="283" cy="260"/>
                </a:xfrm>
                <a:prstGeom prst="bevel">
                  <a:avLst>
                    <a:gd name="adj" fmla="val 12500"/>
                  </a:avLst>
                </a:prstGeom>
                <a:gradFill rotWithShape="0">
                  <a:gsLst>
                    <a:gs pos="0">
                      <a:srgbClr val="FF99FF"/>
                    </a:gs>
                    <a:gs pos="100000">
                      <a:srgbClr val="D982D9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12337" name="Text Box 160">
                  <a:extLst>
                    <a:ext uri="{FF2B5EF4-FFF2-40B4-BE49-F238E27FC236}">
                      <a16:creationId xmlns:a16="http://schemas.microsoft.com/office/drawing/2014/main" id="{A59348AC-1014-BCD4-F5E3-26D2344DB5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3" y="3417"/>
                  <a:ext cx="244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sz="2000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</a:p>
              </p:txBody>
            </p:sp>
          </p:grpSp>
        </p:grpSp>
      </p:grpSp>
      <p:grpSp>
        <p:nvGrpSpPr>
          <p:cNvPr id="21" name="Group 170">
            <a:extLst>
              <a:ext uri="{FF2B5EF4-FFF2-40B4-BE49-F238E27FC236}">
                <a16:creationId xmlns:a16="http://schemas.microsoft.com/office/drawing/2014/main" id="{2D5A8735-0EF8-31CD-23A2-109C2EFE92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06388" y="2974975"/>
            <a:ext cx="2535237" cy="3883025"/>
            <a:chOff x="193" y="1874"/>
            <a:chExt cx="1597" cy="2446"/>
          </a:xfrm>
        </p:grpSpPr>
        <p:grpSp>
          <p:nvGrpSpPr>
            <p:cNvPr id="12292" name="Group 151">
              <a:extLst>
                <a:ext uri="{FF2B5EF4-FFF2-40B4-BE49-F238E27FC236}">
                  <a16:creationId xmlns:a16="http://schemas.microsoft.com/office/drawing/2014/main" id="{0F916D02-089A-877F-8EB1-59377FD79F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" y="1874"/>
              <a:ext cx="1597" cy="2153"/>
              <a:chOff x="564" y="2040"/>
              <a:chExt cx="1597" cy="2153"/>
            </a:xfrm>
          </p:grpSpPr>
          <p:grpSp>
            <p:nvGrpSpPr>
              <p:cNvPr id="12297" name="Group 146">
                <a:extLst>
                  <a:ext uri="{FF2B5EF4-FFF2-40B4-BE49-F238E27FC236}">
                    <a16:creationId xmlns:a16="http://schemas.microsoft.com/office/drawing/2014/main" id="{3FCC9B69-73FF-EBCE-9945-6D9B826BE6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4" y="2040"/>
                <a:ext cx="1592" cy="2153"/>
                <a:chOff x="564" y="2040"/>
                <a:chExt cx="1592" cy="2153"/>
              </a:xfrm>
            </p:grpSpPr>
            <p:sp>
              <p:nvSpPr>
                <p:cNvPr id="12299" name="Text Box 70">
                  <a:extLst>
                    <a:ext uri="{FF2B5EF4-FFF2-40B4-BE49-F238E27FC236}">
                      <a16:creationId xmlns:a16="http://schemas.microsoft.com/office/drawing/2014/main" id="{2FF5C06F-C85E-356C-39D3-6839F1D131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84" y="2253"/>
                  <a:ext cx="37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 sz="20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Br</a:t>
                  </a:r>
                </a:p>
              </p:txBody>
            </p:sp>
            <p:grpSp>
              <p:nvGrpSpPr>
                <p:cNvPr id="12300" name="Group 145">
                  <a:extLst>
                    <a:ext uri="{FF2B5EF4-FFF2-40B4-BE49-F238E27FC236}">
                      <a16:creationId xmlns:a16="http://schemas.microsoft.com/office/drawing/2014/main" id="{300F3E5C-59D5-08F2-3C3B-879A74E5B2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64" y="2040"/>
                  <a:ext cx="1558" cy="2153"/>
                  <a:chOff x="564" y="2040"/>
                  <a:chExt cx="1558" cy="2153"/>
                </a:xfrm>
              </p:grpSpPr>
              <p:sp>
                <p:nvSpPr>
                  <p:cNvPr id="12302" name="Text Box 100">
                    <a:extLst>
                      <a:ext uri="{FF2B5EF4-FFF2-40B4-BE49-F238E27FC236}">
                        <a16:creationId xmlns:a16="http://schemas.microsoft.com/office/drawing/2014/main" id="{0F690069-E18C-1262-C48B-8701552C55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1750" y="3768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Br</a:t>
                    </a:r>
                  </a:p>
                </p:txBody>
              </p:sp>
              <p:sp>
                <p:nvSpPr>
                  <p:cNvPr id="12303" name="Text Box 101">
                    <a:extLst>
                      <a:ext uri="{FF2B5EF4-FFF2-40B4-BE49-F238E27FC236}">
                        <a16:creationId xmlns:a16="http://schemas.microsoft.com/office/drawing/2014/main" id="{5FF017CC-9A64-615D-30C6-EA3783EFDE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596" y="3785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sp>
                <p:nvSpPr>
                  <p:cNvPr id="12304" name="Text Box 103">
                    <a:extLst>
                      <a:ext uri="{FF2B5EF4-FFF2-40B4-BE49-F238E27FC236}">
                        <a16:creationId xmlns:a16="http://schemas.microsoft.com/office/drawing/2014/main" id="{E9357E3B-1655-E0C4-E236-CCAD103CA64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1004" y="2040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80808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H</a:t>
                    </a:r>
                  </a:p>
                </p:txBody>
              </p:sp>
              <p:sp>
                <p:nvSpPr>
                  <p:cNvPr id="12305" name="Text Box 104">
                    <a:extLst>
                      <a:ext uri="{FF2B5EF4-FFF2-40B4-BE49-F238E27FC236}">
                        <a16:creationId xmlns:a16="http://schemas.microsoft.com/office/drawing/2014/main" id="{9A238ED2-844A-2CD1-EDB5-DBDEC96909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564" y="2240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sp>
                <p:nvSpPr>
                  <p:cNvPr id="12306" name="Text Box 106">
                    <a:extLst>
                      <a:ext uri="{FF2B5EF4-FFF2-40B4-BE49-F238E27FC236}">
                        <a16:creationId xmlns:a16="http://schemas.microsoft.com/office/drawing/2014/main" id="{B3AE0D8E-CC70-433A-5BC0-3220355BE5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1303" y="2676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sp>
                <p:nvSpPr>
                  <p:cNvPr id="12307" name="Text Box 107">
                    <a:extLst>
                      <a:ext uri="{FF2B5EF4-FFF2-40B4-BE49-F238E27FC236}">
                        <a16:creationId xmlns:a16="http://schemas.microsoft.com/office/drawing/2014/main" id="{3BAE09E5-B239-0277-0D89-AB428523A3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1303" y="3315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grpSp>
                <p:nvGrpSpPr>
                  <p:cNvPr id="12308" name="Group 108">
                    <a:extLst>
                      <a:ext uri="{FF2B5EF4-FFF2-40B4-BE49-F238E27FC236}">
                        <a16:creationId xmlns:a16="http://schemas.microsoft.com/office/drawing/2014/main" id="{4D0018D9-FE39-0C11-90D4-98837E5C935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913" y="3073"/>
                    <a:ext cx="767" cy="866"/>
                    <a:chOff x="1059" y="578"/>
                    <a:chExt cx="1278" cy="1444"/>
                  </a:xfrm>
                </p:grpSpPr>
                <p:grpSp>
                  <p:nvGrpSpPr>
                    <p:cNvPr id="12322" name="Group 109">
                      <a:extLst>
                        <a:ext uri="{FF2B5EF4-FFF2-40B4-BE49-F238E27FC236}">
                          <a16:creationId xmlns:a16="http://schemas.microsoft.com/office/drawing/2014/main" id="{12F74D2F-FD6C-D77A-4F55-484996E0B5F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059" y="578"/>
                      <a:ext cx="1278" cy="1444"/>
                      <a:chOff x="1200" y="852"/>
                      <a:chExt cx="1278" cy="1444"/>
                    </a:xfrm>
                  </p:grpSpPr>
                  <p:sp>
                    <p:nvSpPr>
                      <p:cNvPr id="12324" name="Line 110">
                        <a:extLst>
                          <a:ext uri="{FF2B5EF4-FFF2-40B4-BE49-F238E27FC236}">
                            <a16:creationId xmlns:a16="http://schemas.microsoft.com/office/drawing/2014/main" id="{5656776D-DD3F-BBE4-43C8-3743579E2FCA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1831" y="852"/>
                        <a:ext cx="0" cy="73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325" name="Line 111">
                        <a:extLst>
                          <a:ext uri="{FF2B5EF4-FFF2-40B4-BE49-F238E27FC236}">
                            <a16:creationId xmlns:a16="http://schemas.microsoft.com/office/drawing/2014/main" id="{E474A8DD-62B6-FD02-3DD1-3B531769BCF8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1831" y="1594"/>
                        <a:ext cx="647" cy="41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326" name="Line 112">
                        <a:extLst>
                          <a:ext uri="{FF2B5EF4-FFF2-40B4-BE49-F238E27FC236}">
                            <a16:creationId xmlns:a16="http://schemas.microsoft.com/office/drawing/2014/main" id="{498440B0-71CC-E8DC-8302-1FA6F86503D7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1200" y="1596"/>
                        <a:ext cx="608" cy="363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327" name="Line 113">
                        <a:extLst>
                          <a:ext uri="{FF2B5EF4-FFF2-40B4-BE49-F238E27FC236}">
                            <a16:creationId xmlns:a16="http://schemas.microsoft.com/office/drawing/2014/main" id="{EC1A6EA8-7CDA-7395-D60A-953CF85D8B3F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1831" y="1602"/>
                        <a:ext cx="126" cy="69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2323" name="Oval 114">
                      <a:extLst>
                        <a:ext uri="{FF2B5EF4-FFF2-40B4-BE49-F238E27FC236}">
                          <a16:creationId xmlns:a16="http://schemas.microsoft.com/office/drawing/2014/main" id="{20B8D6D5-2D1C-4A03-9092-47EEF17D9D8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594" y="1233"/>
                      <a:ext cx="190" cy="190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  <p:sp>
                <p:nvSpPr>
                  <p:cNvPr id="12309" name="Oval 115">
                    <a:extLst>
                      <a:ext uri="{FF2B5EF4-FFF2-40B4-BE49-F238E27FC236}">
                        <a16:creationId xmlns:a16="http://schemas.microsoft.com/office/drawing/2014/main" id="{8065CDE0-07C9-9D24-EC5D-CDB58C93479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178" y="3924"/>
                    <a:ext cx="80" cy="80"/>
                  </a:xfrm>
                  <a:prstGeom prst="ellipse">
                    <a:avLst/>
                  </a:pr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grpSp>
                <p:nvGrpSpPr>
                  <p:cNvPr id="12310" name="Group 116">
                    <a:extLst>
                      <a:ext uri="{FF2B5EF4-FFF2-40B4-BE49-F238E27FC236}">
                        <a16:creationId xmlns:a16="http://schemas.microsoft.com/office/drawing/2014/main" id="{92A6C088-1F71-469D-0F56-D088ED6D147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913" y="2273"/>
                    <a:ext cx="766" cy="866"/>
                    <a:chOff x="1059" y="578"/>
                    <a:chExt cx="1278" cy="1444"/>
                  </a:xfrm>
                </p:grpSpPr>
                <p:grpSp>
                  <p:nvGrpSpPr>
                    <p:cNvPr id="12316" name="Group 117">
                      <a:extLst>
                        <a:ext uri="{FF2B5EF4-FFF2-40B4-BE49-F238E27FC236}">
                          <a16:creationId xmlns:a16="http://schemas.microsoft.com/office/drawing/2014/main" id="{E940E389-CFB0-4564-3C39-D25CC20FC8FB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059" y="578"/>
                      <a:ext cx="1278" cy="1444"/>
                      <a:chOff x="1200" y="852"/>
                      <a:chExt cx="1278" cy="1444"/>
                    </a:xfrm>
                  </p:grpSpPr>
                  <p:sp>
                    <p:nvSpPr>
                      <p:cNvPr id="12318" name="Line 118">
                        <a:extLst>
                          <a:ext uri="{FF2B5EF4-FFF2-40B4-BE49-F238E27FC236}">
                            <a16:creationId xmlns:a16="http://schemas.microsoft.com/office/drawing/2014/main" id="{65842414-734E-8071-DBC5-3699BFD217AD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1831" y="852"/>
                        <a:ext cx="0" cy="73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319" name="Line 119">
                        <a:extLst>
                          <a:ext uri="{FF2B5EF4-FFF2-40B4-BE49-F238E27FC236}">
                            <a16:creationId xmlns:a16="http://schemas.microsoft.com/office/drawing/2014/main" id="{F6FFC29F-04B8-E94E-AAD6-47C0FF1DCD4A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1831" y="1594"/>
                        <a:ext cx="647" cy="41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320" name="Line 120">
                        <a:extLst>
                          <a:ext uri="{FF2B5EF4-FFF2-40B4-BE49-F238E27FC236}">
                            <a16:creationId xmlns:a16="http://schemas.microsoft.com/office/drawing/2014/main" id="{65A10DF7-9A6C-091A-2BCC-81BDF8B8B104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1200" y="1596"/>
                        <a:ext cx="608" cy="363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321" name="Line 121">
                        <a:extLst>
                          <a:ext uri="{FF2B5EF4-FFF2-40B4-BE49-F238E27FC236}">
                            <a16:creationId xmlns:a16="http://schemas.microsoft.com/office/drawing/2014/main" id="{91DA3648-4E1C-A8B9-F3B1-10F809190A2C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1831" y="1602"/>
                        <a:ext cx="126" cy="69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2317" name="Oval 122">
                      <a:extLst>
                        <a:ext uri="{FF2B5EF4-FFF2-40B4-BE49-F238E27FC236}">
                          <a16:creationId xmlns:a16="http://schemas.microsoft.com/office/drawing/2014/main" id="{E96960F9-29A7-242B-369C-005399F3F29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594" y="1233"/>
                      <a:ext cx="190" cy="190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  <p:sp>
                <p:nvSpPr>
                  <p:cNvPr id="12311" name="Oval 123">
                    <a:extLst>
                      <a:ext uri="{FF2B5EF4-FFF2-40B4-BE49-F238E27FC236}">
                        <a16:creationId xmlns:a16="http://schemas.microsoft.com/office/drawing/2014/main" id="{45ACF0EA-9117-122B-CF88-3137E66B817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798" y="2356"/>
                    <a:ext cx="138" cy="138"/>
                  </a:xfrm>
                  <a:prstGeom prst="ellipse">
                    <a:avLst/>
                  </a:prstGeom>
                  <a:solidFill>
                    <a:srgbClr val="3399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2312" name="Oval 124">
                    <a:extLst>
                      <a:ext uri="{FF2B5EF4-FFF2-40B4-BE49-F238E27FC236}">
                        <a16:creationId xmlns:a16="http://schemas.microsoft.com/office/drawing/2014/main" id="{8D2C044E-02F6-9930-9002-C623715D2D3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177" y="2208"/>
                    <a:ext cx="81" cy="80"/>
                  </a:xfrm>
                  <a:prstGeom prst="ellipse">
                    <a:avLst/>
                  </a:pr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2313" name="Text Box 126">
                    <a:extLst>
                      <a:ext uri="{FF2B5EF4-FFF2-40B4-BE49-F238E27FC236}">
                        <a16:creationId xmlns:a16="http://schemas.microsoft.com/office/drawing/2014/main" id="{9B023727-D254-294F-CF82-D72AA7A1358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4" y="3943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80808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H</a:t>
                    </a:r>
                  </a:p>
                </p:txBody>
              </p:sp>
              <p:sp>
                <p:nvSpPr>
                  <p:cNvPr id="12314" name="Oval 127">
                    <a:extLst>
                      <a:ext uri="{FF2B5EF4-FFF2-40B4-BE49-F238E27FC236}">
                        <a16:creationId xmlns:a16="http://schemas.microsoft.com/office/drawing/2014/main" id="{C6779D19-B5A4-BFD5-D940-21F00A375C9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817" y="3728"/>
                    <a:ext cx="137" cy="137"/>
                  </a:xfrm>
                  <a:prstGeom prst="ellipse">
                    <a:avLst/>
                  </a:prstGeom>
                  <a:solidFill>
                    <a:srgbClr val="3399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2315" name="Oval 128">
                    <a:extLst>
                      <a:ext uri="{FF2B5EF4-FFF2-40B4-BE49-F238E27FC236}">
                        <a16:creationId xmlns:a16="http://schemas.microsoft.com/office/drawing/2014/main" id="{0B1D6AC1-4F53-2065-8188-2F29AA72BDC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654" y="3693"/>
                    <a:ext cx="161" cy="161"/>
                  </a:xfrm>
                  <a:prstGeom prst="ellipse">
                    <a:avLst/>
                  </a:prstGeom>
                  <a:solidFill>
                    <a:srgbClr val="FF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  <p:sp>
              <p:nvSpPr>
                <p:cNvPr id="12301" name="Oval 97">
                  <a:extLst>
                    <a:ext uri="{FF2B5EF4-FFF2-40B4-BE49-F238E27FC236}">
                      <a16:creationId xmlns:a16="http://schemas.microsoft.com/office/drawing/2014/main" id="{82F58C7F-020E-E673-327E-489DBC081EF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52" y="2373"/>
                  <a:ext cx="161" cy="161"/>
                </a:xfrm>
                <a:prstGeom prst="ellipse">
                  <a:avLst/>
                </a:prstGeom>
                <a:solidFill>
                  <a:srgbClr val="FF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sp>
            <p:nvSpPr>
              <p:cNvPr id="12298" name="Line 147">
                <a:extLst>
                  <a:ext uri="{FF2B5EF4-FFF2-40B4-BE49-F238E27FC236}">
                    <a16:creationId xmlns:a16="http://schemas.microsoft.com/office/drawing/2014/main" id="{3D3A708C-6173-6719-65F5-2E733F57C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1370" y="2308"/>
                <a:ext cx="16" cy="1566"/>
              </a:xfrm>
              <a:prstGeom prst="line">
                <a:avLst/>
              </a:prstGeom>
              <a:noFill/>
              <a:ln w="57150">
                <a:solidFill>
                  <a:schemeClr val="accent2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293" name="Text Box 153">
              <a:extLst>
                <a:ext uri="{FF2B5EF4-FFF2-40B4-BE49-F238E27FC236}">
                  <a16:creationId xmlns:a16="http://schemas.microsoft.com/office/drawing/2014/main" id="{065758C4-E1AF-5F12-FBA7-12E01AEB19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" y="4070"/>
              <a:ext cx="91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 sz="200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צורת מזו</a:t>
              </a:r>
              <a:endParaRPr lang="en-US" altLang="en-US" sz="20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294" name="Group 165">
              <a:extLst>
                <a:ext uri="{FF2B5EF4-FFF2-40B4-BE49-F238E27FC236}">
                  <a16:creationId xmlns:a16="http://schemas.microsoft.com/office/drawing/2014/main" id="{E96D7B3F-3DE6-3279-A8A3-F80EB01600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8" y="4055"/>
              <a:ext cx="283" cy="265"/>
              <a:chOff x="4741" y="3402"/>
              <a:chExt cx="283" cy="265"/>
            </a:xfrm>
          </p:grpSpPr>
          <p:sp>
            <p:nvSpPr>
              <p:cNvPr id="12295" name="AutoShape 166">
                <a:extLst>
                  <a:ext uri="{FF2B5EF4-FFF2-40B4-BE49-F238E27FC236}">
                    <a16:creationId xmlns:a16="http://schemas.microsoft.com/office/drawing/2014/main" id="{387780C8-44D8-23A9-7AC2-20FE1A9BED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741" y="3402"/>
                <a:ext cx="283" cy="260"/>
              </a:xfrm>
              <a:prstGeom prst="bevel">
                <a:avLst>
                  <a:gd name="adj" fmla="val 12500"/>
                </a:avLst>
              </a:prstGeom>
              <a:gradFill rotWithShape="0">
                <a:gsLst>
                  <a:gs pos="0">
                    <a:srgbClr val="FF99FF"/>
                  </a:gs>
                  <a:gs pos="100000">
                    <a:srgbClr val="D982D9"/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12296" name="Text Box 167">
                <a:extLst>
                  <a:ext uri="{FF2B5EF4-FFF2-40B4-BE49-F238E27FC236}">
                    <a16:creationId xmlns:a16="http://schemas.microsoft.com/office/drawing/2014/main" id="{676E9BCD-29F4-5B70-03CA-AA330FECEB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3" y="3417"/>
                <a:ext cx="24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3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CF7F14-6D6E-1FBA-8D6B-114EAEA9F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622300" y="138113"/>
            <a:ext cx="7772400" cy="1143000"/>
          </a:xfrm>
        </p:spPr>
        <p:txBody>
          <a:bodyPr/>
          <a:lstStyle/>
          <a:p>
            <a:r>
              <a:rPr lang="he-IL" sz="4400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algn="ctr" rotWithShape="0">
                    <a:srgbClr val="FF99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פחמימות לטוב ולרע</a:t>
            </a:r>
            <a:endParaRPr lang="en-US" dirty="0"/>
          </a:p>
        </p:txBody>
      </p:sp>
      <p:graphicFrame>
        <p:nvGraphicFramePr>
          <p:cNvPr id="74779" name="Group 27">
            <a:extLst>
              <a:ext uri="{FF2B5EF4-FFF2-40B4-BE49-F238E27FC236}">
                <a16:creationId xmlns:a16="http://schemas.microsoft.com/office/drawing/2014/main" id="{52ACE774-95B3-AABA-1072-147D0837CCA9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803500"/>
              </p:ext>
            </p:extLst>
          </p:nvPr>
        </p:nvGraphicFramePr>
        <p:xfrm>
          <a:off x="279400" y="1892300"/>
          <a:ext cx="5410200" cy="4108610"/>
        </p:xfrm>
        <a:graphic>
          <a:graphicData uri="http://schemas.openxmlformats.org/drawingml/2006/table">
            <a:tbl>
              <a:tblPr rtl="1" firstRow="1"/>
              <a:tblGrid>
                <a:gridCol w="144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2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2758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היבט כימי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3" marB="4571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הכרת המבנה הכימי של סוכרים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ומיונם לחד-סוכרים, דו-סוכרים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ורב-סוכרים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T="45713" marB="4571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693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היבט תזונתי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3" marB="4571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הכרת הפחמימות כמרכיב משמעותי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במזון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משמעות צריכת פחמימות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מורכבות לעומת פחמימות פשוטות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T="45713" marB="4571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5392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היבט חברתי/אישי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3" marB="4571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הבנת המשמעות (כצרכן וככימאי)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של דבש טהור לעומת דבש מזויף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הכרת מחלה הקשורה בפחמימות</a:t>
                      </a:r>
                      <a:r>
                        <a:rPr kumimoji="0" lang="en-US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T="45713" marB="4571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3328" name="Group 30">
            <a:extLst>
              <a:ext uri="{FF2B5EF4-FFF2-40B4-BE49-F238E27FC236}">
                <a16:creationId xmlns:a16="http://schemas.microsoft.com/office/drawing/2014/main" id="{FAE9AAB3-E9A8-74C9-AA9C-61D27EC1DE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727201" y="0"/>
            <a:ext cx="7416800" cy="4195763"/>
            <a:chOff x="1088" y="0"/>
            <a:chExt cx="4672" cy="2643"/>
          </a:xfrm>
        </p:grpSpPr>
        <p:pic>
          <p:nvPicPr>
            <p:cNvPr id="13329" name="Picture 2" descr="C:\Documents and Settings\ziva\My Documents\My Pictures\covers_07.jpg">
              <a:extLst>
                <a:ext uri="{FF2B5EF4-FFF2-40B4-BE49-F238E27FC236}">
                  <a16:creationId xmlns:a16="http://schemas.microsoft.com/office/drawing/2014/main" id="{55E3E9B4-33C8-9851-B2C4-518D50B731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4" y="0"/>
              <a:ext cx="2056" cy="2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30" name="Text Box 28">
              <a:extLst>
                <a:ext uri="{FF2B5EF4-FFF2-40B4-BE49-F238E27FC236}">
                  <a16:creationId xmlns:a16="http://schemas.microsoft.com/office/drawing/2014/main" id="{4CEADBA1-EC42-1779-DDFA-F0ECDEB76A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8" y="656"/>
              <a:ext cx="164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2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מטרות הפרק</a:t>
              </a:r>
              <a:endPara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2" name="Text Box 18">
            <a:extLst>
              <a:ext uri="{FF2B5EF4-FFF2-40B4-BE49-F238E27FC236}">
                <a16:creationId xmlns:a16="http://schemas.microsoft.com/office/drawing/2014/main" id="{42050124-71D9-2376-55D4-42599280CAB8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2514600" y="393700"/>
            <a:ext cx="4140200" cy="519113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תכנים ומושגים מרכזיים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7127" name="Group 23">
            <a:extLst>
              <a:ext uri="{FF2B5EF4-FFF2-40B4-BE49-F238E27FC236}">
                <a16:creationId xmlns:a16="http://schemas.microsoft.com/office/drawing/2014/main" id="{D7EDFC05-D55E-F185-D820-95D93702BA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7813630"/>
              </p:ext>
            </p:extLst>
          </p:nvPr>
        </p:nvGraphicFramePr>
        <p:xfrm>
          <a:off x="571500" y="1244600"/>
          <a:ext cx="8013700" cy="4910137"/>
        </p:xfrm>
        <a:graphic>
          <a:graphicData uri="http://schemas.openxmlformats.org/drawingml/2006/table">
            <a:tbl>
              <a:tblPr rtl="1" firstRow="1"/>
              <a:tblGrid>
                <a:gridCol w="20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2518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היבט כימי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3" marB="4572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קבוצות פונקציונליות בסוכרים: כוהל, אלדהיד, קטון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נוסחת פישר ושיטת היוורת לייצוג סוכרים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אנומריה ותהליך מוטרוטציה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איזומריה אופטית בחד-סוכרים (הרחבה)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קשר גליקוזידי ותגובת דחיסה לקבלת דו-סוכר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מבנה עמילן ומבנה תאית (צלולוז).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940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היבט תזונתי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3" marB="4572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ערך גליקמי של פחמימות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דרגת מתיקות של סוכרים שונים ומשמעותה במזון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הרכב סוכרים בפירות וירקות שונים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עמילן כמקור לסירופ סוכר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סיבים תזונתיים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aramond" pitchFamily="18" charset="0"/>
                          <a:cs typeface="Times New Roman (Hebrew)" charset="0"/>
                        </a:rPr>
                        <a:t> 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555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היבט חברתי/אישי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3" marB="4572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דבש מזויף - מה ההבדל בינו לבין דבש טהור?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70000"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</a:t>
                      </a:r>
                      <a:r>
                        <a:rPr kumimoji="0" lang="he-IL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מחלות של אגירת </a:t>
                      </a:r>
                      <a:r>
                        <a:rPr kumimoji="0" lang="he-IL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גליקוגן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aramond" pitchFamily="18" charset="0"/>
                          <a:cs typeface="Times New Roman (Hebrew)" charset="0"/>
                        </a:rPr>
                        <a:t> 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oup 69" descr="תרשים זרימה של הקבוצות העקריות">
            <a:extLst>
              <a:ext uri="{FF2B5EF4-FFF2-40B4-BE49-F238E27FC236}">
                <a16:creationId xmlns:a16="http://schemas.microsoft.com/office/drawing/2014/main" id="{C0DFF896-E6DE-8571-62D5-0D617A208E0A}"/>
              </a:ext>
            </a:extLst>
          </p:cNvPr>
          <p:cNvGrpSpPr>
            <a:grpSpLocks/>
          </p:cNvGrpSpPr>
          <p:nvPr/>
        </p:nvGrpSpPr>
        <p:grpSpPr bwMode="auto">
          <a:xfrm>
            <a:off x="368300" y="1065213"/>
            <a:ext cx="8432800" cy="5554662"/>
            <a:chOff x="232" y="671"/>
            <a:chExt cx="5312" cy="3499"/>
          </a:xfrm>
        </p:grpSpPr>
        <p:grpSp>
          <p:nvGrpSpPr>
            <p:cNvPr id="16387" name="Group 65">
              <a:extLst>
                <a:ext uri="{FF2B5EF4-FFF2-40B4-BE49-F238E27FC236}">
                  <a16:creationId xmlns:a16="http://schemas.microsoft.com/office/drawing/2014/main" id="{FA3D62AD-A9F6-98F8-402A-8FB0B601D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2" y="671"/>
              <a:ext cx="5032" cy="3154"/>
              <a:chOff x="400" y="671"/>
              <a:chExt cx="5032" cy="3154"/>
            </a:xfrm>
          </p:grpSpPr>
          <p:grpSp>
            <p:nvGrpSpPr>
              <p:cNvPr id="16390" name="Group 55">
                <a:extLst>
                  <a:ext uri="{FF2B5EF4-FFF2-40B4-BE49-F238E27FC236}">
                    <a16:creationId xmlns:a16="http://schemas.microsoft.com/office/drawing/2014/main" id="{411D3283-E59E-4209-18D4-4DE6A354C2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32" y="2392"/>
                <a:ext cx="3784" cy="408"/>
                <a:chOff x="1032" y="2392"/>
                <a:chExt cx="3784" cy="408"/>
              </a:xfrm>
            </p:grpSpPr>
            <p:sp>
              <p:nvSpPr>
                <p:cNvPr id="16421" name="Line 52">
                  <a:extLst>
                    <a:ext uri="{FF2B5EF4-FFF2-40B4-BE49-F238E27FC236}">
                      <a16:creationId xmlns:a16="http://schemas.microsoft.com/office/drawing/2014/main" id="{A0CA8651-1EB9-F62B-2261-558DFD141B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4" y="2392"/>
                  <a:ext cx="0" cy="408"/>
                </a:xfrm>
                <a:prstGeom prst="line">
                  <a:avLst/>
                </a:prstGeom>
                <a:noFill/>
                <a:ln w="28575">
                  <a:solidFill>
                    <a:srgbClr val="990099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2" name="Line 53">
                  <a:extLst>
                    <a:ext uri="{FF2B5EF4-FFF2-40B4-BE49-F238E27FC236}">
                      <a16:creationId xmlns:a16="http://schemas.microsoft.com/office/drawing/2014/main" id="{B3966BD6-1ACF-3D54-1C41-243C80DED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16" y="2392"/>
                  <a:ext cx="0" cy="408"/>
                </a:xfrm>
                <a:prstGeom prst="line">
                  <a:avLst/>
                </a:prstGeom>
                <a:noFill/>
                <a:ln w="28575">
                  <a:solidFill>
                    <a:srgbClr val="990099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3" name="Line 54">
                  <a:extLst>
                    <a:ext uri="{FF2B5EF4-FFF2-40B4-BE49-F238E27FC236}">
                      <a16:creationId xmlns:a16="http://schemas.microsoft.com/office/drawing/2014/main" id="{799F5B59-1788-41D7-7DAB-72D70CE331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32" y="2392"/>
                  <a:ext cx="0" cy="408"/>
                </a:xfrm>
                <a:prstGeom prst="line">
                  <a:avLst/>
                </a:prstGeom>
                <a:noFill/>
                <a:ln w="28575">
                  <a:solidFill>
                    <a:srgbClr val="990099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391" name="Group 44">
                <a:extLst>
                  <a:ext uri="{FF2B5EF4-FFF2-40B4-BE49-F238E27FC236}">
                    <a16:creationId xmlns:a16="http://schemas.microsoft.com/office/drawing/2014/main" id="{AD3416E8-D825-F797-B2A4-A8F0A90687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2" y="1320"/>
                <a:ext cx="3102" cy="552"/>
                <a:chOff x="1352" y="1320"/>
                <a:chExt cx="3102" cy="552"/>
              </a:xfrm>
            </p:grpSpPr>
            <p:sp>
              <p:nvSpPr>
                <p:cNvPr id="16418" name="Line 40">
                  <a:extLst>
                    <a:ext uri="{FF2B5EF4-FFF2-40B4-BE49-F238E27FC236}">
                      <a16:creationId xmlns:a16="http://schemas.microsoft.com/office/drawing/2014/main" id="{BD8F265D-7736-C116-44A9-541CED2010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8" y="1320"/>
                  <a:ext cx="1536" cy="552"/>
                </a:xfrm>
                <a:prstGeom prst="line">
                  <a:avLst/>
                </a:prstGeom>
                <a:noFill/>
                <a:ln w="28575">
                  <a:solidFill>
                    <a:srgbClr val="990099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9" name="Line 39">
                  <a:extLst>
                    <a:ext uri="{FF2B5EF4-FFF2-40B4-BE49-F238E27FC236}">
                      <a16:creationId xmlns:a16="http://schemas.microsoft.com/office/drawing/2014/main" id="{9F9F8CE3-F4EA-9627-E627-7CC2BF7DB0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352" y="1320"/>
                  <a:ext cx="1536" cy="552"/>
                </a:xfrm>
                <a:prstGeom prst="line">
                  <a:avLst/>
                </a:prstGeom>
                <a:noFill/>
                <a:ln w="28575">
                  <a:solidFill>
                    <a:srgbClr val="990099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0" name="Line 38">
                  <a:extLst>
                    <a:ext uri="{FF2B5EF4-FFF2-40B4-BE49-F238E27FC236}">
                      <a16:creationId xmlns:a16="http://schemas.microsoft.com/office/drawing/2014/main" id="{0D16DF28-847F-B7D5-B4D6-C87DD61E0C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6" y="1408"/>
                  <a:ext cx="0" cy="464"/>
                </a:xfrm>
                <a:prstGeom prst="line">
                  <a:avLst/>
                </a:prstGeom>
                <a:noFill/>
                <a:ln w="28575">
                  <a:solidFill>
                    <a:srgbClr val="990099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392" name="Group 19">
                <a:extLst>
                  <a:ext uri="{FF2B5EF4-FFF2-40B4-BE49-F238E27FC236}">
                    <a16:creationId xmlns:a16="http://schemas.microsoft.com/office/drawing/2014/main" id="{2E6AB2E8-DC82-6EAF-E0E3-F6E36D5BF1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671"/>
                <a:ext cx="1240" cy="746"/>
                <a:chOff x="2192" y="967"/>
                <a:chExt cx="1240" cy="746"/>
              </a:xfrm>
            </p:grpSpPr>
            <p:sp>
              <p:nvSpPr>
                <p:cNvPr id="16416" name="AutoShape 3">
                  <a:extLst>
                    <a:ext uri="{FF2B5EF4-FFF2-40B4-BE49-F238E27FC236}">
                      <a16:creationId xmlns:a16="http://schemas.microsoft.com/office/drawing/2014/main" id="{95459089-2088-34F6-A441-5582ECFE09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2" y="967"/>
                  <a:ext cx="1240" cy="746"/>
                </a:xfrm>
                <a:prstGeom prst="bevel">
                  <a:avLst>
                    <a:gd name="adj" fmla="val 12500"/>
                  </a:avLst>
                </a:prstGeom>
                <a:gradFill rotWithShape="0">
                  <a:gsLst>
                    <a:gs pos="0">
                      <a:srgbClr val="CCFFFF"/>
                    </a:gs>
                    <a:gs pos="100000">
                      <a:srgbClr val="99CCFF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16417" name="Text Box 5">
                  <a:extLst>
                    <a:ext uri="{FF2B5EF4-FFF2-40B4-BE49-F238E27FC236}">
                      <a16:creationId xmlns:a16="http://schemas.microsoft.com/office/drawing/2014/main" id="{27592482-1BD6-8426-A39A-33CD8CA548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84" y="1127"/>
                  <a:ext cx="1056" cy="4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lnSpc>
                      <a:spcPct val="80000"/>
                    </a:lnSpc>
                    <a:spcBef>
                      <a:spcPct val="50000"/>
                    </a:spcBef>
                  </a:pPr>
                  <a:r>
                    <a:rPr lang="he-IL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קבוצות עיקריות</a:t>
                  </a:r>
                  <a:endParaRPr lang="en-US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6393" name="Group 49">
                <a:extLst>
                  <a:ext uri="{FF2B5EF4-FFF2-40B4-BE49-F238E27FC236}">
                    <a16:creationId xmlns:a16="http://schemas.microsoft.com/office/drawing/2014/main" id="{0DBD0443-33FC-1EE6-4EC3-DC1BEDCB7C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64" y="2136"/>
                <a:ext cx="2496" cy="0"/>
                <a:chOff x="1664" y="2144"/>
                <a:chExt cx="2496" cy="0"/>
              </a:xfrm>
            </p:grpSpPr>
            <p:sp>
              <p:nvSpPr>
                <p:cNvPr id="16414" name="Line 47">
                  <a:extLst>
                    <a:ext uri="{FF2B5EF4-FFF2-40B4-BE49-F238E27FC236}">
                      <a16:creationId xmlns:a16="http://schemas.microsoft.com/office/drawing/2014/main" id="{70735903-E279-3633-3D6E-59A6F6D4F0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664" y="2144"/>
                  <a:ext cx="624" cy="0"/>
                </a:xfrm>
                <a:prstGeom prst="line">
                  <a:avLst/>
                </a:prstGeom>
                <a:noFill/>
                <a:ln w="28575">
                  <a:solidFill>
                    <a:srgbClr val="990099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5" name="Line 45">
                  <a:extLst>
                    <a:ext uri="{FF2B5EF4-FFF2-40B4-BE49-F238E27FC236}">
                      <a16:creationId xmlns:a16="http://schemas.microsoft.com/office/drawing/2014/main" id="{CCE574E2-912F-1D2E-FDE2-775AC0416E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36" y="2144"/>
                  <a:ext cx="624" cy="0"/>
                </a:xfrm>
                <a:prstGeom prst="line">
                  <a:avLst/>
                </a:prstGeom>
                <a:noFill/>
                <a:ln w="28575">
                  <a:solidFill>
                    <a:srgbClr val="990099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394" name="Group 56">
                <a:extLst>
                  <a:ext uri="{FF2B5EF4-FFF2-40B4-BE49-F238E27FC236}">
                    <a16:creationId xmlns:a16="http://schemas.microsoft.com/office/drawing/2014/main" id="{3E589B9C-C591-E927-34F8-3CF8182C3A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0" y="1875"/>
                <a:ext cx="5032" cy="522"/>
                <a:chOff x="400" y="1875"/>
                <a:chExt cx="5032" cy="522"/>
              </a:xfrm>
            </p:grpSpPr>
            <p:grpSp>
              <p:nvGrpSpPr>
                <p:cNvPr id="16405" name="Group 20">
                  <a:extLst>
                    <a:ext uri="{FF2B5EF4-FFF2-40B4-BE49-F238E27FC236}">
                      <a16:creationId xmlns:a16="http://schemas.microsoft.com/office/drawing/2014/main" id="{7084B74C-2F5E-5D6F-364F-8E7154DD2D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3" y="1875"/>
                  <a:ext cx="1240" cy="522"/>
                  <a:chOff x="2232" y="1983"/>
                  <a:chExt cx="1240" cy="522"/>
                </a:xfrm>
              </p:grpSpPr>
              <p:sp>
                <p:nvSpPr>
                  <p:cNvPr id="16412" name="AutoShape 6">
                    <a:extLst>
                      <a:ext uri="{FF2B5EF4-FFF2-40B4-BE49-F238E27FC236}">
                        <a16:creationId xmlns:a16="http://schemas.microsoft.com/office/drawing/2014/main" id="{377E77AE-2B9C-894F-74ED-BC4D406765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32" y="1983"/>
                    <a:ext cx="1240" cy="522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CCFFFF"/>
                      </a:gs>
                      <a:gs pos="100000">
                        <a:srgbClr val="99CCFF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16413" name="Text Box 7">
                    <a:extLst>
                      <a:ext uri="{FF2B5EF4-FFF2-40B4-BE49-F238E27FC236}">
                        <a16:creationId xmlns:a16="http://schemas.microsoft.com/office/drawing/2014/main" id="{6DDF07D1-5FF8-FCC0-E85B-BAE5EFD0A08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324" y="2123"/>
                    <a:ext cx="1056" cy="2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lnSpc>
                        <a:spcPct val="80000"/>
                      </a:lnSpc>
                      <a:spcBef>
                        <a:spcPct val="50000"/>
                      </a:spcBef>
                    </a:pPr>
                    <a:r>
                      <a:rPr lang="he-IL" altLang="en-US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חד-סוכרים</a:t>
                    </a:r>
                    <a:endParaRPr lang="en-US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6406" name="Group 21">
                  <a:extLst>
                    <a:ext uri="{FF2B5EF4-FFF2-40B4-BE49-F238E27FC236}">
                      <a16:creationId xmlns:a16="http://schemas.microsoft.com/office/drawing/2014/main" id="{E8153C40-79F1-BA48-E355-FF979B39D4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92" y="1875"/>
                  <a:ext cx="1240" cy="522"/>
                  <a:chOff x="3976" y="2047"/>
                  <a:chExt cx="1240" cy="522"/>
                </a:xfrm>
              </p:grpSpPr>
              <p:sp>
                <p:nvSpPr>
                  <p:cNvPr id="16410" name="AutoShape 9">
                    <a:extLst>
                      <a:ext uri="{FF2B5EF4-FFF2-40B4-BE49-F238E27FC236}">
                        <a16:creationId xmlns:a16="http://schemas.microsoft.com/office/drawing/2014/main" id="{96A6E5E2-87B7-88AB-783C-2CF73B8FED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76" y="2047"/>
                    <a:ext cx="1240" cy="522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CCFFFF"/>
                      </a:gs>
                      <a:gs pos="100000">
                        <a:srgbClr val="99CCFF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16411" name="Text Box 10">
                    <a:extLst>
                      <a:ext uri="{FF2B5EF4-FFF2-40B4-BE49-F238E27FC236}">
                        <a16:creationId xmlns:a16="http://schemas.microsoft.com/office/drawing/2014/main" id="{EA6ADF8E-5F8A-C4A2-F2B9-E9AAEC94F0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68" y="2187"/>
                    <a:ext cx="1056" cy="2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lnSpc>
                        <a:spcPct val="80000"/>
                      </a:lnSpc>
                      <a:spcBef>
                        <a:spcPct val="50000"/>
                      </a:spcBef>
                    </a:pPr>
                    <a:r>
                      <a:rPr lang="he-IL" altLang="en-US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רב-סוכרים</a:t>
                    </a:r>
                    <a:endParaRPr lang="en-US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6407" name="Group 22">
                  <a:extLst>
                    <a:ext uri="{FF2B5EF4-FFF2-40B4-BE49-F238E27FC236}">
                      <a16:creationId xmlns:a16="http://schemas.microsoft.com/office/drawing/2014/main" id="{1CC23399-0FEB-04D0-3472-98B32576D6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0" y="1875"/>
                  <a:ext cx="1240" cy="522"/>
                  <a:chOff x="672" y="2071"/>
                  <a:chExt cx="1240" cy="522"/>
                </a:xfrm>
              </p:grpSpPr>
              <p:sp>
                <p:nvSpPr>
                  <p:cNvPr id="16408" name="AutoShape 11">
                    <a:extLst>
                      <a:ext uri="{FF2B5EF4-FFF2-40B4-BE49-F238E27FC236}">
                        <a16:creationId xmlns:a16="http://schemas.microsoft.com/office/drawing/2014/main" id="{8C65BD68-B9C7-41E2-928F-C8ACE140C8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2" y="2071"/>
                    <a:ext cx="1240" cy="522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CCFFFF"/>
                      </a:gs>
                      <a:gs pos="100000">
                        <a:srgbClr val="99CCFF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16409" name="Text Box 12">
                    <a:extLst>
                      <a:ext uri="{FF2B5EF4-FFF2-40B4-BE49-F238E27FC236}">
                        <a16:creationId xmlns:a16="http://schemas.microsoft.com/office/drawing/2014/main" id="{DF35220C-420F-CC29-87CB-87AB7349BCB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64" y="2211"/>
                    <a:ext cx="1056" cy="2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lnSpc>
                        <a:spcPct val="80000"/>
                      </a:lnSpc>
                      <a:spcBef>
                        <a:spcPct val="50000"/>
                      </a:spcBef>
                    </a:pPr>
                    <a:r>
                      <a:rPr lang="he-IL" altLang="en-US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דו-סוכרים</a:t>
                    </a:r>
                    <a:endParaRPr lang="en-US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6395" name="Group 64">
                <a:extLst>
                  <a:ext uri="{FF2B5EF4-FFF2-40B4-BE49-F238E27FC236}">
                    <a16:creationId xmlns:a16="http://schemas.microsoft.com/office/drawing/2014/main" id="{AB619891-88B8-486D-F5A9-B4508209FA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0" y="2807"/>
                <a:ext cx="4872" cy="1018"/>
                <a:chOff x="480" y="2807"/>
                <a:chExt cx="4872" cy="1018"/>
              </a:xfrm>
            </p:grpSpPr>
            <p:grpSp>
              <p:nvGrpSpPr>
                <p:cNvPr id="16396" name="Group 63">
                  <a:extLst>
                    <a:ext uri="{FF2B5EF4-FFF2-40B4-BE49-F238E27FC236}">
                      <a16:creationId xmlns:a16="http://schemas.microsoft.com/office/drawing/2014/main" id="{24B8019D-554A-8A98-3E29-66FF6A085B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80" y="2807"/>
                  <a:ext cx="1080" cy="1018"/>
                  <a:chOff x="480" y="2807"/>
                  <a:chExt cx="1080" cy="1018"/>
                </a:xfrm>
              </p:grpSpPr>
              <p:sp>
                <p:nvSpPr>
                  <p:cNvPr id="16403" name="AutoShape 24">
                    <a:extLst>
                      <a:ext uri="{FF2B5EF4-FFF2-40B4-BE49-F238E27FC236}">
                        <a16:creationId xmlns:a16="http://schemas.microsoft.com/office/drawing/2014/main" id="{30C6F27A-AF4D-710E-C96E-472B70684E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0" y="2807"/>
                    <a:ext cx="1080" cy="1018"/>
                  </a:xfrm>
                  <a:prstGeom prst="bevel">
                    <a:avLst>
                      <a:gd name="adj" fmla="val 8199"/>
                    </a:avLst>
                  </a:prstGeom>
                  <a:gradFill rotWithShape="0">
                    <a:gsLst>
                      <a:gs pos="0">
                        <a:srgbClr val="CCCCFF"/>
                      </a:gs>
                      <a:gs pos="100000">
                        <a:srgbClr val="D0A1FF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16404" name="Text Box 16">
                    <a:extLst>
                      <a:ext uri="{FF2B5EF4-FFF2-40B4-BE49-F238E27FC236}">
                        <a16:creationId xmlns:a16="http://schemas.microsoft.com/office/drawing/2014/main" id="{2B6AFB58-2763-EED1-339C-D1AB0A503E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92" y="2893"/>
                    <a:ext cx="1056" cy="8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דוגמאות:</a:t>
                    </a:r>
                  </a:p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סוכרוז</a:t>
                    </a:r>
                  </a:p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מלטוז</a:t>
                    </a:r>
                  </a:p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צלוביוז</a:t>
                    </a:r>
                    <a:endParaRPr lang="en-US" altLang="en-US" sz="2000">
                      <a:solidFill>
                        <a:srgbClr val="660066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6397" name="Group 62">
                  <a:extLst>
                    <a:ext uri="{FF2B5EF4-FFF2-40B4-BE49-F238E27FC236}">
                      <a16:creationId xmlns:a16="http://schemas.microsoft.com/office/drawing/2014/main" id="{D70066A0-82FE-B176-A7C6-659813B2F1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69" y="2807"/>
                  <a:ext cx="1080" cy="1018"/>
                  <a:chOff x="2369" y="2807"/>
                  <a:chExt cx="1080" cy="1018"/>
                </a:xfrm>
              </p:grpSpPr>
              <p:sp>
                <p:nvSpPr>
                  <p:cNvPr id="16401" name="AutoShape 23">
                    <a:extLst>
                      <a:ext uri="{FF2B5EF4-FFF2-40B4-BE49-F238E27FC236}">
                        <a16:creationId xmlns:a16="http://schemas.microsoft.com/office/drawing/2014/main" id="{4D715F14-E939-62FF-E37C-ED36AB9738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9" y="2807"/>
                    <a:ext cx="1080" cy="1018"/>
                  </a:xfrm>
                  <a:prstGeom prst="bevel">
                    <a:avLst>
                      <a:gd name="adj" fmla="val 8199"/>
                    </a:avLst>
                  </a:prstGeom>
                  <a:gradFill rotWithShape="0">
                    <a:gsLst>
                      <a:gs pos="0">
                        <a:srgbClr val="CCCCFF"/>
                      </a:gs>
                      <a:gs pos="100000">
                        <a:srgbClr val="D0A1FF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16402" name="Text Box 59">
                    <a:extLst>
                      <a:ext uri="{FF2B5EF4-FFF2-40B4-BE49-F238E27FC236}">
                        <a16:creationId xmlns:a16="http://schemas.microsoft.com/office/drawing/2014/main" id="{71500E6A-B57B-2B67-C412-6E111187B1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382" y="2893"/>
                    <a:ext cx="1056" cy="8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דוגמאות:</a:t>
                    </a:r>
                  </a:p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גלוקוז</a:t>
                    </a:r>
                  </a:p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פרוקטוז</a:t>
                    </a:r>
                  </a:p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גלקטוז</a:t>
                    </a:r>
                    <a:endParaRPr lang="en-US" altLang="en-US" sz="2000">
                      <a:solidFill>
                        <a:srgbClr val="660066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6398" name="Group 61">
                  <a:extLst>
                    <a:ext uri="{FF2B5EF4-FFF2-40B4-BE49-F238E27FC236}">
                      <a16:creationId xmlns:a16="http://schemas.microsoft.com/office/drawing/2014/main" id="{B1AC3882-8601-D91F-4A30-05B33D74CD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272" y="2807"/>
                  <a:ext cx="1080" cy="1018"/>
                  <a:chOff x="4272" y="2807"/>
                  <a:chExt cx="1080" cy="1018"/>
                </a:xfrm>
              </p:grpSpPr>
              <p:sp>
                <p:nvSpPr>
                  <p:cNvPr id="16399" name="AutoShape 17">
                    <a:extLst>
                      <a:ext uri="{FF2B5EF4-FFF2-40B4-BE49-F238E27FC236}">
                        <a16:creationId xmlns:a16="http://schemas.microsoft.com/office/drawing/2014/main" id="{82D2DD39-D5C3-DD81-D6F3-74D94E5D6C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72" y="2807"/>
                    <a:ext cx="1080" cy="1018"/>
                  </a:xfrm>
                  <a:prstGeom prst="bevel">
                    <a:avLst>
                      <a:gd name="adj" fmla="val 8199"/>
                    </a:avLst>
                  </a:prstGeom>
                  <a:gradFill rotWithShape="0">
                    <a:gsLst>
                      <a:gs pos="0">
                        <a:srgbClr val="CCCCFF"/>
                      </a:gs>
                      <a:gs pos="100000">
                        <a:srgbClr val="D0A1FF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16400" name="Text Box 60">
                    <a:extLst>
                      <a:ext uri="{FF2B5EF4-FFF2-40B4-BE49-F238E27FC236}">
                        <a16:creationId xmlns:a16="http://schemas.microsoft.com/office/drawing/2014/main" id="{29D9D205-1E2C-9462-667E-12C62B0D54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84" y="2893"/>
                    <a:ext cx="1056" cy="8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דוגמאות:</a:t>
                    </a:r>
                  </a:p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תאית</a:t>
                    </a:r>
                  </a:p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עמילן</a:t>
                    </a:r>
                  </a:p>
                  <a:p>
                    <a:pPr algn="ctr" eaLnBrk="1" hangingPunct="1">
                      <a:lnSpc>
                        <a:spcPct val="65000"/>
                      </a:lnSpc>
                      <a:spcBef>
                        <a:spcPct val="50000"/>
                      </a:spcBef>
                    </a:pPr>
                    <a:r>
                      <a:rPr lang="he-IL" altLang="en-US" sz="2000">
                        <a:solidFill>
                          <a:srgbClr val="6600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גליקוגן</a:t>
                    </a:r>
                    <a:endParaRPr lang="en-US" altLang="en-US" sz="2000">
                      <a:solidFill>
                        <a:srgbClr val="660066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sp>
          <p:nvSpPr>
            <p:cNvPr id="16388" name="Text Box 66">
              <a:extLst>
                <a:ext uri="{FF2B5EF4-FFF2-40B4-BE49-F238E27FC236}">
                  <a16:creationId xmlns:a16="http://schemas.microsoft.com/office/drawing/2014/main" id="{AB2D546F-C7F7-25FA-A9ED-606EA8B8E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" y="3920"/>
              <a:ext cx="531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2000" i="1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דו-סוכרים ורב-סוכרים מורכבים מיחידות של חד-סוכרים</a:t>
              </a:r>
              <a:endParaRPr lang="en-US" altLang="en-US" sz="2000" i="1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F7635BD-E718-A1D8-454C-1320AC3D09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150" y="157164"/>
            <a:ext cx="7772400" cy="1143000"/>
          </a:xfrm>
        </p:spPr>
        <p:txBody>
          <a:bodyPr/>
          <a:lstStyle/>
          <a:p>
            <a:r>
              <a:rPr lang="he-IL" sz="4400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71842" dir="2700000" algn="ctr" rotWithShape="0">
                    <a:srgbClr val="FF99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קבוצות </a:t>
            </a:r>
            <a:r>
              <a:rPr lang="he-IL" sz="4400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71842" dir="2700000" algn="ctr" rotWithShape="0">
                    <a:srgbClr val="FF99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עקריות</a:t>
            </a:r>
            <a:r>
              <a:rPr lang="he-IL" sz="4400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71842" dir="2700000" algn="ctr" rotWithShape="0">
                    <a:srgbClr val="FF99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בסוכרים</a:t>
            </a:r>
            <a:br>
              <a:rPr lang="en-US" sz="4400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71842" dir="2700000" algn="ctr" rotWithShape="0">
                    <a:srgbClr val="FF99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925250-56A5-6A25-A693-FC6FD9D1B7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 sz="4400" i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 panose="020B0604020202020204" pitchFamily="34" charset="0"/>
                <a:cs typeface="Arial" panose="020B0604020202020204" pitchFamily="34" charset="0"/>
              </a:rPr>
              <a:t>חד-סוכרים</a:t>
            </a:r>
            <a:endParaRPr lang="en-US" dirty="0"/>
          </a:p>
        </p:txBody>
      </p:sp>
      <p:grpSp>
        <p:nvGrpSpPr>
          <p:cNvPr id="17410" name="Group 67" descr="קבוצות פונקיונליות ">
            <a:extLst>
              <a:ext uri="{FF2B5EF4-FFF2-40B4-BE49-F238E27FC236}">
                <a16:creationId xmlns:a16="http://schemas.microsoft.com/office/drawing/2014/main" id="{F107C9FF-C31A-4ECB-9AFF-52AF6B398C4F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2273300"/>
            <a:ext cx="7934325" cy="3800475"/>
            <a:chOff x="288" y="1432"/>
            <a:chExt cx="4998" cy="2394"/>
          </a:xfrm>
        </p:grpSpPr>
        <p:sp>
          <p:nvSpPr>
            <p:cNvPr id="8201" name="Rectangle 9">
              <a:extLst>
                <a:ext uri="{FF2B5EF4-FFF2-40B4-BE49-F238E27FC236}">
                  <a16:creationId xmlns:a16="http://schemas.microsoft.com/office/drawing/2014/main" id="{A76275A1-51D6-BEA8-F352-5EDF2EFF5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432"/>
              <a:ext cx="4328" cy="10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50000"/>
                </a:spcBef>
                <a:buClr>
                  <a:srgbClr val="FF0000"/>
                </a:buClr>
                <a:buFontTx/>
                <a:buChar char="•"/>
                <a:defRPr/>
              </a:pPr>
              <a:r>
                <a:rPr lang="he-IL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rPr>
                <a:t>הנוסחה האמפירית של חד-סוכרים </a:t>
              </a:r>
              <a:r>
                <a:rPr lang="en-US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rPr>
                <a:t>(CH</a:t>
              </a:r>
              <a:r>
                <a:rPr lang="en-US" baseline="-25000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  <a:r>
                <a:rPr lang="en-US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rPr>
                <a:t>O)</a:t>
              </a:r>
              <a:r>
                <a:rPr lang="en-US" baseline="-25000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rPr>
                <a:t>n</a:t>
              </a:r>
              <a:r>
                <a:rPr lang="ru-RU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rPr>
                <a:t> </a:t>
              </a:r>
              <a:r>
                <a:rPr lang="he-IL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rPr>
                <a:t> </a:t>
              </a:r>
            </a:p>
            <a:p>
              <a:pPr marL="342900" indent="-342900">
                <a:spcBef>
                  <a:spcPct val="50000"/>
                </a:spcBef>
                <a:buClr>
                  <a:srgbClr val="FF0000"/>
                </a:buClr>
                <a:buFontTx/>
                <a:buChar char="•"/>
                <a:defRPr/>
              </a:pPr>
              <a:r>
                <a:rPr lang="he-IL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rPr>
                <a:t>החד-סוכרים הם רב כוהלים המכילים גם קבוצה</a:t>
              </a:r>
            </a:p>
            <a:p>
              <a:pPr marL="342900" indent="-342900">
                <a:spcBef>
                  <a:spcPct val="50000"/>
                </a:spcBef>
                <a:buClr>
                  <a:srgbClr val="FF0000"/>
                </a:buClr>
                <a:defRPr/>
              </a:pPr>
              <a:r>
                <a:rPr lang="he-IL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rPr>
                <a:t>    קרבונילית: אלדהיד או קטון.</a:t>
              </a:r>
              <a:endParaRPr lang="en-US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413" name="Group 66">
              <a:extLst>
                <a:ext uri="{FF2B5EF4-FFF2-40B4-BE49-F238E27FC236}">
                  <a16:creationId xmlns:a16="http://schemas.microsoft.com/office/drawing/2014/main" id="{2E01B62C-F7A1-E716-42AC-19A5F1C05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2311"/>
              <a:ext cx="4998" cy="1515"/>
              <a:chOff x="288" y="2311"/>
              <a:chExt cx="4998" cy="1515"/>
            </a:xfrm>
          </p:grpSpPr>
          <p:grpSp>
            <p:nvGrpSpPr>
              <p:cNvPr id="17414" name="Group 27">
                <a:extLst>
                  <a:ext uri="{FF2B5EF4-FFF2-40B4-BE49-F238E27FC236}">
                    <a16:creationId xmlns:a16="http://schemas.microsoft.com/office/drawing/2014/main" id="{1E8D6794-ABED-DE14-3E77-AF12B1E35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64" y="2711"/>
                <a:ext cx="1321" cy="860"/>
                <a:chOff x="3176" y="2591"/>
                <a:chExt cx="1321" cy="860"/>
              </a:xfrm>
            </p:grpSpPr>
            <p:grpSp>
              <p:nvGrpSpPr>
                <p:cNvPr id="17430" name="Group 26">
                  <a:extLst>
                    <a:ext uri="{FF2B5EF4-FFF2-40B4-BE49-F238E27FC236}">
                      <a16:creationId xmlns:a16="http://schemas.microsoft.com/office/drawing/2014/main" id="{2C789D09-58FA-9EF7-0F57-AA78749667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62" y="2591"/>
                  <a:ext cx="1035" cy="860"/>
                  <a:chOff x="3462" y="2591"/>
                  <a:chExt cx="1035" cy="860"/>
                </a:xfrm>
              </p:grpSpPr>
              <p:sp>
                <p:nvSpPr>
                  <p:cNvPr id="17432" name="Line 5">
                    <a:extLst>
                      <a:ext uri="{FF2B5EF4-FFF2-40B4-BE49-F238E27FC236}">
                        <a16:creationId xmlns:a16="http://schemas.microsoft.com/office/drawing/2014/main" id="{065B787C-E15A-D746-AEA3-95864100D2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8" y="3154"/>
                    <a:ext cx="223" cy="89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7433" name="Group 6">
                    <a:extLst>
                      <a:ext uri="{FF2B5EF4-FFF2-40B4-BE49-F238E27FC236}">
                        <a16:creationId xmlns:a16="http://schemas.microsoft.com/office/drawing/2014/main" id="{CED84FB3-8B85-55BB-74BF-8B91B4AAC6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688" y="2903"/>
                    <a:ext cx="327" cy="172"/>
                    <a:chOff x="2727" y="406"/>
                    <a:chExt cx="271" cy="134"/>
                  </a:xfrm>
                </p:grpSpPr>
                <p:sp>
                  <p:nvSpPr>
                    <p:cNvPr id="17437" name="Line 7">
                      <a:extLst>
                        <a:ext uri="{FF2B5EF4-FFF2-40B4-BE49-F238E27FC236}">
                          <a16:creationId xmlns:a16="http://schemas.microsoft.com/office/drawing/2014/main" id="{7431F4A0-4429-E2A7-9872-573B4652322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7" y="466"/>
                      <a:ext cx="271" cy="74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38" name="Line 8">
                      <a:extLst>
                        <a:ext uri="{FF2B5EF4-FFF2-40B4-BE49-F238E27FC236}">
                          <a16:creationId xmlns:a16="http://schemas.microsoft.com/office/drawing/2014/main" id="{3C9795EB-081A-6BBD-4EB0-179C8C321F0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7" y="406"/>
                      <a:ext cx="271" cy="74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434" name="Text Box 9">
                    <a:extLst>
                      <a:ext uri="{FF2B5EF4-FFF2-40B4-BE49-F238E27FC236}">
                        <a16:creationId xmlns:a16="http://schemas.microsoft.com/office/drawing/2014/main" id="{FE37EEB8-FB4B-E81F-69D6-4FFEC87238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969" y="2591"/>
                    <a:ext cx="528" cy="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lnSpc>
                        <a:spcPct val="180000"/>
                      </a:lnSpc>
                      <a:spcBef>
                        <a:spcPct val="50000"/>
                      </a:spcBef>
                    </a:pPr>
                    <a:r>
                      <a:rPr lang="en-US" altLang="en-US" sz="28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</a:t>
                    </a:r>
                    <a:endParaRPr lang="en-US" altLang="en-US" sz="28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endParaRPr>
                  </a:p>
                </p:txBody>
              </p:sp>
              <p:sp>
                <p:nvSpPr>
                  <p:cNvPr id="17435" name="Text Box 10">
                    <a:extLst>
                      <a:ext uri="{FF2B5EF4-FFF2-40B4-BE49-F238E27FC236}">
                        <a16:creationId xmlns:a16="http://schemas.microsoft.com/office/drawing/2014/main" id="{58AA71FD-6A40-1C71-5719-6EE608E83A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78" y="2909"/>
                    <a:ext cx="528" cy="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lnSpc>
                        <a:spcPct val="180000"/>
                      </a:lnSpc>
                      <a:spcBef>
                        <a:spcPct val="50000"/>
                      </a:spcBef>
                    </a:pPr>
                    <a:r>
                      <a:rPr lang="en-US" altLang="en-US" sz="2800">
                        <a:solidFill>
                          <a:srgbClr val="800000"/>
                        </a:solidFill>
                        <a:latin typeface="Arial" panose="020B0604020202020204" pitchFamily="34" charset="0"/>
                        <a:cs typeface="Arial (Hebrew)" pitchFamily="42" charset="0"/>
                      </a:rPr>
                      <a:t>H</a:t>
                    </a:r>
                  </a:p>
                </p:txBody>
              </p:sp>
              <p:sp>
                <p:nvSpPr>
                  <p:cNvPr id="17436" name="Text Box 11">
                    <a:extLst>
                      <a:ext uri="{FF2B5EF4-FFF2-40B4-BE49-F238E27FC236}">
                        <a16:creationId xmlns:a16="http://schemas.microsoft.com/office/drawing/2014/main" id="{4CACEC4B-0740-F895-E4BC-E98371610B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462" y="2749"/>
                    <a:ext cx="528" cy="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lnSpc>
                        <a:spcPct val="180000"/>
                      </a:lnSpc>
                      <a:spcBef>
                        <a:spcPct val="50000"/>
                      </a:spcBef>
                    </a:pPr>
                    <a:r>
                      <a:rPr lang="en-US" altLang="en-US" sz="2800">
                        <a:latin typeface="Arial" panose="020B0604020202020204" pitchFamily="34" charset="0"/>
                        <a:cs typeface="Arial (Hebrew)" pitchFamily="42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17431" name="Line 17">
                  <a:extLst>
                    <a:ext uri="{FF2B5EF4-FFF2-40B4-BE49-F238E27FC236}">
                      <a16:creationId xmlns:a16="http://schemas.microsoft.com/office/drawing/2014/main" id="{E12F230D-4099-B030-39A7-451AA83341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6" y="3103"/>
                  <a:ext cx="315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7415" name="Group 54">
                <a:extLst>
                  <a:ext uri="{FF2B5EF4-FFF2-40B4-BE49-F238E27FC236}">
                    <a16:creationId xmlns:a16="http://schemas.microsoft.com/office/drawing/2014/main" id="{81DCA47D-4584-CB12-B50A-E869967A7A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66" y="2725"/>
                <a:ext cx="1220" cy="742"/>
                <a:chOff x="346" y="2637"/>
                <a:chExt cx="1220" cy="742"/>
              </a:xfrm>
            </p:grpSpPr>
            <p:sp>
              <p:nvSpPr>
                <p:cNvPr id="17425" name="Text Box 36">
                  <a:extLst>
                    <a:ext uri="{FF2B5EF4-FFF2-40B4-BE49-F238E27FC236}">
                      <a16:creationId xmlns:a16="http://schemas.microsoft.com/office/drawing/2014/main" id="{DEEA4AC1-B4FA-DB19-84E8-F8D53667B1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38" y="2837"/>
                  <a:ext cx="528" cy="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H</a:t>
                  </a:r>
                </a:p>
              </p:txBody>
            </p:sp>
            <p:grpSp>
              <p:nvGrpSpPr>
                <p:cNvPr id="17426" name="Group 53">
                  <a:extLst>
                    <a:ext uri="{FF2B5EF4-FFF2-40B4-BE49-F238E27FC236}">
                      <a16:creationId xmlns:a16="http://schemas.microsoft.com/office/drawing/2014/main" id="{C2B36AC4-A829-7E0A-5E88-CC0FE53E0B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6" y="2637"/>
                  <a:ext cx="820" cy="542"/>
                  <a:chOff x="346" y="2637"/>
                  <a:chExt cx="820" cy="542"/>
                </a:xfrm>
              </p:grpSpPr>
              <p:sp>
                <p:nvSpPr>
                  <p:cNvPr id="17427" name="Line 24">
                    <a:extLst>
                      <a:ext uri="{FF2B5EF4-FFF2-40B4-BE49-F238E27FC236}">
                        <a16:creationId xmlns:a16="http://schemas.microsoft.com/office/drawing/2014/main" id="{2B477735-BCF4-548B-B625-D6A63C27B3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-2143930">
                    <a:off x="346" y="3139"/>
                    <a:ext cx="395" cy="1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8" name="Line 51">
                    <a:extLst>
                      <a:ext uri="{FF2B5EF4-FFF2-40B4-BE49-F238E27FC236}">
                        <a16:creationId xmlns:a16="http://schemas.microsoft.com/office/drawing/2014/main" id="{6C475655-72CF-A322-F7C3-F6346EE168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2143930" flipH="1">
                    <a:off x="830" y="3093"/>
                    <a:ext cx="275" cy="4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9" name="Text Box 52">
                    <a:extLst>
                      <a:ext uri="{FF2B5EF4-FFF2-40B4-BE49-F238E27FC236}">
                        <a16:creationId xmlns:a16="http://schemas.microsoft.com/office/drawing/2014/main" id="{1AF1EB60-A8D5-47B8-4879-12BBC9BA1A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8" y="2637"/>
                    <a:ext cx="528" cy="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lnSpc>
                        <a:spcPct val="180000"/>
                      </a:lnSpc>
                      <a:spcBef>
                        <a:spcPct val="50000"/>
                      </a:spcBef>
                    </a:pPr>
                    <a:r>
                      <a:rPr lang="en-US" altLang="en-US" sz="28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 (Hebrew)" pitchFamily="42" charset="0"/>
                      </a:rPr>
                      <a:t>O</a:t>
                    </a:r>
                  </a:p>
                </p:txBody>
              </p:sp>
            </p:grpSp>
          </p:grpSp>
          <p:grpSp>
            <p:nvGrpSpPr>
              <p:cNvPr id="17416" name="Group 62">
                <a:extLst>
                  <a:ext uri="{FF2B5EF4-FFF2-40B4-BE49-F238E27FC236}">
                    <a16:creationId xmlns:a16="http://schemas.microsoft.com/office/drawing/2014/main" id="{62FEA2CF-DE33-DBA2-D87F-5FC3198B76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0" y="2311"/>
                <a:ext cx="883" cy="1108"/>
                <a:chOff x="570" y="2335"/>
                <a:chExt cx="883" cy="1108"/>
              </a:xfrm>
            </p:grpSpPr>
            <p:sp>
              <p:nvSpPr>
                <p:cNvPr id="17418" name="Text Box 35">
                  <a:extLst>
                    <a:ext uri="{FF2B5EF4-FFF2-40B4-BE49-F238E27FC236}">
                      <a16:creationId xmlns:a16="http://schemas.microsoft.com/office/drawing/2014/main" id="{5D093232-47C1-F08E-63FF-AE406A0565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3" y="2335"/>
                  <a:ext cx="528" cy="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</a:t>
                  </a:r>
                  <a:endParaRPr lang="en-US" altLang="en-US" sz="28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endParaRPr>
                </a:p>
              </p:txBody>
            </p:sp>
            <p:sp>
              <p:nvSpPr>
                <p:cNvPr id="17419" name="Text Box 37">
                  <a:extLst>
                    <a:ext uri="{FF2B5EF4-FFF2-40B4-BE49-F238E27FC236}">
                      <a16:creationId xmlns:a16="http://schemas.microsoft.com/office/drawing/2014/main" id="{E76F39A1-ABD2-FF40-B372-EA1AEC114D0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0" y="2901"/>
                  <a:ext cx="528" cy="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latin typeface="Arial" panose="020B0604020202020204" pitchFamily="34" charset="0"/>
                      <a:cs typeface="Arial (Hebrew)" pitchFamily="42" charset="0"/>
                    </a:rPr>
                    <a:t>C</a:t>
                  </a:r>
                </a:p>
              </p:txBody>
            </p:sp>
            <p:grpSp>
              <p:nvGrpSpPr>
                <p:cNvPr id="17420" name="Group 42">
                  <a:extLst>
                    <a:ext uri="{FF2B5EF4-FFF2-40B4-BE49-F238E27FC236}">
                      <a16:creationId xmlns:a16="http://schemas.microsoft.com/office/drawing/2014/main" id="{033E2E73-F8A8-EF52-74C5-EF0AFB280B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8" y="2785"/>
                  <a:ext cx="72" cy="339"/>
                  <a:chOff x="3248" y="3137"/>
                  <a:chExt cx="72" cy="395"/>
                </a:xfrm>
              </p:grpSpPr>
              <p:sp>
                <p:nvSpPr>
                  <p:cNvPr id="17423" name="Line 28">
                    <a:extLst>
                      <a:ext uri="{FF2B5EF4-FFF2-40B4-BE49-F238E27FC236}">
                        <a16:creationId xmlns:a16="http://schemas.microsoft.com/office/drawing/2014/main" id="{6497F913-68CD-10C8-68F7-75623ADCD5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3050" y="3335"/>
                    <a:ext cx="395" cy="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4" name="Line 41">
                    <a:extLst>
                      <a:ext uri="{FF2B5EF4-FFF2-40B4-BE49-F238E27FC236}">
                        <a16:creationId xmlns:a16="http://schemas.microsoft.com/office/drawing/2014/main" id="{B28BD688-87BA-8BC0-411C-676C928641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3122" y="3335"/>
                    <a:ext cx="395" cy="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421" name="Line 58">
                  <a:extLst>
                    <a:ext uri="{FF2B5EF4-FFF2-40B4-BE49-F238E27FC236}">
                      <a16:creationId xmlns:a16="http://schemas.microsoft.com/office/drawing/2014/main" id="{0B59B21F-3EAA-6811-9E66-46286A6D76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2143930">
                  <a:off x="570" y="3411"/>
                  <a:ext cx="395" cy="1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2" name="Line 61">
                  <a:extLst>
                    <a:ext uri="{FF2B5EF4-FFF2-40B4-BE49-F238E27FC236}">
                      <a16:creationId xmlns:a16="http://schemas.microsoft.com/office/drawing/2014/main" id="{1D09D28C-EBF2-50A7-2479-A5B8A65703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143930" flipH="1">
                  <a:off x="1058" y="3411"/>
                  <a:ext cx="395" cy="1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4335" name="Text Box 63">
                <a:extLst>
                  <a:ext uri="{FF2B5EF4-FFF2-40B4-BE49-F238E27FC236}">
                    <a16:creationId xmlns:a16="http://schemas.microsoft.com/office/drawing/2014/main" id="{A5A00092-4785-4C6B-7C98-FE58FB20BB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8" y="3576"/>
                <a:ext cx="4792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he-IL" sz="2000">
                    <a:solidFill>
                      <a:srgbClr val="000066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itchFamily="34" charset="0"/>
                    <a:cs typeface="Arial" pitchFamily="34" charset="0"/>
                  </a:rPr>
                  <a:t>קבוצה כוהלית                   קבוצת אלדהיד                      קבוצת קטון</a:t>
                </a:r>
                <a:endParaRPr lang="en-US" sz="2000">
                  <a:solidFill>
                    <a:srgbClr val="0000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A2FF3AD3-29F7-F508-C253-FB36F3B6A70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2928938" y="430213"/>
            <a:ext cx="3335337" cy="814387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ערך </a:t>
            </a:r>
            <a:r>
              <a:rPr kumimoji="0" lang="he-IL" altLang="en-US" sz="3600" b="1" i="1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גליקמי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853A00D8-D0A8-8C94-64BD-2C061626C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8" y="1611313"/>
            <a:ext cx="8394700" cy="431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20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he-IL" altLang="en-US">
                <a:solidFill>
                  <a:srgbClr val="CC00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ערך גליקמי</a:t>
            </a: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הוא </a:t>
            </a: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מדד להשפעת פחמימות על רמת הגלוקוז בדם.</a:t>
            </a:r>
          </a:p>
          <a:p>
            <a:pPr eaLnBrk="1" hangingPunct="1">
              <a:lnSpc>
                <a:spcPct val="120000"/>
              </a:lnSpc>
              <a:spcBef>
                <a:spcPct val="20000"/>
              </a:spcBef>
              <a:buFont typeface="Wingdings" panose="05000000000000000000" pitchFamily="2" charset="2"/>
              <a:buNone/>
            </a:pPr>
            <a:endParaRPr lang="he-IL" altLang="en-US" sz="100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he-IL" altLang="en-US">
                <a:solidFill>
                  <a:srgbClr val="CC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סוכר בעל ערך גליקמי גבוה</a:t>
            </a: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מעלה במהירות ובמידה רבה את רמת הגלוקוז בדם:</a:t>
            </a:r>
          </a:p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גלוקוז - נספג במהירות</a:t>
            </a:r>
          </a:p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סוכר שהופך במהירות לגלוקוז </a:t>
            </a:r>
          </a:p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endParaRPr lang="he-IL" altLang="en-US" sz="100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</a:t>
            </a: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ככל שהערך הגליקמי של הפחמימה נמוך יותר, כך היא טובה</a:t>
            </a:r>
          </a:p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יותר לבריאות.</a:t>
            </a:r>
            <a:endParaRPr lang="en-US" altLang="en-US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Text Box 1083">
            <a:extLst>
              <a:ext uri="{FF2B5EF4-FFF2-40B4-BE49-F238E27FC236}">
                <a16:creationId xmlns:a16="http://schemas.microsoft.com/office/drawing/2014/main" id="{97666ACE-2B61-3AA9-B3CB-5CE58FCDB866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676650" y="381000"/>
            <a:ext cx="1663700" cy="64135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גלוקוז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460" name="Text Box 1084">
            <a:extLst>
              <a:ext uri="{FF2B5EF4-FFF2-40B4-BE49-F238E27FC236}">
                <a16:creationId xmlns:a16="http://schemas.microsoft.com/office/drawing/2014/main" id="{9A518739-0CF9-8572-C7E3-FE8B2BA2C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00" y="1079500"/>
            <a:ext cx="1778000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800" baseline="-25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altLang="en-US" sz="2800" baseline="-25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altLang="en-US" sz="2800" baseline="-25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algn="ctr" rtl="0" eaLnBrk="1" hangingPunct="1">
              <a:spcBef>
                <a:spcPct val="50000"/>
              </a:spcBef>
            </a:pPr>
            <a:endParaRPr lang="en-US" altLang="en-US" sz="80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458" name="Rectangle 3">
            <a:extLst>
              <a:ext uri="{FF2B5EF4-FFF2-40B4-BE49-F238E27FC236}">
                <a16:creationId xmlns:a16="http://schemas.microsoft.com/office/drawing/2014/main" id="{E8F7033E-EF5B-E092-5171-553554ADA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2271713"/>
            <a:ext cx="8229600" cy="172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 sz="28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חד סוכר הנפוץ ביותר בטבע</a:t>
            </a:r>
          </a:p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he-IL" altLang="en-US" sz="28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מקור אנרגיה עיקרי לצמחים ולבעלי חיים</a:t>
            </a:r>
          </a:p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he-IL" altLang="en-US" sz="28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מופק על ידי צמחים בתהליך פוטוסינתזה:</a:t>
            </a:r>
            <a:endParaRPr lang="en-US" altLang="en-US" sz="28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461" name="Text Box 1085">
            <a:extLst>
              <a:ext uri="{FF2B5EF4-FFF2-40B4-BE49-F238E27FC236}">
                <a16:creationId xmlns:a16="http://schemas.microsoft.com/office/drawing/2014/main" id="{473EF766-E26D-7BD0-B049-3917D2D40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2200" y="4521200"/>
            <a:ext cx="7353300" cy="116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l" rtl="0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</a:rPr>
              <a:t>6CO</a:t>
            </a:r>
            <a:r>
              <a:rPr lang="en-US" altLang="en-US" sz="2800" baseline="-25000">
                <a:solidFill>
                  <a:srgbClr val="000066"/>
                </a:solidFill>
                <a:cs typeface="Times New Roman" panose="02020603050405020304" pitchFamily="18" charset="0"/>
              </a:rPr>
              <a:t>2(g)</a:t>
            </a: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</a:rPr>
              <a:t>  +  6H</a:t>
            </a:r>
            <a:r>
              <a:rPr lang="en-US" altLang="en-US" sz="2800" baseline="-25000">
                <a:solidFill>
                  <a:srgbClr val="000066"/>
                </a:solidFill>
                <a:cs typeface="Times New Roman" panose="02020603050405020304" pitchFamily="18" charset="0"/>
              </a:rPr>
              <a:t>2</a:t>
            </a: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</a:rPr>
              <a:t>O</a:t>
            </a:r>
            <a:r>
              <a:rPr lang="en-US" altLang="en-US" sz="2800" baseline="-25000">
                <a:solidFill>
                  <a:srgbClr val="000066"/>
                </a:solidFill>
                <a:cs typeface="Times New Roman" panose="02020603050405020304" pitchFamily="18" charset="0"/>
              </a:rPr>
              <a:t>(l)</a:t>
            </a: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</a:rPr>
              <a:t>   </a:t>
            </a: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   </a:t>
            </a: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</a:rPr>
              <a:t>C</a:t>
            </a:r>
            <a:r>
              <a:rPr lang="en-US" altLang="en-US" sz="2800" baseline="-25000">
                <a:solidFill>
                  <a:srgbClr val="000066"/>
                </a:solidFill>
                <a:cs typeface="Times New Roman" panose="02020603050405020304" pitchFamily="18" charset="0"/>
              </a:rPr>
              <a:t>6</a:t>
            </a: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</a:rPr>
              <a:t>H</a:t>
            </a:r>
            <a:r>
              <a:rPr lang="en-US" altLang="en-US" sz="2800" baseline="-25000">
                <a:solidFill>
                  <a:srgbClr val="000066"/>
                </a:solidFill>
                <a:cs typeface="Times New Roman" panose="02020603050405020304" pitchFamily="18" charset="0"/>
              </a:rPr>
              <a:t>12</a:t>
            </a: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</a:rPr>
              <a:t>O</a:t>
            </a:r>
            <a:r>
              <a:rPr lang="en-US" altLang="en-US" sz="2800" baseline="-25000">
                <a:solidFill>
                  <a:srgbClr val="000066"/>
                </a:solidFill>
                <a:cs typeface="Times New Roman" panose="02020603050405020304" pitchFamily="18" charset="0"/>
              </a:rPr>
              <a:t>6(s)</a:t>
            </a: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</a:rPr>
              <a:t>  +  6O</a:t>
            </a:r>
            <a:r>
              <a:rPr lang="en-US" altLang="en-US" sz="2800" baseline="-25000">
                <a:solidFill>
                  <a:srgbClr val="000066"/>
                </a:solidFill>
                <a:cs typeface="Times New Roman" panose="02020603050405020304" pitchFamily="18" charset="0"/>
              </a:rPr>
              <a:t>2(g)</a:t>
            </a:r>
          </a:p>
          <a:p>
            <a:pPr algn="l" rtl="0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Text Box 1087">
            <a:extLst>
              <a:ext uri="{FF2B5EF4-FFF2-40B4-BE49-F238E27FC236}">
                <a16:creationId xmlns:a16="http://schemas.microsoft.com/office/drawing/2014/main" id="{CFF85DBC-A76B-7FD9-8066-06D31D7F3D33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4210050" y="0"/>
            <a:ext cx="1663700" cy="64135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גלוקוז  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078">
            <a:extLst>
              <a:ext uri="{FF2B5EF4-FFF2-40B4-BE49-F238E27FC236}">
                <a16:creationId xmlns:a16="http://schemas.microsoft.com/office/drawing/2014/main" id="{E7C35515-CB62-50DB-A3D4-D3B7951D21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0" y="977900"/>
            <a:ext cx="5803900" cy="5103813"/>
            <a:chOff x="936" y="480"/>
            <a:chExt cx="3656" cy="3215"/>
          </a:xfrm>
        </p:grpSpPr>
        <p:grpSp>
          <p:nvGrpSpPr>
            <p:cNvPr id="20552" name="Group 1066">
              <a:extLst>
                <a:ext uri="{FF2B5EF4-FFF2-40B4-BE49-F238E27FC236}">
                  <a16:creationId xmlns:a16="http://schemas.microsoft.com/office/drawing/2014/main" id="{B11348F9-56BC-E7EA-210F-FC8F12F404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0" y="777"/>
              <a:ext cx="2668" cy="2562"/>
              <a:chOff x="1440" y="777"/>
              <a:chExt cx="2668" cy="2562"/>
            </a:xfrm>
          </p:grpSpPr>
          <p:grpSp>
            <p:nvGrpSpPr>
              <p:cNvPr id="20563" name="Group 1047">
                <a:extLst>
                  <a:ext uri="{FF2B5EF4-FFF2-40B4-BE49-F238E27FC236}">
                    <a16:creationId xmlns:a16="http://schemas.microsoft.com/office/drawing/2014/main" id="{86BC6280-1102-7462-D856-02BC7DCBC8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68" y="1240"/>
                <a:ext cx="2024" cy="1679"/>
                <a:chOff x="896" y="1336"/>
                <a:chExt cx="2024" cy="1679"/>
              </a:xfrm>
            </p:grpSpPr>
            <p:sp>
              <p:nvSpPr>
                <p:cNvPr id="20578" name="AutoShape 1027">
                  <a:extLst>
                    <a:ext uri="{FF2B5EF4-FFF2-40B4-BE49-F238E27FC236}">
                      <a16:creationId xmlns:a16="http://schemas.microsoft.com/office/drawing/2014/main" id="{67175010-A103-D4D8-9C44-105591D94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3" y="1473"/>
                  <a:ext cx="1633" cy="1384"/>
                </a:xfrm>
                <a:prstGeom prst="hexagon">
                  <a:avLst>
                    <a:gd name="adj" fmla="val 29498"/>
                    <a:gd name="vf" fmla="val 115470"/>
                  </a:avLst>
                </a:prstGeom>
                <a:noFill/>
                <a:ln w="3810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grpSp>
              <p:nvGrpSpPr>
                <p:cNvPr id="20579" name="Group 1031">
                  <a:extLst>
                    <a:ext uri="{FF2B5EF4-FFF2-40B4-BE49-F238E27FC236}">
                      <a16:creationId xmlns:a16="http://schemas.microsoft.com/office/drawing/2014/main" id="{623558D6-15DA-3D87-157C-5791CB98D4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16" y="2016"/>
                  <a:ext cx="504" cy="327"/>
                  <a:chOff x="3272" y="2056"/>
                  <a:chExt cx="504" cy="327"/>
                </a:xfrm>
              </p:grpSpPr>
              <p:sp>
                <p:nvSpPr>
                  <p:cNvPr id="20595" name="Rectangle 1030">
                    <a:extLst>
                      <a:ext uri="{FF2B5EF4-FFF2-40B4-BE49-F238E27FC236}">
                        <a16:creationId xmlns:a16="http://schemas.microsoft.com/office/drawing/2014/main" id="{C5812D24-5988-901D-23D3-C57B77F92A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6" y="2080"/>
                    <a:ext cx="232" cy="26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20596" name="Text Box 1029">
                    <a:extLst>
                      <a:ext uri="{FF2B5EF4-FFF2-40B4-BE49-F238E27FC236}">
                        <a16:creationId xmlns:a16="http://schemas.microsoft.com/office/drawing/2014/main" id="{81202A84-0AA5-7944-A7A5-F9EDE4AC9A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72" y="2056"/>
                    <a:ext cx="504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>
                      <a:spcBef>
                        <a:spcPct val="50000"/>
                      </a:spcBef>
                    </a:pPr>
                    <a:r>
                      <a:rPr lang="en-US" altLang="en-US" sz="2800"/>
                      <a:t>C</a:t>
                    </a:r>
                  </a:p>
                </p:txBody>
              </p:sp>
            </p:grpSp>
            <p:grpSp>
              <p:nvGrpSpPr>
                <p:cNvPr id="20580" name="Group 1032">
                  <a:extLst>
                    <a:ext uri="{FF2B5EF4-FFF2-40B4-BE49-F238E27FC236}">
                      <a16:creationId xmlns:a16="http://schemas.microsoft.com/office/drawing/2014/main" id="{181370C5-7C8C-F5F1-CEC9-F9536175C1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6" y="2016"/>
                  <a:ext cx="504" cy="327"/>
                  <a:chOff x="3272" y="2056"/>
                  <a:chExt cx="504" cy="327"/>
                </a:xfrm>
              </p:grpSpPr>
              <p:sp>
                <p:nvSpPr>
                  <p:cNvPr id="20593" name="Rectangle 1033">
                    <a:extLst>
                      <a:ext uri="{FF2B5EF4-FFF2-40B4-BE49-F238E27FC236}">
                        <a16:creationId xmlns:a16="http://schemas.microsoft.com/office/drawing/2014/main" id="{08BDA6CA-9ACC-509E-1328-BB3735A52D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6" y="2080"/>
                    <a:ext cx="232" cy="26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20594" name="Text Box 1034">
                    <a:extLst>
                      <a:ext uri="{FF2B5EF4-FFF2-40B4-BE49-F238E27FC236}">
                        <a16:creationId xmlns:a16="http://schemas.microsoft.com/office/drawing/2014/main" id="{B9BAEFDF-D4A9-AC07-DBBB-929BB7565D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72" y="2056"/>
                    <a:ext cx="504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>
                      <a:spcBef>
                        <a:spcPct val="50000"/>
                      </a:spcBef>
                    </a:pPr>
                    <a:r>
                      <a:rPr lang="en-US" altLang="en-US" sz="2800"/>
                      <a:t>C</a:t>
                    </a:r>
                  </a:p>
                </p:txBody>
              </p:sp>
            </p:grpSp>
            <p:grpSp>
              <p:nvGrpSpPr>
                <p:cNvPr id="20581" name="Group 1035">
                  <a:extLst>
                    <a:ext uri="{FF2B5EF4-FFF2-40B4-BE49-F238E27FC236}">
                      <a16:creationId xmlns:a16="http://schemas.microsoft.com/office/drawing/2014/main" id="{FF3760BB-8165-7EE9-3A1F-8257511068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6" y="2688"/>
                  <a:ext cx="504" cy="327"/>
                  <a:chOff x="3272" y="2056"/>
                  <a:chExt cx="504" cy="327"/>
                </a:xfrm>
              </p:grpSpPr>
              <p:sp>
                <p:nvSpPr>
                  <p:cNvPr id="20591" name="Rectangle 1036">
                    <a:extLst>
                      <a:ext uri="{FF2B5EF4-FFF2-40B4-BE49-F238E27FC236}">
                        <a16:creationId xmlns:a16="http://schemas.microsoft.com/office/drawing/2014/main" id="{C702376C-3B10-6B17-9A0C-26EB6F9CB8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6" y="2080"/>
                    <a:ext cx="232" cy="26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20592" name="Text Box 1037">
                    <a:extLst>
                      <a:ext uri="{FF2B5EF4-FFF2-40B4-BE49-F238E27FC236}">
                        <a16:creationId xmlns:a16="http://schemas.microsoft.com/office/drawing/2014/main" id="{1D275C48-2B8B-4987-6AF4-5023563057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72" y="2056"/>
                    <a:ext cx="504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>
                      <a:spcBef>
                        <a:spcPct val="50000"/>
                      </a:spcBef>
                    </a:pPr>
                    <a:r>
                      <a:rPr lang="en-US" altLang="en-US" sz="2800"/>
                      <a:t>C</a:t>
                    </a:r>
                  </a:p>
                </p:txBody>
              </p:sp>
            </p:grpSp>
            <p:grpSp>
              <p:nvGrpSpPr>
                <p:cNvPr id="20582" name="Group 1038">
                  <a:extLst>
                    <a:ext uri="{FF2B5EF4-FFF2-40B4-BE49-F238E27FC236}">
                      <a16:creationId xmlns:a16="http://schemas.microsoft.com/office/drawing/2014/main" id="{C9987804-E3A3-92C2-8023-9564452E89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64" y="2688"/>
                  <a:ext cx="504" cy="327"/>
                  <a:chOff x="3272" y="2056"/>
                  <a:chExt cx="504" cy="327"/>
                </a:xfrm>
              </p:grpSpPr>
              <p:sp>
                <p:nvSpPr>
                  <p:cNvPr id="20589" name="Rectangle 1039">
                    <a:extLst>
                      <a:ext uri="{FF2B5EF4-FFF2-40B4-BE49-F238E27FC236}">
                        <a16:creationId xmlns:a16="http://schemas.microsoft.com/office/drawing/2014/main" id="{50B3C5FA-56A0-673F-2564-7A5C6BFAE7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6" y="2080"/>
                    <a:ext cx="232" cy="26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20590" name="Text Box 1040">
                    <a:extLst>
                      <a:ext uri="{FF2B5EF4-FFF2-40B4-BE49-F238E27FC236}">
                        <a16:creationId xmlns:a16="http://schemas.microsoft.com/office/drawing/2014/main" id="{E39C44F5-83D8-F0F2-D95E-28DA330C2C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72" y="2056"/>
                    <a:ext cx="504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>
                      <a:spcBef>
                        <a:spcPct val="50000"/>
                      </a:spcBef>
                    </a:pPr>
                    <a:r>
                      <a:rPr lang="en-US" altLang="en-US" sz="2800"/>
                      <a:t>C</a:t>
                    </a:r>
                  </a:p>
                </p:txBody>
              </p:sp>
            </p:grpSp>
            <p:grpSp>
              <p:nvGrpSpPr>
                <p:cNvPr id="20583" name="Group 1041">
                  <a:extLst>
                    <a:ext uri="{FF2B5EF4-FFF2-40B4-BE49-F238E27FC236}">
                      <a16:creationId xmlns:a16="http://schemas.microsoft.com/office/drawing/2014/main" id="{5F9E0A7F-F38D-260E-0A49-712640A9ED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64" y="1336"/>
                  <a:ext cx="504" cy="327"/>
                  <a:chOff x="3272" y="2056"/>
                  <a:chExt cx="504" cy="327"/>
                </a:xfrm>
              </p:grpSpPr>
              <p:sp>
                <p:nvSpPr>
                  <p:cNvPr id="20587" name="Rectangle 1042">
                    <a:extLst>
                      <a:ext uri="{FF2B5EF4-FFF2-40B4-BE49-F238E27FC236}">
                        <a16:creationId xmlns:a16="http://schemas.microsoft.com/office/drawing/2014/main" id="{29141349-EDD4-7F90-19D6-70FD202F8E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6" y="2080"/>
                    <a:ext cx="232" cy="26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20588" name="Text Box 1043">
                    <a:extLst>
                      <a:ext uri="{FF2B5EF4-FFF2-40B4-BE49-F238E27FC236}">
                        <a16:creationId xmlns:a16="http://schemas.microsoft.com/office/drawing/2014/main" id="{6CAF6543-8B80-BBB0-E728-85BDD2D537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72" y="2056"/>
                    <a:ext cx="504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>
                      <a:spcBef>
                        <a:spcPct val="50000"/>
                      </a:spcBef>
                    </a:pPr>
                    <a:r>
                      <a:rPr lang="en-US" altLang="en-US" sz="2800"/>
                      <a:t>C</a:t>
                    </a:r>
                  </a:p>
                </p:txBody>
              </p:sp>
            </p:grpSp>
            <p:grpSp>
              <p:nvGrpSpPr>
                <p:cNvPr id="20584" name="Group 1044">
                  <a:extLst>
                    <a:ext uri="{FF2B5EF4-FFF2-40B4-BE49-F238E27FC236}">
                      <a16:creationId xmlns:a16="http://schemas.microsoft.com/office/drawing/2014/main" id="{95AA4F72-20E4-C92D-89C9-955E50A1CF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6" y="1336"/>
                  <a:ext cx="504" cy="327"/>
                  <a:chOff x="3272" y="2056"/>
                  <a:chExt cx="504" cy="327"/>
                </a:xfrm>
              </p:grpSpPr>
              <p:sp>
                <p:nvSpPr>
                  <p:cNvPr id="20585" name="Rectangle 1045">
                    <a:extLst>
                      <a:ext uri="{FF2B5EF4-FFF2-40B4-BE49-F238E27FC236}">
                        <a16:creationId xmlns:a16="http://schemas.microsoft.com/office/drawing/2014/main" id="{E065DF5F-7A67-F812-F1DF-EF2FE05843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6" y="2080"/>
                    <a:ext cx="232" cy="26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20586" name="Text Box 1046">
                    <a:extLst>
                      <a:ext uri="{FF2B5EF4-FFF2-40B4-BE49-F238E27FC236}">
                        <a16:creationId xmlns:a16="http://schemas.microsoft.com/office/drawing/2014/main" id="{F254D026-59BE-4AEB-68E3-0CBD7D7233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72" y="2056"/>
                    <a:ext cx="504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>
                      <a:spcBef>
                        <a:spcPct val="50000"/>
                      </a:spcBef>
                    </a:pPr>
                    <a:r>
                      <a:rPr lang="en-US" altLang="en-US" sz="2800"/>
                      <a:t>O</a:t>
                    </a:r>
                  </a:p>
                </p:txBody>
              </p:sp>
            </p:grpSp>
          </p:grpSp>
          <p:grpSp>
            <p:nvGrpSpPr>
              <p:cNvPr id="20564" name="Group 1048">
                <a:extLst>
                  <a:ext uri="{FF2B5EF4-FFF2-40B4-BE49-F238E27FC236}">
                    <a16:creationId xmlns:a16="http://schemas.microsoft.com/office/drawing/2014/main" id="{9A150B27-F5AA-37EC-D177-E16E73283F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6" y="1771"/>
                <a:ext cx="452" cy="539"/>
                <a:chOff x="3032" y="2451"/>
                <a:chExt cx="228" cy="435"/>
              </a:xfrm>
            </p:grpSpPr>
            <p:sp>
              <p:nvSpPr>
                <p:cNvPr id="20576" name="Line 1049">
                  <a:extLst>
                    <a:ext uri="{FF2B5EF4-FFF2-40B4-BE49-F238E27FC236}">
                      <a16:creationId xmlns:a16="http://schemas.microsoft.com/office/drawing/2014/main" id="{76BFB51E-5A0A-0832-7DF7-4FF405D947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32" y="2451"/>
                  <a:ext cx="228" cy="20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77" name="Line 1050">
                  <a:extLst>
                    <a:ext uri="{FF2B5EF4-FFF2-40B4-BE49-F238E27FC236}">
                      <a16:creationId xmlns:a16="http://schemas.microsoft.com/office/drawing/2014/main" id="{C1F1C058-BF28-CD2F-B280-EA666A7BB6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2" y="2758"/>
                  <a:ext cx="148" cy="128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0565" name="Line 1055">
                <a:extLst>
                  <a:ext uri="{FF2B5EF4-FFF2-40B4-BE49-F238E27FC236}">
                    <a16:creationId xmlns:a16="http://schemas.microsoft.com/office/drawing/2014/main" id="{0AC336C2-2B38-5F8D-FCAD-A5D5F8AC9C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7619720" flipV="1">
                <a:off x="2156" y="916"/>
                <a:ext cx="487" cy="21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66" name="Line 1056">
                <a:extLst>
                  <a:ext uri="{FF2B5EF4-FFF2-40B4-BE49-F238E27FC236}">
                    <a16:creationId xmlns:a16="http://schemas.microsoft.com/office/drawing/2014/main" id="{9054DB4D-CC42-4FE7-D82B-40EDFCD2C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8" y="1207"/>
                <a:ext cx="361" cy="159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0567" name="Group 1057">
                <a:extLst>
                  <a:ext uri="{FF2B5EF4-FFF2-40B4-BE49-F238E27FC236}">
                    <a16:creationId xmlns:a16="http://schemas.microsoft.com/office/drawing/2014/main" id="{AA163F64-7030-91A2-487D-17AE7EC9FD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440" y="1771"/>
                <a:ext cx="452" cy="539"/>
                <a:chOff x="3032" y="2451"/>
                <a:chExt cx="228" cy="435"/>
              </a:xfrm>
            </p:grpSpPr>
            <p:sp>
              <p:nvSpPr>
                <p:cNvPr id="20574" name="Line 1058">
                  <a:extLst>
                    <a:ext uri="{FF2B5EF4-FFF2-40B4-BE49-F238E27FC236}">
                      <a16:creationId xmlns:a16="http://schemas.microsoft.com/office/drawing/2014/main" id="{549E632D-11AF-9560-7800-F3BE6FE6DC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32" y="2451"/>
                  <a:ext cx="228" cy="20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75" name="Line 1059">
                  <a:extLst>
                    <a:ext uri="{FF2B5EF4-FFF2-40B4-BE49-F238E27FC236}">
                      <a16:creationId xmlns:a16="http://schemas.microsoft.com/office/drawing/2014/main" id="{68C8F0F0-7A46-1433-3E57-442DD3D4FD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2" y="2758"/>
                  <a:ext cx="148" cy="128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568" name="Group 1060">
                <a:extLst>
                  <a:ext uri="{FF2B5EF4-FFF2-40B4-BE49-F238E27FC236}">
                    <a16:creationId xmlns:a16="http://schemas.microsoft.com/office/drawing/2014/main" id="{C671E3E6-34E0-E6CF-BD6B-2667157E43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640080">
                <a:off x="3112" y="2779"/>
                <a:ext cx="452" cy="539"/>
                <a:chOff x="3032" y="2451"/>
                <a:chExt cx="228" cy="435"/>
              </a:xfrm>
            </p:grpSpPr>
            <p:sp>
              <p:nvSpPr>
                <p:cNvPr id="20572" name="Line 1061">
                  <a:extLst>
                    <a:ext uri="{FF2B5EF4-FFF2-40B4-BE49-F238E27FC236}">
                      <a16:creationId xmlns:a16="http://schemas.microsoft.com/office/drawing/2014/main" id="{C23247EE-F32C-B81D-497D-EAC2D78A34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32" y="2451"/>
                  <a:ext cx="228" cy="20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73" name="Line 1062">
                  <a:extLst>
                    <a:ext uri="{FF2B5EF4-FFF2-40B4-BE49-F238E27FC236}">
                      <a16:creationId xmlns:a16="http://schemas.microsoft.com/office/drawing/2014/main" id="{E6279096-0000-1DD0-4939-E52D37378A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2" y="2758"/>
                  <a:ext cx="148" cy="128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569" name="Group 1063">
                <a:extLst>
                  <a:ext uri="{FF2B5EF4-FFF2-40B4-BE49-F238E27FC236}">
                    <a16:creationId xmlns:a16="http://schemas.microsoft.com/office/drawing/2014/main" id="{C82DB006-3CF1-BEA0-3EB5-451F5D7E2D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6907490">
                <a:off x="2072" y="2843"/>
                <a:ext cx="452" cy="539"/>
                <a:chOff x="3032" y="2451"/>
                <a:chExt cx="228" cy="435"/>
              </a:xfrm>
            </p:grpSpPr>
            <p:sp>
              <p:nvSpPr>
                <p:cNvPr id="20570" name="Line 1064">
                  <a:extLst>
                    <a:ext uri="{FF2B5EF4-FFF2-40B4-BE49-F238E27FC236}">
                      <a16:creationId xmlns:a16="http://schemas.microsoft.com/office/drawing/2014/main" id="{2C242519-6B65-24BC-8288-05FCA3AA38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32" y="2451"/>
                  <a:ext cx="228" cy="20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71" name="Line 1065">
                  <a:extLst>
                    <a:ext uri="{FF2B5EF4-FFF2-40B4-BE49-F238E27FC236}">
                      <a16:creationId xmlns:a16="http://schemas.microsoft.com/office/drawing/2014/main" id="{D0785431-2C4A-A248-2A30-5DC6A52F73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2" y="2758"/>
                  <a:ext cx="148" cy="128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0553" name="Text Box 1068">
              <a:extLst>
                <a:ext uri="{FF2B5EF4-FFF2-40B4-BE49-F238E27FC236}">
                  <a16:creationId xmlns:a16="http://schemas.microsoft.com/office/drawing/2014/main" id="{3DBCE89E-4FAB-D9E9-38F9-C461D1B391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6" y="1024"/>
              <a:ext cx="4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H</a:t>
              </a:r>
            </a:p>
          </p:txBody>
        </p:sp>
        <p:sp>
          <p:nvSpPr>
            <p:cNvPr id="20554" name="Text Box 1069">
              <a:extLst>
                <a:ext uri="{FF2B5EF4-FFF2-40B4-BE49-F238E27FC236}">
                  <a16:creationId xmlns:a16="http://schemas.microsoft.com/office/drawing/2014/main" id="{97658F2D-D8B8-D80B-F196-57C9BCD6CE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" y="2176"/>
              <a:ext cx="4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H</a:t>
              </a:r>
            </a:p>
          </p:txBody>
        </p:sp>
        <p:sp>
          <p:nvSpPr>
            <p:cNvPr id="20555" name="Text Box 1070">
              <a:extLst>
                <a:ext uri="{FF2B5EF4-FFF2-40B4-BE49-F238E27FC236}">
                  <a16:creationId xmlns:a16="http://schemas.microsoft.com/office/drawing/2014/main" id="{A93987A5-2138-B6C5-F481-B8C28ECD00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" y="2176"/>
              <a:ext cx="4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H</a:t>
              </a:r>
            </a:p>
          </p:txBody>
        </p:sp>
        <p:sp>
          <p:nvSpPr>
            <p:cNvPr id="20556" name="Text Box 1071">
              <a:extLst>
                <a:ext uri="{FF2B5EF4-FFF2-40B4-BE49-F238E27FC236}">
                  <a16:creationId xmlns:a16="http://schemas.microsoft.com/office/drawing/2014/main" id="{F28DFE18-8DEC-B678-3C2C-0926C17C37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3104"/>
              <a:ext cx="4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H</a:t>
              </a:r>
            </a:p>
          </p:txBody>
        </p:sp>
        <p:sp>
          <p:nvSpPr>
            <p:cNvPr id="20557" name="Text Box 1072">
              <a:extLst>
                <a:ext uri="{FF2B5EF4-FFF2-40B4-BE49-F238E27FC236}">
                  <a16:creationId xmlns:a16="http://schemas.microsoft.com/office/drawing/2014/main" id="{345E6735-818F-0DE4-A8EF-FED0603093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4" y="2912"/>
              <a:ext cx="4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H</a:t>
              </a:r>
            </a:p>
          </p:txBody>
        </p:sp>
        <p:sp>
          <p:nvSpPr>
            <p:cNvPr id="20558" name="Text Box 1073">
              <a:extLst>
                <a:ext uri="{FF2B5EF4-FFF2-40B4-BE49-F238E27FC236}">
                  <a16:creationId xmlns:a16="http://schemas.microsoft.com/office/drawing/2014/main" id="{776BD292-1D6E-A03A-B2B0-6ED261027E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4" y="1600"/>
              <a:ext cx="60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OH</a:t>
              </a:r>
            </a:p>
          </p:txBody>
        </p:sp>
        <p:sp>
          <p:nvSpPr>
            <p:cNvPr id="20559" name="Text Box 1074">
              <a:extLst>
                <a:ext uri="{FF2B5EF4-FFF2-40B4-BE49-F238E27FC236}">
                  <a16:creationId xmlns:a16="http://schemas.microsoft.com/office/drawing/2014/main" id="{3A608155-D33B-CAAD-CF7A-DA7B87277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0" y="3056"/>
              <a:ext cx="60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OH</a:t>
              </a:r>
            </a:p>
          </p:txBody>
        </p:sp>
        <p:sp>
          <p:nvSpPr>
            <p:cNvPr id="20560" name="Text Box 1075">
              <a:extLst>
                <a:ext uri="{FF2B5EF4-FFF2-40B4-BE49-F238E27FC236}">
                  <a16:creationId xmlns:a16="http://schemas.microsoft.com/office/drawing/2014/main" id="{83E01D7C-A3C5-F5F7-0110-C301ED8E12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2" y="3368"/>
              <a:ext cx="60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OH</a:t>
              </a:r>
            </a:p>
          </p:txBody>
        </p:sp>
        <p:sp>
          <p:nvSpPr>
            <p:cNvPr id="20561" name="Text Box 1076">
              <a:extLst>
                <a:ext uri="{FF2B5EF4-FFF2-40B4-BE49-F238E27FC236}">
                  <a16:creationId xmlns:a16="http://schemas.microsoft.com/office/drawing/2014/main" id="{E3763FAD-7180-A052-D6D8-AA66CCA436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6" y="1592"/>
              <a:ext cx="60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HO</a:t>
              </a:r>
            </a:p>
          </p:txBody>
        </p:sp>
        <p:sp>
          <p:nvSpPr>
            <p:cNvPr id="20562" name="Text Box 1077">
              <a:extLst>
                <a:ext uri="{FF2B5EF4-FFF2-40B4-BE49-F238E27FC236}">
                  <a16:creationId xmlns:a16="http://schemas.microsoft.com/office/drawing/2014/main" id="{D01C6404-0E58-9F87-4E00-93DD1A8386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2" y="480"/>
              <a:ext cx="100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/>
                <a:t>CH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OH</a:t>
              </a:r>
            </a:p>
          </p:txBody>
        </p:sp>
      </p:grpSp>
      <p:grpSp>
        <p:nvGrpSpPr>
          <p:cNvPr id="15" name="Group 1086">
            <a:extLst>
              <a:ext uri="{FF2B5EF4-FFF2-40B4-BE49-F238E27FC236}">
                <a16:creationId xmlns:a16="http://schemas.microsoft.com/office/drawing/2014/main" id="{80323D08-50FD-6055-5C1D-A725DAA4A8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714500" y="749300"/>
            <a:ext cx="2400300" cy="3724275"/>
            <a:chOff x="2080" y="432"/>
            <a:chExt cx="1512" cy="2346"/>
          </a:xfrm>
        </p:grpSpPr>
        <p:sp>
          <p:nvSpPr>
            <p:cNvPr id="20546" name="Text Box 1080">
              <a:extLst>
                <a:ext uri="{FF2B5EF4-FFF2-40B4-BE49-F238E27FC236}">
                  <a16:creationId xmlns:a16="http://schemas.microsoft.com/office/drawing/2014/main" id="{3FDD1E86-05BB-0B49-0E02-0679C9830B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0" y="2032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1</a:t>
              </a:r>
            </a:p>
          </p:txBody>
        </p:sp>
        <p:sp>
          <p:nvSpPr>
            <p:cNvPr id="20547" name="Text Box 1081">
              <a:extLst>
                <a:ext uri="{FF2B5EF4-FFF2-40B4-BE49-F238E27FC236}">
                  <a16:creationId xmlns:a16="http://schemas.microsoft.com/office/drawing/2014/main" id="{2868D154-3CF0-9D46-9126-B7CA89761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2528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2</a:t>
              </a:r>
            </a:p>
          </p:txBody>
        </p:sp>
        <p:sp>
          <p:nvSpPr>
            <p:cNvPr id="20548" name="Text Box 1082">
              <a:extLst>
                <a:ext uri="{FF2B5EF4-FFF2-40B4-BE49-F238E27FC236}">
                  <a16:creationId xmlns:a16="http://schemas.microsoft.com/office/drawing/2014/main" id="{20F43D6F-693D-0D13-9F2D-3F05759F8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2528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3</a:t>
              </a:r>
            </a:p>
          </p:txBody>
        </p:sp>
        <p:sp>
          <p:nvSpPr>
            <p:cNvPr id="20549" name="Text Box 1083">
              <a:extLst>
                <a:ext uri="{FF2B5EF4-FFF2-40B4-BE49-F238E27FC236}">
                  <a16:creationId xmlns:a16="http://schemas.microsoft.com/office/drawing/2014/main" id="{7B8252D7-64BA-6168-CAA2-5AD70D0DC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0" y="2032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4</a:t>
              </a:r>
            </a:p>
          </p:txBody>
        </p:sp>
        <p:sp>
          <p:nvSpPr>
            <p:cNvPr id="20550" name="Text Box 1084">
              <a:extLst>
                <a:ext uri="{FF2B5EF4-FFF2-40B4-BE49-F238E27FC236}">
                  <a16:creationId xmlns:a16="http://schemas.microsoft.com/office/drawing/2014/main" id="{670B9FCD-20D8-9398-9AD8-5B76C2A47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4" y="1536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5</a:t>
              </a:r>
            </a:p>
          </p:txBody>
        </p:sp>
        <p:sp>
          <p:nvSpPr>
            <p:cNvPr id="20551" name="Text Box 1085">
              <a:extLst>
                <a:ext uri="{FF2B5EF4-FFF2-40B4-BE49-F238E27FC236}">
                  <a16:creationId xmlns:a16="http://schemas.microsoft.com/office/drawing/2014/main" id="{A7BB3751-7EE2-D865-3B90-E051599D5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432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6</a:t>
              </a:r>
            </a:p>
          </p:txBody>
        </p:sp>
      </p:grpSp>
      <p:sp>
        <p:nvSpPr>
          <p:cNvPr id="20485" name="Text Box 1089">
            <a:extLst>
              <a:ext uri="{FF2B5EF4-FFF2-40B4-BE49-F238E27FC236}">
                <a16:creationId xmlns:a16="http://schemas.microsoft.com/office/drawing/2014/main" id="{BFB23B90-BE44-A848-79E2-E1942B899AFE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635000"/>
            <a:ext cx="1778000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800" baseline="-25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altLang="en-US" sz="2800" baseline="-25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altLang="en-US" sz="2800" baseline="-25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algn="ctr" rtl="0" eaLnBrk="1" hangingPunct="1">
              <a:spcBef>
                <a:spcPct val="50000"/>
              </a:spcBef>
            </a:pPr>
            <a:endParaRPr lang="en-US" altLang="en-US" sz="80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" name="Group 1096">
            <a:extLst>
              <a:ext uri="{FF2B5EF4-FFF2-40B4-BE49-F238E27FC236}">
                <a16:creationId xmlns:a16="http://schemas.microsoft.com/office/drawing/2014/main" id="{080C9835-72F4-B1A3-DEC1-5736AC9304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235200"/>
            <a:ext cx="3365500" cy="2962275"/>
            <a:chOff x="1832" y="1424"/>
            <a:chExt cx="2120" cy="1866"/>
          </a:xfrm>
        </p:grpSpPr>
        <p:sp>
          <p:nvSpPr>
            <p:cNvPr id="20541" name="Text Box 1091">
              <a:extLst>
                <a:ext uri="{FF2B5EF4-FFF2-40B4-BE49-F238E27FC236}">
                  <a16:creationId xmlns:a16="http://schemas.microsoft.com/office/drawing/2014/main" id="{C9076BEF-E1B6-1018-57C0-C524BE29F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4" y="2064"/>
              <a:ext cx="36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0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0542" name="Text Box 1092">
              <a:extLst>
                <a:ext uri="{FF2B5EF4-FFF2-40B4-BE49-F238E27FC236}">
                  <a16:creationId xmlns:a16="http://schemas.microsoft.com/office/drawing/2014/main" id="{B6F698C7-DFF7-2899-AFD6-3094852388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2720"/>
              <a:ext cx="36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0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0543" name="Text Box 1093">
              <a:extLst>
                <a:ext uri="{FF2B5EF4-FFF2-40B4-BE49-F238E27FC236}">
                  <a16:creationId xmlns:a16="http://schemas.microsoft.com/office/drawing/2014/main" id="{5E1AED72-5B52-C010-07CB-54653A85F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2" y="2848"/>
              <a:ext cx="36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0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0544" name="Text Box 1094">
              <a:extLst>
                <a:ext uri="{FF2B5EF4-FFF2-40B4-BE49-F238E27FC236}">
                  <a16:creationId xmlns:a16="http://schemas.microsoft.com/office/drawing/2014/main" id="{4712145E-3FBB-7370-F800-BDCCC79B50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2" y="2216"/>
              <a:ext cx="36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0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0545" name="Text Box 1095">
              <a:extLst>
                <a:ext uri="{FF2B5EF4-FFF2-40B4-BE49-F238E27FC236}">
                  <a16:creationId xmlns:a16="http://schemas.microsoft.com/office/drawing/2014/main" id="{1AE62557-CB08-443A-D9CA-D1AD2B3356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2" y="1424"/>
              <a:ext cx="36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0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</a:t>
              </a:r>
            </a:p>
          </p:txBody>
        </p:sp>
      </p:grpSp>
      <p:grpSp>
        <p:nvGrpSpPr>
          <p:cNvPr id="17" name="Group 1205">
            <a:extLst>
              <a:ext uri="{FF2B5EF4-FFF2-40B4-BE49-F238E27FC236}">
                <a16:creationId xmlns:a16="http://schemas.microsoft.com/office/drawing/2014/main" id="{0263D84F-B1CD-8DC6-3ED8-6675ADF81E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7378700" y="1816100"/>
            <a:ext cx="609600" cy="3444875"/>
            <a:chOff x="1904" y="1480"/>
            <a:chExt cx="384" cy="2170"/>
          </a:xfrm>
        </p:grpSpPr>
        <p:sp>
          <p:nvSpPr>
            <p:cNvPr id="20537" name="Text Box 1206">
              <a:extLst>
                <a:ext uri="{FF2B5EF4-FFF2-40B4-BE49-F238E27FC236}">
                  <a16:creationId xmlns:a16="http://schemas.microsoft.com/office/drawing/2014/main" id="{CC09F554-8023-F87E-2790-A273D7280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0" y="2048"/>
              <a:ext cx="36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0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0538" name="Text Box 1207">
              <a:extLst>
                <a:ext uri="{FF2B5EF4-FFF2-40B4-BE49-F238E27FC236}">
                  <a16:creationId xmlns:a16="http://schemas.microsoft.com/office/drawing/2014/main" id="{829BE4EB-65F7-1292-9550-760164569C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4" y="1480"/>
              <a:ext cx="36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0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0539" name="Text Box 1208">
              <a:extLst>
                <a:ext uri="{FF2B5EF4-FFF2-40B4-BE49-F238E27FC236}">
                  <a16:creationId xmlns:a16="http://schemas.microsoft.com/office/drawing/2014/main" id="{BD01E0E1-9265-91EC-F6E1-2ED621F8D6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2" y="2608"/>
              <a:ext cx="36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0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0540" name="Text Box 1209">
              <a:extLst>
                <a:ext uri="{FF2B5EF4-FFF2-40B4-BE49-F238E27FC236}">
                  <a16:creationId xmlns:a16="http://schemas.microsoft.com/office/drawing/2014/main" id="{8EC36F82-4336-FA57-27ED-3B667BEB4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4" y="3208"/>
              <a:ext cx="36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0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</a:t>
              </a:r>
            </a:p>
          </p:txBody>
        </p:sp>
      </p:grpSp>
      <p:grpSp>
        <p:nvGrpSpPr>
          <p:cNvPr id="18" name="Group 1210">
            <a:extLst>
              <a:ext uri="{FF2B5EF4-FFF2-40B4-BE49-F238E27FC236}">
                <a16:creationId xmlns:a16="http://schemas.microsoft.com/office/drawing/2014/main" id="{A8D3EB01-DAC8-4059-937E-1F38B3C2E1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6959600" y="1371600"/>
            <a:ext cx="622300" cy="4775200"/>
            <a:chOff x="1640" y="1200"/>
            <a:chExt cx="392" cy="3008"/>
          </a:xfrm>
        </p:grpSpPr>
        <p:sp>
          <p:nvSpPr>
            <p:cNvPr id="20531" name="Text Box 1211">
              <a:extLst>
                <a:ext uri="{FF2B5EF4-FFF2-40B4-BE49-F238E27FC236}">
                  <a16:creationId xmlns:a16="http://schemas.microsoft.com/office/drawing/2014/main" id="{4702EBAC-F597-443F-D412-0197402079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0" y="1200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1</a:t>
              </a:r>
            </a:p>
          </p:txBody>
        </p:sp>
        <p:sp>
          <p:nvSpPr>
            <p:cNvPr id="20532" name="Text Box 1212">
              <a:extLst>
                <a:ext uri="{FF2B5EF4-FFF2-40B4-BE49-F238E27FC236}">
                  <a16:creationId xmlns:a16="http://schemas.microsoft.com/office/drawing/2014/main" id="{F16674F2-1D0E-9033-ED79-923F846E51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0" y="1768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2</a:t>
              </a:r>
            </a:p>
          </p:txBody>
        </p:sp>
        <p:sp>
          <p:nvSpPr>
            <p:cNvPr id="20533" name="Text Box 1213">
              <a:extLst>
                <a:ext uri="{FF2B5EF4-FFF2-40B4-BE49-F238E27FC236}">
                  <a16:creationId xmlns:a16="http://schemas.microsoft.com/office/drawing/2014/main" id="{6E32FF84-E0F6-B070-C50E-96EC95760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0" y="2328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3</a:t>
              </a:r>
            </a:p>
          </p:txBody>
        </p:sp>
        <p:sp>
          <p:nvSpPr>
            <p:cNvPr id="20534" name="Text Box 1214">
              <a:extLst>
                <a:ext uri="{FF2B5EF4-FFF2-40B4-BE49-F238E27FC236}">
                  <a16:creationId xmlns:a16="http://schemas.microsoft.com/office/drawing/2014/main" id="{421A024D-CC1D-A79A-0804-6DA5348F22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0" y="2864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4</a:t>
              </a:r>
            </a:p>
          </p:txBody>
        </p:sp>
        <p:sp>
          <p:nvSpPr>
            <p:cNvPr id="20535" name="Text Box 1215">
              <a:extLst>
                <a:ext uri="{FF2B5EF4-FFF2-40B4-BE49-F238E27FC236}">
                  <a16:creationId xmlns:a16="http://schemas.microsoft.com/office/drawing/2014/main" id="{1BC19C2D-7653-5B56-EC11-5BA128EC26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0" y="3464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5</a:t>
              </a:r>
            </a:p>
          </p:txBody>
        </p:sp>
        <p:sp>
          <p:nvSpPr>
            <p:cNvPr id="20536" name="Text Box 1216">
              <a:extLst>
                <a:ext uri="{FF2B5EF4-FFF2-40B4-BE49-F238E27FC236}">
                  <a16:creationId xmlns:a16="http://schemas.microsoft.com/office/drawing/2014/main" id="{7FE4845E-02DF-637C-98F0-28EA96163F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0" y="3958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99"/>
                  </a:solidFill>
                </a:rPr>
                <a:t>6</a:t>
              </a:r>
            </a:p>
          </p:txBody>
        </p:sp>
      </p:grpSp>
      <p:grpSp>
        <p:nvGrpSpPr>
          <p:cNvPr id="20489" name="Group 1229">
            <a:extLst>
              <a:ext uri="{FF2B5EF4-FFF2-40B4-BE49-F238E27FC236}">
                <a16:creationId xmlns:a16="http://schemas.microsoft.com/office/drawing/2014/main" id="{61EFAFAE-2A96-21BB-60C6-D45FC8E606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6140450" y="409575"/>
            <a:ext cx="2714625" cy="6283325"/>
            <a:chOff x="3868" y="258"/>
            <a:chExt cx="1710" cy="3958"/>
          </a:xfrm>
        </p:grpSpPr>
        <p:sp>
          <p:nvSpPr>
            <p:cNvPr id="20490" name="Rectangle 1165">
              <a:extLst>
                <a:ext uri="{FF2B5EF4-FFF2-40B4-BE49-F238E27FC236}">
                  <a16:creationId xmlns:a16="http://schemas.microsoft.com/office/drawing/2014/main" id="{DB6294E7-EA7E-F3BF-0128-93D1829E9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258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0491" name="Rectangle 1166">
              <a:extLst>
                <a:ext uri="{FF2B5EF4-FFF2-40B4-BE49-F238E27FC236}">
                  <a16:creationId xmlns:a16="http://schemas.microsoft.com/office/drawing/2014/main" id="{81C4D6D9-1EE8-AD80-CB20-43E29941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" y="270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0492" name="Rectangle 1167">
              <a:extLst>
                <a:ext uri="{FF2B5EF4-FFF2-40B4-BE49-F238E27FC236}">
                  <a16:creationId xmlns:a16="http://schemas.microsoft.com/office/drawing/2014/main" id="{3C708AC0-1867-99C1-E73D-02B16805A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1291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0493" name="Rectangle 1168">
              <a:extLst>
                <a:ext uri="{FF2B5EF4-FFF2-40B4-BE49-F238E27FC236}">
                  <a16:creationId xmlns:a16="http://schemas.microsoft.com/office/drawing/2014/main" id="{60A12969-48C6-D4BF-BEB6-C4CF2757A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6" y="1311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0494" name="Rectangle 1169">
              <a:extLst>
                <a:ext uri="{FF2B5EF4-FFF2-40B4-BE49-F238E27FC236}">
                  <a16:creationId xmlns:a16="http://schemas.microsoft.com/office/drawing/2014/main" id="{ED49A643-AAE8-32F5-28E3-FB10A5C81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" y="1851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0495" name="Rectangle 1170">
              <a:extLst>
                <a:ext uri="{FF2B5EF4-FFF2-40B4-BE49-F238E27FC236}">
                  <a16:creationId xmlns:a16="http://schemas.microsoft.com/office/drawing/2014/main" id="{1CD3C87A-AA87-2B44-A09B-D4950FFAD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404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0496" name="Rectangle 1171">
              <a:extLst>
                <a:ext uri="{FF2B5EF4-FFF2-40B4-BE49-F238E27FC236}">
                  <a16:creationId xmlns:a16="http://schemas.microsoft.com/office/drawing/2014/main" id="{AB2CC8CD-2F74-7B4C-DAB9-B07C34C3D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3019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grpSp>
          <p:nvGrpSpPr>
            <p:cNvPr id="20497" name="Group 1172">
              <a:extLst>
                <a:ext uri="{FF2B5EF4-FFF2-40B4-BE49-F238E27FC236}">
                  <a16:creationId xmlns:a16="http://schemas.microsoft.com/office/drawing/2014/main" id="{955B6B72-C98E-604B-B444-81F210784C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2" y="467"/>
              <a:ext cx="1242" cy="3315"/>
              <a:chOff x="1488" y="803"/>
              <a:chExt cx="1242" cy="3315"/>
            </a:xfrm>
          </p:grpSpPr>
          <p:grpSp>
            <p:nvGrpSpPr>
              <p:cNvPr id="20502" name="Group 1173">
                <a:extLst>
                  <a:ext uri="{FF2B5EF4-FFF2-40B4-BE49-F238E27FC236}">
                    <a16:creationId xmlns:a16="http://schemas.microsoft.com/office/drawing/2014/main" id="{D736BD1A-6AB5-9CF1-B827-0194D4F836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61" y="1119"/>
                <a:ext cx="162" cy="2490"/>
                <a:chOff x="1861" y="1119"/>
                <a:chExt cx="162" cy="2490"/>
              </a:xfrm>
            </p:grpSpPr>
            <p:sp>
              <p:nvSpPr>
                <p:cNvPr id="20526" name="Rectangle 1174">
                  <a:extLst>
                    <a:ext uri="{FF2B5EF4-FFF2-40B4-BE49-F238E27FC236}">
                      <a16:creationId xmlns:a16="http://schemas.microsoft.com/office/drawing/2014/main" id="{1B62A79B-6CE7-F1B7-A7E8-D0B4E41FC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1119"/>
                  <a:ext cx="162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800">
                      <a:solidFill>
                        <a:srgbClr val="000000"/>
                      </a:solidFill>
                      <a:cs typeface="Times New Roman" panose="02020603050405020304" pitchFamily="18" charset="0"/>
                    </a:rPr>
                    <a:t>C</a:t>
                  </a:r>
                  <a:endParaRPr lang="en-US" altLang="en-US" sz="2800"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27" name="Rectangle 1175">
                  <a:extLst>
                    <a:ext uri="{FF2B5EF4-FFF2-40B4-BE49-F238E27FC236}">
                      <a16:creationId xmlns:a16="http://schemas.microsoft.com/office/drawing/2014/main" id="{31AA27D5-5E04-2E1C-54F0-CC0E80DCF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1632"/>
                  <a:ext cx="162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800">
                      <a:solidFill>
                        <a:srgbClr val="000000"/>
                      </a:solidFill>
                      <a:cs typeface="Times New Roman" panose="02020603050405020304" pitchFamily="18" charset="0"/>
                    </a:rPr>
                    <a:t>C</a:t>
                  </a:r>
                  <a:endParaRPr lang="en-US" altLang="en-US" sz="2800"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28" name="Rectangle 1176">
                  <a:extLst>
                    <a:ext uri="{FF2B5EF4-FFF2-40B4-BE49-F238E27FC236}">
                      <a16:creationId xmlns:a16="http://schemas.microsoft.com/office/drawing/2014/main" id="{8C43D6A2-8F08-DF8B-6A82-4D051B619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2176"/>
                  <a:ext cx="162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800">
                      <a:solidFill>
                        <a:srgbClr val="000000"/>
                      </a:solidFill>
                      <a:cs typeface="Times New Roman" panose="02020603050405020304" pitchFamily="18" charset="0"/>
                    </a:rPr>
                    <a:t>C</a:t>
                  </a:r>
                  <a:endParaRPr lang="en-US" altLang="en-US" sz="2800"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29" name="Rectangle 1177">
                  <a:extLst>
                    <a:ext uri="{FF2B5EF4-FFF2-40B4-BE49-F238E27FC236}">
                      <a16:creationId xmlns:a16="http://schemas.microsoft.com/office/drawing/2014/main" id="{3D221EE1-2858-DD57-B8BC-7B74363F17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2737"/>
                  <a:ext cx="162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800">
                      <a:solidFill>
                        <a:srgbClr val="000000"/>
                      </a:solidFill>
                      <a:cs typeface="Times New Roman" panose="02020603050405020304" pitchFamily="18" charset="0"/>
                    </a:rPr>
                    <a:t>C</a:t>
                  </a:r>
                  <a:endParaRPr lang="en-US" altLang="en-US" sz="2800"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30" name="Rectangle 1178">
                  <a:extLst>
                    <a:ext uri="{FF2B5EF4-FFF2-40B4-BE49-F238E27FC236}">
                      <a16:creationId xmlns:a16="http://schemas.microsoft.com/office/drawing/2014/main" id="{CBAC2EEA-0032-305C-FF81-5E8144E7FD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3340"/>
                  <a:ext cx="162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800">
                      <a:solidFill>
                        <a:srgbClr val="000000"/>
                      </a:solidFill>
                      <a:cs typeface="Times New Roman" panose="02020603050405020304" pitchFamily="18" charset="0"/>
                    </a:rPr>
                    <a:t>C</a:t>
                  </a:r>
                  <a:endParaRPr lang="en-US" altLang="en-US" sz="2800"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0503" name="Rectangle 1179">
                <a:extLst>
                  <a:ext uri="{FF2B5EF4-FFF2-40B4-BE49-F238E27FC236}">
                    <a16:creationId xmlns:a16="http://schemas.microsoft.com/office/drawing/2014/main" id="{12D07FC5-4258-9C1A-C322-DBACB20D1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" y="3849"/>
                <a:ext cx="874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CH</a:t>
                </a:r>
                <a:r>
                  <a:rPr lang="en-US" altLang="en-US" sz="2800" baseline="-250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2</a:t>
                </a:r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OH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20504" name="Group 1180">
                <a:extLst>
                  <a:ext uri="{FF2B5EF4-FFF2-40B4-BE49-F238E27FC236}">
                    <a16:creationId xmlns:a16="http://schemas.microsoft.com/office/drawing/2014/main" id="{BD1945EC-31CF-21C6-0350-6AB644E64F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7" y="803"/>
                <a:ext cx="545" cy="347"/>
                <a:chOff x="1728" y="539"/>
                <a:chExt cx="611" cy="390"/>
              </a:xfrm>
            </p:grpSpPr>
            <p:sp>
              <p:nvSpPr>
                <p:cNvPr id="20523" name="Line 1181">
                  <a:extLst>
                    <a:ext uri="{FF2B5EF4-FFF2-40B4-BE49-F238E27FC236}">
                      <a16:creationId xmlns:a16="http://schemas.microsoft.com/office/drawing/2014/main" id="{871BFD42-CE1F-187F-0ACB-878E086DAC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127" y="605"/>
                  <a:ext cx="212" cy="324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4" name="Line 1182">
                  <a:extLst>
                    <a:ext uri="{FF2B5EF4-FFF2-40B4-BE49-F238E27FC236}">
                      <a16:creationId xmlns:a16="http://schemas.microsoft.com/office/drawing/2014/main" id="{9914A087-96B1-ACD6-0B0A-B87530B7DD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023" y="539"/>
                  <a:ext cx="212" cy="32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5" name="Line 1183">
                  <a:extLst>
                    <a:ext uri="{FF2B5EF4-FFF2-40B4-BE49-F238E27FC236}">
                      <a16:creationId xmlns:a16="http://schemas.microsoft.com/office/drawing/2014/main" id="{B4366047-34C4-EACB-4351-A73DA1A362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728" y="588"/>
                  <a:ext cx="130" cy="253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505" name="Group 1184">
                <a:extLst>
                  <a:ext uri="{FF2B5EF4-FFF2-40B4-BE49-F238E27FC236}">
                    <a16:creationId xmlns:a16="http://schemas.microsoft.com/office/drawing/2014/main" id="{FB7C9D35-2940-8BE8-DC99-EA7401779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12" y="1775"/>
                <a:ext cx="868" cy="3"/>
                <a:chOff x="3085" y="2488"/>
                <a:chExt cx="442" cy="1"/>
              </a:xfrm>
            </p:grpSpPr>
            <p:sp>
              <p:nvSpPr>
                <p:cNvPr id="20521" name="Line 1185">
                  <a:extLst>
                    <a:ext uri="{FF2B5EF4-FFF2-40B4-BE49-F238E27FC236}">
                      <a16:creationId xmlns:a16="http://schemas.microsoft.com/office/drawing/2014/main" id="{7A194A3D-1FB0-B4B7-0A2A-3366A0F14D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085" y="2488"/>
                  <a:ext cx="146" cy="1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2" name="Line 1186">
                  <a:extLst>
                    <a:ext uri="{FF2B5EF4-FFF2-40B4-BE49-F238E27FC236}">
                      <a16:creationId xmlns:a16="http://schemas.microsoft.com/office/drawing/2014/main" id="{6831CF42-9C37-B853-8902-278A669CAB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00" y="2488"/>
                  <a:ext cx="127" cy="1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506" name="Group 1187">
                <a:extLst>
                  <a:ext uri="{FF2B5EF4-FFF2-40B4-BE49-F238E27FC236}">
                    <a16:creationId xmlns:a16="http://schemas.microsoft.com/office/drawing/2014/main" id="{FF479010-91F0-CBE1-5688-0053F1AA98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4" y="1377"/>
                <a:ext cx="2" cy="2470"/>
                <a:chOff x="3316" y="2309"/>
                <a:chExt cx="1" cy="1258"/>
              </a:xfrm>
            </p:grpSpPr>
            <p:sp>
              <p:nvSpPr>
                <p:cNvPr id="20516" name="Line 1188">
                  <a:extLst>
                    <a:ext uri="{FF2B5EF4-FFF2-40B4-BE49-F238E27FC236}">
                      <a16:creationId xmlns:a16="http://schemas.microsoft.com/office/drawing/2014/main" id="{C382F1FB-A40B-C2A4-A773-BD4B361299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6" y="2309"/>
                  <a:ext cx="1" cy="10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7" name="Line 1189">
                  <a:extLst>
                    <a:ext uri="{FF2B5EF4-FFF2-40B4-BE49-F238E27FC236}">
                      <a16:creationId xmlns:a16="http://schemas.microsoft.com/office/drawing/2014/main" id="{0368B44A-BB27-7E8C-537B-C93E9186CD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6" y="2591"/>
                  <a:ext cx="1" cy="10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8" name="Line 1190">
                  <a:extLst>
                    <a:ext uri="{FF2B5EF4-FFF2-40B4-BE49-F238E27FC236}">
                      <a16:creationId xmlns:a16="http://schemas.microsoft.com/office/drawing/2014/main" id="{7004301B-14EA-002B-E5EF-AF096AFD46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6" y="3149"/>
                  <a:ext cx="1" cy="138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9" name="Line 1191">
                  <a:extLst>
                    <a:ext uri="{FF2B5EF4-FFF2-40B4-BE49-F238E27FC236}">
                      <a16:creationId xmlns:a16="http://schemas.microsoft.com/office/drawing/2014/main" id="{6E77B7CE-6C45-10A0-2BFC-FB8382E7CB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6" y="3467"/>
                  <a:ext cx="1" cy="10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0" name="Line 1192">
                  <a:extLst>
                    <a:ext uri="{FF2B5EF4-FFF2-40B4-BE49-F238E27FC236}">
                      <a16:creationId xmlns:a16="http://schemas.microsoft.com/office/drawing/2014/main" id="{253E844D-D4E3-1E02-3239-CE8481B4A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6" y="2871"/>
                  <a:ext cx="1" cy="10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507" name="Group 1193">
                <a:extLst>
                  <a:ext uri="{FF2B5EF4-FFF2-40B4-BE49-F238E27FC236}">
                    <a16:creationId xmlns:a16="http://schemas.microsoft.com/office/drawing/2014/main" id="{2B03BB64-8AE8-E367-3B6C-C126387A22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12" y="2326"/>
                <a:ext cx="868" cy="1"/>
                <a:chOff x="3085" y="2488"/>
                <a:chExt cx="442" cy="1"/>
              </a:xfrm>
            </p:grpSpPr>
            <p:sp>
              <p:nvSpPr>
                <p:cNvPr id="20514" name="Line 1194">
                  <a:extLst>
                    <a:ext uri="{FF2B5EF4-FFF2-40B4-BE49-F238E27FC236}">
                      <a16:creationId xmlns:a16="http://schemas.microsoft.com/office/drawing/2014/main" id="{C01FC539-8197-19DB-F8D5-B43D35971A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085" y="2488"/>
                  <a:ext cx="146" cy="1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5" name="Line 1195">
                  <a:extLst>
                    <a:ext uri="{FF2B5EF4-FFF2-40B4-BE49-F238E27FC236}">
                      <a16:creationId xmlns:a16="http://schemas.microsoft.com/office/drawing/2014/main" id="{35A335C3-D6CB-9A9A-E067-89C3DD94A6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00" y="2488"/>
                  <a:ext cx="127" cy="1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508" name="Group 1196">
                <a:extLst>
                  <a:ext uri="{FF2B5EF4-FFF2-40B4-BE49-F238E27FC236}">
                    <a16:creationId xmlns:a16="http://schemas.microsoft.com/office/drawing/2014/main" id="{DC2004D0-5900-DD90-DC98-6D3A6A1833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12" y="2874"/>
                <a:ext cx="868" cy="3"/>
                <a:chOff x="3085" y="2488"/>
                <a:chExt cx="442" cy="1"/>
              </a:xfrm>
            </p:grpSpPr>
            <p:sp>
              <p:nvSpPr>
                <p:cNvPr id="20512" name="Line 1197">
                  <a:extLst>
                    <a:ext uri="{FF2B5EF4-FFF2-40B4-BE49-F238E27FC236}">
                      <a16:creationId xmlns:a16="http://schemas.microsoft.com/office/drawing/2014/main" id="{11B0516F-4FEC-B07A-281E-A138219A87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085" y="2488"/>
                  <a:ext cx="146" cy="1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3" name="Line 1198">
                  <a:extLst>
                    <a:ext uri="{FF2B5EF4-FFF2-40B4-BE49-F238E27FC236}">
                      <a16:creationId xmlns:a16="http://schemas.microsoft.com/office/drawing/2014/main" id="{CEB91B1F-2949-5FC7-F7B7-770077C95F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00" y="2488"/>
                  <a:ext cx="127" cy="1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509" name="Group 1199">
                <a:extLst>
                  <a:ext uri="{FF2B5EF4-FFF2-40B4-BE49-F238E27FC236}">
                    <a16:creationId xmlns:a16="http://schemas.microsoft.com/office/drawing/2014/main" id="{74DD4353-1C17-8E8F-3F9A-C329E9BAC9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8" y="3488"/>
                <a:ext cx="868" cy="3"/>
                <a:chOff x="3085" y="2488"/>
                <a:chExt cx="442" cy="1"/>
              </a:xfrm>
            </p:grpSpPr>
            <p:sp>
              <p:nvSpPr>
                <p:cNvPr id="20510" name="Line 1200">
                  <a:extLst>
                    <a:ext uri="{FF2B5EF4-FFF2-40B4-BE49-F238E27FC236}">
                      <a16:creationId xmlns:a16="http://schemas.microsoft.com/office/drawing/2014/main" id="{E10260F8-EA4F-0548-81C7-9E72059E4A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085" y="2488"/>
                  <a:ext cx="146" cy="1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1" name="Line 1201">
                  <a:extLst>
                    <a:ext uri="{FF2B5EF4-FFF2-40B4-BE49-F238E27FC236}">
                      <a16:creationId xmlns:a16="http://schemas.microsoft.com/office/drawing/2014/main" id="{88FEA615-09EE-1688-BB2F-4DA02B36AD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00" y="2488"/>
                  <a:ext cx="127" cy="1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0498" name="Rectangle 1202">
              <a:extLst>
                <a:ext uri="{FF2B5EF4-FFF2-40B4-BE49-F238E27FC236}">
                  <a16:creationId xmlns:a16="http://schemas.microsoft.com/office/drawing/2014/main" id="{994519E5-AB86-122E-809B-AFC1E2867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" y="2407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0499" name="Rectangle 1203">
              <a:extLst>
                <a:ext uri="{FF2B5EF4-FFF2-40B4-BE49-F238E27FC236}">
                  <a16:creationId xmlns:a16="http://schemas.microsoft.com/office/drawing/2014/main" id="{A62EEBF1-6060-7FC6-5AF9-38CD5A41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" y="3015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0500" name="Rectangle 1204">
              <a:extLst>
                <a:ext uri="{FF2B5EF4-FFF2-40B4-BE49-F238E27FC236}">
                  <a16:creationId xmlns:a16="http://schemas.microsoft.com/office/drawing/2014/main" id="{CE53B4B7-867B-B520-38B1-20A82E5C3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" y="1839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HO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0501" name="Text Box 1227">
              <a:extLst>
                <a:ext uri="{FF2B5EF4-FFF2-40B4-BE49-F238E27FC236}">
                  <a16:creationId xmlns:a16="http://schemas.microsoft.com/office/drawing/2014/main" id="{7996B779-8679-0FE8-FE39-5E88DEDB60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6" y="3928"/>
              <a:ext cx="137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נוסחת פישר</a:t>
              </a:r>
              <a:endParaRPr lang="en-US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518" name="Group 1174">
            <a:extLst>
              <a:ext uri="{FF2B5EF4-FFF2-40B4-BE49-F238E27FC236}">
                <a16:creationId xmlns:a16="http://schemas.microsoft.com/office/drawing/2014/main" id="{E9E8BC78-0F59-A75A-E9F0-794B08974D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2958561"/>
              </p:ext>
            </p:extLst>
          </p:nvPr>
        </p:nvGraphicFramePr>
        <p:xfrm>
          <a:off x="635000" y="965200"/>
          <a:ext cx="7734300" cy="5454763"/>
        </p:xfrm>
        <a:graphic>
          <a:graphicData uri="http://schemas.openxmlformats.org/drawingml/2006/table">
            <a:tbl>
              <a:tblPr rtl="1" firstRow="1"/>
              <a:tblGrid>
                <a:gridCol w="3162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43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46024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פריט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צבע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מסמל 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כמות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157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 (Hebrew)" charset="0"/>
                      </a:endParaRP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e-IL" sz="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שחור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e-IL" sz="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אטום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e-IL" sz="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538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 (Hebrew)" charset="0"/>
                      </a:endParaRP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e-IL" sz="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שחור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e-IL" sz="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אטום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e-IL" sz="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22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 (Hebrew)" charset="0"/>
                      </a:endParaRP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אדום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אטום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142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 (Hebrew)" charset="0"/>
                      </a:endParaRP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לבן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80808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אטום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H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80808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9204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 (Hebrew)" charset="0"/>
                      </a:endParaRP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339933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ירוק</a:t>
                      </a: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או </a:t>
                      </a: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אפור </a:t>
                      </a: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או ...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קשר 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   C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קשר 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  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339933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9598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 (Hebrew)" charset="0"/>
                      </a:endParaRP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339933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ירוק</a:t>
                      </a: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או </a:t>
                      </a: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אפור </a:t>
                      </a: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או ...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קשר 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  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H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קשר 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H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339933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3642615A-6CAA-D774-B582-FB737446A6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137296"/>
            <a:ext cx="7772400" cy="1143000"/>
          </a:xfrm>
        </p:spPr>
        <p:txBody>
          <a:bodyPr/>
          <a:lstStyle/>
          <a:p>
            <a:r>
              <a:rPr lang="he-IL" altLang="en-US" sz="4400" i="1" dirty="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סט לבניית מודל של מולקולת גלוקוז</a:t>
            </a:r>
            <a:br>
              <a:rPr lang="en-US" altLang="en-US" sz="4400" i="1" dirty="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dirty="0"/>
          </a:p>
        </p:txBody>
      </p:sp>
      <p:grpSp>
        <p:nvGrpSpPr>
          <p:cNvPr id="21550" name="Group 1172" descr="תיאור החלקים לבניית המודלים">
            <a:extLst>
              <a:ext uri="{FF2B5EF4-FFF2-40B4-BE49-F238E27FC236}">
                <a16:creationId xmlns:a16="http://schemas.microsoft.com/office/drawing/2014/main" id="{D668A495-4B1E-5FCE-080C-1AFEF4EF8889}"/>
              </a:ext>
            </a:extLst>
          </p:cNvPr>
          <p:cNvGrpSpPr>
            <a:grpSpLocks/>
          </p:cNvGrpSpPr>
          <p:nvPr/>
        </p:nvGrpSpPr>
        <p:grpSpPr bwMode="auto">
          <a:xfrm>
            <a:off x="2247900" y="1574800"/>
            <a:ext cx="5826125" cy="4910138"/>
            <a:chOff x="1416" y="776"/>
            <a:chExt cx="3670" cy="3093"/>
          </a:xfrm>
        </p:grpSpPr>
        <p:grpSp>
          <p:nvGrpSpPr>
            <p:cNvPr id="21551" name="Group 1076">
              <a:extLst>
                <a:ext uri="{FF2B5EF4-FFF2-40B4-BE49-F238E27FC236}">
                  <a16:creationId xmlns:a16="http://schemas.microsoft.com/office/drawing/2014/main" id="{BFE11976-84EC-B98E-0F2E-A24E1C1A78BE}"/>
                </a:ext>
              </a:extLst>
            </p:cNvPr>
            <p:cNvGrpSpPr>
              <a:grpSpLocks/>
            </p:cNvGrpSpPr>
            <p:nvPr/>
          </p:nvGrpSpPr>
          <p:grpSpPr bwMode="auto">
            <a:xfrm rot="986468">
              <a:off x="3811" y="3212"/>
              <a:ext cx="901" cy="657"/>
              <a:chOff x="1945" y="1740"/>
              <a:chExt cx="901" cy="657"/>
            </a:xfrm>
          </p:grpSpPr>
          <p:grpSp>
            <p:nvGrpSpPr>
              <p:cNvPr id="21593" name="Group 1077">
                <a:extLst>
                  <a:ext uri="{FF2B5EF4-FFF2-40B4-BE49-F238E27FC236}">
                    <a16:creationId xmlns:a16="http://schemas.microsoft.com/office/drawing/2014/main" id="{0AFB29E9-F0D2-8D5F-AEDB-647DD18482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45" y="1740"/>
                <a:ext cx="901" cy="657"/>
                <a:chOff x="1945" y="1740"/>
                <a:chExt cx="901" cy="657"/>
              </a:xfrm>
            </p:grpSpPr>
            <p:grpSp>
              <p:nvGrpSpPr>
                <p:cNvPr id="21595" name="Group 1078">
                  <a:extLst>
                    <a:ext uri="{FF2B5EF4-FFF2-40B4-BE49-F238E27FC236}">
                      <a16:creationId xmlns:a16="http://schemas.microsoft.com/office/drawing/2014/main" id="{41F90E18-9B8B-F9E0-E7C2-BE82D7306F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45" y="1740"/>
                  <a:ext cx="901" cy="657"/>
                  <a:chOff x="1945" y="1740"/>
                  <a:chExt cx="901" cy="657"/>
                </a:xfrm>
              </p:grpSpPr>
              <p:sp>
                <p:nvSpPr>
                  <p:cNvPr id="21597" name="Rectangle 1079">
                    <a:extLst>
                      <a:ext uri="{FF2B5EF4-FFF2-40B4-BE49-F238E27FC236}">
                        <a16:creationId xmlns:a16="http://schemas.microsoft.com/office/drawing/2014/main" id="{BA4A2A2F-A46B-585C-3FEE-4F6B1A16595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1874330">
                    <a:off x="1945" y="2026"/>
                    <a:ext cx="901" cy="87"/>
                  </a:xfrm>
                  <a:prstGeom prst="rect">
                    <a:avLst/>
                  </a:prstGeom>
                  <a:solidFill>
                    <a:srgbClr val="66FF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21598" name="Line 1080">
                    <a:extLst>
                      <a:ext uri="{FF2B5EF4-FFF2-40B4-BE49-F238E27FC236}">
                        <a16:creationId xmlns:a16="http://schemas.microsoft.com/office/drawing/2014/main" id="{D6848D91-B905-9987-689E-3CACB72106F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71339" flipV="1">
                    <a:off x="2041" y="1740"/>
                    <a:ext cx="666" cy="584"/>
                  </a:xfrm>
                  <a:prstGeom prst="line">
                    <a:avLst/>
                  </a:prstGeom>
                  <a:noFill/>
                  <a:ln w="9525">
                    <a:solidFill>
                      <a:srgbClr val="33CC33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99" name="Line 1081">
                    <a:extLst>
                      <a:ext uri="{FF2B5EF4-FFF2-40B4-BE49-F238E27FC236}">
                        <a16:creationId xmlns:a16="http://schemas.microsoft.com/office/drawing/2014/main" id="{5690CBFC-20A9-23C3-121D-F6BC7D1D6EB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71339" flipV="1">
                    <a:off x="2088" y="1814"/>
                    <a:ext cx="666" cy="583"/>
                  </a:xfrm>
                  <a:prstGeom prst="line">
                    <a:avLst/>
                  </a:prstGeom>
                  <a:noFill/>
                  <a:ln w="9525">
                    <a:solidFill>
                      <a:srgbClr val="33CC33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96" name="Oval 1082">
                  <a:extLst>
                    <a:ext uri="{FF2B5EF4-FFF2-40B4-BE49-F238E27FC236}">
                      <a16:creationId xmlns:a16="http://schemas.microsoft.com/office/drawing/2014/main" id="{BA1CBB46-7F5B-5917-F9A8-5177CF01F68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628953">
                  <a:off x="2710" y="1807"/>
                  <a:ext cx="113" cy="70"/>
                </a:xfrm>
                <a:prstGeom prst="ellipse">
                  <a:avLst/>
                </a:prstGeom>
                <a:solidFill>
                  <a:srgbClr val="66FF99"/>
                </a:solidFill>
                <a:ln w="9525">
                  <a:solidFill>
                    <a:srgbClr val="33CC33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sp>
            <p:nvSpPr>
              <p:cNvPr id="21594" name="Oval 1083">
                <a:extLst>
                  <a:ext uri="{FF2B5EF4-FFF2-40B4-BE49-F238E27FC236}">
                    <a16:creationId xmlns:a16="http://schemas.microsoft.com/office/drawing/2014/main" id="{7CB7B5AC-271D-1C2D-7CFC-6FE8DB244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8622">
                <a:off x="1992" y="2256"/>
                <a:ext cx="68" cy="76"/>
              </a:xfrm>
              <a:prstGeom prst="ellipse">
                <a:avLst/>
              </a:prstGeom>
              <a:solidFill>
                <a:srgbClr val="66FF99"/>
              </a:solidFill>
              <a:ln w="9525">
                <a:solidFill>
                  <a:srgbClr val="33CC33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</p:grpSp>
        <p:grpSp>
          <p:nvGrpSpPr>
            <p:cNvPr id="21552" name="Group 1171">
              <a:extLst>
                <a:ext uri="{FF2B5EF4-FFF2-40B4-BE49-F238E27FC236}">
                  <a16:creationId xmlns:a16="http://schemas.microsoft.com/office/drawing/2014/main" id="{CD8BD378-A888-221E-C039-276AE8CD9C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16" y="776"/>
              <a:ext cx="3670" cy="2904"/>
              <a:chOff x="1416" y="776"/>
              <a:chExt cx="3670" cy="2904"/>
            </a:xfrm>
          </p:grpSpPr>
          <p:grpSp>
            <p:nvGrpSpPr>
              <p:cNvPr id="21553" name="Group 1055">
                <a:extLst>
                  <a:ext uri="{FF2B5EF4-FFF2-40B4-BE49-F238E27FC236}">
                    <a16:creationId xmlns:a16="http://schemas.microsoft.com/office/drawing/2014/main" id="{1FDB5800-E3C5-4A4F-742B-E94FE21C4C3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23" y="776"/>
                <a:ext cx="476" cy="481"/>
                <a:chOff x="8271" y="2216"/>
                <a:chExt cx="720" cy="728"/>
              </a:xfrm>
            </p:grpSpPr>
            <p:grpSp>
              <p:nvGrpSpPr>
                <p:cNvPr id="21587" name="Group 1056">
                  <a:extLst>
                    <a:ext uri="{FF2B5EF4-FFF2-40B4-BE49-F238E27FC236}">
                      <a16:creationId xmlns:a16="http://schemas.microsoft.com/office/drawing/2014/main" id="{B97DD748-84E2-AA8E-0429-8FB7D54A2C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271" y="2216"/>
                  <a:ext cx="720" cy="728"/>
                  <a:chOff x="8271" y="2216"/>
                  <a:chExt cx="720" cy="728"/>
                </a:xfrm>
              </p:grpSpPr>
              <p:sp>
                <p:nvSpPr>
                  <p:cNvPr id="21589" name="Freeform 1057">
                    <a:extLst>
                      <a:ext uri="{FF2B5EF4-FFF2-40B4-BE49-F238E27FC236}">
                        <a16:creationId xmlns:a16="http://schemas.microsoft.com/office/drawing/2014/main" id="{FDE42297-7264-83A4-9C6A-CDB1A82BBE3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675" y="2552"/>
                    <a:ext cx="107" cy="392"/>
                  </a:xfrm>
                  <a:custGeom>
                    <a:avLst/>
                    <a:gdLst>
                      <a:gd name="T0" fmla="*/ 48 w 106"/>
                      <a:gd name="T1" fmla="*/ 19 h 389"/>
                      <a:gd name="T2" fmla="*/ 48 w 106"/>
                      <a:gd name="T3" fmla="*/ 14 h 389"/>
                      <a:gd name="T4" fmla="*/ 39 w 106"/>
                      <a:gd name="T5" fmla="*/ 5 h 389"/>
                      <a:gd name="T6" fmla="*/ 34 w 106"/>
                      <a:gd name="T7" fmla="*/ 0 h 389"/>
                      <a:gd name="T8" fmla="*/ 15 w 106"/>
                      <a:gd name="T9" fmla="*/ 0 h 389"/>
                      <a:gd name="T10" fmla="*/ 5 w 106"/>
                      <a:gd name="T11" fmla="*/ 10 h 389"/>
                      <a:gd name="T12" fmla="*/ 0 w 106"/>
                      <a:gd name="T13" fmla="*/ 14 h 389"/>
                      <a:gd name="T14" fmla="*/ 0 w 106"/>
                      <a:gd name="T15" fmla="*/ 29 h 389"/>
                      <a:gd name="T16" fmla="*/ 58 w 106"/>
                      <a:gd name="T17" fmla="*/ 370 h 389"/>
                      <a:gd name="T18" fmla="*/ 58 w 106"/>
                      <a:gd name="T19" fmla="*/ 375 h 389"/>
                      <a:gd name="T20" fmla="*/ 68 w 106"/>
                      <a:gd name="T21" fmla="*/ 384 h 389"/>
                      <a:gd name="T22" fmla="*/ 72 w 106"/>
                      <a:gd name="T23" fmla="*/ 389 h 389"/>
                      <a:gd name="T24" fmla="*/ 92 w 106"/>
                      <a:gd name="T25" fmla="*/ 389 h 389"/>
                      <a:gd name="T26" fmla="*/ 101 w 106"/>
                      <a:gd name="T27" fmla="*/ 379 h 389"/>
                      <a:gd name="T28" fmla="*/ 106 w 106"/>
                      <a:gd name="T29" fmla="*/ 375 h 389"/>
                      <a:gd name="T30" fmla="*/ 106 w 106"/>
                      <a:gd name="T31" fmla="*/ 360 h 389"/>
                      <a:gd name="T32" fmla="*/ 48 w 106"/>
                      <a:gd name="T33" fmla="*/ 19 h 38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106"/>
                      <a:gd name="T52" fmla="*/ 0 h 389"/>
                      <a:gd name="T53" fmla="*/ 106 w 106"/>
                      <a:gd name="T54" fmla="*/ 389 h 38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106" h="389">
                        <a:moveTo>
                          <a:pt x="48" y="19"/>
                        </a:moveTo>
                        <a:lnTo>
                          <a:pt x="48" y="14"/>
                        </a:lnTo>
                        <a:lnTo>
                          <a:pt x="39" y="5"/>
                        </a:lnTo>
                        <a:lnTo>
                          <a:pt x="34" y="0"/>
                        </a:lnTo>
                        <a:lnTo>
                          <a:pt x="15" y="0"/>
                        </a:lnTo>
                        <a:lnTo>
                          <a:pt x="5" y="10"/>
                        </a:lnTo>
                        <a:lnTo>
                          <a:pt x="0" y="14"/>
                        </a:lnTo>
                        <a:lnTo>
                          <a:pt x="0" y="29"/>
                        </a:lnTo>
                        <a:lnTo>
                          <a:pt x="58" y="370"/>
                        </a:lnTo>
                        <a:lnTo>
                          <a:pt x="58" y="375"/>
                        </a:lnTo>
                        <a:lnTo>
                          <a:pt x="68" y="384"/>
                        </a:lnTo>
                        <a:lnTo>
                          <a:pt x="72" y="389"/>
                        </a:lnTo>
                        <a:lnTo>
                          <a:pt x="92" y="389"/>
                        </a:lnTo>
                        <a:lnTo>
                          <a:pt x="101" y="379"/>
                        </a:lnTo>
                        <a:lnTo>
                          <a:pt x="106" y="375"/>
                        </a:lnTo>
                        <a:lnTo>
                          <a:pt x="106" y="360"/>
                        </a:lnTo>
                        <a:lnTo>
                          <a:pt x="4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270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90" name="Freeform 1058">
                    <a:extLst>
                      <a:ext uri="{FF2B5EF4-FFF2-40B4-BE49-F238E27FC236}">
                        <a16:creationId xmlns:a16="http://schemas.microsoft.com/office/drawing/2014/main" id="{285B5434-BEA8-BB6D-CACC-D931F85DFBF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662" y="2216"/>
                    <a:ext cx="50" cy="341"/>
                  </a:xfrm>
                  <a:custGeom>
                    <a:avLst/>
                    <a:gdLst>
                      <a:gd name="T0" fmla="*/ 48 w 48"/>
                      <a:gd name="T1" fmla="*/ 24 h 341"/>
                      <a:gd name="T2" fmla="*/ 48 w 48"/>
                      <a:gd name="T3" fmla="*/ 19 h 341"/>
                      <a:gd name="T4" fmla="*/ 44 w 48"/>
                      <a:gd name="T5" fmla="*/ 9 h 341"/>
                      <a:gd name="T6" fmla="*/ 44 w 48"/>
                      <a:gd name="T7" fmla="*/ 5 h 341"/>
                      <a:gd name="T8" fmla="*/ 39 w 48"/>
                      <a:gd name="T9" fmla="*/ 5 h 341"/>
                      <a:gd name="T10" fmla="*/ 29 w 48"/>
                      <a:gd name="T11" fmla="*/ 0 h 341"/>
                      <a:gd name="T12" fmla="*/ 20 w 48"/>
                      <a:gd name="T13" fmla="*/ 0 h 341"/>
                      <a:gd name="T14" fmla="*/ 10 w 48"/>
                      <a:gd name="T15" fmla="*/ 5 h 341"/>
                      <a:gd name="T16" fmla="*/ 5 w 48"/>
                      <a:gd name="T17" fmla="*/ 5 h 341"/>
                      <a:gd name="T18" fmla="*/ 5 w 48"/>
                      <a:gd name="T19" fmla="*/ 9 h 341"/>
                      <a:gd name="T20" fmla="*/ 0 w 48"/>
                      <a:gd name="T21" fmla="*/ 19 h 341"/>
                      <a:gd name="T22" fmla="*/ 0 w 48"/>
                      <a:gd name="T23" fmla="*/ 322 h 341"/>
                      <a:gd name="T24" fmla="*/ 5 w 48"/>
                      <a:gd name="T25" fmla="*/ 331 h 341"/>
                      <a:gd name="T26" fmla="*/ 5 w 48"/>
                      <a:gd name="T27" fmla="*/ 336 h 341"/>
                      <a:gd name="T28" fmla="*/ 10 w 48"/>
                      <a:gd name="T29" fmla="*/ 336 h 341"/>
                      <a:gd name="T30" fmla="*/ 20 w 48"/>
                      <a:gd name="T31" fmla="*/ 341 h 341"/>
                      <a:gd name="T32" fmla="*/ 29 w 48"/>
                      <a:gd name="T33" fmla="*/ 341 h 341"/>
                      <a:gd name="T34" fmla="*/ 39 w 48"/>
                      <a:gd name="T35" fmla="*/ 336 h 341"/>
                      <a:gd name="T36" fmla="*/ 44 w 48"/>
                      <a:gd name="T37" fmla="*/ 336 h 341"/>
                      <a:gd name="T38" fmla="*/ 44 w 48"/>
                      <a:gd name="T39" fmla="*/ 331 h 341"/>
                      <a:gd name="T40" fmla="*/ 48 w 48"/>
                      <a:gd name="T41" fmla="*/ 322 h 341"/>
                      <a:gd name="T42" fmla="*/ 48 w 48"/>
                      <a:gd name="T43" fmla="*/ 317 h 341"/>
                      <a:gd name="T44" fmla="*/ 48 w 48"/>
                      <a:gd name="T45" fmla="*/ 24 h 341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48"/>
                      <a:gd name="T70" fmla="*/ 0 h 341"/>
                      <a:gd name="T71" fmla="*/ 48 w 48"/>
                      <a:gd name="T72" fmla="*/ 341 h 341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48" h="341">
                        <a:moveTo>
                          <a:pt x="48" y="24"/>
                        </a:moveTo>
                        <a:lnTo>
                          <a:pt x="48" y="19"/>
                        </a:lnTo>
                        <a:lnTo>
                          <a:pt x="44" y="9"/>
                        </a:lnTo>
                        <a:lnTo>
                          <a:pt x="44" y="5"/>
                        </a:lnTo>
                        <a:lnTo>
                          <a:pt x="39" y="5"/>
                        </a:lnTo>
                        <a:lnTo>
                          <a:pt x="29" y="0"/>
                        </a:lnTo>
                        <a:lnTo>
                          <a:pt x="20" y="0"/>
                        </a:lnTo>
                        <a:lnTo>
                          <a:pt x="10" y="5"/>
                        </a:lnTo>
                        <a:lnTo>
                          <a:pt x="5" y="5"/>
                        </a:lnTo>
                        <a:lnTo>
                          <a:pt x="5" y="9"/>
                        </a:lnTo>
                        <a:lnTo>
                          <a:pt x="0" y="19"/>
                        </a:lnTo>
                        <a:lnTo>
                          <a:pt x="0" y="322"/>
                        </a:lnTo>
                        <a:lnTo>
                          <a:pt x="5" y="331"/>
                        </a:lnTo>
                        <a:lnTo>
                          <a:pt x="5" y="336"/>
                        </a:lnTo>
                        <a:lnTo>
                          <a:pt x="10" y="336"/>
                        </a:lnTo>
                        <a:lnTo>
                          <a:pt x="20" y="341"/>
                        </a:lnTo>
                        <a:lnTo>
                          <a:pt x="29" y="341"/>
                        </a:lnTo>
                        <a:lnTo>
                          <a:pt x="39" y="336"/>
                        </a:lnTo>
                        <a:lnTo>
                          <a:pt x="44" y="336"/>
                        </a:lnTo>
                        <a:lnTo>
                          <a:pt x="44" y="331"/>
                        </a:lnTo>
                        <a:lnTo>
                          <a:pt x="48" y="322"/>
                        </a:lnTo>
                        <a:lnTo>
                          <a:pt x="48" y="317"/>
                        </a:lnTo>
                        <a:lnTo>
                          <a:pt x="48" y="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270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91" name="Freeform 1059">
                    <a:extLst>
                      <a:ext uri="{FF2B5EF4-FFF2-40B4-BE49-F238E27FC236}">
                        <a16:creationId xmlns:a16="http://schemas.microsoft.com/office/drawing/2014/main" id="{E9841505-3958-9046-0812-E3396ED31A5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271" y="2542"/>
                    <a:ext cx="454" cy="252"/>
                  </a:xfrm>
                  <a:custGeom>
                    <a:avLst/>
                    <a:gdLst>
                      <a:gd name="T0" fmla="*/ 437 w 451"/>
                      <a:gd name="T1" fmla="*/ 44 h 250"/>
                      <a:gd name="T2" fmla="*/ 442 w 451"/>
                      <a:gd name="T3" fmla="*/ 44 h 250"/>
                      <a:gd name="T4" fmla="*/ 451 w 451"/>
                      <a:gd name="T5" fmla="*/ 34 h 250"/>
                      <a:gd name="T6" fmla="*/ 451 w 451"/>
                      <a:gd name="T7" fmla="*/ 20 h 250"/>
                      <a:gd name="T8" fmla="*/ 447 w 451"/>
                      <a:gd name="T9" fmla="*/ 15 h 250"/>
                      <a:gd name="T10" fmla="*/ 447 w 451"/>
                      <a:gd name="T11" fmla="*/ 10 h 250"/>
                      <a:gd name="T12" fmla="*/ 437 w 451"/>
                      <a:gd name="T13" fmla="*/ 0 h 250"/>
                      <a:gd name="T14" fmla="*/ 423 w 451"/>
                      <a:gd name="T15" fmla="*/ 0 h 250"/>
                      <a:gd name="T16" fmla="*/ 418 w 451"/>
                      <a:gd name="T17" fmla="*/ 5 h 250"/>
                      <a:gd name="T18" fmla="*/ 14 w 451"/>
                      <a:gd name="T19" fmla="*/ 207 h 250"/>
                      <a:gd name="T20" fmla="*/ 10 w 451"/>
                      <a:gd name="T21" fmla="*/ 207 h 250"/>
                      <a:gd name="T22" fmla="*/ 0 w 451"/>
                      <a:gd name="T23" fmla="*/ 217 h 250"/>
                      <a:gd name="T24" fmla="*/ 0 w 451"/>
                      <a:gd name="T25" fmla="*/ 231 h 250"/>
                      <a:gd name="T26" fmla="*/ 5 w 451"/>
                      <a:gd name="T27" fmla="*/ 236 h 250"/>
                      <a:gd name="T28" fmla="*/ 5 w 451"/>
                      <a:gd name="T29" fmla="*/ 241 h 250"/>
                      <a:gd name="T30" fmla="*/ 14 w 451"/>
                      <a:gd name="T31" fmla="*/ 250 h 250"/>
                      <a:gd name="T32" fmla="*/ 29 w 451"/>
                      <a:gd name="T33" fmla="*/ 250 h 250"/>
                      <a:gd name="T34" fmla="*/ 34 w 451"/>
                      <a:gd name="T35" fmla="*/ 245 h 250"/>
                      <a:gd name="T36" fmla="*/ 437 w 451"/>
                      <a:gd name="T37" fmla="*/ 44 h 250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51"/>
                      <a:gd name="T58" fmla="*/ 0 h 250"/>
                      <a:gd name="T59" fmla="*/ 451 w 451"/>
                      <a:gd name="T60" fmla="*/ 250 h 250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51" h="250">
                        <a:moveTo>
                          <a:pt x="437" y="44"/>
                        </a:moveTo>
                        <a:lnTo>
                          <a:pt x="442" y="44"/>
                        </a:lnTo>
                        <a:lnTo>
                          <a:pt x="451" y="34"/>
                        </a:lnTo>
                        <a:lnTo>
                          <a:pt x="451" y="20"/>
                        </a:lnTo>
                        <a:lnTo>
                          <a:pt x="447" y="15"/>
                        </a:lnTo>
                        <a:lnTo>
                          <a:pt x="447" y="10"/>
                        </a:lnTo>
                        <a:lnTo>
                          <a:pt x="437" y="0"/>
                        </a:lnTo>
                        <a:lnTo>
                          <a:pt x="423" y="0"/>
                        </a:lnTo>
                        <a:lnTo>
                          <a:pt x="418" y="5"/>
                        </a:lnTo>
                        <a:lnTo>
                          <a:pt x="14" y="207"/>
                        </a:lnTo>
                        <a:lnTo>
                          <a:pt x="10" y="207"/>
                        </a:lnTo>
                        <a:lnTo>
                          <a:pt x="0" y="217"/>
                        </a:lnTo>
                        <a:lnTo>
                          <a:pt x="0" y="231"/>
                        </a:lnTo>
                        <a:lnTo>
                          <a:pt x="5" y="236"/>
                        </a:lnTo>
                        <a:lnTo>
                          <a:pt x="5" y="241"/>
                        </a:lnTo>
                        <a:lnTo>
                          <a:pt x="14" y="250"/>
                        </a:lnTo>
                        <a:lnTo>
                          <a:pt x="29" y="250"/>
                        </a:lnTo>
                        <a:lnTo>
                          <a:pt x="34" y="245"/>
                        </a:lnTo>
                        <a:lnTo>
                          <a:pt x="437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270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92" name="Freeform 1060">
                    <a:extLst>
                      <a:ext uri="{FF2B5EF4-FFF2-40B4-BE49-F238E27FC236}">
                        <a16:creationId xmlns:a16="http://schemas.microsoft.com/office/drawing/2014/main" id="{17179F42-F9EF-1455-A438-B3CAAA98B1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675" y="2542"/>
                    <a:ext cx="316" cy="186"/>
                  </a:xfrm>
                  <a:custGeom>
                    <a:avLst/>
                    <a:gdLst>
                      <a:gd name="T0" fmla="*/ 34 w 313"/>
                      <a:gd name="T1" fmla="*/ 5 h 183"/>
                      <a:gd name="T2" fmla="*/ 29 w 313"/>
                      <a:gd name="T3" fmla="*/ 0 h 183"/>
                      <a:gd name="T4" fmla="*/ 15 w 313"/>
                      <a:gd name="T5" fmla="*/ 0 h 183"/>
                      <a:gd name="T6" fmla="*/ 5 w 313"/>
                      <a:gd name="T7" fmla="*/ 10 h 183"/>
                      <a:gd name="T8" fmla="*/ 5 w 313"/>
                      <a:gd name="T9" fmla="*/ 15 h 183"/>
                      <a:gd name="T10" fmla="*/ 0 w 313"/>
                      <a:gd name="T11" fmla="*/ 20 h 183"/>
                      <a:gd name="T12" fmla="*/ 0 w 313"/>
                      <a:gd name="T13" fmla="*/ 34 h 183"/>
                      <a:gd name="T14" fmla="*/ 10 w 313"/>
                      <a:gd name="T15" fmla="*/ 44 h 183"/>
                      <a:gd name="T16" fmla="*/ 15 w 313"/>
                      <a:gd name="T17" fmla="*/ 44 h 183"/>
                      <a:gd name="T18" fmla="*/ 279 w 313"/>
                      <a:gd name="T19" fmla="*/ 178 h 183"/>
                      <a:gd name="T20" fmla="*/ 284 w 313"/>
                      <a:gd name="T21" fmla="*/ 183 h 183"/>
                      <a:gd name="T22" fmla="*/ 298 w 313"/>
                      <a:gd name="T23" fmla="*/ 183 h 183"/>
                      <a:gd name="T24" fmla="*/ 308 w 313"/>
                      <a:gd name="T25" fmla="*/ 173 h 183"/>
                      <a:gd name="T26" fmla="*/ 308 w 313"/>
                      <a:gd name="T27" fmla="*/ 168 h 183"/>
                      <a:gd name="T28" fmla="*/ 313 w 313"/>
                      <a:gd name="T29" fmla="*/ 164 h 183"/>
                      <a:gd name="T30" fmla="*/ 313 w 313"/>
                      <a:gd name="T31" fmla="*/ 149 h 183"/>
                      <a:gd name="T32" fmla="*/ 303 w 313"/>
                      <a:gd name="T33" fmla="*/ 140 h 183"/>
                      <a:gd name="T34" fmla="*/ 298 w 313"/>
                      <a:gd name="T35" fmla="*/ 140 h 183"/>
                      <a:gd name="T36" fmla="*/ 34 w 313"/>
                      <a:gd name="T37" fmla="*/ 5 h 18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313"/>
                      <a:gd name="T58" fmla="*/ 0 h 183"/>
                      <a:gd name="T59" fmla="*/ 313 w 313"/>
                      <a:gd name="T60" fmla="*/ 183 h 18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313" h="183">
                        <a:moveTo>
                          <a:pt x="34" y="5"/>
                        </a:moveTo>
                        <a:lnTo>
                          <a:pt x="29" y="0"/>
                        </a:lnTo>
                        <a:lnTo>
                          <a:pt x="15" y="0"/>
                        </a:lnTo>
                        <a:lnTo>
                          <a:pt x="5" y="10"/>
                        </a:lnTo>
                        <a:lnTo>
                          <a:pt x="5" y="15"/>
                        </a:lnTo>
                        <a:lnTo>
                          <a:pt x="0" y="2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5" y="44"/>
                        </a:lnTo>
                        <a:lnTo>
                          <a:pt x="279" y="178"/>
                        </a:lnTo>
                        <a:lnTo>
                          <a:pt x="284" y="183"/>
                        </a:lnTo>
                        <a:lnTo>
                          <a:pt x="298" y="183"/>
                        </a:lnTo>
                        <a:lnTo>
                          <a:pt x="308" y="173"/>
                        </a:lnTo>
                        <a:lnTo>
                          <a:pt x="308" y="168"/>
                        </a:lnTo>
                        <a:lnTo>
                          <a:pt x="313" y="164"/>
                        </a:lnTo>
                        <a:lnTo>
                          <a:pt x="313" y="149"/>
                        </a:lnTo>
                        <a:lnTo>
                          <a:pt x="303" y="140"/>
                        </a:lnTo>
                        <a:lnTo>
                          <a:pt x="298" y="140"/>
                        </a:lnTo>
                        <a:lnTo>
                          <a:pt x="34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270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88" name="Oval 1061">
                  <a:extLst>
                    <a:ext uri="{FF2B5EF4-FFF2-40B4-BE49-F238E27FC236}">
                      <a16:creationId xmlns:a16="http://schemas.microsoft.com/office/drawing/2014/main" id="{59BD4137-50C1-AD7E-FABC-21731F4C1B8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8591" y="2494"/>
                  <a:ext cx="188" cy="175"/>
                </a:xfrm>
                <a:prstGeom prst="ellipse">
                  <a:avLst/>
                </a:pr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grpSp>
            <p:nvGrpSpPr>
              <p:cNvPr id="21554" name="Group 1062">
                <a:extLst>
                  <a:ext uri="{FF2B5EF4-FFF2-40B4-BE49-F238E27FC236}">
                    <a16:creationId xmlns:a16="http://schemas.microsoft.com/office/drawing/2014/main" id="{D524C446-E975-92A9-A061-F131AE2364E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01" y="1346"/>
                <a:ext cx="519" cy="381"/>
                <a:chOff x="8251" y="3368"/>
                <a:chExt cx="872" cy="638"/>
              </a:xfrm>
            </p:grpSpPr>
            <p:sp>
              <p:nvSpPr>
                <p:cNvPr id="21582" name="Oval 1063">
                  <a:extLst>
                    <a:ext uri="{FF2B5EF4-FFF2-40B4-BE49-F238E27FC236}">
                      <a16:creationId xmlns:a16="http://schemas.microsoft.com/office/drawing/2014/main" id="{096F070B-7CCA-0A6A-BE0A-F7D9D3F2613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8615" y="3718"/>
                  <a:ext cx="188" cy="175"/>
                </a:xfrm>
                <a:prstGeom prst="ellipse">
                  <a:avLst/>
                </a:pr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1583" name="Freeform 1064">
                  <a:extLst>
                    <a:ext uri="{FF2B5EF4-FFF2-40B4-BE49-F238E27FC236}">
                      <a16:creationId xmlns:a16="http://schemas.microsoft.com/office/drawing/2014/main" id="{75340550-17A7-138D-A27B-E4E482122F8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680" y="3368"/>
                  <a:ext cx="50" cy="369"/>
                </a:xfrm>
                <a:custGeom>
                  <a:avLst/>
                  <a:gdLst>
                    <a:gd name="T0" fmla="*/ 48 w 48"/>
                    <a:gd name="T1" fmla="*/ 24 h 341"/>
                    <a:gd name="T2" fmla="*/ 48 w 48"/>
                    <a:gd name="T3" fmla="*/ 19 h 341"/>
                    <a:gd name="T4" fmla="*/ 44 w 48"/>
                    <a:gd name="T5" fmla="*/ 9 h 341"/>
                    <a:gd name="T6" fmla="*/ 44 w 48"/>
                    <a:gd name="T7" fmla="*/ 5 h 341"/>
                    <a:gd name="T8" fmla="*/ 39 w 48"/>
                    <a:gd name="T9" fmla="*/ 5 h 341"/>
                    <a:gd name="T10" fmla="*/ 29 w 48"/>
                    <a:gd name="T11" fmla="*/ 0 h 341"/>
                    <a:gd name="T12" fmla="*/ 20 w 48"/>
                    <a:gd name="T13" fmla="*/ 0 h 341"/>
                    <a:gd name="T14" fmla="*/ 10 w 48"/>
                    <a:gd name="T15" fmla="*/ 5 h 341"/>
                    <a:gd name="T16" fmla="*/ 5 w 48"/>
                    <a:gd name="T17" fmla="*/ 5 h 341"/>
                    <a:gd name="T18" fmla="*/ 5 w 48"/>
                    <a:gd name="T19" fmla="*/ 9 h 341"/>
                    <a:gd name="T20" fmla="*/ 0 w 48"/>
                    <a:gd name="T21" fmla="*/ 19 h 341"/>
                    <a:gd name="T22" fmla="*/ 0 w 48"/>
                    <a:gd name="T23" fmla="*/ 322 h 341"/>
                    <a:gd name="T24" fmla="*/ 5 w 48"/>
                    <a:gd name="T25" fmla="*/ 331 h 341"/>
                    <a:gd name="T26" fmla="*/ 5 w 48"/>
                    <a:gd name="T27" fmla="*/ 336 h 341"/>
                    <a:gd name="T28" fmla="*/ 10 w 48"/>
                    <a:gd name="T29" fmla="*/ 336 h 341"/>
                    <a:gd name="T30" fmla="*/ 20 w 48"/>
                    <a:gd name="T31" fmla="*/ 341 h 341"/>
                    <a:gd name="T32" fmla="*/ 29 w 48"/>
                    <a:gd name="T33" fmla="*/ 341 h 341"/>
                    <a:gd name="T34" fmla="*/ 39 w 48"/>
                    <a:gd name="T35" fmla="*/ 336 h 341"/>
                    <a:gd name="T36" fmla="*/ 44 w 48"/>
                    <a:gd name="T37" fmla="*/ 336 h 341"/>
                    <a:gd name="T38" fmla="*/ 44 w 48"/>
                    <a:gd name="T39" fmla="*/ 331 h 341"/>
                    <a:gd name="T40" fmla="*/ 48 w 48"/>
                    <a:gd name="T41" fmla="*/ 322 h 341"/>
                    <a:gd name="T42" fmla="*/ 48 w 48"/>
                    <a:gd name="T43" fmla="*/ 317 h 341"/>
                    <a:gd name="T44" fmla="*/ 48 w 48"/>
                    <a:gd name="T45" fmla="*/ 24 h 34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8"/>
                    <a:gd name="T70" fmla="*/ 0 h 341"/>
                    <a:gd name="T71" fmla="*/ 48 w 48"/>
                    <a:gd name="T72" fmla="*/ 341 h 34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8" h="341">
                      <a:moveTo>
                        <a:pt x="48" y="24"/>
                      </a:moveTo>
                      <a:lnTo>
                        <a:pt x="48" y="19"/>
                      </a:lnTo>
                      <a:lnTo>
                        <a:pt x="44" y="9"/>
                      </a:lnTo>
                      <a:lnTo>
                        <a:pt x="44" y="5"/>
                      </a:lnTo>
                      <a:lnTo>
                        <a:pt x="39" y="5"/>
                      </a:lnTo>
                      <a:lnTo>
                        <a:pt x="29" y="0"/>
                      </a:ln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5" y="5"/>
                      </a:lnTo>
                      <a:lnTo>
                        <a:pt x="5" y="9"/>
                      </a:lnTo>
                      <a:lnTo>
                        <a:pt x="0" y="19"/>
                      </a:lnTo>
                      <a:lnTo>
                        <a:pt x="0" y="322"/>
                      </a:lnTo>
                      <a:lnTo>
                        <a:pt x="5" y="331"/>
                      </a:lnTo>
                      <a:lnTo>
                        <a:pt x="5" y="336"/>
                      </a:lnTo>
                      <a:lnTo>
                        <a:pt x="10" y="336"/>
                      </a:lnTo>
                      <a:lnTo>
                        <a:pt x="20" y="341"/>
                      </a:lnTo>
                      <a:lnTo>
                        <a:pt x="29" y="341"/>
                      </a:lnTo>
                      <a:lnTo>
                        <a:pt x="39" y="336"/>
                      </a:lnTo>
                      <a:lnTo>
                        <a:pt x="44" y="336"/>
                      </a:lnTo>
                      <a:lnTo>
                        <a:pt x="44" y="331"/>
                      </a:lnTo>
                      <a:lnTo>
                        <a:pt x="48" y="322"/>
                      </a:lnTo>
                      <a:lnTo>
                        <a:pt x="48" y="317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584" name="Group 1065">
                  <a:extLst>
                    <a:ext uri="{FF2B5EF4-FFF2-40B4-BE49-F238E27FC236}">
                      <a16:creationId xmlns:a16="http://schemas.microsoft.com/office/drawing/2014/main" id="{22CB7E20-8CEC-E1AB-0725-457456A335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251" y="3819"/>
                  <a:ext cx="872" cy="187"/>
                  <a:chOff x="8215" y="3831"/>
                  <a:chExt cx="944" cy="187"/>
                </a:xfrm>
              </p:grpSpPr>
              <p:sp>
                <p:nvSpPr>
                  <p:cNvPr id="21585" name="Freeform 1066">
                    <a:extLst>
                      <a:ext uri="{FF2B5EF4-FFF2-40B4-BE49-F238E27FC236}">
                        <a16:creationId xmlns:a16="http://schemas.microsoft.com/office/drawing/2014/main" id="{450AB1A9-4F8B-2FE3-0AD9-99453BB25A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72709" flipH="1">
                    <a:off x="8743" y="3831"/>
                    <a:ext cx="416" cy="187"/>
                  </a:xfrm>
                  <a:custGeom>
                    <a:avLst/>
                    <a:gdLst>
                      <a:gd name="T0" fmla="*/ 437 w 451"/>
                      <a:gd name="T1" fmla="*/ 44 h 250"/>
                      <a:gd name="T2" fmla="*/ 442 w 451"/>
                      <a:gd name="T3" fmla="*/ 44 h 250"/>
                      <a:gd name="T4" fmla="*/ 451 w 451"/>
                      <a:gd name="T5" fmla="*/ 34 h 250"/>
                      <a:gd name="T6" fmla="*/ 451 w 451"/>
                      <a:gd name="T7" fmla="*/ 20 h 250"/>
                      <a:gd name="T8" fmla="*/ 447 w 451"/>
                      <a:gd name="T9" fmla="*/ 15 h 250"/>
                      <a:gd name="T10" fmla="*/ 447 w 451"/>
                      <a:gd name="T11" fmla="*/ 10 h 250"/>
                      <a:gd name="T12" fmla="*/ 437 w 451"/>
                      <a:gd name="T13" fmla="*/ 0 h 250"/>
                      <a:gd name="T14" fmla="*/ 423 w 451"/>
                      <a:gd name="T15" fmla="*/ 0 h 250"/>
                      <a:gd name="T16" fmla="*/ 418 w 451"/>
                      <a:gd name="T17" fmla="*/ 5 h 250"/>
                      <a:gd name="T18" fmla="*/ 14 w 451"/>
                      <a:gd name="T19" fmla="*/ 207 h 250"/>
                      <a:gd name="T20" fmla="*/ 10 w 451"/>
                      <a:gd name="T21" fmla="*/ 207 h 250"/>
                      <a:gd name="T22" fmla="*/ 0 w 451"/>
                      <a:gd name="T23" fmla="*/ 217 h 250"/>
                      <a:gd name="T24" fmla="*/ 0 w 451"/>
                      <a:gd name="T25" fmla="*/ 231 h 250"/>
                      <a:gd name="T26" fmla="*/ 5 w 451"/>
                      <a:gd name="T27" fmla="*/ 236 h 250"/>
                      <a:gd name="T28" fmla="*/ 5 w 451"/>
                      <a:gd name="T29" fmla="*/ 241 h 250"/>
                      <a:gd name="T30" fmla="*/ 14 w 451"/>
                      <a:gd name="T31" fmla="*/ 250 h 250"/>
                      <a:gd name="T32" fmla="*/ 29 w 451"/>
                      <a:gd name="T33" fmla="*/ 250 h 250"/>
                      <a:gd name="T34" fmla="*/ 34 w 451"/>
                      <a:gd name="T35" fmla="*/ 245 h 250"/>
                      <a:gd name="T36" fmla="*/ 437 w 451"/>
                      <a:gd name="T37" fmla="*/ 44 h 250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51"/>
                      <a:gd name="T58" fmla="*/ 0 h 250"/>
                      <a:gd name="T59" fmla="*/ 451 w 451"/>
                      <a:gd name="T60" fmla="*/ 250 h 250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51" h="250">
                        <a:moveTo>
                          <a:pt x="437" y="44"/>
                        </a:moveTo>
                        <a:lnTo>
                          <a:pt x="442" y="44"/>
                        </a:lnTo>
                        <a:lnTo>
                          <a:pt x="451" y="34"/>
                        </a:lnTo>
                        <a:lnTo>
                          <a:pt x="451" y="20"/>
                        </a:lnTo>
                        <a:lnTo>
                          <a:pt x="447" y="15"/>
                        </a:lnTo>
                        <a:lnTo>
                          <a:pt x="447" y="10"/>
                        </a:lnTo>
                        <a:lnTo>
                          <a:pt x="437" y="0"/>
                        </a:lnTo>
                        <a:lnTo>
                          <a:pt x="423" y="0"/>
                        </a:lnTo>
                        <a:lnTo>
                          <a:pt x="418" y="5"/>
                        </a:lnTo>
                        <a:lnTo>
                          <a:pt x="14" y="207"/>
                        </a:lnTo>
                        <a:lnTo>
                          <a:pt x="10" y="207"/>
                        </a:lnTo>
                        <a:lnTo>
                          <a:pt x="0" y="217"/>
                        </a:lnTo>
                        <a:lnTo>
                          <a:pt x="0" y="231"/>
                        </a:lnTo>
                        <a:lnTo>
                          <a:pt x="5" y="236"/>
                        </a:lnTo>
                        <a:lnTo>
                          <a:pt x="5" y="241"/>
                        </a:lnTo>
                        <a:lnTo>
                          <a:pt x="14" y="250"/>
                        </a:lnTo>
                        <a:lnTo>
                          <a:pt x="29" y="250"/>
                        </a:lnTo>
                        <a:lnTo>
                          <a:pt x="34" y="245"/>
                        </a:lnTo>
                        <a:lnTo>
                          <a:pt x="437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270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86" name="Freeform 1067">
                    <a:extLst>
                      <a:ext uri="{FF2B5EF4-FFF2-40B4-BE49-F238E27FC236}">
                        <a16:creationId xmlns:a16="http://schemas.microsoft.com/office/drawing/2014/main" id="{F710E92C-E01E-8C55-0C44-0E3D792000D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172709">
                    <a:off x="8215" y="3831"/>
                    <a:ext cx="416" cy="187"/>
                  </a:xfrm>
                  <a:custGeom>
                    <a:avLst/>
                    <a:gdLst>
                      <a:gd name="T0" fmla="*/ 437 w 451"/>
                      <a:gd name="T1" fmla="*/ 44 h 250"/>
                      <a:gd name="T2" fmla="*/ 442 w 451"/>
                      <a:gd name="T3" fmla="*/ 44 h 250"/>
                      <a:gd name="T4" fmla="*/ 451 w 451"/>
                      <a:gd name="T5" fmla="*/ 34 h 250"/>
                      <a:gd name="T6" fmla="*/ 451 w 451"/>
                      <a:gd name="T7" fmla="*/ 20 h 250"/>
                      <a:gd name="T8" fmla="*/ 447 w 451"/>
                      <a:gd name="T9" fmla="*/ 15 h 250"/>
                      <a:gd name="T10" fmla="*/ 447 w 451"/>
                      <a:gd name="T11" fmla="*/ 10 h 250"/>
                      <a:gd name="T12" fmla="*/ 437 w 451"/>
                      <a:gd name="T13" fmla="*/ 0 h 250"/>
                      <a:gd name="T14" fmla="*/ 423 w 451"/>
                      <a:gd name="T15" fmla="*/ 0 h 250"/>
                      <a:gd name="T16" fmla="*/ 418 w 451"/>
                      <a:gd name="T17" fmla="*/ 5 h 250"/>
                      <a:gd name="T18" fmla="*/ 14 w 451"/>
                      <a:gd name="T19" fmla="*/ 207 h 250"/>
                      <a:gd name="T20" fmla="*/ 10 w 451"/>
                      <a:gd name="T21" fmla="*/ 207 h 250"/>
                      <a:gd name="T22" fmla="*/ 0 w 451"/>
                      <a:gd name="T23" fmla="*/ 217 h 250"/>
                      <a:gd name="T24" fmla="*/ 0 w 451"/>
                      <a:gd name="T25" fmla="*/ 231 h 250"/>
                      <a:gd name="T26" fmla="*/ 5 w 451"/>
                      <a:gd name="T27" fmla="*/ 236 h 250"/>
                      <a:gd name="T28" fmla="*/ 5 w 451"/>
                      <a:gd name="T29" fmla="*/ 241 h 250"/>
                      <a:gd name="T30" fmla="*/ 14 w 451"/>
                      <a:gd name="T31" fmla="*/ 250 h 250"/>
                      <a:gd name="T32" fmla="*/ 29 w 451"/>
                      <a:gd name="T33" fmla="*/ 250 h 250"/>
                      <a:gd name="T34" fmla="*/ 34 w 451"/>
                      <a:gd name="T35" fmla="*/ 245 h 250"/>
                      <a:gd name="T36" fmla="*/ 437 w 451"/>
                      <a:gd name="T37" fmla="*/ 44 h 250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51"/>
                      <a:gd name="T58" fmla="*/ 0 h 250"/>
                      <a:gd name="T59" fmla="*/ 451 w 451"/>
                      <a:gd name="T60" fmla="*/ 250 h 250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51" h="250">
                        <a:moveTo>
                          <a:pt x="437" y="44"/>
                        </a:moveTo>
                        <a:lnTo>
                          <a:pt x="442" y="44"/>
                        </a:lnTo>
                        <a:lnTo>
                          <a:pt x="451" y="34"/>
                        </a:lnTo>
                        <a:lnTo>
                          <a:pt x="451" y="20"/>
                        </a:lnTo>
                        <a:lnTo>
                          <a:pt x="447" y="15"/>
                        </a:lnTo>
                        <a:lnTo>
                          <a:pt x="447" y="10"/>
                        </a:lnTo>
                        <a:lnTo>
                          <a:pt x="437" y="0"/>
                        </a:lnTo>
                        <a:lnTo>
                          <a:pt x="423" y="0"/>
                        </a:lnTo>
                        <a:lnTo>
                          <a:pt x="418" y="5"/>
                        </a:lnTo>
                        <a:lnTo>
                          <a:pt x="14" y="207"/>
                        </a:lnTo>
                        <a:lnTo>
                          <a:pt x="10" y="207"/>
                        </a:lnTo>
                        <a:lnTo>
                          <a:pt x="0" y="217"/>
                        </a:lnTo>
                        <a:lnTo>
                          <a:pt x="0" y="231"/>
                        </a:lnTo>
                        <a:lnTo>
                          <a:pt x="5" y="236"/>
                        </a:lnTo>
                        <a:lnTo>
                          <a:pt x="5" y="241"/>
                        </a:lnTo>
                        <a:lnTo>
                          <a:pt x="14" y="250"/>
                        </a:lnTo>
                        <a:lnTo>
                          <a:pt x="29" y="250"/>
                        </a:lnTo>
                        <a:lnTo>
                          <a:pt x="34" y="245"/>
                        </a:lnTo>
                        <a:lnTo>
                          <a:pt x="437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270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555" name="Group 1068">
                <a:extLst>
                  <a:ext uri="{FF2B5EF4-FFF2-40B4-BE49-F238E27FC236}">
                    <a16:creationId xmlns:a16="http://schemas.microsoft.com/office/drawing/2014/main" id="{212E7EC3-2ADB-6E8D-67B4-4CB9DD366C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66" y="1868"/>
                <a:ext cx="390" cy="223"/>
                <a:chOff x="4196" y="1884"/>
                <a:chExt cx="390" cy="207"/>
              </a:xfrm>
            </p:grpSpPr>
            <p:sp>
              <p:nvSpPr>
                <p:cNvPr id="21578" name="Oval 1069">
                  <a:extLst>
                    <a:ext uri="{FF2B5EF4-FFF2-40B4-BE49-F238E27FC236}">
                      <a16:creationId xmlns:a16="http://schemas.microsoft.com/office/drawing/2014/main" id="{1E1A519E-93B1-FB9F-66D4-3D7FDD33405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321" y="1884"/>
                  <a:ext cx="125" cy="116"/>
                </a:xfrm>
                <a:prstGeom prst="ellipse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grpSp>
              <p:nvGrpSpPr>
                <p:cNvPr id="21579" name="Group 1070">
                  <a:extLst>
                    <a:ext uri="{FF2B5EF4-FFF2-40B4-BE49-F238E27FC236}">
                      <a16:creationId xmlns:a16="http://schemas.microsoft.com/office/drawing/2014/main" id="{0E96B2A9-8E95-CFED-A5F3-73D5FBEDBE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196" y="1940"/>
                  <a:ext cx="390" cy="151"/>
                  <a:chOff x="5499" y="2974"/>
                  <a:chExt cx="922" cy="252"/>
                </a:xfrm>
              </p:grpSpPr>
              <p:sp>
                <p:nvSpPr>
                  <p:cNvPr id="21580" name="Freeform 1071">
                    <a:extLst>
                      <a:ext uri="{FF2B5EF4-FFF2-40B4-BE49-F238E27FC236}">
                        <a16:creationId xmlns:a16="http://schemas.microsoft.com/office/drawing/2014/main" id="{07D1C9BF-8181-2443-9903-C9FE9132758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5499" y="2974"/>
                    <a:ext cx="454" cy="252"/>
                  </a:xfrm>
                  <a:custGeom>
                    <a:avLst/>
                    <a:gdLst>
                      <a:gd name="T0" fmla="*/ 437 w 451"/>
                      <a:gd name="T1" fmla="*/ 44 h 250"/>
                      <a:gd name="T2" fmla="*/ 442 w 451"/>
                      <a:gd name="T3" fmla="*/ 44 h 250"/>
                      <a:gd name="T4" fmla="*/ 451 w 451"/>
                      <a:gd name="T5" fmla="*/ 34 h 250"/>
                      <a:gd name="T6" fmla="*/ 451 w 451"/>
                      <a:gd name="T7" fmla="*/ 20 h 250"/>
                      <a:gd name="T8" fmla="*/ 447 w 451"/>
                      <a:gd name="T9" fmla="*/ 15 h 250"/>
                      <a:gd name="T10" fmla="*/ 447 w 451"/>
                      <a:gd name="T11" fmla="*/ 10 h 250"/>
                      <a:gd name="T12" fmla="*/ 437 w 451"/>
                      <a:gd name="T13" fmla="*/ 0 h 250"/>
                      <a:gd name="T14" fmla="*/ 423 w 451"/>
                      <a:gd name="T15" fmla="*/ 0 h 250"/>
                      <a:gd name="T16" fmla="*/ 418 w 451"/>
                      <a:gd name="T17" fmla="*/ 5 h 250"/>
                      <a:gd name="T18" fmla="*/ 14 w 451"/>
                      <a:gd name="T19" fmla="*/ 207 h 250"/>
                      <a:gd name="T20" fmla="*/ 10 w 451"/>
                      <a:gd name="T21" fmla="*/ 207 h 250"/>
                      <a:gd name="T22" fmla="*/ 0 w 451"/>
                      <a:gd name="T23" fmla="*/ 217 h 250"/>
                      <a:gd name="T24" fmla="*/ 0 w 451"/>
                      <a:gd name="T25" fmla="*/ 231 h 250"/>
                      <a:gd name="T26" fmla="*/ 5 w 451"/>
                      <a:gd name="T27" fmla="*/ 236 h 250"/>
                      <a:gd name="T28" fmla="*/ 5 w 451"/>
                      <a:gd name="T29" fmla="*/ 241 h 250"/>
                      <a:gd name="T30" fmla="*/ 14 w 451"/>
                      <a:gd name="T31" fmla="*/ 250 h 250"/>
                      <a:gd name="T32" fmla="*/ 29 w 451"/>
                      <a:gd name="T33" fmla="*/ 250 h 250"/>
                      <a:gd name="T34" fmla="*/ 34 w 451"/>
                      <a:gd name="T35" fmla="*/ 245 h 250"/>
                      <a:gd name="T36" fmla="*/ 437 w 451"/>
                      <a:gd name="T37" fmla="*/ 44 h 250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51"/>
                      <a:gd name="T58" fmla="*/ 0 h 250"/>
                      <a:gd name="T59" fmla="*/ 451 w 451"/>
                      <a:gd name="T60" fmla="*/ 250 h 250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51" h="250">
                        <a:moveTo>
                          <a:pt x="437" y="44"/>
                        </a:moveTo>
                        <a:lnTo>
                          <a:pt x="442" y="44"/>
                        </a:lnTo>
                        <a:lnTo>
                          <a:pt x="451" y="34"/>
                        </a:lnTo>
                        <a:lnTo>
                          <a:pt x="451" y="20"/>
                        </a:lnTo>
                        <a:lnTo>
                          <a:pt x="447" y="15"/>
                        </a:lnTo>
                        <a:lnTo>
                          <a:pt x="447" y="10"/>
                        </a:lnTo>
                        <a:lnTo>
                          <a:pt x="437" y="0"/>
                        </a:lnTo>
                        <a:lnTo>
                          <a:pt x="423" y="0"/>
                        </a:lnTo>
                        <a:lnTo>
                          <a:pt x="418" y="5"/>
                        </a:lnTo>
                        <a:lnTo>
                          <a:pt x="14" y="207"/>
                        </a:lnTo>
                        <a:lnTo>
                          <a:pt x="10" y="207"/>
                        </a:lnTo>
                        <a:lnTo>
                          <a:pt x="0" y="217"/>
                        </a:lnTo>
                        <a:lnTo>
                          <a:pt x="0" y="231"/>
                        </a:lnTo>
                        <a:lnTo>
                          <a:pt x="5" y="236"/>
                        </a:lnTo>
                        <a:lnTo>
                          <a:pt x="5" y="241"/>
                        </a:lnTo>
                        <a:lnTo>
                          <a:pt x="14" y="250"/>
                        </a:lnTo>
                        <a:lnTo>
                          <a:pt x="29" y="250"/>
                        </a:lnTo>
                        <a:lnTo>
                          <a:pt x="34" y="245"/>
                        </a:lnTo>
                        <a:lnTo>
                          <a:pt x="437" y="4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mpd="sng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81" name="Freeform 1072">
                    <a:extLst>
                      <a:ext uri="{FF2B5EF4-FFF2-40B4-BE49-F238E27FC236}">
                        <a16:creationId xmlns:a16="http://schemas.microsoft.com/office/drawing/2014/main" id="{C64A03A0-EC41-B190-9FDC-99CADA8513F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flipH="1">
                    <a:off x="5967" y="2974"/>
                    <a:ext cx="454" cy="252"/>
                  </a:xfrm>
                  <a:custGeom>
                    <a:avLst/>
                    <a:gdLst>
                      <a:gd name="T0" fmla="*/ 437 w 451"/>
                      <a:gd name="T1" fmla="*/ 44 h 250"/>
                      <a:gd name="T2" fmla="*/ 442 w 451"/>
                      <a:gd name="T3" fmla="*/ 44 h 250"/>
                      <a:gd name="T4" fmla="*/ 451 w 451"/>
                      <a:gd name="T5" fmla="*/ 34 h 250"/>
                      <a:gd name="T6" fmla="*/ 451 w 451"/>
                      <a:gd name="T7" fmla="*/ 20 h 250"/>
                      <a:gd name="T8" fmla="*/ 447 w 451"/>
                      <a:gd name="T9" fmla="*/ 15 h 250"/>
                      <a:gd name="T10" fmla="*/ 447 w 451"/>
                      <a:gd name="T11" fmla="*/ 10 h 250"/>
                      <a:gd name="T12" fmla="*/ 437 w 451"/>
                      <a:gd name="T13" fmla="*/ 0 h 250"/>
                      <a:gd name="T14" fmla="*/ 423 w 451"/>
                      <a:gd name="T15" fmla="*/ 0 h 250"/>
                      <a:gd name="T16" fmla="*/ 418 w 451"/>
                      <a:gd name="T17" fmla="*/ 5 h 250"/>
                      <a:gd name="T18" fmla="*/ 14 w 451"/>
                      <a:gd name="T19" fmla="*/ 207 h 250"/>
                      <a:gd name="T20" fmla="*/ 10 w 451"/>
                      <a:gd name="T21" fmla="*/ 207 h 250"/>
                      <a:gd name="T22" fmla="*/ 0 w 451"/>
                      <a:gd name="T23" fmla="*/ 217 h 250"/>
                      <a:gd name="T24" fmla="*/ 0 w 451"/>
                      <a:gd name="T25" fmla="*/ 231 h 250"/>
                      <a:gd name="T26" fmla="*/ 5 w 451"/>
                      <a:gd name="T27" fmla="*/ 236 h 250"/>
                      <a:gd name="T28" fmla="*/ 5 w 451"/>
                      <a:gd name="T29" fmla="*/ 241 h 250"/>
                      <a:gd name="T30" fmla="*/ 14 w 451"/>
                      <a:gd name="T31" fmla="*/ 250 h 250"/>
                      <a:gd name="T32" fmla="*/ 29 w 451"/>
                      <a:gd name="T33" fmla="*/ 250 h 250"/>
                      <a:gd name="T34" fmla="*/ 34 w 451"/>
                      <a:gd name="T35" fmla="*/ 245 h 250"/>
                      <a:gd name="T36" fmla="*/ 437 w 451"/>
                      <a:gd name="T37" fmla="*/ 44 h 250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51"/>
                      <a:gd name="T58" fmla="*/ 0 h 250"/>
                      <a:gd name="T59" fmla="*/ 451 w 451"/>
                      <a:gd name="T60" fmla="*/ 250 h 250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51" h="250">
                        <a:moveTo>
                          <a:pt x="437" y="44"/>
                        </a:moveTo>
                        <a:lnTo>
                          <a:pt x="442" y="44"/>
                        </a:lnTo>
                        <a:lnTo>
                          <a:pt x="451" y="34"/>
                        </a:lnTo>
                        <a:lnTo>
                          <a:pt x="451" y="20"/>
                        </a:lnTo>
                        <a:lnTo>
                          <a:pt x="447" y="15"/>
                        </a:lnTo>
                        <a:lnTo>
                          <a:pt x="447" y="10"/>
                        </a:lnTo>
                        <a:lnTo>
                          <a:pt x="437" y="0"/>
                        </a:lnTo>
                        <a:lnTo>
                          <a:pt x="423" y="0"/>
                        </a:lnTo>
                        <a:lnTo>
                          <a:pt x="418" y="5"/>
                        </a:lnTo>
                        <a:lnTo>
                          <a:pt x="14" y="207"/>
                        </a:lnTo>
                        <a:lnTo>
                          <a:pt x="10" y="207"/>
                        </a:lnTo>
                        <a:lnTo>
                          <a:pt x="0" y="217"/>
                        </a:lnTo>
                        <a:lnTo>
                          <a:pt x="0" y="231"/>
                        </a:lnTo>
                        <a:lnTo>
                          <a:pt x="5" y="236"/>
                        </a:lnTo>
                        <a:lnTo>
                          <a:pt x="5" y="241"/>
                        </a:lnTo>
                        <a:lnTo>
                          <a:pt x="14" y="250"/>
                        </a:lnTo>
                        <a:lnTo>
                          <a:pt x="29" y="250"/>
                        </a:lnTo>
                        <a:lnTo>
                          <a:pt x="34" y="245"/>
                        </a:lnTo>
                        <a:lnTo>
                          <a:pt x="437" y="4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mpd="sng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556" name="Group 1073">
                <a:extLst>
                  <a:ext uri="{FF2B5EF4-FFF2-40B4-BE49-F238E27FC236}">
                    <a16:creationId xmlns:a16="http://schemas.microsoft.com/office/drawing/2014/main" id="{799AD9A6-4B1C-9124-6DC1-5731AFA2730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128" y="2277"/>
                <a:ext cx="265" cy="189"/>
                <a:chOff x="8439" y="5050"/>
                <a:chExt cx="460" cy="327"/>
              </a:xfrm>
            </p:grpSpPr>
            <p:sp>
              <p:nvSpPr>
                <p:cNvPr id="21576" name="Freeform 1074">
                  <a:extLst>
                    <a:ext uri="{FF2B5EF4-FFF2-40B4-BE49-F238E27FC236}">
                      <a16:creationId xmlns:a16="http://schemas.microsoft.com/office/drawing/2014/main" id="{81143FD3-60D2-96C5-A4B2-5040E503122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439" y="5098"/>
                  <a:ext cx="406" cy="279"/>
                </a:xfrm>
                <a:custGeom>
                  <a:avLst/>
                  <a:gdLst>
                    <a:gd name="T0" fmla="*/ 437 w 451"/>
                    <a:gd name="T1" fmla="*/ 44 h 250"/>
                    <a:gd name="T2" fmla="*/ 442 w 451"/>
                    <a:gd name="T3" fmla="*/ 44 h 250"/>
                    <a:gd name="T4" fmla="*/ 451 w 451"/>
                    <a:gd name="T5" fmla="*/ 34 h 250"/>
                    <a:gd name="T6" fmla="*/ 451 w 451"/>
                    <a:gd name="T7" fmla="*/ 20 h 250"/>
                    <a:gd name="T8" fmla="*/ 447 w 451"/>
                    <a:gd name="T9" fmla="*/ 15 h 250"/>
                    <a:gd name="T10" fmla="*/ 447 w 451"/>
                    <a:gd name="T11" fmla="*/ 10 h 250"/>
                    <a:gd name="T12" fmla="*/ 437 w 451"/>
                    <a:gd name="T13" fmla="*/ 0 h 250"/>
                    <a:gd name="T14" fmla="*/ 423 w 451"/>
                    <a:gd name="T15" fmla="*/ 0 h 250"/>
                    <a:gd name="T16" fmla="*/ 418 w 451"/>
                    <a:gd name="T17" fmla="*/ 5 h 250"/>
                    <a:gd name="T18" fmla="*/ 14 w 451"/>
                    <a:gd name="T19" fmla="*/ 207 h 250"/>
                    <a:gd name="T20" fmla="*/ 10 w 451"/>
                    <a:gd name="T21" fmla="*/ 207 h 250"/>
                    <a:gd name="T22" fmla="*/ 0 w 451"/>
                    <a:gd name="T23" fmla="*/ 217 h 250"/>
                    <a:gd name="T24" fmla="*/ 0 w 451"/>
                    <a:gd name="T25" fmla="*/ 231 h 250"/>
                    <a:gd name="T26" fmla="*/ 5 w 451"/>
                    <a:gd name="T27" fmla="*/ 236 h 250"/>
                    <a:gd name="T28" fmla="*/ 5 w 451"/>
                    <a:gd name="T29" fmla="*/ 241 h 250"/>
                    <a:gd name="T30" fmla="*/ 14 w 451"/>
                    <a:gd name="T31" fmla="*/ 250 h 250"/>
                    <a:gd name="T32" fmla="*/ 29 w 451"/>
                    <a:gd name="T33" fmla="*/ 250 h 250"/>
                    <a:gd name="T34" fmla="*/ 34 w 451"/>
                    <a:gd name="T35" fmla="*/ 245 h 250"/>
                    <a:gd name="T36" fmla="*/ 437 w 451"/>
                    <a:gd name="T37" fmla="*/ 44 h 25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51"/>
                    <a:gd name="T58" fmla="*/ 0 h 250"/>
                    <a:gd name="T59" fmla="*/ 451 w 451"/>
                    <a:gd name="T60" fmla="*/ 250 h 25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51" h="250">
                      <a:moveTo>
                        <a:pt x="437" y="44"/>
                      </a:moveTo>
                      <a:lnTo>
                        <a:pt x="442" y="44"/>
                      </a:lnTo>
                      <a:lnTo>
                        <a:pt x="451" y="34"/>
                      </a:lnTo>
                      <a:lnTo>
                        <a:pt x="451" y="20"/>
                      </a:lnTo>
                      <a:lnTo>
                        <a:pt x="447" y="15"/>
                      </a:lnTo>
                      <a:lnTo>
                        <a:pt x="447" y="10"/>
                      </a:lnTo>
                      <a:lnTo>
                        <a:pt x="437" y="0"/>
                      </a:lnTo>
                      <a:lnTo>
                        <a:pt x="423" y="0"/>
                      </a:lnTo>
                      <a:lnTo>
                        <a:pt x="418" y="5"/>
                      </a:lnTo>
                      <a:lnTo>
                        <a:pt x="14" y="207"/>
                      </a:lnTo>
                      <a:lnTo>
                        <a:pt x="10" y="207"/>
                      </a:lnTo>
                      <a:lnTo>
                        <a:pt x="0" y="217"/>
                      </a:lnTo>
                      <a:lnTo>
                        <a:pt x="0" y="231"/>
                      </a:lnTo>
                      <a:lnTo>
                        <a:pt x="5" y="236"/>
                      </a:lnTo>
                      <a:lnTo>
                        <a:pt x="5" y="241"/>
                      </a:lnTo>
                      <a:lnTo>
                        <a:pt x="14" y="250"/>
                      </a:lnTo>
                      <a:lnTo>
                        <a:pt x="29" y="250"/>
                      </a:lnTo>
                      <a:lnTo>
                        <a:pt x="34" y="245"/>
                      </a:lnTo>
                      <a:lnTo>
                        <a:pt x="437" y="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7" name="Oval 1075">
                  <a:extLst>
                    <a:ext uri="{FF2B5EF4-FFF2-40B4-BE49-F238E27FC236}">
                      <a16:creationId xmlns:a16="http://schemas.microsoft.com/office/drawing/2014/main" id="{7D98723A-A0BD-C9CF-0D63-107692764F2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8711" y="5050"/>
                  <a:ext cx="188" cy="17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grpSp>
            <p:nvGrpSpPr>
              <p:cNvPr id="21557" name="Group 1084">
                <a:extLst>
                  <a:ext uri="{FF2B5EF4-FFF2-40B4-BE49-F238E27FC236}">
                    <a16:creationId xmlns:a16="http://schemas.microsoft.com/office/drawing/2014/main" id="{2DE72536-BA23-8E13-407E-D73B02905B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40573">
                <a:off x="3437" y="2372"/>
                <a:ext cx="1649" cy="1117"/>
                <a:chOff x="989" y="556"/>
                <a:chExt cx="1649" cy="1117"/>
              </a:xfrm>
            </p:grpSpPr>
            <p:grpSp>
              <p:nvGrpSpPr>
                <p:cNvPr id="21564" name="Group 1085">
                  <a:extLst>
                    <a:ext uri="{FF2B5EF4-FFF2-40B4-BE49-F238E27FC236}">
                      <a16:creationId xmlns:a16="http://schemas.microsoft.com/office/drawing/2014/main" id="{A4568162-5C18-BA5E-7B59-3DA3E6051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89" y="1016"/>
                  <a:ext cx="901" cy="657"/>
                  <a:chOff x="1173" y="1100"/>
                  <a:chExt cx="901" cy="657"/>
                </a:xfrm>
              </p:grpSpPr>
              <p:grpSp>
                <p:nvGrpSpPr>
                  <p:cNvPr id="21571" name="Group 1086">
                    <a:extLst>
                      <a:ext uri="{FF2B5EF4-FFF2-40B4-BE49-F238E27FC236}">
                        <a16:creationId xmlns:a16="http://schemas.microsoft.com/office/drawing/2014/main" id="{E7902CB4-E795-21AD-C129-E30A86B8DAB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73" y="1100"/>
                    <a:ext cx="901" cy="657"/>
                    <a:chOff x="1945" y="1740"/>
                    <a:chExt cx="901" cy="657"/>
                  </a:xfrm>
                </p:grpSpPr>
                <p:sp>
                  <p:nvSpPr>
                    <p:cNvPr id="21573" name="Rectangle 1087">
                      <a:extLst>
                        <a:ext uri="{FF2B5EF4-FFF2-40B4-BE49-F238E27FC236}">
                          <a16:creationId xmlns:a16="http://schemas.microsoft.com/office/drawing/2014/main" id="{301E8B11-1787-411D-EA3E-1F4D7CF0360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1874330">
                      <a:off x="1945" y="2026"/>
                      <a:ext cx="901" cy="87"/>
                    </a:xfrm>
                    <a:prstGeom prst="rect">
                      <a:avLst/>
                    </a:prstGeom>
                    <a:solidFill>
                      <a:srgbClr val="66F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21574" name="Line 1088">
                      <a:extLst>
                        <a:ext uri="{FF2B5EF4-FFF2-40B4-BE49-F238E27FC236}">
                          <a16:creationId xmlns:a16="http://schemas.microsoft.com/office/drawing/2014/main" id="{FEEB9452-C54C-2AC2-434F-C523BF94707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71339" flipV="1">
                      <a:off x="2041" y="1740"/>
                      <a:ext cx="666" cy="58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33CC33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575" name="Line 1089">
                      <a:extLst>
                        <a:ext uri="{FF2B5EF4-FFF2-40B4-BE49-F238E27FC236}">
                          <a16:creationId xmlns:a16="http://schemas.microsoft.com/office/drawing/2014/main" id="{2071CCB5-57C8-C399-606E-40BC5F4BA4E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71339" flipV="1">
                      <a:off x="2088" y="1814"/>
                      <a:ext cx="666" cy="583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33CC33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1572" name="Oval 1090">
                    <a:extLst>
                      <a:ext uri="{FF2B5EF4-FFF2-40B4-BE49-F238E27FC236}">
                        <a16:creationId xmlns:a16="http://schemas.microsoft.com/office/drawing/2014/main" id="{4D767E66-08D7-B0E7-E19C-FA85D77D2D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8622">
                    <a:off x="1220" y="1616"/>
                    <a:ext cx="68" cy="76"/>
                  </a:xfrm>
                  <a:prstGeom prst="ellipse">
                    <a:avLst/>
                  </a:prstGeom>
                  <a:solidFill>
                    <a:srgbClr val="66FF99"/>
                  </a:solidFill>
                  <a:ln w="9525">
                    <a:solidFill>
                      <a:srgbClr val="33CC33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  <p:grpSp>
              <p:nvGrpSpPr>
                <p:cNvPr id="21565" name="Group 1091">
                  <a:extLst>
                    <a:ext uri="{FF2B5EF4-FFF2-40B4-BE49-F238E27FC236}">
                      <a16:creationId xmlns:a16="http://schemas.microsoft.com/office/drawing/2014/main" id="{006F8F89-1F26-9176-A46B-DBCF745AC5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7" y="556"/>
                  <a:ext cx="901" cy="657"/>
                  <a:chOff x="1945" y="1740"/>
                  <a:chExt cx="901" cy="657"/>
                </a:xfrm>
              </p:grpSpPr>
              <p:grpSp>
                <p:nvGrpSpPr>
                  <p:cNvPr id="21566" name="Group 1092">
                    <a:extLst>
                      <a:ext uri="{FF2B5EF4-FFF2-40B4-BE49-F238E27FC236}">
                        <a16:creationId xmlns:a16="http://schemas.microsoft.com/office/drawing/2014/main" id="{244831A3-8A9A-B453-D485-01443773517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945" y="1740"/>
                    <a:ext cx="901" cy="657"/>
                    <a:chOff x="1945" y="1740"/>
                    <a:chExt cx="901" cy="657"/>
                  </a:xfrm>
                </p:grpSpPr>
                <p:sp>
                  <p:nvSpPr>
                    <p:cNvPr id="21568" name="Rectangle 1093">
                      <a:extLst>
                        <a:ext uri="{FF2B5EF4-FFF2-40B4-BE49-F238E27FC236}">
                          <a16:creationId xmlns:a16="http://schemas.microsoft.com/office/drawing/2014/main" id="{A0256AAE-613C-2BF3-5361-0869B476180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1874330">
                      <a:off x="1945" y="2026"/>
                      <a:ext cx="901" cy="87"/>
                    </a:xfrm>
                    <a:prstGeom prst="rect">
                      <a:avLst/>
                    </a:prstGeom>
                    <a:solidFill>
                      <a:srgbClr val="66F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21569" name="Line 1094">
                      <a:extLst>
                        <a:ext uri="{FF2B5EF4-FFF2-40B4-BE49-F238E27FC236}">
                          <a16:creationId xmlns:a16="http://schemas.microsoft.com/office/drawing/2014/main" id="{F4FC4B2A-495C-3C01-7737-D004A7BA04B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71339" flipV="1">
                      <a:off x="2041" y="1740"/>
                      <a:ext cx="666" cy="58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33CC33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570" name="Line 1095">
                      <a:extLst>
                        <a:ext uri="{FF2B5EF4-FFF2-40B4-BE49-F238E27FC236}">
                          <a16:creationId xmlns:a16="http://schemas.microsoft.com/office/drawing/2014/main" id="{7C90777B-5250-1068-A4EB-DB5B2E0A8C8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71339" flipV="1">
                      <a:off x="2088" y="1814"/>
                      <a:ext cx="666" cy="583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33CC33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1567" name="Oval 1096">
                    <a:extLst>
                      <a:ext uri="{FF2B5EF4-FFF2-40B4-BE49-F238E27FC236}">
                        <a16:creationId xmlns:a16="http://schemas.microsoft.com/office/drawing/2014/main" id="{975B57E6-C904-69A8-69D6-012DF1AC344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628953">
                    <a:off x="2710" y="1807"/>
                    <a:ext cx="113" cy="70"/>
                  </a:xfrm>
                  <a:prstGeom prst="ellipse">
                    <a:avLst/>
                  </a:prstGeom>
                  <a:solidFill>
                    <a:srgbClr val="66FF99"/>
                  </a:solidFill>
                  <a:ln w="9525">
                    <a:solidFill>
                      <a:srgbClr val="33CC33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</p:grpSp>
          <p:grpSp>
            <p:nvGrpSpPr>
              <p:cNvPr id="21558" name="Group 1164">
                <a:extLst>
                  <a:ext uri="{FF2B5EF4-FFF2-40B4-BE49-F238E27FC236}">
                    <a16:creationId xmlns:a16="http://schemas.microsoft.com/office/drawing/2014/main" id="{C71918B2-5878-B1D8-2979-51A2777FE7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6" y="2712"/>
                <a:ext cx="144" cy="280"/>
                <a:chOff x="1416" y="2960"/>
                <a:chExt cx="144" cy="280"/>
              </a:xfrm>
            </p:grpSpPr>
            <p:sp>
              <p:nvSpPr>
                <p:cNvPr id="21562" name="Line 1153">
                  <a:extLst>
                    <a:ext uri="{FF2B5EF4-FFF2-40B4-BE49-F238E27FC236}">
                      <a16:creationId xmlns:a16="http://schemas.microsoft.com/office/drawing/2014/main" id="{3E385DE3-07CF-E9C9-7216-7A75A8E0DD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16" y="2960"/>
                  <a:ext cx="1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3" name="Line 1162">
                  <a:extLst>
                    <a:ext uri="{FF2B5EF4-FFF2-40B4-BE49-F238E27FC236}">
                      <a16:creationId xmlns:a16="http://schemas.microsoft.com/office/drawing/2014/main" id="{2DFA8DFA-C7A6-334C-8BA5-F53A3EDFC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16" y="3240"/>
                  <a:ext cx="1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59" name="Group 1167">
                <a:extLst>
                  <a:ext uri="{FF2B5EF4-FFF2-40B4-BE49-F238E27FC236}">
                    <a16:creationId xmlns:a16="http://schemas.microsoft.com/office/drawing/2014/main" id="{85953712-190B-7A05-3CCF-33AC077540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6" y="3400"/>
                <a:ext cx="144" cy="280"/>
                <a:chOff x="1416" y="2960"/>
                <a:chExt cx="144" cy="280"/>
              </a:xfrm>
            </p:grpSpPr>
            <p:sp>
              <p:nvSpPr>
                <p:cNvPr id="21560" name="Line 1168">
                  <a:extLst>
                    <a:ext uri="{FF2B5EF4-FFF2-40B4-BE49-F238E27FC236}">
                      <a16:creationId xmlns:a16="http://schemas.microsoft.com/office/drawing/2014/main" id="{7D523F3D-7D4E-8C6A-7FBB-76554464E5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16" y="2960"/>
                  <a:ext cx="1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1" name="Line 1169">
                  <a:extLst>
                    <a:ext uri="{FF2B5EF4-FFF2-40B4-BE49-F238E27FC236}">
                      <a16:creationId xmlns:a16="http://schemas.microsoft.com/office/drawing/2014/main" id="{CAADB322-85A8-1393-46FF-0D1AEE6E13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16" y="3240"/>
                  <a:ext cx="1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3" name="Text Box 1213">
            <a:extLst>
              <a:ext uri="{FF2B5EF4-FFF2-40B4-BE49-F238E27FC236}">
                <a16:creationId xmlns:a16="http://schemas.microsoft.com/office/drawing/2014/main" id="{0230CD35-D963-C09B-920F-8A3517221414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1154113" y="250825"/>
            <a:ext cx="3455987" cy="822325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קונפורמציות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של מולקולת    </a:t>
            </a:r>
            <a:r>
              <a:rPr kumimoji="0" lang="he-IL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ציקלוהקסאן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205" descr="צורת כסא של ציקלוהקסאן">
            <a:extLst>
              <a:ext uri="{FF2B5EF4-FFF2-40B4-BE49-F238E27FC236}">
                <a16:creationId xmlns:a16="http://schemas.microsoft.com/office/drawing/2014/main" id="{0C59BB53-C84B-0EE7-ABF2-AC4FCAD22FD3}"/>
              </a:ext>
            </a:extLst>
          </p:cNvPr>
          <p:cNvGrpSpPr>
            <a:grpSpLocks/>
          </p:cNvGrpSpPr>
          <p:nvPr/>
        </p:nvGrpSpPr>
        <p:grpSpPr bwMode="auto">
          <a:xfrm>
            <a:off x="277813" y="2941638"/>
            <a:ext cx="4865687" cy="3546475"/>
            <a:chOff x="175" y="1853"/>
            <a:chExt cx="3065" cy="2234"/>
          </a:xfrm>
        </p:grpSpPr>
        <p:sp>
          <p:nvSpPr>
            <p:cNvPr id="22592" name="Freeform 1027">
              <a:extLst>
                <a:ext uri="{FF2B5EF4-FFF2-40B4-BE49-F238E27FC236}">
                  <a16:creationId xmlns:a16="http://schemas.microsoft.com/office/drawing/2014/main" id="{953E6CB3-0B28-5027-5D85-F728250AE14D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496" y="3509"/>
              <a:ext cx="752" cy="256"/>
            </a:xfrm>
            <a:custGeom>
              <a:avLst/>
              <a:gdLst>
                <a:gd name="T0" fmla="*/ 12 w 334"/>
                <a:gd name="T1" fmla="*/ 0 h 114"/>
                <a:gd name="T2" fmla="*/ 8 w 334"/>
                <a:gd name="T3" fmla="*/ 0 h 114"/>
                <a:gd name="T4" fmla="*/ 6 w 334"/>
                <a:gd name="T5" fmla="*/ 2 h 114"/>
                <a:gd name="T6" fmla="*/ 4 w 334"/>
                <a:gd name="T7" fmla="*/ 2 h 114"/>
                <a:gd name="T8" fmla="*/ 2 w 334"/>
                <a:gd name="T9" fmla="*/ 4 h 114"/>
                <a:gd name="T10" fmla="*/ 0 w 334"/>
                <a:gd name="T11" fmla="*/ 8 h 114"/>
                <a:gd name="T12" fmla="*/ 0 w 334"/>
                <a:gd name="T13" fmla="*/ 12 h 114"/>
                <a:gd name="T14" fmla="*/ 2 w 334"/>
                <a:gd name="T15" fmla="*/ 14 h 114"/>
                <a:gd name="T16" fmla="*/ 2 w 334"/>
                <a:gd name="T17" fmla="*/ 16 h 114"/>
                <a:gd name="T18" fmla="*/ 4 w 334"/>
                <a:gd name="T19" fmla="*/ 18 h 114"/>
                <a:gd name="T20" fmla="*/ 8 w 334"/>
                <a:gd name="T21" fmla="*/ 20 h 114"/>
                <a:gd name="T22" fmla="*/ 323 w 334"/>
                <a:gd name="T23" fmla="*/ 114 h 114"/>
                <a:gd name="T24" fmla="*/ 327 w 334"/>
                <a:gd name="T25" fmla="*/ 114 h 114"/>
                <a:gd name="T26" fmla="*/ 329 w 334"/>
                <a:gd name="T27" fmla="*/ 112 h 114"/>
                <a:gd name="T28" fmla="*/ 331 w 334"/>
                <a:gd name="T29" fmla="*/ 112 h 114"/>
                <a:gd name="T30" fmla="*/ 333 w 334"/>
                <a:gd name="T31" fmla="*/ 110 h 114"/>
                <a:gd name="T32" fmla="*/ 334 w 334"/>
                <a:gd name="T33" fmla="*/ 106 h 114"/>
                <a:gd name="T34" fmla="*/ 334 w 334"/>
                <a:gd name="T35" fmla="*/ 102 h 114"/>
                <a:gd name="T36" fmla="*/ 333 w 334"/>
                <a:gd name="T37" fmla="*/ 100 h 114"/>
                <a:gd name="T38" fmla="*/ 333 w 334"/>
                <a:gd name="T39" fmla="*/ 98 h 114"/>
                <a:gd name="T40" fmla="*/ 331 w 334"/>
                <a:gd name="T41" fmla="*/ 96 h 114"/>
                <a:gd name="T42" fmla="*/ 327 w 334"/>
                <a:gd name="T43" fmla="*/ 94 h 114"/>
                <a:gd name="T44" fmla="*/ 12 w 334"/>
                <a:gd name="T45" fmla="*/ 0 h 1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4"/>
                <a:gd name="T70" fmla="*/ 0 h 114"/>
                <a:gd name="T71" fmla="*/ 334 w 334"/>
                <a:gd name="T72" fmla="*/ 114 h 1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4" h="114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323" y="114"/>
                  </a:lnTo>
                  <a:lnTo>
                    <a:pt x="327" y="114"/>
                  </a:lnTo>
                  <a:lnTo>
                    <a:pt x="329" y="112"/>
                  </a:lnTo>
                  <a:lnTo>
                    <a:pt x="331" y="112"/>
                  </a:lnTo>
                  <a:lnTo>
                    <a:pt x="333" y="110"/>
                  </a:lnTo>
                  <a:lnTo>
                    <a:pt x="334" y="106"/>
                  </a:lnTo>
                  <a:lnTo>
                    <a:pt x="334" y="102"/>
                  </a:lnTo>
                  <a:lnTo>
                    <a:pt x="333" y="100"/>
                  </a:lnTo>
                  <a:lnTo>
                    <a:pt x="333" y="98"/>
                  </a:lnTo>
                  <a:lnTo>
                    <a:pt x="331" y="96"/>
                  </a:lnTo>
                  <a:lnTo>
                    <a:pt x="327" y="9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1028">
              <a:extLst>
                <a:ext uri="{FF2B5EF4-FFF2-40B4-BE49-F238E27FC236}">
                  <a16:creationId xmlns:a16="http://schemas.microsoft.com/office/drawing/2014/main" id="{19E83AE9-67D2-E195-7555-BD71C7AD0B02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689" y="2992"/>
              <a:ext cx="108" cy="515"/>
            </a:xfrm>
            <a:custGeom>
              <a:avLst/>
              <a:gdLst>
                <a:gd name="T0" fmla="*/ 48 w 48"/>
                <a:gd name="T1" fmla="*/ 12 h 229"/>
                <a:gd name="T2" fmla="*/ 48 w 48"/>
                <a:gd name="T3" fmla="*/ 6 h 229"/>
                <a:gd name="T4" fmla="*/ 45 w 48"/>
                <a:gd name="T5" fmla="*/ 2 h 229"/>
                <a:gd name="T6" fmla="*/ 43 w 48"/>
                <a:gd name="T7" fmla="*/ 0 h 229"/>
                <a:gd name="T8" fmla="*/ 35 w 48"/>
                <a:gd name="T9" fmla="*/ 0 h 229"/>
                <a:gd name="T10" fmla="*/ 31 w 48"/>
                <a:gd name="T11" fmla="*/ 4 h 229"/>
                <a:gd name="T12" fmla="*/ 29 w 48"/>
                <a:gd name="T13" fmla="*/ 6 h 229"/>
                <a:gd name="T14" fmla="*/ 29 w 48"/>
                <a:gd name="T15" fmla="*/ 8 h 229"/>
                <a:gd name="T16" fmla="*/ 0 w 48"/>
                <a:gd name="T17" fmla="*/ 217 h 229"/>
                <a:gd name="T18" fmla="*/ 0 w 48"/>
                <a:gd name="T19" fmla="*/ 223 h 229"/>
                <a:gd name="T20" fmla="*/ 4 w 48"/>
                <a:gd name="T21" fmla="*/ 227 h 229"/>
                <a:gd name="T22" fmla="*/ 6 w 48"/>
                <a:gd name="T23" fmla="*/ 229 h 229"/>
                <a:gd name="T24" fmla="*/ 14 w 48"/>
                <a:gd name="T25" fmla="*/ 229 h 229"/>
                <a:gd name="T26" fmla="*/ 18 w 48"/>
                <a:gd name="T27" fmla="*/ 225 h 229"/>
                <a:gd name="T28" fmla="*/ 20 w 48"/>
                <a:gd name="T29" fmla="*/ 223 h 229"/>
                <a:gd name="T30" fmla="*/ 20 w 48"/>
                <a:gd name="T31" fmla="*/ 221 h 229"/>
                <a:gd name="T32" fmla="*/ 48 w 48"/>
                <a:gd name="T33" fmla="*/ 12 h 2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29"/>
                <a:gd name="T53" fmla="*/ 48 w 48"/>
                <a:gd name="T54" fmla="*/ 229 h 2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29">
                  <a:moveTo>
                    <a:pt x="48" y="12"/>
                  </a:moveTo>
                  <a:lnTo>
                    <a:pt x="48" y="6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1" y="4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0" y="217"/>
                  </a:lnTo>
                  <a:lnTo>
                    <a:pt x="0" y="223"/>
                  </a:lnTo>
                  <a:lnTo>
                    <a:pt x="4" y="227"/>
                  </a:lnTo>
                  <a:lnTo>
                    <a:pt x="6" y="229"/>
                  </a:lnTo>
                  <a:lnTo>
                    <a:pt x="14" y="229"/>
                  </a:lnTo>
                  <a:lnTo>
                    <a:pt x="18" y="225"/>
                  </a:lnTo>
                  <a:lnTo>
                    <a:pt x="20" y="223"/>
                  </a:lnTo>
                  <a:lnTo>
                    <a:pt x="20" y="221"/>
                  </a:lnTo>
                  <a:lnTo>
                    <a:pt x="4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1029">
              <a:extLst>
                <a:ext uri="{FF2B5EF4-FFF2-40B4-BE49-F238E27FC236}">
                  <a16:creationId xmlns:a16="http://schemas.microsoft.com/office/drawing/2014/main" id="{2FF85F08-00A0-853C-8C7B-F3EDD21E284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520" y="2315"/>
              <a:ext cx="108" cy="609"/>
            </a:xfrm>
            <a:custGeom>
              <a:avLst/>
              <a:gdLst>
                <a:gd name="T0" fmla="*/ 19 w 48"/>
                <a:gd name="T1" fmla="*/ 8 h 271"/>
                <a:gd name="T2" fmla="*/ 19 w 48"/>
                <a:gd name="T3" fmla="*/ 6 h 271"/>
                <a:gd name="T4" fmla="*/ 15 w 48"/>
                <a:gd name="T5" fmla="*/ 2 h 271"/>
                <a:gd name="T6" fmla="*/ 13 w 48"/>
                <a:gd name="T7" fmla="*/ 0 h 271"/>
                <a:gd name="T8" fmla="*/ 6 w 48"/>
                <a:gd name="T9" fmla="*/ 0 h 271"/>
                <a:gd name="T10" fmla="*/ 2 w 48"/>
                <a:gd name="T11" fmla="*/ 4 h 271"/>
                <a:gd name="T12" fmla="*/ 0 w 48"/>
                <a:gd name="T13" fmla="*/ 6 h 271"/>
                <a:gd name="T14" fmla="*/ 0 w 48"/>
                <a:gd name="T15" fmla="*/ 12 h 271"/>
                <a:gd name="T16" fmla="*/ 29 w 48"/>
                <a:gd name="T17" fmla="*/ 263 h 271"/>
                <a:gd name="T18" fmla="*/ 29 w 48"/>
                <a:gd name="T19" fmla="*/ 265 h 271"/>
                <a:gd name="T20" fmla="*/ 33 w 48"/>
                <a:gd name="T21" fmla="*/ 269 h 271"/>
                <a:gd name="T22" fmla="*/ 35 w 48"/>
                <a:gd name="T23" fmla="*/ 271 h 271"/>
                <a:gd name="T24" fmla="*/ 42 w 48"/>
                <a:gd name="T25" fmla="*/ 271 h 271"/>
                <a:gd name="T26" fmla="*/ 46 w 48"/>
                <a:gd name="T27" fmla="*/ 267 h 271"/>
                <a:gd name="T28" fmla="*/ 48 w 48"/>
                <a:gd name="T29" fmla="*/ 265 h 271"/>
                <a:gd name="T30" fmla="*/ 48 w 48"/>
                <a:gd name="T31" fmla="*/ 259 h 271"/>
                <a:gd name="T32" fmla="*/ 19 w 48"/>
                <a:gd name="T33" fmla="*/ 8 h 2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71"/>
                <a:gd name="T53" fmla="*/ 48 w 48"/>
                <a:gd name="T54" fmla="*/ 271 h 2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71">
                  <a:moveTo>
                    <a:pt x="19" y="8"/>
                  </a:moveTo>
                  <a:lnTo>
                    <a:pt x="19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9" y="263"/>
                  </a:lnTo>
                  <a:lnTo>
                    <a:pt x="29" y="265"/>
                  </a:lnTo>
                  <a:lnTo>
                    <a:pt x="33" y="269"/>
                  </a:lnTo>
                  <a:lnTo>
                    <a:pt x="35" y="271"/>
                  </a:lnTo>
                  <a:lnTo>
                    <a:pt x="42" y="271"/>
                  </a:lnTo>
                  <a:lnTo>
                    <a:pt x="46" y="267"/>
                  </a:lnTo>
                  <a:lnTo>
                    <a:pt x="48" y="265"/>
                  </a:lnTo>
                  <a:lnTo>
                    <a:pt x="48" y="259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1031">
              <a:extLst>
                <a:ext uri="{FF2B5EF4-FFF2-40B4-BE49-F238E27FC236}">
                  <a16:creationId xmlns:a16="http://schemas.microsoft.com/office/drawing/2014/main" id="{CAABB813-D8C9-A4FB-1EC7-B653D7A5354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541" y="2220"/>
              <a:ext cx="671" cy="108"/>
            </a:xfrm>
            <a:custGeom>
              <a:avLst/>
              <a:gdLst>
                <a:gd name="T0" fmla="*/ 287 w 298"/>
                <a:gd name="T1" fmla="*/ 48 h 48"/>
                <a:gd name="T2" fmla="*/ 292 w 298"/>
                <a:gd name="T3" fmla="*/ 48 h 48"/>
                <a:gd name="T4" fmla="*/ 296 w 298"/>
                <a:gd name="T5" fmla="*/ 44 h 48"/>
                <a:gd name="T6" fmla="*/ 298 w 298"/>
                <a:gd name="T7" fmla="*/ 42 h 48"/>
                <a:gd name="T8" fmla="*/ 298 w 298"/>
                <a:gd name="T9" fmla="*/ 35 h 48"/>
                <a:gd name="T10" fmla="*/ 294 w 298"/>
                <a:gd name="T11" fmla="*/ 31 h 48"/>
                <a:gd name="T12" fmla="*/ 292 w 298"/>
                <a:gd name="T13" fmla="*/ 29 h 48"/>
                <a:gd name="T14" fmla="*/ 290 w 298"/>
                <a:gd name="T15" fmla="*/ 29 h 48"/>
                <a:gd name="T16" fmla="*/ 12 w 298"/>
                <a:gd name="T17" fmla="*/ 0 h 48"/>
                <a:gd name="T18" fmla="*/ 6 w 298"/>
                <a:gd name="T19" fmla="*/ 0 h 48"/>
                <a:gd name="T20" fmla="*/ 2 w 298"/>
                <a:gd name="T21" fmla="*/ 4 h 48"/>
                <a:gd name="T22" fmla="*/ 0 w 298"/>
                <a:gd name="T23" fmla="*/ 6 h 48"/>
                <a:gd name="T24" fmla="*/ 0 w 298"/>
                <a:gd name="T25" fmla="*/ 14 h 48"/>
                <a:gd name="T26" fmla="*/ 4 w 298"/>
                <a:gd name="T27" fmla="*/ 17 h 48"/>
                <a:gd name="T28" fmla="*/ 6 w 298"/>
                <a:gd name="T29" fmla="*/ 19 h 48"/>
                <a:gd name="T30" fmla="*/ 8 w 298"/>
                <a:gd name="T31" fmla="*/ 19 h 48"/>
                <a:gd name="T32" fmla="*/ 287 w 29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8"/>
                <a:gd name="T52" fmla="*/ 0 h 48"/>
                <a:gd name="T53" fmla="*/ 298 w 29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8" h="48">
                  <a:moveTo>
                    <a:pt x="287" y="48"/>
                  </a:moveTo>
                  <a:lnTo>
                    <a:pt x="292" y="48"/>
                  </a:lnTo>
                  <a:lnTo>
                    <a:pt x="296" y="44"/>
                  </a:lnTo>
                  <a:lnTo>
                    <a:pt x="298" y="42"/>
                  </a:lnTo>
                  <a:lnTo>
                    <a:pt x="298" y="35"/>
                  </a:lnTo>
                  <a:lnTo>
                    <a:pt x="294" y="31"/>
                  </a:lnTo>
                  <a:lnTo>
                    <a:pt x="292" y="29"/>
                  </a:lnTo>
                  <a:lnTo>
                    <a:pt x="290" y="29"/>
                  </a:lnTo>
                  <a:lnTo>
                    <a:pt x="12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287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1032">
              <a:extLst>
                <a:ext uri="{FF2B5EF4-FFF2-40B4-BE49-F238E27FC236}">
                  <a16:creationId xmlns:a16="http://schemas.microsoft.com/office/drawing/2014/main" id="{A1B7DDB7-F4F6-A6E0-CB04-E219FF505E8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1214" y="2532"/>
              <a:ext cx="378" cy="176"/>
            </a:xfrm>
            <a:custGeom>
              <a:avLst/>
              <a:gdLst>
                <a:gd name="T0" fmla="*/ 6 w 168"/>
                <a:gd name="T1" fmla="*/ 59 h 78"/>
                <a:gd name="T2" fmla="*/ 2 w 168"/>
                <a:gd name="T3" fmla="*/ 63 h 78"/>
                <a:gd name="T4" fmla="*/ 0 w 168"/>
                <a:gd name="T5" fmla="*/ 65 h 78"/>
                <a:gd name="T6" fmla="*/ 0 w 168"/>
                <a:gd name="T7" fmla="*/ 72 h 78"/>
                <a:gd name="T8" fmla="*/ 4 w 168"/>
                <a:gd name="T9" fmla="*/ 76 h 78"/>
                <a:gd name="T10" fmla="*/ 6 w 168"/>
                <a:gd name="T11" fmla="*/ 78 h 78"/>
                <a:gd name="T12" fmla="*/ 14 w 168"/>
                <a:gd name="T13" fmla="*/ 78 h 78"/>
                <a:gd name="T14" fmla="*/ 162 w 168"/>
                <a:gd name="T15" fmla="*/ 19 h 78"/>
                <a:gd name="T16" fmla="*/ 166 w 168"/>
                <a:gd name="T17" fmla="*/ 15 h 78"/>
                <a:gd name="T18" fmla="*/ 168 w 168"/>
                <a:gd name="T19" fmla="*/ 13 h 78"/>
                <a:gd name="T20" fmla="*/ 168 w 168"/>
                <a:gd name="T21" fmla="*/ 5 h 78"/>
                <a:gd name="T22" fmla="*/ 164 w 168"/>
                <a:gd name="T23" fmla="*/ 1 h 78"/>
                <a:gd name="T24" fmla="*/ 162 w 168"/>
                <a:gd name="T25" fmla="*/ 0 h 78"/>
                <a:gd name="T26" fmla="*/ 154 w 168"/>
                <a:gd name="T27" fmla="*/ 0 h 78"/>
                <a:gd name="T28" fmla="*/ 6 w 168"/>
                <a:gd name="T29" fmla="*/ 59 h 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8"/>
                <a:gd name="T46" fmla="*/ 0 h 78"/>
                <a:gd name="T47" fmla="*/ 168 w 168"/>
                <a:gd name="T48" fmla="*/ 78 h 7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8" h="78">
                  <a:moveTo>
                    <a:pt x="6" y="59"/>
                  </a:moveTo>
                  <a:lnTo>
                    <a:pt x="2" y="63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6" y="78"/>
                  </a:lnTo>
                  <a:lnTo>
                    <a:pt x="14" y="78"/>
                  </a:lnTo>
                  <a:lnTo>
                    <a:pt x="162" y="19"/>
                  </a:lnTo>
                  <a:lnTo>
                    <a:pt x="166" y="15"/>
                  </a:lnTo>
                  <a:lnTo>
                    <a:pt x="168" y="13"/>
                  </a:lnTo>
                  <a:lnTo>
                    <a:pt x="168" y="5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54" y="0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1033">
              <a:extLst>
                <a:ext uri="{FF2B5EF4-FFF2-40B4-BE49-F238E27FC236}">
                  <a16:creationId xmlns:a16="http://schemas.microsoft.com/office/drawing/2014/main" id="{E97DF8E5-D93D-B3D7-6DE3-A23FF962957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1580" y="2690"/>
              <a:ext cx="733" cy="193"/>
            </a:xfrm>
            <a:custGeom>
              <a:avLst/>
              <a:gdLst>
                <a:gd name="T0" fmla="*/ 11 w 326"/>
                <a:gd name="T1" fmla="*/ 0 h 86"/>
                <a:gd name="T2" fmla="*/ 5 w 326"/>
                <a:gd name="T3" fmla="*/ 0 h 86"/>
                <a:gd name="T4" fmla="*/ 2 w 326"/>
                <a:gd name="T5" fmla="*/ 4 h 86"/>
                <a:gd name="T6" fmla="*/ 2 w 326"/>
                <a:gd name="T7" fmla="*/ 6 h 86"/>
                <a:gd name="T8" fmla="*/ 0 w 326"/>
                <a:gd name="T9" fmla="*/ 7 h 86"/>
                <a:gd name="T10" fmla="*/ 0 w 326"/>
                <a:gd name="T11" fmla="*/ 13 h 86"/>
                <a:gd name="T12" fmla="*/ 3 w 326"/>
                <a:gd name="T13" fmla="*/ 17 h 86"/>
                <a:gd name="T14" fmla="*/ 5 w 326"/>
                <a:gd name="T15" fmla="*/ 17 h 86"/>
                <a:gd name="T16" fmla="*/ 7 w 326"/>
                <a:gd name="T17" fmla="*/ 19 h 86"/>
                <a:gd name="T18" fmla="*/ 315 w 326"/>
                <a:gd name="T19" fmla="*/ 86 h 86"/>
                <a:gd name="T20" fmla="*/ 320 w 326"/>
                <a:gd name="T21" fmla="*/ 86 h 86"/>
                <a:gd name="T22" fmla="*/ 324 w 326"/>
                <a:gd name="T23" fmla="*/ 82 h 86"/>
                <a:gd name="T24" fmla="*/ 324 w 326"/>
                <a:gd name="T25" fmla="*/ 80 h 86"/>
                <a:gd name="T26" fmla="*/ 326 w 326"/>
                <a:gd name="T27" fmla="*/ 79 h 86"/>
                <a:gd name="T28" fmla="*/ 326 w 326"/>
                <a:gd name="T29" fmla="*/ 73 h 86"/>
                <a:gd name="T30" fmla="*/ 322 w 326"/>
                <a:gd name="T31" fmla="*/ 69 h 86"/>
                <a:gd name="T32" fmla="*/ 320 w 326"/>
                <a:gd name="T33" fmla="*/ 69 h 86"/>
                <a:gd name="T34" fmla="*/ 318 w 326"/>
                <a:gd name="T35" fmla="*/ 67 h 86"/>
                <a:gd name="T36" fmla="*/ 11 w 326"/>
                <a:gd name="T37" fmla="*/ 0 h 8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6"/>
                <a:gd name="T58" fmla="*/ 0 h 86"/>
                <a:gd name="T59" fmla="*/ 326 w 326"/>
                <a:gd name="T60" fmla="*/ 86 h 8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6" h="86">
                  <a:moveTo>
                    <a:pt x="11" y="0"/>
                  </a:moveTo>
                  <a:lnTo>
                    <a:pt x="5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315" y="86"/>
                  </a:lnTo>
                  <a:lnTo>
                    <a:pt x="320" y="86"/>
                  </a:lnTo>
                  <a:lnTo>
                    <a:pt x="324" y="82"/>
                  </a:lnTo>
                  <a:lnTo>
                    <a:pt x="324" y="80"/>
                  </a:lnTo>
                  <a:lnTo>
                    <a:pt x="326" y="79"/>
                  </a:lnTo>
                  <a:lnTo>
                    <a:pt x="326" y="73"/>
                  </a:lnTo>
                  <a:lnTo>
                    <a:pt x="322" y="69"/>
                  </a:lnTo>
                  <a:lnTo>
                    <a:pt x="320" y="69"/>
                  </a:lnTo>
                  <a:lnTo>
                    <a:pt x="318" y="6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1035">
              <a:extLst>
                <a:ext uri="{FF2B5EF4-FFF2-40B4-BE49-F238E27FC236}">
                  <a16:creationId xmlns:a16="http://schemas.microsoft.com/office/drawing/2014/main" id="{7D133242-959B-B636-9661-22C15B569486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983" y="3080"/>
              <a:ext cx="832" cy="178"/>
            </a:xfrm>
            <a:custGeom>
              <a:avLst/>
              <a:gdLst>
                <a:gd name="T0" fmla="*/ 11 w 370"/>
                <a:gd name="T1" fmla="*/ 0 h 79"/>
                <a:gd name="T2" fmla="*/ 5 w 370"/>
                <a:gd name="T3" fmla="*/ 0 h 79"/>
                <a:gd name="T4" fmla="*/ 1 w 370"/>
                <a:gd name="T5" fmla="*/ 4 h 79"/>
                <a:gd name="T6" fmla="*/ 0 w 370"/>
                <a:gd name="T7" fmla="*/ 6 h 79"/>
                <a:gd name="T8" fmla="*/ 0 w 370"/>
                <a:gd name="T9" fmla="*/ 14 h 79"/>
                <a:gd name="T10" fmla="*/ 3 w 370"/>
                <a:gd name="T11" fmla="*/ 18 h 79"/>
                <a:gd name="T12" fmla="*/ 5 w 370"/>
                <a:gd name="T13" fmla="*/ 20 h 79"/>
                <a:gd name="T14" fmla="*/ 7 w 370"/>
                <a:gd name="T15" fmla="*/ 20 h 79"/>
                <a:gd name="T16" fmla="*/ 359 w 370"/>
                <a:gd name="T17" fmla="*/ 79 h 79"/>
                <a:gd name="T18" fmla="*/ 364 w 370"/>
                <a:gd name="T19" fmla="*/ 79 h 79"/>
                <a:gd name="T20" fmla="*/ 368 w 370"/>
                <a:gd name="T21" fmla="*/ 75 h 79"/>
                <a:gd name="T22" fmla="*/ 370 w 370"/>
                <a:gd name="T23" fmla="*/ 73 h 79"/>
                <a:gd name="T24" fmla="*/ 370 w 370"/>
                <a:gd name="T25" fmla="*/ 66 h 79"/>
                <a:gd name="T26" fmla="*/ 366 w 370"/>
                <a:gd name="T27" fmla="*/ 62 h 79"/>
                <a:gd name="T28" fmla="*/ 364 w 370"/>
                <a:gd name="T29" fmla="*/ 60 h 79"/>
                <a:gd name="T30" fmla="*/ 363 w 370"/>
                <a:gd name="T31" fmla="*/ 60 h 79"/>
                <a:gd name="T32" fmla="*/ 11 w 370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0"/>
                <a:gd name="T52" fmla="*/ 0 h 79"/>
                <a:gd name="T53" fmla="*/ 370 w 370"/>
                <a:gd name="T54" fmla="*/ 79 h 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0" h="79">
                  <a:moveTo>
                    <a:pt x="11" y="0"/>
                  </a:moveTo>
                  <a:lnTo>
                    <a:pt x="5" y="0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359" y="79"/>
                  </a:lnTo>
                  <a:lnTo>
                    <a:pt x="364" y="79"/>
                  </a:lnTo>
                  <a:lnTo>
                    <a:pt x="368" y="75"/>
                  </a:lnTo>
                  <a:lnTo>
                    <a:pt x="370" y="73"/>
                  </a:lnTo>
                  <a:lnTo>
                    <a:pt x="370" y="66"/>
                  </a:lnTo>
                  <a:lnTo>
                    <a:pt x="366" y="62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1036">
              <a:extLst>
                <a:ext uri="{FF2B5EF4-FFF2-40B4-BE49-F238E27FC236}">
                  <a16:creationId xmlns:a16="http://schemas.microsoft.com/office/drawing/2014/main" id="{68054F98-CC6F-8C25-568C-608B1AE42E64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1675" y="3301"/>
              <a:ext cx="553" cy="173"/>
            </a:xfrm>
            <a:custGeom>
              <a:avLst/>
              <a:gdLst>
                <a:gd name="T0" fmla="*/ 8 w 246"/>
                <a:gd name="T1" fmla="*/ 57 h 77"/>
                <a:gd name="T2" fmla="*/ 6 w 246"/>
                <a:gd name="T3" fmla="*/ 59 h 77"/>
                <a:gd name="T4" fmla="*/ 4 w 246"/>
                <a:gd name="T5" fmla="*/ 59 h 77"/>
                <a:gd name="T6" fmla="*/ 2 w 246"/>
                <a:gd name="T7" fmla="*/ 61 h 77"/>
                <a:gd name="T8" fmla="*/ 0 w 246"/>
                <a:gd name="T9" fmla="*/ 65 h 77"/>
                <a:gd name="T10" fmla="*/ 0 w 246"/>
                <a:gd name="T11" fmla="*/ 69 h 77"/>
                <a:gd name="T12" fmla="*/ 2 w 246"/>
                <a:gd name="T13" fmla="*/ 71 h 77"/>
                <a:gd name="T14" fmla="*/ 2 w 246"/>
                <a:gd name="T15" fmla="*/ 73 h 77"/>
                <a:gd name="T16" fmla="*/ 4 w 246"/>
                <a:gd name="T17" fmla="*/ 75 h 77"/>
                <a:gd name="T18" fmla="*/ 8 w 246"/>
                <a:gd name="T19" fmla="*/ 77 h 77"/>
                <a:gd name="T20" fmla="*/ 11 w 246"/>
                <a:gd name="T21" fmla="*/ 77 h 77"/>
                <a:gd name="T22" fmla="*/ 238 w 246"/>
                <a:gd name="T23" fmla="*/ 19 h 77"/>
                <a:gd name="T24" fmla="*/ 240 w 246"/>
                <a:gd name="T25" fmla="*/ 17 h 77"/>
                <a:gd name="T26" fmla="*/ 242 w 246"/>
                <a:gd name="T27" fmla="*/ 17 h 77"/>
                <a:gd name="T28" fmla="*/ 244 w 246"/>
                <a:gd name="T29" fmla="*/ 15 h 77"/>
                <a:gd name="T30" fmla="*/ 246 w 246"/>
                <a:gd name="T31" fmla="*/ 11 h 77"/>
                <a:gd name="T32" fmla="*/ 246 w 246"/>
                <a:gd name="T33" fmla="*/ 7 h 77"/>
                <a:gd name="T34" fmla="*/ 244 w 246"/>
                <a:gd name="T35" fmla="*/ 5 h 77"/>
                <a:gd name="T36" fmla="*/ 244 w 246"/>
                <a:gd name="T37" fmla="*/ 4 h 77"/>
                <a:gd name="T38" fmla="*/ 242 w 246"/>
                <a:gd name="T39" fmla="*/ 2 h 77"/>
                <a:gd name="T40" fmla="*/ 238 w 246"/>
                <a:gd name="T41" fmla="*/ 0 h 77"/>
                <a:gd name="T42" fmla="*/ 234 w 246"/>
                <a:gd name="T43" fmla="*/ 0 h 77"/>
                <a:gd name="T44" fmla="*/ 8 w 246"/>
                <a:gd name="T45" fmla="*/ 57 h 7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6"/>
                <a:gd name="T70" fmla="*/ 0 h 77"/>
                <a:gd name="T71" fmla="*/ 246 w 246"/>
                <a:gd name="T72" fmla="*/ 77 h 7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6" h="77">
                  <a:moveTo>
                    <a:pt x="8" y="57"/>
                  </a:moveTo>
                  <a:lnTo>
                    <a:pt x="6" y="59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4" y="75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238" y="19"/>
                  </a:lnTo>
                  <a:lnTo>
                    <a:pt x="240" y="17"/>
                  </a:lnTo>
                  <a:lnTo>
                    <a:pt x="242" y="17"/>
                  </a:lnTo>
                  <a:lnTo>
                    <a:pt x="244" y="15"/>
                  </a:lnTo>
                  <a:lnTo>
                    <a:pt x="246" y="11"/>
                  </a:lnTo>
                  <a:lnTo>
                    <a:pt x="246" y="7"/>
                  </a:lnTo>
                  <a:lnTo>
                    <a:pt x="244" y="5"/>
                  </a:lnTo>
                  <a:lnTo>
                    <a:pt x="244" y="4"/>
                  </a:lnTo>
                  <a:lnTo>
                    <a:pt x="242" y="2"/>
                  </a:lnTo>
                  <a:lnTo>
                    <a:pt x="238" y="0"/>
                  </a:lnTo>
                  <a:lnTo>
                    <a:pt x="234" y="0"/>
                  </a:lnTo>
                  <a:lnTo>
                    <a:pt x="8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Freeform 1037">
              <a:extLst>
                <a:ext uri="{FF2B5EF4-FFF2-40B4-BE49-F238E27FC236}">
                  <a16:creationId xmlns:a16="http://schemas.microsoft.com/office/drawing/2014/main" id="{480D7264-6E0A-5351-15C0-B368D0381820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173" y="3506"/>
              <a:ext cx="671" cy="182"/>
            </a:xfrm>
            <a:custGeom>
              <a:avLst/>
              <a:gdLst>
                <a:gd name="T0" fmla="*/ 12 w 298"/>
                <a:gd name="T1" fmla="*/ 0 h 81"/>
                <a:gd name="T2" fmla="*/ 6 w 298"/>
                <a:gd name="T3" fmla="*/ 0 h 81"/>
                <a:gd name="T4" fmla="*/ 2 w 298"/>
                <a:gd name="T5" fmla="*/ 4 h 81"/>
                <a:gd name="T6" fmla="*/ 2 w 298"/>
                <a:gd name="T7" fmla="*/ 6 h 81"/>
                <a:gd name="T8" fmla="*/ 0 w 298"/>
                <a:gd name="T9" fmla="*/ 8 h 81"/>
                <a:gd name="T10" fmla="*/ 0 w 298"/>
                <a:gd name="T11" fmla="*/ 14 h 81"/>
                <a:gd name="T12" fmla="*/ 4 w 298"/>
                <a:gd name="T13" fmla="*/ 17 h 81"/>
                <a:gd name="T14" fmla="*/ 6 w 298"/>
                <a:gd name="T15" fmla="*/ 17 h 81"/>
                <a:gd name="T16" fmla="*/ 8 w 298"/>
                <a:gd name="T17" fmla="*/ 19 h 81"/>
                <a:gd name="T18" fmla="*/ 286 w 298"/>
                <a:gd name="T19" fmla="*/ 81 h 81"/>
                <a:gd name="T20" fmla="*/ 292 w 298"/>
                <a:gd name="T21" fmla="*/ 81 h 81"/>
                <a:gd name="T22" fmla="*/ 296 w 298"/>
                <a:gd name="T23" fmla="*/ 77 h 81"/>
                <a:gd name="T24" fmla="*/ 296 w 298"/>
                <a:gd name="T25" fmla="*/ 75 h 81"/>
                <a:gd name="T26" fmla="*/ 298 w 298"/>
                <a:gd name="T27" fmla="*/ 73 h 81"/>
                <a:gd name="T28" fmla="*/ 298 w 298"/>
                <a:gd name="T29" fmla="*/ 67 h 81"/>
                <a:gd name="T30" fmla="*/ 294 w 298"/>
                <a:gd name="T31" fmla="*/ 63 h 81"/>
                <a:gd name="T32" fmla="*/ 292 w 298"/>
                <a:gd name="T33" fmla="*/ 63 h 81"/>
                <a:gd name="T34" fmla="*/ 290 w 298"/>
                <a:gd name="T35" fmla="*/ 62 h 81"/>
                <a:gd name="T36" fmla="*/ 12 w 298"/>
                <a:gd name="T37" fmla="*/ 0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8"/>
                <a:gd name="T58" fmla="*/ 0 h 81"/>
                <a:gd name="T59" fmla="*/ 298 w 298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8" h="81">
                  <a:moveTo>
                    <a:pt x="12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286" y="81"/>
                  </a:lnTo>
                  <a:lnTo>
                    <a:pt x="292" y="81"/>
                  </a:lnTo>
                  <a:lnTo>
                    <a:pt x="296" y="77"/>
                  </a:lnTo>
                  <a:lnTo>
                    <a:pt x="296" y="75"/>
                  </a:lnTo>
                  <a:lnTo>
                    <a:pt x="298" y="73"/>
                  </a:lnTo>
                  <a:lnTo>
                    <a:pt x="298" y="67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1038">
              <a:extLst>
                <a:ext uri="{FF2B5EF4-FFF2-40B4-BE49-F238E27FC236}">
                  <a16:creationId xmlns:a16="http://schemas.microsoft.com/office/drawing/2014/main" id="{DA2E4920-F28E-06B4-5D2B-F8FB9E0921BF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32" y="2987"/>
              <a:ext cx="43" cy="591"/>
            </a:xfrm>
            <a:custGeom>
              <a:avLst/>
              <a:gdLst>
                <a:gd name="T0" fmla="*/ 0 w 19"/>
                <a:gd name="T1" fmla="*/ 254 h 263"/>
                <a:gd name="T2" fmla="*/ 0 w 19"/>
                <a:gd name="T3" fmla="*/ 256 h 263"/>
                <a:gd name="T4" fmla="*/ 2 w 19"/>
                <a:gd name="T5" fmla="*/ 259 h 263"/>
                <a:gd name="T6" fmla="*/ 2 w 19"/>
                <a:gd name="T7" fmla="*/ 261 h 263"/>
                <a:gd name="T8" fmla="*/ 4 w 19"/>
                <a:gd name="T9" fmla="*/ 261 h 263"/>
                <a:gd name="T10" fmla="*/ 8 w 19"/>
                <a:gd name="T11" fmla="*/ 263 h 263"/>
                <a:gd name="T12" fmla="*/ 12 w 19"/>
                <a:gd name="T13" fmla="*/ 263 h 263"/>
                <a:gd name="T14" fmla="*/ 16 w 19"/>
                <a:gd name="T15" fmla="*/ 261 h 263"/>
                <a:gd name="T16" fmla="*/ 17 w 19"/>
                <a:gd name="T17" fmla="*/ 261 h 263"/>
                <a:gd name="T18" fmla="*/ 17 w 19"/>
                <a:gd name="T19" fmla="*/ 259 h 263"/>
                <a:gd name="T20" fmla="*/ 19 w 19"/>
                <a:gd name="T21" fmla="*/ 256 h 263"/>
                <a:gd name="T22" fmla="*/ 19 w 19"/>
                <a:gd name="T23" fmla="*/ 8 h 263"/>
                <a:gd name="T24" fmla="*/ 17 w 19"/>
                <a:gd name="T25" fmla="*/ 4 h 263"/>
                <a:gd name="T26" fmla="*/ 17 w 19"/>
                <a:gd name="T27" fmla="*/ 2 h 263"/>
                <a:gd name="T28" fmla="*/ 16 w 19"/>
                <a:gd name="T29" fmla="*/ 2 h 263"/>
                <a:gd name="T30" fmla="*/ 12 w 19"/>
                <a:gd name="T31" fmla="*/ 0 h 263"/>
                <a:gd name="T32" fmla="*/ 8 w 19"/>
                <a:gd name="T33" fmla="*/ 0 h 263"/>
                <a:gd name="T34" fmla="*/ 4 w 19"/>
                <a:gd name="T35" fmla="*/ 2 h 263"/>
                <a:gd name="T36" fmla="*/ 2 w 19"/>
                <a:gd name="T37" fmla="*/ 2 h 263"/>
                <a:gd name="T38" fmla="*/ 2 w 19"/>
                <a:gd name="T39" fmla="*/ 4 h 263"/>
                <a:gd name="T40" fmla="*/ 0 w 19"/>
                <a:gd name="T41" fmla="*/ 8 h 263"/>
                <a:gd name="T42" fmla="*/ 0 w 19"/>
                <a:gd name="T43" fmla="*/ 10 h 263"/>
                <a:gd name="T44" fmla="*/ 0 w 19"/>
                <a:gd name="T45" fmla="*/ 254 h 26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"/>
                <a:gd name="T70" fmla="*/ 0 h 263"/>
                <a:gd name="T71" fmla="*/ 19 w 19"/>
                <a:gd name="T72" fmla="*/ 263 h 26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" h="263">
                  <a:moveTo>
                    <a:pt x="0" y="254"/>
                  </a:moveTo>
                  <a:lnTo>
                    <a:pt x="0" y="256"/>
                  </a:lnTo>
                  <a:lnTo>
                    <a:pt x="2" y="259"/>
                  </a:lnTo>
                  <a:lnTo>
                    <a:pt x="2" y="261"/>
                  </a:lnTo>
                  <a:lnTo>
                    <a:pt x="4" y="261"/>
                  </a:lnTo>
                  <a:lnTo>
                    <a:pt x="8" y="263"/>
                  </a:lnTo>
                  <a:lnTo>
                    <a:pt x="12" y="263"/>
                  </a:lnTo>
                  <a:lnTo>
                    <a:pt x="16" y="261"/>
                  </a:lnTo>
                  <a:lnTo>
                    <a:pt x="17" y="261"/>
                  </a:lnTo>
                  <a:lnTo>
                    <a:pt x="17" y="259"/>
                  </a:lnTo>
                  <a:lnTo>
                    <a:pt x="19" y="256"/>
                  </a:lnTo>
                  <a:lnTo>
                    <a:pt x="19" y="8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1039">
              <a:extLst>
                <a:ext uri="{FF2B5EF4-FFF2-40B4-BE49-F238E27FC236}">
                  <a16:creationId xmlns:a16="http://schemas.microsoft.com/office/drawing/2014/main" id="{853046AA-60AA-B747-B4A2-E3FB9A081D5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479" y="2476"/>
              <a:ext cx="191" cy="475"/>
            </a:xfrm>
            <a:custGeom>
              <a:avLst/>
              <a:gdLst>
                <a:gd name="T0" fmla="*/ 0 w 85"/>
                <a:gd name="T1" fmla="*/ 198 h 211"/>
                <a:gd name="T2" fmla="*/ 0 w 85"/>
                <a:gd name="T3" fmla="*/ 204 h 211"/>
                <a:gd name="T4" fmla="*/ 2 w 85"/>
                <a:gd name="T5" fmla="*/ 205 h 211"/>
                <a:gd name="T6" fmla="*/ 2 w 85"/>
                <a:gd name="T7" fmla="*/ 207 h 211"/>
                <a:gd name="T8" fmla="*/ 6 w 85"/>
                <a:gd name="T9" fmla="*/ 211 h 211"/>
                <a:gd name="T10" fmla="*/ 12 w 85"/>
                <a:gd name="T11" fmla="*/ 211 h 211"/>
                <a:gd name="T12" fmla="*/ 13 w 85"/>
                <a:gd name="T13" fmla="*/ 209 h 211"/>
                <a:gd name="T14" fmla="*/ 15 w 85"/>
                <a:gd name="T15" fmla="*/ 209 h 211"/>
                <a:gd name="T16" fmla="*/ 19 w 85"/>
                <a:gd name="T17" fmla="*/ 205 h 211"/>
                <a:gd name="T18" fmla="*/ 85 w 85"/>
                <a:gd name="T19" fmla="*/ 14 h 211"/>
                <a:gd name="T20" fmla="*/ 85 w 85"/>
                <a:gd name="T21" fmla="*/ 8 h 211"/>
                <a:gd name="T22" fmla="*/ 83 w 85"/>
                <a:gd name="T23" fmla="*/ 6 h 211"/>
                <a:gd name="T24" fmla="*/ 83 w 85"/>
                <a:gd name="T25" fmla="*/ 4 h 211"/>
                <a:gd name="T26" fmla="*/ 79 w 85"/>
                <a:gd name="T27" fmla="*/ 0 h 211"/>
                <a:gd name="T28" fmla="*/ 73 w 85"/>
                <a:gd name="T29" fmla="*/ 0 h 211"/>
                <a:gd name="T30" fmla="*/ 71 w 85"/>
                <a:gd name="T31" fmla="*/ 2 h 211"/>
                <a:gd name="T32" fmla="*/ 69 w 85"/>
                <a:gd name="T33" fmla="*/ 2 h 211"/>
                <a:gd name="T34" fmla="*/ 65 w 85"/>
                <a:gd name="T35" fmla="*/ 6 h 211"/>
                <a:gd name="T36" fmla="*/ 0 w 85"/>
                <a:gd name="T37" fmla="*/ 198 h 2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211"/>
                <a:gd name="T59" fmla="*/ 85 w 85"/>
                <a:gd name="T60" fmla="*/ 211 h 2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211">
                  <a:moveTo>
                    <a:pt x="0" y="198"/>
                  </a:moveTo>
                  <a:lnTo>
                    <a:pt x="0" y="204"/>
                  </a:lnTo>
                  <a:lnTo>
                    <a:pt x="2" y="205"/>
                  </a:lnTo>
                  <a:lnTo>
                    <a:pt x="2" y="207"/>
                  </a:lnTo>
                  <a:lnTo>
                    <a:pt x="6" y="211"/>
                  </a:lnTo>
                  <a:lnTo>
                    <a:pt x="12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9" y="205"/>
                  </a:lnTo>
                  <a:lnTo>
                    <a:pt x="85" y="14"/>
                  </a:lnTo>
                  <a:lnTo>
                    <a:pt x="85" y="8"/>
                  </a:lnTo>
                  <a:lnTo>
                    <a:pt x="83" y="6"/>
                  </a:lnTo>
                  <a:lnTo>
                    <a:pt x="83" y="4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5" y="6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1040">
              <a:extLst>
                <a:ext uri="{FF2B5EF4-FFF2-40B4-BE49-F238E27FC236}">
                  <a16:creationId xmlns:a16="http://schemas.microsoft.com/office/drawing/2014/main" id="{4A7D06E3-7E7A-4535-8FA7-F4B25752831D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136" y="2209"/>
              <a:ext cx="666" cy="263"/>
            </a:xfrm>
            <a:custGeom>
              <a:avLst/>
              <a:gdLst>
                <a:gd name="T0" fmla="*/ 14 w 296"/>
                <a:gd name="T1" fmla="*/ 0 h 117"/>
                <a:gd name="T2" fmla="*/ 6 w 296"/>
                <a:gd name="T3" fmla="*/ 0 h 117"/>
                <a:gd name="T4" fmla="*/ 2 w 296"/>
                <a:gd name="T5" fmla="*/ 4 h 117"/>
                <a:gd name="T6" fmla="*/ 0 w 296"/>
                <a:gd name="T7" fmla="*/ 6 h 117"/>
                <a:gd name="T8" fmla="*/ 0 w 296"/>
                <a:gd name="T9" fmla="*/ 14 h 117"/>
                <a:gd name="T10" fmla="*/ 4 w 296"/>
                <a:gd name="T11" fmla="*/ 17 h 117"/>
                <a:gd name="T12" fmla="*/ 6 w 296"/>
                <a:gd name="T13" fmla="*/ 19 h 117"/>
                <a:gd name="T14" fmla="*/ 283 w 296"/>
                <a:gd name="T15" fmla="*/ 117 h 117"/>
                <a:gd name="T16" fmla="*/ 290 w 296"/>
                <a:gd name="T17" fmla="*/ 117 h 117"/>
                <a:gd name="T18" fmla="*/ 294 w 296"/>
                <a:gd name="T19" fmla="*/ 113 h 117"/>
                <a:gd name="T20" fmla="*/ 296 w 296"/>
                <a:gd name="T21" fmla="*/ 111 h 117"/>
                <a:gd name="T22" fmla="*/ 296 w 296"/>
                <a:gd name="T23" fmla="*/ 104 h 117"/>
                <a:gd name="T24" fmla="*/ 292 w 296"/>
                <a:gd name="T25" fmla="*/ 100 h 117"/>
                <a:gd name="T26" fmla="*/ 290 w 296"/>
                <a:gd name="T27" fmla="*/ 98 h 117"/>
                <a:gd name="T28" fmla="*/ 14 w 296"/>
                <a:gd name="T29" fmla="*/ 0 h 1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6"/>
                <a:gd name="T46" fmla="*/ 0 h 117"/>
                <a:gd name="T47" fmla="*/ 296 w 296"/>
                <a:gd name="T48" fmla="*/ 117 h 11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6" h="117">
                  <a:moveTo>
                    <a:pt x="14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283" y="117"/>
                  </a:lnTo>
                  <a:lnTo>
                    <a:pt x="290" y="117"/>
                  </a:lnTo>
                  <a:lnTo>
                    <a:pt x="294" y="113"/>
                  </a:lnTo>
                  <a:lnTo>
                    <a:pt x="296" y="111"/>
                  </a:lnTo>
                  <a:lnTo>
                    <a:pt x="296" y="104"/>
                  </a:lnTo>
                  <a:lnTo>
                    <a:pt x="292" y="100"/>
                  </a:lnTo>
                  <a:lnTo>
                    <a:pt x="290" y="9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Oval 1051">
              <a:extLst>
                <a:ext uri="{FF2B5EF4-FFF2-40B4-BE49-F238E27FC236}">
                  <a16:creationId xmlns:a16="http://schemas.microsoft.com/office/drawing/2014/main" id="{99910314-9161-27D0-B564-567D6638E9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3024" y="3176"/>
              <a:ext cx="216" cy="216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05" name="Oval 1052">
              <a:extLst>
                <a:ext uri="{FF2B5EF4-FFF2-40B4-BE49-F238E27FC236}">
                  <a16:creationId xmlns:a16="http://schemas.microsoft.com/office/drawing/2014/main" id="{2BE9F902-9CDC-8426-F68A-FA84D20CE8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2333" y="3802"/>
              <a:ext cx="207" cy="216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06" name="Oval 1053">
              <a:extLst>
                <a:ext uri="{FF2B5EF4-FFF2-40B4-BE49-F238E27FC236}">
                  <a16:creationId xmlns:a16="http://schemas.microsoft.com/office/drawing/2014/main" id="{66A23715-6F06-0AD2-2A03-7FFC85E550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1915" y="3525"/>
              <a:ext cx="211" cy="212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07" name="Oval 1054">
              <a:extLst>
                <a:ext uri="{FF2B5EF4-FFF2-40B4-BE49-F238E27FC236}">
                  <a16:creationId xmlns:a16="http://schemas.microsoft.com/office/drawing/2014/main" id="{9E124F1D-150D-1E66-3FF9-F4911E631A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1221" y="3457"/>
              <a:ext cx="212" cy="211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08" name="Oval 1055">
              <a:extLst>
                <a:ext uri="{FF2B5EF4-FFF2-40B4-BE49-F238E27FC236}">
                  <a16:creationId xmlns:a16="http://schemas.microsoft.com/office/drawing/2014/main" id="{834FE077-EEDD-DECE-81CC-2133A2A3C3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661" y="3873"/>
              <a:ext cx="216" cy="212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09" name="Oval 1056">
              <a:extLst>
                <a:ext uri="{FF2B5EF4-FFF2-40B4-BE49-F238E27FC236}">
                  <a16:creationId xmlns:a16="http://schemas.microsoft.com/office/drawing/2014/main" id="{7EE11B93-1D82-E45B-4F02-1EF20A61DB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386" y="3106"/>
              <a:ext cx="212" cy="212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10" name="Oval 1057">
              <a:extLst>
                <a:ext uri="{FF2B5EF4-FFF2-40B4-BE49-F238E27FC236}">
                  <a16:creationId xmlns:a16="http://schemas.microsoft.com/office/drawing/2014/main" id="{667C9D53-4EDB-2385-E571-D77D7418B4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175" y="2548"/>
              <a:ext cx="216" cy="216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11" name="Oval 1058">
              <a:extLst>
                <a:ext uri="{FF2B5EF4-FFF2-40B4-BE49-F238E27FC236}">
                  <a16:creationId xmlns:a16="http://schemas.microsoft.com/office/drawing/2014/main" id="{B9E16E11-9A63-E968-5AAF-E0B1A08462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1221" y="2341"/>
              <a:ext cx="212" cy="211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12" name="Oval 1059">
              <a:extLst>
                <a:ext uri="{FF2B5EF4-FFF2-40B4-BE49-F238E27FC236}">
                  <a16:creationId xmlns:a16="http://schemas.microsoft.com/office/drawing/2014/main" id="{E26F78C0-27B5-04B3-65B2-BD322EC91C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1915" y="2341"/>
              <a:ext cx="212" cy="212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13" name="Oval 1060">
              <a:extLst>
                <a:ext uri="{FF2B5EF4-FFF2-40B4-BE49-F238E27FC236}">
                  <a16:creationId xmlns:a16="http://schemas.microsoft.com/office/drawing/2014/main" id="{31529803-07EA-D3A7-F054-DB01888D3A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2473" y="1925"/>
              <a:ext cx="207" cy="211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14" name="Oval 1061">
              <a:extLst>
                <a:ext uri="{FF2B5EF4-FFF2-40B4-BE49-F238E27FC236}">
                  <a16:creationId xmlns:a16="http://schemas.microsoft.com/office/drawing/2014/main" id="{30C340E3-3B24-15E4-0168-FF2BCFFBBE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2678" y="2688"/>
              <a:ext cx="216" cy="216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22615" name="Oval 1062">
              <a:extLst>
                <a:ext uri="{FF2B5EF4-FFF2-40B4-BE49-F238E27FC236}">
                  <a16:creationId xmlns:a16="http://schemas.microsoft.com/office/drawing/2014/main" id="{A6651233-0BBD-5D27-32DD-C9A4871EBB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798" y="1855"/>
              <a:ext cx="216" cy="212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  <p:grpSp>
        <p:nvGrpSpPr>
          <p:cNvPr id="22531" name="Group 1212" descr="צורת סירה של ציקלוהקסאן">
            <a:extLst>
              <a:ext uri="{FF2B5EF4-FFF2-40B4-BE49-F238E27FC236}">
                <a16:creationId xmlns:a16="http://schemas.microsoft.com/office/drawing/2014/main" id="{2F28A87C-3A03-18AB-378C-42E7A8657D0E}"/>
              </a:ext>
            </a:extLst>
          </p:cNvPr>
          <p:cNvGrpSpPr>
            <a:grpSpLocks/>
          </p:cNvGrpSpPr>
          <p:nvPr/>
        </p:nvGrpSpPr>
        <p:grpSpPr bwMode="auto">
          <a:xfrm>
            <a:off x="5245100" y="1060450"/>
            <a:ext cx="3340100" cy="1928813"/>
            <a:chOff x="3304" y="668"/>
            <a:chExt cx="2104" cy="1215"/>
          </a:xfrm>
        </p:grpSpPr>
        <p:sp>
          <p:nvSpPr>
            <p:cNvPr id="22577" name="Freeform 1073">
              <a:extLst>
                <a:ext uri="{FF2B5EF4-FFF2-40B4-BE49-F238E27FC236}">
                  <a16:creationId xmlns:a16="http://schemas.microsoft.com/office/drawing/2014/main" id="{E4636690-869D-DFFC-373C-ED18BC757B5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4470" y="673"/>
              <a:ext cx="168" cy="937"/>
            </a:xfrm>
            <a:custGeom>
              <a:avLst/>
              <a:gdLst>
                <a:gd name="T0" fmla="*/ 19 w 75"/>
                <a:gd name="T1" fmla="*/ 8 h 417"/>
                <a:gd name="T2" fmla="*/ 19 w 75"/>
                <a:gd name="T3" fmla="*/ 6 h 417"/>
                <a:gd name="T4" fmla="*/ 15 w 75"/>
                <a:gd name="T5" fmla="*/ 2 h 417"/>
                <a:gd name="T6" fmla="*/ 13 w 75"/>
                <a:gd name="T7" fmla="*/ 0 h 417"/>
                <a:gd name="T8" fmla="*/ 5 w 75"/>
                <a:gd name="T9" fmla="*/ 0 h 417"/>
                <a:gd name="T10" fmla="*/ 2 w 75"/>
                <a:gd name="T11" fmla="*/ 4 h 417"/>
                <a:gd name="T12" fmla="*/ 0 w 75"/>
                <a:gd name="T13" fmla="*/ 6 h 417"/>
                <a:gd name="T14" fmla="*/ 0 w 75"/>
                <a:gd name="T15" fmla="*/ 12 h 417"/>
                <a:gd name="T16" fmla="*/ 55 w 75"/>
                <a:gd name="T17" fmla="*/ 409 h 417"/>
                <a:gd name="T18" fmla="*/ 55 w 75"/>
                <a:gd name="T19" fmla="*/ 411 h 417"/>
                <a:gd name="T20" fmla="*/ 59 w 75"/>
                <a:gd name="T21" fmla="*/ 415 h 417"/>
                <a:gd name="T22" fmla="*/ 61 w 75"/>
                <a:gd name="T23" fmla="*/ 417 h 417"/>
                <a:gd name="T24" fmla="*/ 69 w 75"/>
                <a:gd name="T25" fmla="*/ 417 h 417"/>
                <a:gd name="T26" fmla="*/ 73 w 75"/>
                <a:gd name="T27" fmla="*/ 413 h 417"/>
                <a:gd name="T28" fmla="*/ 75 w 75"/>
                <a:gd name="T29" fmla="*/ 411 h 417"/>
                <a:gd name="T30" fmla="*/ 75 w 75"/>
                <a:gd name="T31" fmla="*/ 405 h 417"/>
                <a:gd name="T32" fmla="*/ 19 w 75"/>
                <a:gd name="T33" fmla="*/ 8 h 4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5"/>
                <a:gd name="T52" fmla="*/ 0 h 417"/>
                <a:gd name="T53" fmla="*/ 75 w 75"/>
                <a:gd name="T54" fmla="*/ 417 h 4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5" h="417">
                  <a:moveTo>
                    <a:pt x="19" y="8"/>
                  </a:moveTo>
                  <a:lnTo>
                    <a:pt x="19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55" y="409"/>
                  </a:lnTo>
                  <a:lnTo>
                    <a:pt x="55" y="411"/>
                  </a:lnTo>
                  <a:lnTo>
                    <a:pt x="59" y="415"/>
                  </a:lnTo>
                  <a:lnTo>
                    <a:pt x="61" y="417"/>
                  </a:lnTo>
                  <a:lnTo>
                    <a:pt x="69" y="417"/>
                  </a:lnTo>
                  <a:lnTo>
                    <a:pt x="73" y="413"/>
                  </a:lnTo>
                  <a:lnTo>
                    <a:pt x="75" y="411"/>
                  </a:lnTo>
                  <a:lnTo>
                    <a:pt x="75" y="405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78" name="Group 1210">
              <a:extLst>
                <a:ext uri="{FF2B5EF4-FFF2-40B4-BE49-F238E27FC236}">
                  <a16:creationId xmlns:a16="http://schemas.microsoft.com/office/drawing/2014/main" id="{D10F49F8-30CD-1762-78A5-0C9EFCE323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04" y="668"/>
              <a:ext cx="2104" cy="1215"/>
              <a:chOff x="3304" y="668"/>
              <a:chExt cx="2104" cy="1215"/>
            </a:xfrm>
          </p:grpSpPr>
          <p:grpSp>
            <p:nvGrpSpPr>
              <p:cNvPr id="22579" name="Group 1111">
                <a:extLst>
                  <a:ext uri="{FF2B5EF4-FFF2-40B4-BE49-F238E27FC236}">
                    <a16:creationId xmlns:a16="http://schemas.microsoft.com/office/drawing/2014/main" id="{7EB37031-4D95-D17E-B236-D0EEF7A745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04" y="668"/>
                <a:ext cx="1882" cy="1215"/>
                <a:chOff x="3304" y="668"/>
                <a:chExt cx="1882" cy="1215"/>
              </a:xfrm>
            </p:grpSpPr>
            <p:sp>
              <p:nvSpPr>
                <p:cNvPr id="22581" name="Freeform 1074">
                  <a:extLst>
                    <a:ext uri="{FF2B5EF4-FFF2-40B4-BE49-F238E27FC236}">
                      <a16:creationId xmlns:a16="http://schemas.microsoft.com/office/drawing/2014/main" id="{85A433B3-03EA-9F38-D488-6B5D1F0C6A5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3980" y="1149"/>
                  <a:ext cx="189" cy="955"/>
                </a:xfrm>
                <a:custGeom>
                  <a:avLst/>
                  <a:gdLst>
                    <a:gd name="T0" fmla="*/ 19 w 84"/>
                    <a:gd name="T1" fmla="*/ 8 h 425"/>
                    <a:gd name="T2" fmla="*/ 19 w 84"/>
                    <a:gd name="T3" fmla="*/ 6 h 425"/>
                    <a:gd name="T4" fmla="*/ 15 w 84"/>
                    <a:gd name="T5" fmla="*/ 2 h 425"/>
                    <a:gd name="T6" fmla="*/ 13 w 84"/>
                    <a:gd name="T7" fmla="*/ 0 h 425"/>
                    <a:gd name="T8" fmla="*/ 6 w 84"/>
                    <a:gd name="T9" fmla="*/ 0 h 425"/>
                    <a:gd name="T10" fmla="*/ 2 w 84"/>
                    <a:gd name="T11" fmla="*/ 4 h 425"/>
                    <a:gd name="T12" fmla="*/ 0 w 84"/>
                    <a:gd name="T13" fmla="*/ 6 h 425"/>
                    <a:gd name="T14" fmla="*/ 0 w 84"/>
                    <a:gd name="T15" fmla="*/ 12 h 425"/>
                    <a:gd name="T16" fmla="*/ 65 w 84"/>
                    <a:gd name="T17" fmla="*/ 417 h 425"/>
                    <a:gd name="T18" fmla="*/ 65 w 84"/>
                    <a:gd name="T19" fmla="*/ 419 h 425"/>
                    <a:gd name="T20" fmla="*/ 69 w 84"/>
                    <a:gd name="T21" fmla="*/ 423 h 425"/>
                    <a:gd name="T22" fmla="*/ 71 w 84"/>
                    <a:gd name="T23" fmla="*/ 425 h 425"/>
                    <a:gd name="T24" fmla="*/ 79 w 84"/>
                    <a:gd name="T25" fmla="*/ 425 h 425"/>
                    <a:gd name="T26" fmla="*/ 83 w 84"/>
                    <a:gd name="T27" fmla="*/ 421 h 425"/>
                    <a:gd name="T28" fmla="*/ 84 w 84"/>
                    <a:gd name="T29" fmla="*/ 419 h 425"/>
                    <a:gd name="T30" fmla="*/ 84 w 84"/>
                    <a:gd name="T31" fmla="*/ 413 h 425"/>
                    <a:gd name="T32" fmla="*/ 19 w 84"/>
                    <a:gd name="T33" fmla="*/ 8 h 4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4"/>
                    <a:gd name="T52" fmla="*/ 0 h 425"/>
                    <a:gd name="T53" fmla="*/ 84 w 84"/>
                    <a:gd name="T54" fmla="*/ 425 h 4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4" h="425">
                      <a:moveTo>
                        <a:pt x="19" y="8"/>
                      </a:moveTo>
                      <a:lnTo>
                        <a:pt x="19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65" y="417"/>
                      </a:lnTo>
                      <a:lnTo>
                        <a:pt x="65" y="419"/>
                      </a:lnTo>
                      <a:lnTo>
                        <a:pt x="69" y="423"/>
                      </a:lnTo>
                      <a:lnTo>
                        <a:pt x="71" y="425"/>
                      </a:lnTo>
                      <a:lnTo>
                        <a:pt x="79" y="425"/>
                      </a:lnTo>
                      <a:lnTo>
                        <a:pt x="83" y="421"/>
                      </a:lnTo>
                      <a:lnTo>
                        <a:pt x="84" y="419"/>
                      </a:lnTo>
                      <a:lnTo>
                        <a:pt x="84" y="413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2" name="Oval 1075">
                  <a:extLst>
                    <a:ext uri="{FF2B5EF4-FFF2-40B4-BE49-F238E27FC236}">
                      <a16:creationId xmlns:a16="http://schemas.microsoft.com/office/drawing/2014/main" id="{FF489F66-B8F6-2744-0A31-52B26EF3374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4836" y="902"/>
                  <a:ext cx="349" cy="350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83" name="Oval 1076">
                  <a:extLst>
                    <a:ext uri="{FF2B5EF4-FFF2-40B4-BE49-F238E27FC236}">
                      <a16:creationId xmlns:a16="http://schemas.microsoft.com/office/drawing/2014/main" id="{CB7391C1-0F60-E1FB-0020-08538D24D9E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4350" y="1391"/>
                  <a:ext cx="344" cy="352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84" name="Oval 1077">
                  <a:extLst>
                    <a:ext uri="{FF2B5EF4-FFF2-40B4-BE49-F238E27FC236}">
                      <a16:creationId xmlns:a16="http://schemas.microsoft.com/office/drawing/2014/main" id="{CE3CAC30-CBA9-3854-CB6B-1A105D8A2F0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3927" y="1043"/>
                  <a:ext cx="357" cy="351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85" name="Oval 1078">
                  <a:extLst>
                    <a:ext uri="{FF2B5EF4-FFF2-40B4-BE49-F238E27FC236}">
                      <a16:creationId xmlns:a16="http://schemas.microsoft.com/office/drawing/2014/main" id="{C5167397-53C1-7013-D8EA-BAF19745C59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3440" y="1530"/>
                  <a:ext cx="355" cy="351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86" name="Freeform 1090">
                  <a:extLst>
                    <a:ext uri="{FF2B5EF4-FFF2-40B4-BE49-F238E27FC236}">
                      <a16:creationId xmlns:a16="http://schemas.microsoft.com/office/drawing/2014/main" id="{09A87513-C62B-CAAA-29A4-77DA41480D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3171" y="1281"/>
                  <a:ext cx="764" cy="178"/>
                </a:xfrm>
                <a:custGeom>
                  <a:avLst/>
                  <a:gdLst>
                    <a:gd name="T0" fmla="*/ 8 w 340"/>
                    <a:gd name="T1" fmla="*/ 60 h 79"/>
                    <a:gd name="T2" fmla="*/ 6 w 340"/>
                    <a:gd name="T3" fmla="*/ 60 h 79"/>
                    <a:gd name="T4" fmla="*/ 2 w 340"/>
                    <a:gd name="T5" fmla="*/ 64 h 79"/>
                    <a:gd name="T6" fmla="*/ 0 w 340"/>
                    <a:gd name="T7" fmla="*/ 66 h 79"/>
                    <a:gd name="T8" fmla="*/ 0 w 340"/>
                    <a:gd name="T9" fmla="*/ 73 h 79"/>
                    <a:gd name="T10" fmla="*/ 4 w 340"/>
                    <a:gd name="T11" fmla="*/ 77 h 79"/>
                    <a:gd name="T12" fmla="*/ 6 w 340"/>
                    <a:gd name="T13" fmla="*/ 79 h 79"/>
                    <a:gd name="T14" fmla="*/ 11 w 340"/>
                    <a:gd name="T15" fmla="*/ 79 h 79"/>
                    <a:gd name="T16" fmla="*/ 332 w 340"/>
                    <a:gd name="T17" fmla="*/ 20 h 79"/>
                    <a:gd name="T18" fmla="*/ 334 w 340"/>
                    <a:gd name="T19" fmla="*/ 20 h 79"/>
                    <a:gd name="T20" fmla="*/ 338 w 340"/>
                    <a:gd name="T21" fmla="*/ 16 h 79"/>
                    <a:gd name="T22" fmla="*/ 340 w 340"/>
                    <a:gd name="T23" fmla="*/ 14 h 79"/>
                    <a:gd name="T24" fmla="*/ 340 w 340"/>
                    <a:gd name="T25" fmla="*/ 6 h 79"/>
                    <a:gd name="T26" fmla="*/ 336 w 340"/>
                    <a:gd name="T27" fmla="*/ 2 h 79"/>
                    <a:gd name="T28" fmla="*/ 334 w 340"/>
                    <a:gd name="T29" fmla="*/ 0 h 79"/>
                    <a:gd name="T30" fmla="*/ 328 w 340"/>
                    <a:gd name="T31" fmla="*/ 0 h 79"/>
                    <a:gd name="T32" fmla="*/ 8 w 340"/>
                    <a:gd name="T33" fmla="*/ 60 h 7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0"/>
                    <a:gd name="T52" fmla="*/ 0 h 79"/>
                    <a:gd name="T53" fmla="*/ 340 w 340"/>
                    <a:gd name="T54" fmla="*/ 79 h 7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0" h="79">
                      <a:moveTo>
                        <a:pt x="8" y="60"/>
                      </a:moveTo>
                      <a:lnTo>
                        <a:pt x="6" y="60"/>
                      </a:lnTo>
                      <a:lnTo>
                        <a:pt x="2" y="64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77"/>
                      </a:lnTo>
                      <a:lnTo>
                        <a:pt x="6" y="79"/>
                      </a:lnTo>
                      <a:lnTo>
                        <a:pt x="11" y="79"/>
                      </a:lnTo>
                      <a:lnTo>
                        <a:pt x="332" y="20"/>
                      </a:lnTo>
                      <a:lnTo>
                        <a:pt x="334" y="20"/>
                      </a:lnTo>
                      <a:lnTo>
                        <a:pt x="338" y="16"/>
                      </a:lnTo>
                      <a:lnTo>
                        <a:pt x="340" y="14"/>
                      </a:lnTo>
                      <a:lnTo>
                        <a:pt x="340" y="6"/>
                      </a:lnTo>
                      <a:lnTo>
                        <a:pt x="336" y="2"/>
                      </a:lnTo>
                      <a:lnTo>
                        <a:pt x="334" y="0"/>
                      </a:lnTo>
                      <a:lnTo>
                        <a:pt x="328" y="0"/>
                      </a:lnTo>
                      <a:lnTo>
                        <a:pt x="8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7" name="Freeform 1092">
                  <a:extLst>
                    <a:ext uri="{FF2B5EF4-FFF2-40B4-BE49-F238E27FC236}">
                      <a16:creationId xmlns:a16="http://schemas.microsoft.com/office/drawing/2014/main" id="{D75D21CA-5160-DD74-5BB9-F637D5521F2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3677" y="776"/>
                  <a:ext cx="242" cy="665"/>
                </a:xfrm>
                <a:custGeom>
                  <a:avLst/>
                  <a:gdLst>
                    <a:gd name="T0" fmla="*/ 108 w 108"/>
                    <a:gd name="T1" fmla="*/ 14 h 296"/>
                    <a:gd name="T2" fmla="*/ 108 w 108"/>
                    <a:gd name="T3" fmla="*/ 8 h 296"/>
                    <a:gd name="T4" fmla="*/ 106 w 108"/>
                    <a:gd name="T5" fmla="*/ 6 h 296"/>
                    <a:gd name="T6" fmla="*/ 106 w 108"/>
                    <a:gd name="T7" fmla="*/ 4 h 296"/>
                    <a:gd name="T8" fmla="*/ 102 w 108"/>
                    <a:gd name="T9" fmla="*/ 0 h 296"/>
                    <a:gd name="T10" fmla="*/ 96 w 108"/>
                    <a:gd name="T11" fmla="*/ 0 h 296"/>
                    <a:gd name="T12" fmla="*/ 94 w 108"/>
                    <a:gd name="T13" fmla="*/ 2 h 296"/>
                    <a:gd name="T14" fmla="*/ 92 w 108"/>
                    <a:gd name="T15" fmla="*/ 2 h 296"/>
                    <a:gd name="T16" fmla="*/ 88 w 108"/>
                    <a:gd name="T17" fmla="*/ 6 h 296"/>
                    <a:gd name="T18" fmla="*/ 0 w 108"/>
                    <a:gd name="T19" fmla="*/ 283 h 296"/>
                    <a:gd name="T20" fmla="*/ 0 w 108"/>
                    <a:gd name="T21" fmla="*/ 288 h 296"/>
                    <a:gd name="T22" fmla="*/ 2 w 108"/>
                    <a:gd name="T23" fmla="*/ 290 h 296"/>
                    <a:gd name="T24" fmla="*/ 2 w 108"/>
                    <a:gd name="T25" fmla="*/ 292 h 296"/>
                    <a:gd name="T26" fmla="*/ 6 w 108"/>
                    <a:gd name="T27" fmla="*/ 296 h 296"/>
                    <a:gd name="T28" fmla="*/ 11 w 108"/>
                    <a:gd name="T29" fmla="*/ 296 h 296"/>
                    <a:gd name="T30" fmla="*/ 13 w 108"/>
                    <a:gd name="T31" fmla="*/ 294 h 296"/>
                    <a:gd name="T32" fmla="*/ 15 w 108"/>
                    <a:gd name="T33" fmla="*/ 294 h 296"/>
                    <a:gd name="T34" fmla="*/ 19 w 108"/>
                    <a:gd name="T35" fmla="*/ 290 h 296"/>
                    <a:gd name="T36" fmla="*/ 108 w 108"/>
                    <a:gd name="T37" fmla="*/ 14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8"/>
                    <a:gd name="T58" fmla="*/ 0 h 296"/>
                    <a:gd name="T59" fmla="*/ 108 w 108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8" h="296">
                      <a:moveTo>
                        <a:pt x="108" y="14"/>
                      </a:moveTo>
                      <a:lnTo>
                        <a:pt x="108" y="8"/>
                      </a:lnTo>
                      <a:lnTo>
                        <a:pt x="106" y="6"/>
                      </a:lnTo>
                      <a:lnTo>
                        <a:pt x="106" y="4"/>
                      </a:lnTo>
                      <a:lnTo>
                        <a:pt x="102" y="0"/>
                      </a:lnTo>
                      <a:lnTo>
                        <a:pt x="96" y="0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88" y="6"/>
                      </a:lnTo>
                      <a:lnTo>
                        <a:pt x="0" y="283"/>
                      </a:lnTo>
                      <a:lnTo>
                        <a:pt x="0" y="288"/>
                      </a:lnTo>
                      <a:lnTo>
                        <a:pt x="2" y="290"/>
                      </a:lnTo>
                      <a:lnTo>
                        <a:pt x="2" y="292"/>
                      </a:lnTo>
                      <a:lnTo>
                        <a:pt x="6" y="296"/>
                      </a:lnTo>
                      <a:lnTo>
                        <a:pt x="11" y="296"/>
                      </a:lnTo>
                      <a:lnTo>
                        <a:pt x="13" y="294"/>
                      </a:lnTo>
                      <a:lnTo>
                        <a:pt x="15" y="294"/>
                      </a:lnTo>
                      <a:lnTo>
                        <a:pt x="19" y="290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8" name="Oval 1093">
                  <a:extLst>
                    <a:ext uri="{FF2B5EF4-FFF2-40B4-BE49-F238E27FC236}">
                      <a16:creationId xmlns:a16="http://schemas.microsoft.com/office/drawing/2014/main" id="{17857127-8C90-F72B-4C70-FE4688CCD7D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3303" y="834"/>
                  <a:ext cx="352" cy="349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89" name="Freeform 1099">
                  <a:extLst>
                    <a:ext uri="{FF2B5EF4-FFF2-40B4-BE49-F238E27FC236}">
                      <a16:creationId xmlns:a16="http://schemas.microsoft.com/office/drawing/2014/main" id="{A4F1257A-63DB-7D13-FB1D-D0DADF8E54B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4071" y="1116"/>
                  <a:ext cx="764" cy="178"/>
                </a:xfrm>
                <a:custGeom>
                  <a:avLst/>
                  <a:gdLst>
                    <a:gd name="T0" fmla="*/ 8 w 340"/>
                    <a:gd name="T1" fmla="*/ 60 h 79"/>
                    <a:gd name="T2" fmla="*/ 6 w 340"/>
                    <a:gd name="T3" fmla="*/ 60 h 79"/>
                    <a:gd name="T4" fmla="*/ 2 w 340"/>
                    <a:gd name="T5" fmla="*/ 64 h 79"/>
                    <a:gd name="T6" fmla="*/ 0 w 340"/>
                    <a:gd name="T7" fmla="*/ 66 h 79"/>
                    <a:gd name="T8" fmla="*/ 0 w 340"/>
                    <a:gd name="T9" fmla="*/ 73 h 79"/>
                    <a:gd name="T10" fmla="*/ 4 w 340"/>
                    <a:gd name="T11" fmla="*/ 77 h 79"/>
                    <a:gd name="T12" fmla="*/ 6 w 340"/>
                    <a:gd name="T13" fmla="*/ 79 h 79"/>
                    <a:gd name="T14" fmla="*/ 11 w 340"/>
                    <a:gd name="T15" fmla="*/ 79 h 79"/>
                    <a:gd name="T16" fmla="*/ 332 w 340"/>
                    <a:gd name="T17" fmla="*/ 20 h 79"/>
                    <a:gd name="T18" fmla="*/ 334 w 340"/>
                    <a:gd name="T19" fmla="*/ 20 h 79"/>
                    <a:gd name="T20" fmla="*/ 338 w 340"/>
                    <a:gd name="T21" fmla="*/ 16 h 79"/>
                    <a:gd name="T22" fmla="*/ 340 w 340"/>
                    <a:gd name="T23" fmla="*/ 14 h 79"/>
                    <a:gd name="T24" fmla="*/ 340 w 340"/>
                    <a:gd name="T25" fmla="*/ 6 h 79"/>
                    <a:gd name="T26" fmla="*/ 336 w 340"/>
                    <a:gd name="T27" fmla="*/ 2 h 79"/>
                    <a:gd name="T28" fmla="*/ 334 w 340"/>
                    <a:gd name="T29" fmla="*/ 0 h 79"/>
                    <a:gd name="T30" fmla="*/ 328 w 340"/>
                    <a:gd name="T31" fmla="*/ 0 h 79"/>
                    <a:gd name="T32" fmla="*/ 8 w 340"/>
                    <a:gd name="T33" fmla="*/ 60 h 7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0"/>
                    <a:gd name="T52" fmla="*/ 0 h 79"/>
                    <a:gd name="T53" fmla="*/ 340 w 340"/>
                    <a:gd name="T54" fmla="*/ 79 h 7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0" h="79">
                      <a:moveTo>
                        <a:pt x="8" y="60"/>
                      </a:moveTo>
                      <a:lnTo>
                        <a:pt x="6" y="60"/>
                      </a:lnTo>
                      <a:lnTo>
                        <a:pt x="2" y="64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77"/>
                      </a:lnTo>
                      <a:lnTo>
                        <a:pt x="6" y="79"/>
                      </a:lnTo>
                      <a:lnTo>
                        <a:pt x="11" y="79"/>
                      </a:lnTo>
                      <a:lnTo>
                        <a:pt x="332" y="20"/>
                      </a:lnTo>
                      <a:lnTo>
                        <a:pt x="334" y="20"/>
                      </a:lnTo>
                      <a:lnTo>
                        <a:pt x="338" y="16"/>
                      </a:lnTo>
                      <a:lnTo>
                        <a:pt x="340" y="14"/>
                      </a:lnTo>
                      <a:lnTo>
                        <a:pt x="340" y="6"/>
                      </a:lnTo>
                      <a:lnTo>
                        <a:pt x="336" y="2"/>
                      </a:lnTo>
                      <a:lnTo>
                        <a:pt x="334" y="0"/>
                      </a:lnTo>
                      <a:lnTo>
                        <a:pt x="328" y="0"/>
                      </a:lnTo>
                      <a:lnTo>
                        <a:pt x="8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0" name="Freeform 1101">
                  <a:extLst>
                    <a:ext uri="{FF2B5EF4-FFF2-40B4-BE49-F238E27FC236}">
                      <a16:creationId xmlns:a16="http://schemas.microsoft.com/office/drawing/2014/main" id="{CE8CE2E6-F3A3-0B98-96E3-F1F074CDF13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4577" y="611"/>
                  <a:ext cx="242" cy="665"/>
                </a:xfrm>
                <a:custGeom>
                  <a:avLst/>
                  <a:gdLst>
                    <a:gd name="T0" fmla="*/ 108 w 108"/>
                    <a:gd name="T1" fmla="*/ 14 h 296"/>
                    <a:gd name="T2" fmla="*/ 108 w 108"/>
                    <a:gd name="T3" fmla="*/ 8 h 296"/>
                    <a:gd name="T4" fmla="*/ 106 w 108"/>
                    <a:gd name="T5" fmla="*/ 6 h 296"/>
                    <a:gd name="T6" fmla="*/ 106 w 108"/>
                    <a:gd name="T7" fmla="*/ 4 h 296"/>
                    <a:gd name="T8" fmla="*/ 102 w 108"/>
                    <a:gd name="T9" fmla="*/ 0 h 296"/>
                    <a:gd name="T10" fmla="*/ 96 w 108"/>
                    <a:gd name="T11" fmla="*/ 0 h 296"/>
                    <a:gd name="T12" fmla="*/ 94 w 108"/>
                    <a:gd name="T13" fmla="*/ 2 h 296"/>
                    <a:gd name="T14" fmla="*/ 92 w 108"/>
                    <a:gd name="T15" fmla="*/ 2 h 296"/>
                    <a:gd name="T16" fmla="*/ 88 w 108"/>
                    <a:gd name="T17" fmla="*/ 6 h 296"/>
                    <a:gd name="T18" fmla="*/ 0 w 108"/>
                    <a:gd name="T19" fmla="*/ 283 h 296"/>
                    <a:gd name="T20" fmla="*/ 0 w 108"/>
                    <a:gd name="T21" fmla="*/ 288 h 296"/>
                    <a:gd name="T22" fmla="*/ 2 w 108"/>
                    <a:gd name="T23" fmla="*/ 290 h 296"/>
                    <a:gd name="T24" fmla="*/ 2 w 108"/>
                    <a:gd name="T25" fmla="*/ 292 h 296"/>
                    <a:gd name="T26" fmla="*/ 6 w 108"/>
                    <a:gd name="T27" fmla="*/ 296 h 296"/>
                    <a:gd name="T28" fmla="*/ 11 w 108"/>
                    <a:gd name="T29" fmla="*/ 296 h 296"/>
                    <a:gd name="T30" fmla="*/ 13 w 108"/>
                    <a:gd name="T31" fmla="*/ 294 h 296"/>
                    <a:gd name="T32" fmla="*/ 15 w 108"/>
                    <a:gd name="T33" fmla="*/ 294 h 296"/>
                    <a:gd name="T34" fmla="*/ 19 w 108"/>
                    <a:gd name="T35" fmla="*/ 290 h 296"/>
                    <a:gd name="T36" fmla="*/ 108 w 108"/>
                    <a:gd name="T37" fmla="*/ 14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8"/>
                    <a:gd name="T58" fmla="*/ 0 h 296"/>
                    <a:gd name="T59" fmla="*/ 108 w 108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8" h="296">
                      <a:moveTo>
                        <a:pt x="108" y="14"/>
                      </a:moveTo>
                      <a:lnTo>
                        <a:pt x="108" y="8"/>
                      </a:lnTo>
                      <a:lnTo>
                        <a:pt x="106" y="6"/>
                      </a:lnTo>
                      <a:lnTo>
                        <a:pt x="106" y="4"/>
                      </a:lnTo>
                      <a:lnTo>
                        <a:pt x="102" y="0"/>
                      </a:lnTo>
                      <a:lnTo>
                        <a:pt x="96" y="0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88" y="6"/>
                      </a:lnTo>
                      <a:lnTo>
                        <a:pt x="0" y="283"/>
                      </a:lnTo>
                      <a:lnTo>
                        <a:pt x="0" y="288"/>
                      </a:lnTo>
                      <a:lnTo>
                        <a:pt x="2" y="290"/>
                      </a:lnTo>
                      <a:lnTo>
                        <a:pt x="2" y="292"/>
                      </a:lnTo>
                      <a:lnTo>
                        <a:pt x="6" y="296"/>
                      </a:lnTo>
                      <a:lnTo>
                        <a:pt x="11" y="296"/>
                      </a:lnTo>
                      <a:lnTo>
                        <a:pt x="13" y="294"/>
                      </a:lnTo>
                      <a:lnTo>
                        <a:pt x="15" y="294"/>
                      </a:lnTo>
                      <a:lnTo>
                        <a:pt x="19" y="290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1" name="Oval 1102">
                  <a:extLst>
                    <a:ext uri="{FF2B5EF4-FFF2-40B4-BE49-F238E27FC236}">
                      <a16:creationId xmlns:a16="http://schemas.microsoft.com/office/drawing/2014/main" id="{24A85089-714B-2ED5-377F-E25B41FFD0B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4203" y="669"/>
                  <a:ext cx="352" cy="349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sp>
            <p:nvSpPr>
              <p:cNvPr id="22580" name="Text Box 1206">
                <a:extLst>
                  <a:ext uri="{FF2B5EF4-FFF2-40B4-BE49-F238E27FC236}">
                    <a16:creationId xmlns:a16="http://schemas.microsoft.com/office/drawing/2014/main" id="{14955C97-A534-487D-17E3-885A253534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42" y="1524"/>
                <a:ext cx="76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סירה</a:t>
                </a:r>
                <a:endParaRPr lang="en-US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2532" name="Group 1209" descr="צורת כסא של ציקלוהקסאן">
            <a:extLst>
              <a:ext uri="{FF2B5EF4-FFF2-40B4-BE49-F238E27FC236}">
                <a16:creationId xmlns:a16="http://schemas.microsoft.com/office/drawing/2014/main" id="{B827A0F4-2E75-25BF-9EBA-8BD79C935192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3827463"/>
            <a:ext cx="3316288" cy="2657475"/>
            <a:chOff x="662" y="2411"/>
            <a:chExt cx="2089" cy="1674"/>
          </a:xfrm>
        </p:grpSpPr>
        <p:grpSp>
          <p:nvGrpSpPr>
            <p:cNvPr id="22563" name="Group 1191">
              <a:extLst>
                <a:ext uri="{FF2B5EF4-FFF2-40B4-BE49-F238E27FC236}">
                  <a16:creationId xmlns:a16="http://schemas.microsoft.com/office/drawing/2014/main" id="{23BD90DE-DDE5-76F1-8D19-1B49BC520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" y="2411"/>
              <a:ext cx="2089" cy="1051"/>
              <a:chOff x="662" y="2411"/>
              <a:chExt cx="2089" cy="1051"/>
            </a:xfrm>
          </p:grpSpPr>
          <p:sp>
            <p:nvSpPr>
              <p:cNvPr id="22565" name="Freeform 1030">
                <a:extLst>
                  <a:ext uri="{FF2B5EF4-FFF2-40B4-BE49-F238E27FC236}">
                    <a16:creationId xmlns:a16="http://schemas.microsoft.com/office/drawing/2014/main" id="{9D300555-C430-5337-A83C-B69AAA62A6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528" y="2860"/>
                <a:ext cx="765" cy="178"/>
              </a:xfrm>
              <a:custGeom>
                <a:avLst/>
                <a:gdLst>
                  <a:gd name="T0" fmla="*/ 8 w 340"/>
                  <a:gd name="T1" fmla="*/ 60 h 79"/>
                  <a:gd name="T2" fmla="*/ 6 w 340"/>
                  <a:gd name="T3" fmla="*/ 60 h 79"/>
                  <a:gd name="T4" fmla="*/ 2 w 340"/>
                  <a:gd name="T5" fmla="*/ 64 h 79"/>
                  <a:gd name="T6" fmla="*/ 0 w 340"/>
                  <a:gd name="T7" fmla="*/ 66 h 79"/>
                  <a:gd name="T8" fmla="*/ 0 w 340"/>
                  <a:gd name="T9" fmla="*/ 73 h 79"/>
                  <a:gd name="T10" fmla="*/ 4 w 340"/>
                  <a:gd name="T11" fmla="*/ 77 h 79"/>
                  <a:gd name="T12" fmla="*/ 6 w 340"/>
                  <a:gd name="T13" fmla="*/ 79 h 79"/>
                  <a:gd name="T14" fmla="*/ 11 w 340"/>
                  <a:gd name="T15" fmla="*/ 79 h 79"/>
                  <a:gd name="T16" fmla="*/ 332 w 340"/>
                  <a:gd name="T17" fmla="*/ 20 h 79"/>
                  <a:gd name="T18" fmla="*/ 334 w 340"/>
                  <a:gd name="T19" fmla="*/ 20 h 79"/>
                  <a:gd name="T20" fmla="*/ 338 w 340"/>
                  <a:gd name="T21" fmla="*/ 16 h 79"/>
                  <a:gd name="T22" fmla="*/ 340 w 340"/>
                  <a:gd name="T23" fmla="*/ 14 h 79"/>
                  <a:gd name="T24" fmla="*/ 340 w 340"/>
                  <a:gd name="T25" fmla="*/ 6 h 79"/>
                  <a:gd name="T26" fmla="*/ 336 w 340"/>
                  <a:gd name="T27" fmla="*/ 2 h 79"/>
                  <a:gd name="T28" fmla="*/ 334 w 340"/>
                  <a:gd name="T29" fmla="*/ 0 h 79"/>
                  <a:gd name="T30" fmla="*/ 328 w 340"/>
                  <a:gd name="T31" fmla="*/ 0 h 79"/>
                  <a:gd name="T32" fmla="*/ 8 w 340"/>
                  <a:gd name="T33" fmla="*/ 6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0"/>
                  <a:gd name="T52" fmla="*/ 0 h 79"/>
                  <a:gd name="T53" fmla="*/ 340 w 340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0" h="79">
                    <a:moveTo>
                      <a:pt x="8" y="60"/>
                    </a:moveTo>
                    <a:lnTo>
                      <a:pt x="6" y="60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77"/>
                    </a:lnTo>
                    <a:lnTo>
                      <a:pt x="6" y="79"/>
                    </a:lnTo>
                    <a:lnTo>
                      <a:pt x="11" y="79"/>
                    </a:lnTo>
                    <a:lnTo>
                      <a:pt x="332" y="20"/>
                    </a:lnTo>
                    <a:lnTo>
                      <a:pt x="334" y="20"/>
                    </a:lnTo>
                    <a:lnTo>
                      <a:pt x="338" y="16"/>
                    </a:lnTo>
                    <a:lnTo>
                      <a:pt x="340" y="14"/>
                    </a:lnTo>
                    <a:lnTo>
                      <a:pt x="340" y="6"/>
                    </a:lnTo>
                    <a:lnTo>
                      <a:pt x="336" y="2"/>
                    </a:lnTo>
                    <a:lnTo>
                      <a:pt x="334" y="0"/>
                    </a:lnTo>
                    <a:lnTo>
                      <a:pt x="328" y="0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6" name="Freeform 1034">
                <a:extLst>
                  <a:ext uri="{FF2B5EF4-FFF2-40B4-BE49-F238E27FC236}">
                    <a16:creationId xmlns:a16="http://schemas.microsoft.com/office/drawing/2014/main" id="{4644853F-BF3A-C5BF-4718-A556A05C35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33" y="2822"/>
                <a:ext cx="686" cy="277"/>
              </a:xfrm>
              <a:custGeom>
                <a:avLst/>
                <a:gdLst>
                  <a:gd name="T0" fmla="*/ 6 w 305"/>
                  <a:gd name="T1" fmla="*/ 104 h 123"/>
                  <a:gd name="T2" fmla="*/ 2 w 305"/>
                  <a:gd name="T3" fmla="*/ 108 h 123"/>
                  <a:gd name="T4" fmla="*/ 0 w 305"/>
                  <a:gd name="T5" fmla="*/ 110 h 123"/>
                  <a:gd name="T6" fmla="*/ 0 w 305"/>
                  <a:gd name="T7" fmla="*/ 117 h 123"/>
                  <a:gd name="T8" fmla="*/ 4 w 305"/>
                  <a:gd name="T9" fmla="*/ 121 h 123"/>
                  <a:gd name="T10" fmla="*/ 6 w 305"/>
                  <a:gd name="T11" fmla="*/ 123 h 123"/>
                  <a:gd name="T12" fmla="*/ 13 w 305"/>
                  <a:gd name="T13" fmla="*/ 123 h 123"/>
                  <a:gd name="T14" fmla="*/ 300 w 305"/>
                  <a:gd name="T15" fmla="*/ 20 h 123"/>
                  <a:gd name="T16" fmla="*/ 303 w 305"/>
                  <a:gd name="T17" fmla="*/ 16 h 123"/>
                  <a:gd name="T18" fmla="*/ 305 w 305"/>
                  <a:gd name="T19" fmla="*/ 14 h 123"/>
                  <a:gd name="T20" fmla="*/ 305 w 305"/>
                  <a:gd name="T21" fmla="*/ 6 h 123"/>
                  <a:gd name="T22" fmla="*/ 302 w 305"/>
                  <a:gd name="T23" fmla="*/ 2 h 123"/>
                  <a:gd name="T24" fmla="*/ 300 w 305"/>
                  <a:gd name="T25" fmla="*/ 0 h 123"/>
                  <a:gd name="T26" fmla="*/ 292 w 305"/>
                  <a:gd name="T27" fmla="*/ 0 h 123"/>
                  <a:gd name="T28" fmla="*/ 6 w 305"/>
                  <a:gd name="T29" fmla="*/ 104 h 1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5"/>
                  <a:gd name="T46" fmla="*/ 0 h 123"/>
                  <a:gd name="T47" fmla="*/ 305 w 305"/>
                  <a:gd name="T48" fmla="*/ 123 h 12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5" h="123">
                    <a:moveTo>
                      <a:pt x="6" y="104"/>
                    </a:moveTo>
                    <a:lnTo>
                      <a:pt x="2" y="108"/>
                    </a:lnTo>
                    <a:lnTo>
                      <a:pt x="0" y="110"/>
                    </a:lnTo>
                    <a:lnTo>
                      <a:pt x="0" y="117"/>
                    </a:lnTo>
                    <a:lnTo>
                      <a:pt x="4" y="121"/>
                    </a:lnTo>
                    <a:lnTo>
                      <a:pt x="6" y="123"/>
                    </a:lnTo>
                    <a:lnTo>
                      <a:pt x="13" y="123"/>
                    </a:lnTo>
                    <a:lnTo>
                      <a:pt x="300" y="20"/>
                    </a:lnTo>
                    <a:lnTo>
                      <a:pt x="303" y="16"/>
                    </a:lnTo>
                    <a:lnTo>
                      <a:pt x="305" y="14"/>
                    </a:lnTo>
                    <a:lnTo>
                      <a:pt x="305" y="6"/>
                    </a:lnTo>
                    <a:lnTo>
                      <a:pt x="302" y="2"/>
                    </a:lnTo>
                    <a:lnTo>
                      <a:pt x="300" y="0"/>
                    </a:lnTo>
                    <a:lnTo>
                      <a:pt x="292" y="0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7" name="Freeform 1041">
                <a:extLst>
                  <a:ext uri="{FF2B5EF4-FFF2-40B4-BE49-F238E27FC236}">
                    <a16:creationId xmlns:a16="http://schemas.microsoft.com/office/drawing/2014/main" id="{7BD8770C-46B2-6250-C21D-EBF73029D1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034" y="2355"/>
                <a:ext cx="243" cy="666"/>
              </a:xfrm>
              <a:custGeom>
                <a:avLst/>
                <a:gdLst>
                  <a:gd name="T0" fmla="*/ 108 w 108"/>
                  <a:gd name="T1" fmla="*/ 14 h 296"/>
                  <a:gd name="T2" fmla="*/ 108 w 108"/>
                  <a:gd name="T3" fmla="*/ 8 h 296"/>
                  <a:gd name="T4" fmla="*/ 106 w 108"/>
                  <a:gd name="T5" fmla="*/ 6 h 296"/>
                  <a:gd name="T6" fmla="*/ 106 w 108"/>
                  <a:gd name="T7" fmla="*/ 4 h 296"/>
                  <a:gd name="T8" fmla="*/ 102 w 108"/>
                  <a:gd name="T9" fmla="*/ 0 h 296"/>
                  <a:gd name="T10" fmla="*/ 96 w 108"/>
                  <a:gd name="T11" fmla="*/ 0 h 296"/>
                  <a:gd name="T12" fmla="*/ 94 w 108"/>
                  <a:gd name="T13" fmla="*/ 2 h 296"/>
                  <a:gd name="T14" fmla="*/ 92 w 108"/>
                  <a:gd name="T15" fmla="*/ 2 h 296"/>
                  <a:gd name="T16" fmla="*/ 88 w 108"/>
                  <a:gd name="T17" fmla="*/ 6 h 296"/>
                  <a:gd name="T18" fmla="*/ 0 w 108"/>
                  <a:gd name="T19" fmla="*/ 283 h 296"/>
                  <a:gd name="T20" fmla="*/ 0 w 108"/>
                  <a:gd name="T21" fmla="*/ 288 h 296"/>
                  <a:gd name="T22" fmla="*/ 2 w 108"/>
                  <a:gd name="T23" fmla="*/ 290 h 296"/>
                  <a:gd name="T24" fmla="*/ 2 w 108"/>
                  <a:gd name="T25" fmla="*/ 292 h 296"/>
                  <a:gd name="T26" fmla="*/ 6 w 108"/>
                  <a:gd name="T27" fmla="*/ 296 h 296"/>
                  <a:gd name="T28" fmla="*/ 11 w 108"/>
                  <a:gd name="T29" fmla="*/ 296 h 296"/>
                  <a:gd name="T30" fmla="*/ 13 w 108"/>
                  <a:gd name="T31" fmla="*/ 294 h 296"/>
                  <a:gd name="T32" fmla="*/ 15 w 108"/>
                  <a:gd name="T33" fmla="*/ 294 h 296"/>
                  <a:gd name="T34" fmla="*/ 19 w 108"/>
                  <a:gd name="T35" fmla="*/ 290 h 296"/>
                  <a:gd name="T36" fmla="*/ 108 w 108"/>
                  <a:gd name="T37" fmla="*/ 14 h 2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"/>
                  <a:gd name="T58" fmla="*/ 0 h 296"/>
                  <a:gd name="T59" fmla="*/ 108 w 108"/>
                  <a:gd name="T60" fmla="*/ 296 h 2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" h="296">
                    <a:moveTo>
                      <a:pt x="108" y="14"/>
                    </a:moveTo>
                    <a:lnTo>
                      <a:pt x="108" y="8"/>
                    </a:lnTo>
                    <a:lnTo>
                      <a:pt x="106" y="6"/>
                    </a:lnTo>
                    <a:lnTo>
                      <a:pt x="106" y="4"/>
                    </a:lnTo>
                    <a:lnTo>
                      <a:pt x="102" y="0"/>
                    </a:lnTo>
                    <a:lnTo>
                      <a:pt x="96" y="0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8" y="6"/>
                    </a:lnTo>
                    <a:lnTo>
                      <a:pt x="0" y="283"/>
                    </a:lnTo>
                    <a:lnTo>
                      <a:pt x="0" y="288"/>
                    </a:lnTo>
                    <a:lnTo>
                      <a:pt x="2" y="290"/>
                    </a:lnTo>
                    <a:lnTo>
                      <a:pt x="2" y="292"/>
                    </a:lnTo>
                    <a:lnTo>
                      <a:pt x="6" y="296"/>
                    </a:lnTo>
                    <a:lnTo>
                      <a:pt x="11" y="296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9" y="290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8" name="Freeform 1042">
                <a:extLst>
                  <a:ext uri="{FF2B5EF4-FFF2-40B4-BE49-F238E27FC236}">
                    <a16:creationId xmlns:a16="http://schemas.microsoft.com/office/drawing/2014/main" id="{FF1DF57F-4863-1E77-7DD7-EBE4C6ADDA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828" y="2252"/>
                <a:ext cx="169" cy="937"/>
              </a:xfrm>
              <a:custGeom>
                <a:avLst/>
                <a:gdLst>
                  <a:gd name="T0" fmla="*/ 19 w 75"/>
                  <a:gd name="T1" fmla="*/ 8 h 417"/>
                  <a:gd name="T2" fmla="*/ 19 w 75"/>
                  <a:gd name="T3" fmla="*/ 6 h 417"/>
                  <a:gd name="T4" fmla="*/ 15 w 75"/>
                  <a:gd name="T5" fmla="*/ 2 h 417"/>
                  <a:gd name="T6" fmla="*/ 13 w 75"/>
                  <a:gd name="T7" fmla="*/ 0 h 417"/>
                  <a:gd name="T8" fmla="*/ 5 w 75"/>
                  <a:gd name="T9" fmla="*/ 0 h 417"/>
                  <a:gd name="T10" fmla="*/ 2 w 75"/>
                  <a:gd name="T11" fmla="*/ 4 h 417"/>
                  <a:gd name="T12" fmla="*/ 0 w 75"/>
                  <a:gd name="T13" fmla="*/ 6 h 417"/>
                  <a:gd name="T14" fmla="*/ 0 w 75"/>
                  <a:gd name="T15" fmla="*/ 12 h 417"/>
                  <a:gd name="T16" fmla="*/ 55 w 75"/>
                  <a:gd name="T17" fmla="*/ 409 h 417"/>
                  <a:gd name="T18" fmla="*/ 55 w 75"/>
                  <a:gd name="T19" fmla="*/ 411 h 417"/>
                  <a:gd name="T20" fmla="*/ 59 w 75"/>
                  <a:gd name="T21" fmla="*/ 415 h 417"/>
                  <a:gd name="T22" fmla="*/ 61 w 75"/>
                  <a:gd name="T23" fmla="*/ 417 h 417"/>
                  <a:gd name="T24" fmla="*/ 69 w 75"/>
                  <a:gd name="T25" fmla="*/ 417 h 417"/>
                  <a:gd name="T26" fmla="*/ 73 w 75"/>
                  <a:gd name="T27" fmla="*/ 413 h 417"/>
                  <a:gd name="T28" fmla="*/ 75 w 75"/>
                  <a:gd name="T29" fmla="*/ 411 h 417"/>
                  <a:gd name="T30" fmla="*/ 75 w 75"/>
                  <a:gd name="T31" fmla="*/ 405 h 417"/>
                  <a:gd name="T32" fmla="*/ 19 w 75"/>
                  <a:gd name="T33" fmla="*/ 8 h 4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417"/>
                  <a:gd name="T53" fmla="*/ 75 w 75"/>
                  <a:gd name="T54" fmla="*/ 417 h 4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417">
                    <a:moveTo>
                      <a:pt x="19" y="8"/>
                    </a:move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55" y="409"/>
                    </a:lnTo>
                    <a:lnTo>
                      <a:pt x="55" y="411"/>
                    </a:lnTo>
                    <a:lnTo>
                      <a:pt x="59" y="415"/>
                    </a:lnTo>
                    <a:lnTo>
                      <a:pt x="61" y="417"/>
                    </a:lnTo>
                    <a:lnTo>
                      <a:pt x="69" y="417"/>
                    </a:lnTo>
                    <a:lnTo>
                      <a:pt x="73" y="413"/>
                    </a:lnTo>
                    <a:lnTo>
                      <a:pt x="75" y="411"/>
                    </a:lnTo>
                    <a:lnTo>
                      <a:pt x="75" y="405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9" name="Freeform 1043">
                <a:extLst>
                  <a:ext uri="{FF2B5EF4-FFF2-40B4-BE49-F238E27FC236}">
                    <a16:creationId xmlns:a16="http://schemas.microsoft.com/office/drawing/2014/main" id="{28885977-0009-72F6-CAAF-356552C4AD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38" y="2728"/>
                <a:ext cx="189" cy="956"/>
              </a:xfrm>
              <a:custGeom>
                <a:avLst/>
                <a:gdLst>
                  <a:gd name="T0" fmla="*/ 19 w 84"/>
                  <a:gd name="T1" fmla="*/ 8 h 425"/>
                  <a:gd name="T2" fmla="*/ 19 w 84"/>
                  <a:gd name="T3" fmla="*/ 6 h 425"/>
                  <a:gd name="T4" fmla="*/ 15 w 84"/>
                  <a:gd name="T5" fmla="*/ 2 h 425"/>
                  <a:gd name="T6" fmla="*/ 13 w 84"/>
                  <a:gd name="T7" fmla="*/ 0 h 425"/>
                  <a:gd name="T8" fmla="*/ 6 w 84"/>
                  <a:gd name="T9" fmla="*/ 0 h 425"/>
                  <a:gd name="T10" fmla="*/ 2 w 84"/>
                  <a:gd name="T11" fmla="*/ 4 h 425"/>
                  <a:gd name="T12" fmla="*/ 0 w 84"/>
                  <a:gd name="T13" fmla="*/ 6 h 425"/>
                  <a:gd name="T14" fmla="*/ 0 w 84"/>
                  <a:gd name="T15" fmla="*/ 12 h 425"/>
                  <a:gd name="T16" fmla="*/ 65 w 84"/>
                  <a:gd name="T17" fmla="*/ 417 h 425"/>
                  <a:gd name="T18" fmla="*/ 65 w 84"/>
                  <a:gd name="T19" fmla="*/ 419 h 425"/>
                  <a:gd name="T20" fmla="*/ 69 w 84"/>
                  <a:gd name="T21" fmla="*/ 423 h 425"/>
                  <a:gd name="T22" fmla="*/ 71 w 84"/>
                  <a:gd name="T23" fmla="*/ 425 h 425"/>
                  <a:gd name="T24" fmla="*/ 79 w 84"/>
                  <a:gd name="T25" fmla="*/ 425 h 425"/>
                  <a:gd name="T26" fmla="*/ 83 w 84"/>
                  <a:gd name="T27" fmla="*/ 421 h 425"/>
                  <a:gd name="T28" fmla="*/ 84 w 84"/>
                  <a:gd name="T29" fmla="*/ 419 h 425"/>
                  <a:gd name="T30" fmla="*/ 84 w 84"/>
                  <a:gd name="T31" fmla="*/ 413 h 425"/>
                  <a:gd name="T32" fmla="*/ 19 w 84"/>
                  <a:gd name="T33" fmla="*/ 8 h 4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425"/>
                  <a:gd name="T53" fmla="*/ 84 w 84"/>
                  <a:gd name="T54" fmla="*/ 425 h 4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425">
                    <a:moveTo>
                      <a:pt x="19" y="8"/>
                    </a:move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9" y="423"/>
                    </a:lnTo>
                    <a:lnTo>
                      <a:pt x="71" y="425"/>
                    </a:lnTo>
                    <a:lnTo>
                      <a:pt x="79" y="425"/>
                    </a:lnTo>
                    <a:lnTo>
                      <a:pt x="83" y="421"/>
                    </a:lnTo>
                    <a:lnTo>
                      <a:pt x="84" y="419"/>
                    </a:lnTo>
                    <a:lnTo>
                      <a:pt x="84" y="413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0" name="Freeform 1044">
                <a:extLst>
                  <a:ext uri="{FF2B5EF4-FFF2-40B4-BE49-F238E27FC236}">
                    <a16:creationId xmlns:a16="http://schemas.microsoft.com/office/drawing/2014/main" id="{2A8D73E9-5988-6BA5-68AE-7885B1969F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" y="2840"/>
                <a:ext cx="185" cy="735"/>
              </a:xfrm>
              <a:custGeom>
                <a:avLst/>
                <a:gdLst>
                  <a:gd name="T0" fmla="*/ 82 w 82"/>
                  <a:gd name="T1" fmla="*/ 12 h 327"/>
                  <a:gd name="T2" fmla="*/ 82 w 82"/>
                  <a:gd name="T3" fmla="*/ 6 h 327"/>
                  <a:gd name="T4" fmla="*/ 79 w 82"/>
                  <a:gd name="T5" fmla="*/ 2 h 327"/>
                  <a:gd name="T6" fmla="*/ 77 w 82"/>
                  <a:gd name="T7" fmla="*/ 2 h 327"/>
                  <a:gd name="T8" fmla="*/ 75 w 82"/>
                  <a:gd name="T9" fmla="*/ 0 h 327"/>
                  <a:gd name="T10" fmla="*/ 69 w 82"/>
                  <a:gd name="T11" fmla="*/ 0 h 327"/>
                  <a:gd name="T12" fmla="*/ 65 w 82"/>
                  <a:gd name="T13" fmla="*/ 4 h 327"/>
                  <a:gd name="T14" fmla="*/ 65 w 82"/>
                  <a:gd name="T15" fmla="*/ 6 h 327"/>
                  <a:gd name="T16" fmla="*/ 63 w 82"/>
                  <a:gd name="T17" fmla="*/ 8 h 327"/>
                  <a:gd name="T18" fmla="*/ 0 w 82"/>
                  <a:gd name="T19" fmla="*/ 315 h 327"/>
                  <a:gd name="T20" fmla="*/ 0 w 82"/>
                  <a:gd name="T21" fmla="*/ 321 h 327"/>
                  <a:gd name="T22" fmla="*/ 4 w 82"/>
                  <a:gd name="T23" fmla="*/ 325 h 327"/>
                  <a:gd name="T24" fmla="*/ 6 w 82"/>
                  <a:gd name="T25" fmla="*/ 325 h 327"/>
                  <a:gd name="T26" fmla="*/ 8 w 82"/>
                  <a:gd name="T27" fmla="*/ 327 h 327"/>
                  <a:gd name="T28" fmla="*/ 13 w 82"/>
                  <a:gd name="T29" fmla="*/ 327 h 327"/>
                  <a:gd name="T30" fmla="*/ 17 w 82"/>
                  <a:gd name="T31" fmla="*/ 323 h 327"/>
                  <a:gd name="T32" fmla="*/ 17 w 82"/>
                  <a:gd name="T33" fmla="*/ 321 h 327"/>
                  <a:gd name="T34" fmla="*/ 19 w 82"/>
                  <a:gd name="T35" fmla="*/ 319 h 327"/>
                  <a:gd name="T36" fmla="*/ 82 w 82"/>
                  <a:gd name="T37" fmla="*/ 12 h 3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"/>
                  <a:gd name="T58" fmla="*/ 0 h 327"/>
                  <a:gd name="T59" fmla="*/ 82 w 82"/>
                  <a:gd name="T60" fmla="*/ 327 h 3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" h="327">
                    <a:moveTo>
                      <a:pt x="82" y="12"/>
                    </a:moveTo>
                    <a:lnTo>
                      <a:pt x="82" y="6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3" y="8"/>
                    </a:lnTo>
                    <a:lnTo>
                      <a:pt x="0" y="315"/>
                    </a:lnTo>
                    <a:lnTo>
                      <a:pt x="0" y="321"/>
                    </a:lnTo>
                    <a:lnTo>
                      <a:pt x="4" y="325"/>
                    </a:lnTo>
                    <a:lnTo>
                      <a:pt x="6" y="325"/>
                    </a:lnTo>
                    <a:lnTo>
                      <a:pt x="8" y="327"/>
                    </a:lnTo>
                    <a:lnTo>
                      <a:pt x="13" y="327"/>
                    </a:lnTo>
                    <a:lnTo>
                      <a:pt x="17" y="323"/>
                    </a:lnTo>
                    <a:lnTo>
                      <a:pt x="17" y="321"/>
                    </a:lnTo>
                    <a:lnTo>
                      <a:pt x="19" y="319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1" name="Oval 1045">
                <a:extLst>
                  <a:ext uri="{FF2B5EF4-FFF2-40B4-BE49-F238E27FC236}">
                    <a16:creationId xmlns:a16="http://schemas.microsoft.com/office/drawing/2014/main" id="{3D823CF9-0861-37A4-4D89-23C783044D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400000">
                <a:off x="2196" y="2479"/>
                <a:ext cx="348" cy="351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2572" name="Oval 1046">
                <a:extLst>
                  <a:ext uri="{FF2B5EF4-FFF2-40B4-BE49-F238E27FC236}">
                    <a16:creationId xmlns:a16="http://schemas.microsoft.com/office/drawing/2014/main" id="{A8596F16-F5A1-2C58-6FF0-8A5BEA7CEA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400000">
                <a:off x="2399" y="3110"/>
                <a:ext cx="356" cy="348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2573" name="Oval 1047">
                <a:extLst>
                  <a:ext uri="{FF2B5EF4-FFF2-40B4-BE49-F238E27FC236}">
                    <a16:creationId xmlns:a16="http://schemas.microsoft.com/office/drawing/2014/main" id="{88C2CF2A-9209-AB70-8A00-D91F3EF418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400000">
                <a:off x="1708" y="2970"/>
                <a:ext cx="345" cy="352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2574" name="Oval 1048">
                <a:extLst>
                  <a:ext uri="{FF2B5EF4-FFF2-40B4-BE49-F238E27FC236}">
                    <a16:creationId xmlns:a16="http://schemas.microsoft.com/office/drawing/2014/main" id="{F8CC371E-8E32-07B8-EA9B-C79EC32FC8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400000">
                <a:off x="1285" y="2621"/>
                <a:ext cx="358" cy="351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2575" name="Oval 1049">
                <a:extLst>
                  <a:ext uri="{FF2B5EF4-FFF2-40B4-BE49-F238E27FC236}">
                    <a16:creationId xmlns:a16="http://schemas.microsoft.com/office/drawing/2014/main" id="{1503BF11-694F-CB1C-F3D8-1B7F265953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400000">
                <a:off x="660" y="2413"/>
                <a:ext cx="353" cy="34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2576" name="Oval 1050">
                <a:extLst>
                  <a:ext uri="{FF2B5EF4-FFF2-40B4-BE49-F238E27FC236}">
                    <a16:creationId xmlns:a16="http://schemas.microsoft.com/office/drawing/2014/main" id="{B707CFE8-5682-2DC2-4773-01313B56A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400000">
                <a:off x="798" y="3108"/>
                <a:ext cx="356" cy="351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</p:grpSp>
        <p:sp>
          <p:nvSpPr>
            <p:cNvPr id="22564" name="Text Box 1207">
              <a:extLst>
                <a:ext uri="{FF2B5EF4-FFF2-40B4-BE49-F238E27FC236}">
                  <a16:creationId xmlns:a16="http://schemas.microsoft.com/office/drawing/2014/main" id="{E8FA25F3-CFBD-F5CD-8B49-2E80B6D934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3" y="3797"/>
              <a:ext cx="6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כסא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8" name="Group 1216" descr="צורת כסא של ציקלוהקסאן">
            <a:extLst>
              <a:ext uri="{FF2B5EF4-FFF2-40B4-BE49-F238E27FC236}">
                <a16:creationId xmlns:a16="http://schemas.microsoft.com/office/drawing/2014/main" id="{192B191A-93E4-9948-BC0E-0744992DA832}"/>
              </a:ext>
            </a:extLst>
          </p:cNvPr>
          <p:cNvGrpSpPr>
            <a:grpSpLocks/>
          </p:cNvGrpSpPr>
          <p:nvPr/>
        </p:nvGrpSpPr>
        <p:grpSpPr bwMode="auto">
          <a:xfrm>
            <a:off x="4471988" y="174625"/>
            <a:ext cx="4314825" cy="3806825"/>
            <a:chOff x="2817" y="110"/>
            <a:chExt cx="2718" cy="2398"/>
          </a:xfrm>
        </p:grpSpPr>
        <p:sp>
          <p:nvSpPr>
            <p:cNvPr id="22537" name="Freeform 1217">
              <a:extLst>
                <a:ext uri="{FF2B5EF4-FFF2-40B4-BE49-F238E27FC236}">
                  <a16:creationId xmlns:a16="http://schemas.microsoft.com/office/drawing/2014/main" id="{49C48AB8-4950-7A32-5F91-4C1CE5DC067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4062" y="572"/>
              <a:ext cx="108" cy="609"/>
            </a:xfrm>
            <a:custGeom>
              <a:avLst/>
              <a:gdLst>
                <a:gd name="T0" fmla="*/ 19 w 48"/>
                <a:gd name="T1" fmla="*/ 8 h 271"/>
                <a:gd name="T2" fmla="*/ 19 w 48"/>
                <a:gd name="T3" fmla="*/ 6 h 271"/>
                <a:gd name="T4" fmla="*/ 15 w 48"/>
                <a:gd name="T5" fmla="*/ 2 h 271"/>
                <a:gd name="T6" fmla="*/ 13 w 48"/>
                <a:gd name="T7" fmla="*/ 0 h 271"/>
                <a:gd name="T8" fmla="*/ 6 w 48"/>
                <a:gd name="T9" fmla="*/ 0 h 271"/>
                <a:gd name="T10" fmla="*/ 2 w 48"/>
                <a:gd name="T11" fmla="*/ 4 h 271"/>
                <a:gd name="T12" fmla="*/ 0 w 48"/>
                <a:gd name="T13" fmla="*/ 6 h 271"/>
                <a:gd name="T14" fmla="*/ 0 w 48"/>
                <a:gd name="T15" fmla="*/ 12 h 271"/>
                <a:gd name="T16" fmla="*/ 29 w 48"/>
                <a:gd name="T17" fmla="*/ 263 h 271"/>
                <a:gd name="T18" fmla="*/ 29 w 48"/>
                <a:gd name="T19" fmla="*/ 265 h 271"/>
                <a:gd name="T20" fmla="*/ 33 w 48"/>
                <a:gd name="T21" fmla="*/ 269 h 271"/>
                <a:gd name="T22" fmla="*/ 35 w 48"/>
                <a:gd name="T23" fmla="*/ 271 h 271"/>
                <a:gd name="T24" fmla="*/ 42 w 48"/>
                <a:gd name="T25" fmla="*/ 271 h 271"/>
                <a:gd name="T26" fmla="*/ 46 w 48"/>
                <a:gd name="T27" fmla="*/ 267 h 271"/>
                <a:gd name="T28" fmla="*/ 48 w 48"/>
                <a:gd name="T29" fmla="*/ 265 h 271"/>
                <a:gd name="T30" fmla="*/ 48 w 48"/>
                <a:gd name="T31" fmla="*/ 259 h 271"/>
                <a:gd name="T32" fmla="*/ 19 w 48"/>
                <a:gd name="T33" fmla="*/ 8 h 2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71"/>
                <a:gd name="T53" fmla="*/ 48 w 48"/>
                <a:gd name="T54" fmla="*/ 271 h 2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71">
                  <a:moveTo>
                    <a:pt x="19" y="8"/>
                  </a:moveTo>
                  <a:lnTo>
                    <a:pt x="19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9" y="263"/>
                  </a:lnTo>
                  <a:lnTo>
                    <a:pt x="29" y="265"/>
                  </a:lnTo>
                  <a:lnTo>
                    <a:pt x="33" y="269"/>
                  </a:lnTo>
                  <a:lnTo>
                    <a:pt x="35" y="271"/>
                  </a:lnTo>
                  <a:lnTo>
                    <a:pt x="42" y="271"/>
                  </a:lnTo>
                  <a:lnTo>
                    <a:pt x="46" y="267"/>
                  </a:lnTo>
                  <a:lnTo>
                    <a:pt x="48" y="265"/>
                  </a:lnTo>
                  <a:lnTo>
                    <a:pt x="48" y="259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8" name="Group 1218">
              <a:extLst>
                <a:ext uri="{FF2B5EF4-FFF2-40B4-BE49-F238E27FC236}">
                  <a16:creationId xmlns:a16="http://schemas.microsoft.com/office/drawing/2014/main" id="{8630FCBF-B841-705A-F1AC-3DD4903206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7" y="110"/>
              <a:ext cx="2718" cy="2398"/>
              <a:chOff x="2817" y="110"/>
              <a:chExt cx="2718" cy="2398"/>
            </a:xfrm>
          </p:grpSpPr>
          <p:sp>
            <p:nvSpPr>
              <p:cNvPr id="22540" name="Freeform 1219">
                <a:extLst>
                  <a:ext uri="{FF2B5EF4-FFF2-40B4-BE49-F238E27FC236}">
                    <a16:creationId xmlns:a16="http://schemas.microsoft.com/office/drawing/2014/main" id="{11D4CF0E-82C2-C3F0-DFDE-99712D744F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3856" y="954"/>
                <a:ext cx="378" cy="176"/>
              </a:xfrm>
              <a:custGeom>
                <a:avLst/>
                <a:gdLst>
                  <a:gd name="T0" fmla="*/ 6 w 168"/>
                  <a:gd name="T1" fmla="*/ 59 h 78"/>
                  <a:gd name="T2" fmla="*/ 2 w 168"/>
                  <a:gd name="T3" fmla="*/ 63 h 78"/>
                  <a:gd name="T4" fmla="*/ 0 w 168"/>
                  <a:gd name="T5" fmla="*/ 65 h 78"/>
                  <a:gd name="T6" fmla="*/ 0 w 168"/>
                  <a:gd name="T7" fmla="*/ 72 h 78"/>
                  <a:gd name="T8" fmla="*/ 4 w 168"/>
                  <a:gd name="T9" fmla="*/ 76 h 78"/>
                  <a:gd name="T10" fmla="*/ 6 w 168"/>
                  <a:gd name="T11" fmla="*/ 78 h 78"/>
                  <a:gd name="T12" fmla="*/ 14 w 168"/>
                  <a:gd name="T13" fmla="*/ 78 h 78"/>
                  <a:gd name="T14" fmla="*/ 162 w 168"/>
                  <a:gd name="T15" fmla="*/ 19 h 78"/>
                  <a:gd name="T16" fmla="*/ 166 w 168"/>
                  <a:gd name="T17" fmla="*/ 15 h 78"/>
                  <a:gd name="T18" fmla="*/ 168 w 168"/>
                  <a:gd name="T19" fmla="*/ 13 h 78"/>
                  <a:gd name="T20" fmla="*/ 168 w 168"/>
                  <a:gd name="T21" fmla="*/ 5 h 78"/>
                  <a:gd name="T22" fmla="*/ 164 w 168"/>
                  <a:gd name="T23" fmla="*/ 1 h 78"/>
                  <a:gd name="T24" fmla="*/ 162 w 168"/>
                  <a:gd name="T25" fmla="*/ 0 h 78"/>
                  <a:gd name="T26" fmla="*/ 154 w 168"/>
                  <a:gd name="T27" fmla="*/ 0 h 78"/>
                  <a:gd name="T28" fmla="*/ 6 w 168"/>
                  <a:gd name="T29" fmla="*/ 59 h 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8"/>
                  <a:gd name="T46" fmla="*/ 0 h 78"/>
                  <a:gd name="T47" fmla="*/ 168 w 168"/>
                  <a:gd name="T48" fmla="*/ 78 h 7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8" h="78">
                    <a:moveTo>
                      <a:pt x="6" y="59"/>
                    </a:moveTo>
                    <a:lnTo>
                      <a:pt x="2" y="63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4" y="76"/>
                    </a:lnTo>
                    <a:lnTo>
                      <a:pt x="6" y="78"/>
                    </a:lnTo>
                    <a:lnTo>
                      <a:pt x="14" y="78"/>
                    </a:lnTo>
                    <a:lnTo>
                      <a:pt x="162" y="19"/>
                    </a:lnTo>
                    <a:lnTo>
                      <a:pt x="166" y="15"/>
                    </a:lnTo>
                    <a:lnTo>
                      <a:pt x="168" y="13"/>
                    </a:lnTo>
                    <a:lnTo>
                      <a:pt x="168" y="5"/>
                    </a:lnTo>
                    <a:lnTo>
                      <a:pt x="164" y="1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1" name="Oval 1220">
                <a:extLst>
                  <a:ext uri="{FF2B5EF4-FFF2-40B4-BE49-F238E27FC236}">
                    <a16:creationId xmlns:a16="http://schemas.microsoft.com/office/drawing/2014/main" id="{BCB9BF85-84C9-FD84-EF00-219449CA56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400000">
                <a:off x="3863" y="763"/>
                <a:ext cx="211" cy="211"/>
              </a:xfrm>
              <a:prstGeom prst="ellipse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grpSp>
            <p:nvGrpSpPr>
              <p:cNvPr id="22542" name="Group 1221">
                <a:extLst>
                  <a:ext uri="{FF2B5EF4-FFF2-40B4-BE49-F238E27FC236}">
                    <a16:creationId xmlns:a16="http://schemas.microsoft.com/office/drawing/2014/main" id="{AFFA38FF-DAC0-855F-B30A-BB023FC1CA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7" y="110"/>
                <a:ext cx="2718" cy="2398"/>
                <a:chOff x="2817" y="110"/>
                <a:chExt cx="2718" cy="2398"/>
              </a:xfrm>
            </p:grpSpPr>
            <p:sp>
              <p:nvSpPr>
                <p:cNvPr id="22543" name="Freeform 1222">
                  <a:extLst>
                    <a:ext uri="{FF2B5EF4-FFF2-40B4-BE49-F238E27FC236}">
                      <a16:creationId xmlns:a16="http://schemas.microsoft.com/office/drawing/2014/main" id="{5E45F778-AD32-6D89-ABBE-93D1C4527D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3138" y="1931"/>
                  <a:ext cx="751" cy="256"/>
                </a:xfrm>
                <a:custGeom>
                  <a:avLst/>
                  <a:gdLst>
                    <a:gd name="T0" fmla="*/ 12 w 334"/>
                    <a:gd name="T1" fmla="*/ 0 h 114"/>
                    <a:gd name="T2" fmla="*/ 8 w 334"/>
                    <a:gd name="T3" fmla="*/ 0 h 114"/>
                    <a:gd name="T4" fmla="*/ 6 w 334"/>
                    <a:gd name="T5" fmla="*/ 2 h 114"/>
                    <a:gd name="T6" fmla="*/ 4 w 334"/>
                    <a:gd name="T7" fmla="*/ 2 h 114"/>
                    <a:gd name="T8" fmla="*/ 2 w 334"/>
                    <a:gd name="T9" fmla="*/ 4 h 114"/>
                    <a:gd name="T10" fmla="*/ 0 w 334"/>
                    <a:gd name="T11" fmla="*/ 8 h 114"/>
                    <a:gd name="T12" fmla="*/ 0 w 334"/>
                    <a:gd name="T13" fmla="*/ 12 h 114"/>
                    <a:gd name="T14" fmla="*/ 2 w 334"/>
                    <a:gd name="T15" fmla="*/ 14 h 114"/>
                    <a:gd name="T16" fmla="*/ 2 w 334"/>
                    <a:gd name="T17" fmla="*/ 16 h 114"/>
                    <a:gd name="T18" fmla="*/ 4 w 334"/>
                    <a:gd name="T19" fmla="*/ 18 h 114"/>
                    <a:gd name="T20" fmla="*/ 8 w 334"/>
                    <a:gd name="T21" fmla="*/ 20 h 114"/>
                    <a:gd name="T22" fmla="*/ 323 w 334"/>
                    <a:gd name="T23" fmla="*/ 114 h 114"/>
                    <a:gd name="T24" fmla="*/ 327 w 334"/>
                    <a:gd name="T25" fmla="*/ 114 h 114"/>
                    <a:gd name="T26" fmla="*/ 329 w 334"/>
                    <a:gd name="T27" fmla="*/ 112 h 114"/>
                    <a:gd name="T28" fmla="*/ 331 w 334"/>
                    <a:gd name="T29" fmla="*/ 112 h 114"/>
                    <a:gd name="T30" fmla="*/ 333 w 334"/>
                    <a:gd name="T31" fmla="*/ 110 h 114"/>
                    <a:gd name="T32" fmla="*/ 334 w 334"/>
                    <a:gd name="T33" fmla="*/ 106 h 114"/>
                    <a:gd name="T34" fmla="*/ 334 w 334"/>
                    <a:gd name="T35" fmla="*/ 102 h 114"/>
                    <a:gd name="T36" fmla="*/ 333 w 334"/>
                    <a:gd name="T37" fmla="*/ 100 h 114"/>
                    <a:gd name="T38" fmla="*/ 333 w 334"/>
                    <a:gd name="T39" fmla="*/ 98 h 114"/>
                    <a:gd name="T40" fmla="*/ 331 w 334"/>
                    <a:gd name="T41" fmla="*/ 96 h 114"/>
                    <a:gd name="T42" fmla="*/ 327 w 334"/>
                    <a:gd name="T43" fmla="*/ 94 h 114"/>
                    <a:gd name="T44" fmla="*/ 12 w 334"/>
                    <a:gd name="T45" fmla="*/ 0 h 1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34"/>
                    <a:gd name="T70" fmla="*/ 0 h 114"/>
                    <a:gd name="T71" fmla="*/ 334 w 334"/>
                    <a:gd name="T72" fmla="*/ 114 h 11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34" h="114">
                      <a:moveTo>
                        <a:pt x="12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323" y="114"/>
                      </a:lnTo>
                      <a:lnTo>
                        <a:pt x="327" y="114"/>
                      </a:lnTo>
                      <a:lnTo>
                        <a:pt x="329" y="112"/>
                      </a:lnTo>
                      <a:lnTo>
                        <a:pt x="331" y="112"/>
                      </a:lnTo>
                      <a:lnTo>
                        <a:pt x="333" y="110"/>
                      </a:lnTo>
                      <a:lnTo>
                        <a:pt x="334" y="106"/>
                      </a:lnTo>
                      <a:lnTo>
                        <a:pt x="334" y="102"/>
                      </a:lnTo>
                      <a:lnTo>
                        <a:pt x="333" y="100"/>
                      </a:lnTo>
                      <a:lnTo>
                        <a:pt x="333" y="98"/>
                      </a:lnTo>
                      <a:lnTo>
                        <a:pt x="331" y="96"/>
                      </a:lnTo>
                      <a:lnTo>
                        <a:pt x="327" y="9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4" name="Freeform 1223">
                  <a:extLst>
                    <a:ext uri="{FF2B5EF4-FFF2-40B4-BE49-F238E27FC236}">
                      <a16:creationId xmlns:a16="http://schemas.microsoft.com/office/drawing/2014/main" id="{3F7B24E8-E136-9CB0-9B00-AB74DFF838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3331" y="1413"/>
                  <a:ext cx="108" cy="515"/>
                </a:xfrm>
                <a:custGeom>
                  <a:avLst/>
                  <a:gdLst>
                    <a:gd name="T0" fmla="*/ 48 w 48"/>
                    <a:gd name="T1" fmla="*/ 12 h 229"/>
                    <a:gd name="T2" fmla="*/ 48 w 48"/>
                    <a:gd name="T3" fmla="*/ 6 h 229"/>
                    <a:gd name="T4" fmla="*/ 45 w 48"/>
                    <a:gd name="T5" fmla="*/ 2 h 229"/>
                    <a:gd name="T6" fmla="*/ 43 w 48"/>
                    <a:gd name="T7" fmla="*/ 0 h 229"/>
                    <a:gd name="T8" fmla="*/ 35 w 48"/>
                    <a:gd name="T9" fmla="*/ 0 h 229"/>
                    <a:gd name="T10" fmla="*/ 31 w 48"/>
                    <a:gd name="T11" fmla="*/ 4 h 229"/>
                    <a:gd name="T12" fmla="*/ 29 w 48"/>
                    <a:gd name="T13" fmla="*/ 6 h 229"/>
                    <a:gd name="T14" fmla="*/ 29 w 48"/>
                    <a:gd name="T15" fmla="*/ 8 h 229"/>
                    <a:gd name="T16" fmla="*/ 0 w 48"/>
                    <a:gd name="T17" fmla="*/ 217 h 229"/>
                    <a:gd name="T18" fmla="*/ 0 w 48"/>
                    <a:gd name="T19" fmla="*/ 223 h 229"/>
                    <a:gd name="T20" fmla="*/ 4 w 48"/>
                    <a:gd name="T21" fmla="*/ 227 h 229"/>
                    <a:gd name="T22" fmla="*/ 6 w 48"/>
                    <a:gd name="T23" fmla="*/ 229 h 229"/>
                    <a:gd name="T24" fmla="*/ 14 w 48"/>
                    <a:gd name="T25" fmla="*/ 229 h 229"/>
                    <a:gd name="T26" fmla="*/ 18 w 48"/>
                    <a:gd name="T27" fmla="*/ 225 h 229"/>
                    <a:gd name="T28" fmla="*/ 20 w 48"/>
                    <a:gd name="T29" fmla="*/ 223 h 229"/>
                    <a:gd name="T30" fmla="*/ 20 w 48"/>
                    <a:gd name="T31" fmla="*/ 221 h 229"/>
                    <a:gd name="T32" fmla="*/ 48 w 48"/>
                    <a:gd name="T33" fmla="*/ 12 h 2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229"/>
                    <a:gd name="T53" fmla="*/ 48 w 48"/>
                    <a:gd name="T54" fmla="*/ 229 h 2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229">
                      <a:moveTo>
                        <a:pt x="48" y="12"/>
                      </a:moveTo>
                      <a:lnTo>
                        <a:pt x="48" y="6"/>
                      </a:lnTo>
                      <a:lnTo>
                        <a:pt x="45" y="2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9" y="8"/>
                      </a:lnTo>
                      <a:lnTo>
                        <a:pt x="0" y="217"/>
                      </a:lnTo>
                      <a:lnTo>
                        <a:pt x="0" y="223"/>
                      </a:lnTo>
                      <a:lnTo>
                        <a:pt x="4" y="227"/>
                      </a:lnTo>
                      <a:lnTo>
                        <a:pt x="6" y="229"/>
                      </a:lnTo>
                      <a:lnTo>
                        <a:pt x="14" y="229"/>
                      </a:lnTo>
                      <a:lnTo>
                        <a:pt x="18" y="225"/>
                      </a:lnTo>
                      <a:lnTo>
                        <a:pt x="20" y="223"/>
                      </a:lnTo>
                      <a:lnTo>
                        <a:pt x="20" y="221"/>
                      </a:lnTo>
                      <a:lnTo>
                        <a:pt x="4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5" name="Freeform 1224">
                  <a:extLst>
                    <a:ext uri="{FF2B5EF4-FFF2-40B4-BE49-F238E27FC236}">
                      <a16:creationId xmlns:a16="http://schemas.microsoft.com/office/drawing/2014/main" id="{B86567F9-D606-27CB-2964-B04849B361D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4222" y="1112"/>
                  <a:ext cx="733" cy="193"/>
                </a:xfrm>
                <a:custGeom>
                  <a:avLst/>
                  <a:gdLst>
                    <a:gd name="T0" fmla="*/ 11 w 326"/>
                    <a:gd name="T1" fmla="*/ 0 h 86"/>
                    <a:gd name="T2" fmla="*/ 5 w 326"/>
                    <a:gd name="T3" fmla="*/ 0 h 86"/>
                    <a:gd name="T4" fmla="*/ 2 w 326"/>
                    <a:gd name="T5" fmla="*/ 4 h 86"/>
                    <a:gd name="T6" fmla="*/ 2 w 326"/>
                    <a:gd name="T7" fmla="*/ 6 h 86"/>
                    <a:gd name="T8" fmla="*/ 0 w 326"/>
                    <a:gd name="T9" fmla="*/ 7 h 86"/>
                    <a:gd name="T10" fmla="*/ 0 w 326"/>
                    <a:gd name="T11" fmla="*/ 13 h 86"/>
                    <a:gd name="T12" fmla="*/ 3 w 326"/>
                    <a:gd name="T13" fmla="*/ 17 h 86"/>
                    <a:gd name="T14" fmla="*/ 5 w 326"/>
                    <a:gd name="T15" fmla="*/ 17 h 86"/>
                    <a:gd name="T16" fmla="*/ 7 w 326"/>
                    <a:gd name="T17" fmla="*/ 19 h 86"/>
                    <a:gd name="T18" fmla="*/ 315 w 326"/>
                    <a:gd name="T19" fmla="*/ 86 h 86"/>
                    <a:gd name="T20" fmla="*/ 320 w 326"/>
                    <a:gd name="T21" fmla="*/ 86 h 86"/>
                    <a:gd name="T22" fmla="*/ 324 w 326"/>
                    <a:gd name="T23" fmla="*/ 82 h 86"/>
                    <a:gd name="T24" fmla="*/ 324 w 326"/>
                    <a:gd name="T25" fmla="*/ 80 h 86"/>
                    <a:gd name="T26" fmla="*/ 326 w 326"/>
                    <a:gd name="T27" fmla="*/ 79 h 86"/>
                    <a:gd name="T28" fmla="*/ 326 w 326"/>
                    <a:gd name="T29" fmla="*/ 73 h 86"/>
                    <a:gd name="T30" fmla="*/ 322 w 326"/>
                    <a:gd name="T31" fmla="*/ 69 h 86"/>
                    <a:gd name="T32" fmla="*/ 320 w 326"/>
                    <a:gd name="T33" fmla="*/ 69 h 86"/>
                    <a:gd name="T34" fmla="*/ 318 w 326"/>
                    <a:gd name="T35" fmla="*/ 67 h 86"/>
                    <a:gd name="T36" fmla="*/ 11 w 326"/>
                    <a:gd name="T37" fmla="*/ 0 h 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26"/>
                    <a:gd name="T58" fmla="*/ 0 h 86"/>
                    <a:gd name="T59" fmla="*/ 326 w 326"/>
                    <a:gd name="T60" fmla="*/ 86 h 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26" h="86">
                      <a:moveTo>
                        <a:pt x="11" y="0"/>
                      </a:moveTo>
                      <a:lnTo>
                        <a:pt x="5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7" y="19"/>
                      </a:lnTo>
                      <a:lnTo>
                        <a:pt x="315" y="86"/>
                      </a:lnTo>
                      <a:lnTo>
                        <a:pt x="320" y="86"/>
                      </a:lnTo>
                      <a:lnTo>
                        <a:pt x="324" y="82"/>
                      </a:lnTo>
                      <a:lnTo>
                        <a:pt x="324" y="80"/>
                      </a:lnTo>
                      <a:lnTo>
                        <a:pt x="326" y="79"/>
                      </a:lnTo>
                      <a:lnTo>
                        <a:pt x="326" y="73"/>
                      </a:lnTo>
                      <a:lnTo>
                        <a:pt x="322" y="69"/>
                      </a:lnTo>
                      <a:lnTo>
                        <a:pt x="320" y="69"/>
                      </a:lnTo>
                      <a:lnTo>
                        <a:pt x="318" y="67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6" name="Freeform 1225">
                  <a:extLst>
                    <a:ext uri="{FF2B5EF4-FFF2-40B4-BE49-F238E27FC236}">
                      <a16:creationId xmlns:a16="http://schemas.microsoft.com/office/drawing/2014/main" id="{5D985E2F-AD90-9FB0-98C5-04E97A578C3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3624" y="1502"/>
                  <a:ext cx="833" cy="178"/>
                </a:xfrm>
                <a:custGeom>
                  <a:avLst/>
                  <a:gdLst>
                    <a:gd name="T0" fmla="*/ 11 w 370"/>
                    <a:gd name="T1" fmla="*/ 0 h 79"/>
                    <a:gd name="T2" fmla="*/ 5 w 370"/>
                    <a:gd name="T3" fmla="*/ 0 h 79"/>
                    <a:gd name="T4" fmla="*/ 1 w 370"/>
                    <a:gd name="T5" fmla="*/ 4 h 79"/>
                    <a:gd name="T6" fmla="*/ 0 w 370"/>
                    <a:gd name="T7" fmla="*/ 6 h 79"/>
                    <a:gd name="T8" fmla="*/ 0 w 370"/>
                    <a:gd name="T9" fmla="*/ 14 h 79"/>
                    <a:gd name="T10" fmla="*/ 3 w 370"/>
                    <a:gd name="T11" fmla="*/ 18 h 79"/>
                    <a:gd name="T12" fmla="*/ 5 w 370"/>
                    <a:gd name="T13" fmla="*/ 20 h 79"/>
                    <a:gd name="T14" fmla="*/ 7 w 370"/>
                    <a:gd name="T15" fmla="*/ 20 h 79"/>
                    <a:gd name="T16" fmla="*/ 359 w 370"/>
                    <a:gd name="T17" fmla="*/ 79 h 79"/>
                    <a:gd name="T18" fmla="*/ 364 w 370"/>
                    <a:gd name="T19" fmla="*/ 79 h 79"/>
                    <a:gd name="T20" fmla="*/ 368 w 370"/>
                    <a:gd name="T21" fmla="*/ 75 h 79"/>
                    <a:gd name="T22" fmla="*/ 370 w 370"/>
                    <a:gd name="T23" fmla="*/ 73 h 79"/>
                    <a:gd name="T24" fmla="*/ 370 w 370"/>
                    <a:gd name="T25" fmla="*/ 66 h 79"/>
                    <a:gd name="T26" fmla="*/ 366 w 370"/>
                    <a:gd name="T27" fmla="*/ 62 h 79"/>
                    <a:gd name="T28" fmla="*/ 364 w 370"/>
                    <a:gd name="T29" fmla="*/ 60 h 79"/>
                    <a:gd name="T30" fmla="*/ 363 w 370"/>
                    <a:gd name="T31" fmla="*/ 60 h 79"/>
                    <a:gd name="T32" fmla="*/ 11 w 370"/>
                    <a:gd name="T33" fmla="*/ 0 h 7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0"/>
                    <a:gd name="T52" fmla="*/ 0 h 79"/>
                    <a:gd name="T53" fmla="*/ 370 w 370"/>
                    <a:gd name="T54" fmla="*/ 79 h 7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0" h="79">
                      <a:moveTo>
                        <a:pt x="11" y="0"/>
                      </a:moveTo>
                      <a:lnTo>
                        <a:pt x="5" y="0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3" y="18"/>
                      </a:lnTo>
                      <a:lnTo>
                        <a:pt x="5" y="20"/>
                      </a:lnTo>
                      <a:lnTo>
                        <a:pt x="7" y="20"/>
                      </a:lnTo>
                      <a:lnTo>
                        <a:pt x="359" y="79"/>
                      </a:lnTo>
                      <a:lnTo>
                        <a:pt x="364" y="79"/>
                      </a:lnTo>
                      <a:lnTo>
                        <a:pt x="368" y="75"/>
                      </a:lnTo>
                      <a:lnTo>
                        <a:pt x="370" y="73"/>
                      </a:lnTo>
                      <a:lnTo>
                        <a:pt x="370" y="66"/>
                      </a:lnTo>
                      <a:lnTo>
                        <a:pt x="366" y="62"/>
                      </a:lnTo>
                      <a:lnTo>
                        <a:pt x="364" y="60"/>
                      </a:lnTo>
                      <a:lnTo>
                        <a:pt x="363" y="6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7" name="Freeform 1226">
                  <a:extLst>
                    <a:ext uri="{FF2B5EF4-FFF2-40B4-BE49-F238E27FC236}">
                      <a16:creationId xmlns:a16="http://schemas.microsoft.com/office/drawing/2014/main" id="{9D56E037-E55B-F1E0-8300-02C2FB4E120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4317" y="1722"/>
                  <a:ext cx="553" cy="173"/>
                </a:xfrm>
                <a:custGeom>
                  <a:avLst/>
                  <a:gdLst>
                    <a:gd name="T0" fmla="*/ 8 w 246"/>
                    <a:gd name="T1" fmla="*/ 57 h 77"/>
                    <a:gd name="T2" fmla="*/ 6 w 246"/>
                    <a:gd name="T3" fmla="*/ 59 h 77"/>
                    <a:gd name="T4" fmla="*/ 4 w 246"/>
                    <a:gd name="T5" fmla="*/ 59 h 77"/>
                    <a:gd name="T6" fmla="*/ 2 w 246"/>
                    <a:gd name="T7" fmla="*/ 61 h 77"/>
                    <a:gd name="T8" fmla="*/ 0 w 246"/>
                    <a:gd name="T9" fmla="*/ 65 h 77"/>
                    <a:gd name="T10" fmla="*/ 0 w 246"/>
                    <a:gd name="T11" fmla="*/ 69 h 77"/>
                    <a:gd name="T12" fmla="*/ 2 w 246"/>
                    <a:gd name="T13" fmla="*/ 71 h 77"/>
                    <a:gd name="T14" fmla="*/ 2 w 246"/>
                    <a:gd name="T15" fmla="*/ 73 h 77"/>
                    <a:gd name="T16" fmla="*/ 4 w 246"/>
                    <a:gd name="T17" fmla="*/ 75 h 77"/>
                    <a:gd name="T18" fmla="*/ 8 w 246"/>
                    <a:gd name="T19" fmla="*/ 77 h 77"/>
                    <a:gd name="T20" fmla="*/ 11 w 246"/>
                    <a:gd name="T21" fmla="*/ 77 h 77"/>
                    <a:gd name="T22" fmla="*/ 238 w 246"/>
                    <a:gd name="T23" fmla="*/ 19 h 77"/>
                    <a:gd name="T24" fmla="*/ 240 w 246"/>
                    <a:gd name="T25" fmla="*/ 17 h 77"/>
                    <a:gd name="T26" fmla="*/ 242 w 246"/>
                    <a:gd name="T27" fmla="*/ 17 h 77"/>
                    <a:gd name="T28" fmla="*/ 244 w 246"/>
                    <a:gd name="T29" fmla="*/ 15 h 77"/>
                    <a:gd name="T30" fmla="*/ 246 w 246"/>
                    <a:gd name="T31" fmla="*/ 11 h 77"/>
                    <a:gd name="T32" fmla="*/ 246 w 246"/>
                    <a:gd name="T33" fmla="*/ 7 h 77"/>
                    <a:gd name="T34" fmla="*/ 244 w 246"/>
                    <a:gd name="T35" fmla="*/ 5 h 77"/>
                    <a:gd name="T36" fmla="*/ 244 w 246"/>
                    <a:gd name="T37" fmla="*/ 4 h 77"/>
                    <a:gd name="T38" fmla="*/ 242 w 246"/>
                    <a:gd name="T39" fmla="*/ 2 h 77"/>
                    <a:gd name="T40" fmla="*/ 238 w 246"/>
                    <a:gd name="T41" fmla="*/ 0 h 77"/>
                    <a:gd name="T42" fmla="*/ 234 w 246"/>
                    <a:gd name="T43" fmla="*/ 0 h 77"/>
                    <a:gd name="T44" fmla="*/ 8 w 246"/>
                    <a:gd name="T45" fmla="*/ 57 h 7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46"/>
                    <a:gd name="T70" fmla="*/ 0 h 77"/>
                    <a:gd name="T71" fmla="*/ 246 w 246"/>
                    <a:gd name="T72" fmla="*/ 77 h 7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46" h="77">
                      <a:moveTo>
                        <a:pt x="8" y="57"/>
                      </a:moveTo>
                      <a:lnTo>
                        <a:pt x="6" y="59"/>
                      </a:lnTo>
                      <a:lnTo>
                        <a:pt x="4" y="59"/>
                      </a:lnTo>
                      <a:lnTo>
                        <a:pt x="2" y="61"/>
                      </a:lnTo>
                      <a:lnTo>
                        <a:pt x="0" y="65"/>
                      </a:lnTo>
                      <a:lnTo>
                        <a:pt x="0" y="69"/>
                      </a:lnTo>
                      <a:lnTo>
                        <a:pt x="2" y="71"/>
                      </a:lnTo>
                      <a:lnTo>
                        <a:pt x="2" y="73"/>
                      </a:lnTo>
                      <a:lnTo>
                        <a:pt x="4" y="75"/>
                      </a:lnTo>
                      <a:lnTo>
                        <a:pt x="8" y="77"/>
                      </a:lnTo>
                      <a:lnTo>
                        <a:pt x="11" y="77"/>
                      </a:lnTo>
                      <a:lnTo>
                        <a:pt x="238" y="19"/>
                      </a:lnTo>
                      <a:lnTo>
                        <a:pt x="240" y="17"/>
                      </a:lnTo>
                      <a:lnTo>
                        <a:pt x="242" y="17"/>
                      </a:lnTo>
                      <a:lnTo>
                        <a:pt x="244" y="15"/>
                      </a:lnTo>
                      <a:lnTo>
                        <a:pt x="246" y="11"/>
                      </a:lnTo>
                      <a:lnTo>
                        <a:pt x="246" y="7"/>
                      </a:lnTo>
                      <a:lnTo>
                        <a:pt x="244" y="5"/>
                      </a:lnTo>
                      <a:lnTo>
                        <a:pt x="244" y="4"/>
                      </a:lnTo>
                      <a:lnTo>
                        <a:pt x="242" y="2"/>
                      </a:lnTo>
                      <a:lnTo>
                        <a:pt x="238" y="0"/>
                      </a:lnTo>
                      <a:lnTo>
                        <a:pt x="234" y="0"/>
                      </a:lnTo>
                      <a:lnTo>
                        <a:pt x="8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8" name="Freeform 1227">
                  <a:extLst>
                    <a:ext uri="{FF2B5EF4-FFF2-40B4-BE49-F238E27FC236}">
                      <a16:creationId xmlns:a16="http://schemas.microsoft.com/office/drawing/2014/main" id="{8D02A89B-27FC-2E7C-635C-31FBB13B9E9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5120" y="899"/>
                  <a:ext cx="191" cy="474"/>
                </a:xfrm>
                <a:custGeom>
                  <a:avLst/>
                  <a:gdLst>
                    <a:gd name="T0" fmla="*/ 0 w 85"/>
                    <a:gd name="T1" fmla="*/ 198 h 211"/>
                    <a:gd name="T2" fmla="*/ 0 w 85"/>
                    <a:gd name="T3" fmla="*/ 204 h 211"/>
                    <a:gd name="T4" fmla="*/ 2 w 85"/>
                    <a:gd name="T5" fmla="*/ 205 h 211"/>
                    <a:gd name="T6" fmla="*/ 2 w 85"/>
                    <a:gd name="T7" fmla="*/ 207 h 211"/>
                    <a:gd name="T8" fmla="*/ 6 w 85"/>
                    <a:gd name="T9" fmla="*/ 211 h 211"/>
                    <a:gd name="T10" fmla="*/ 12 w 85"/>
                    <a:gd name="T11" fmla="*/ 211 h 211"/>
                    <a:gd name="T12" fmla="*/ 13 w 85"/>
                    <a:gd name="T13" fmla="*/ 209 h 211"/>
                    <a:gd name="T14" fmla="*/ 15 w 85"/>
                    <a:gd name="T15" fmla="*/ 209 h 211"/>
                    <a:gd name="T16" fmla="*/ 19 w 85"/>
                    <a:gd name="T17" fmla="*/ 205 h 211"/>
                    <a:gd name="T18" fmla="*/ 85 w 85"/>
                    <a:gd name="T19" fmla="*/ 14 h 211"/>
                    <a:gd name="T20" fmla="*/ 85 w 85"/>
                    <a:gd name="T21" fmla="*/ 8 h 211"/>
                    <a:gd name="T22" fmla="*/ 83 w 85"/>
                    <a:gd name="T23" fmla="*/ 6 h 211"/>
                    <a:gd name="T24" fmla="*/ 83 w 85"/>
                    <a:gd name="T25" fmla="*/ 4 h 211"/>
                    <a:gd name="T26" fmla="*/ 79 w 85"/>
                    <a:gd name="T27" fmla="*/ 0 h 211"/>
                    <a:gd name="T28" fmla="*/ 73 w 85"/>
                    <a:gd name="T29" fmla="*/ 0 h 211"/>
                    <a:gd name="T30" fmla="*/ 71 w 85"/>
                    <a:gd name="T31" fmla="*/ 2 h 211"/>
                    <a:gd name="T32" fmla="*/ 69 w 85"/>
                    <a:gd name="T33" fmla="*/ 2 h 211"/>
                    <a:gd name="T34" fmla="*/ 65 w 85"/>
                    <a:gd name="T35" fmla="*/ 6 h 211"/>
                    <a:gd name="T36" fmla="*/ 0 w 85"/>
                    <a:gd name="T37" fmla="*/ 198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11"/>
                    <a:gd name="T59" fmla="*/ 85 w 85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11">
                      <a:moveTo>
                        <a:pt x="0" y="198"/>
                      </a:moveTo>
                      <a:lnTo>
                        <a:pt x="0" y="204"/>
                      </a:lnTo>
                      <a:lnTo>
                        <a:pt x="2" y="205"/>
                      </a:lnTo>
                      <a:lnTo>
                        <a:pt x="2" y="207"/>
                      </a:lnTo>
                      <a:lnTo>
                        <a:pt x="6" y="211"/>
                      </a:lnTo>
                      <a:lnTo>
                        <a:pt x="12" y="211"/>
                      </a:lnTo>
                      <a:lnTo>
                        <a:pt x="13" y="209"/>
                      </a:lnTo>
                      <a:lnTo>
                        <a:pt x="15" y="209"/>
                      </a:lnTo>
                      <a:lnTo>
                        <a:pt x="19" y="205"/>
                      </a:lnTo>
                      <a:lnTo>
                        <a:pt x="85" y="14"/>
                      </a:lnTo>
                      <a:lnTo>
                        <a:pt x="85" y="8"/>
                      </a:lnTo>
                      <a:lnTo>
                        <a:pt x="83" y="6"/>
                      </a:lnTo>
                      <a:lnTo>
                        <a:pt x="83" y="4"/>
                      </a:lnTo>
                      <a:lnTo>
                        <a:pt x="79" y="0"/>
                      </a:lnTo>
                      <a:lnTo>
                        <a:pt x="73" y="0"/>
                      </a:lnTo>
                      <a:lnTo>
                        <a:pt x="71" y="2"/>
                      </a:lnTo>
                      <a:lnTo>
                        <a:pt x="69" y="2"/>
                      </a:lnTo>
                      <a:lnTo>
                        <a:pt x="65" y="6"/>
                      </a:lnTo>
                      <a:lnTo>
                        <a:pt x="0" y="1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9" name="Freeform 1228">
                  <a:extLst>
                    <a:ext uri="{FF2B5EF4-FFF2-40B4-BE49-F238E27FC236}">
                      <a16:creationId xmlns:a16="http://schemas.microsoft.com/office/drawing/2014/main" id="{B1288E55-9E42-AF89-F2CB-17C53CCEF3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4778" y="631"/>
                  <a:ext cx="666" cy="263"/>
                </a:xfrm>
                <a:custGeom>
                  <a:avLst/>
                  <a:gdLst>
                    <a:gd name="T0" fmla="*/ 14 w 296"/>
                    <a:gd name="T1" fmla="*/ 0 h 117"/>
                    <a:gd name="T2" fmla="*/ 6 w 296"/>
                    <a:gd name="T3" fmla="*/ 0 h 117"/>
                    <a:gd name="T4" fmla="*/ 2 w 296"/>
                    <a:gd name="T5" fmla="*/ 4 h 117"/>
                    <a:gd name="T6" fmla="*/ 0 w 296"/>
                    <a:gd name="T7" fmla="*/ 6 h 117"/>
                    <a:gd name="T8" fmla="*/ 0 w 296"/>
                    <a:gd name="T9" fmla="*/ 14 h 117"/>
                    <a:gd name="T10" fmla="*/ 4 w 296"/>
                    <a:gd name="T11" fmla="*/ 17 h 117"/>
                    <a:gd name="T12" fmla="*/ 6 w 296"/>
                    <a:gd name="T13" fmla="*/ 19 h 117"/>
                    <a:gd name="T14" fmla="*/ 283 w 296"/>
                    <a:gd name="T15" fmla="*/ 117 h 117"/>
                    <a:gd name="T16" fmla="*/ 290 w 296"/>
                    <a:gd name="T17" fmla="*/ 117 h 117"/>
                    <a:gd name="T18" fmla="*/ 294 w 296"/>
                    <a:gd name="T19" fmla="*/ 113 h 117"/>
                    <a:gd name="T20" fmla="*/ 296 w 296"/>
                    <a:gd name="T21" fmla="*/ 111 h 117"/>
                    <a:gd name="T22" fmla="*/ 296 w 296"/>
                    <a:gd name="T23" fmla="*/ 104 h 117"/>
                    <a:gd name="T24" fmla="*/ 292 w 296"/>
                    <a:gd name="T25" fmla="*/ 100 h 117"/>
                    <a:gd name="T26" fmla="*/ 290 w 296"/>
                    <a:gd name="T27" fmla="*/ 98 h 117"/>
                    <a:gd name="T28" fmla="*/ 14 w 296"/>
                    <a:gd name="T29" fmla="*/ 0 h 11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96"/>
                    <a:gd name="T46" fmla="*/ 0 h 117"/>
                    <a:gd name="T47" fmla="*/ 296 w 296"/>
                    <a:gd name="T48" fmla="*/ 117 h 11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96" h="117">
                      <a:moveTo>
                        <a:pt x="14" y="0"/>
                      </a:moveTo>
                      <a:lnTo>
                        <a:pt x="6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283" y="117"/>
                      </a:lnTo>
                      <a:lnTo>
                        <a:pt x="290" y="117"/>
                      </a:lnTo>
                      <a:lnTo>
                        <a:pt x="294" y="113"/>
                      </a:lnTo>
                      <a:lnTo>
                        <a:pt x="296" y="111"/>
                      </a:lnTo>
                      <a:lnTo>
                        <a:pt x="296" y="104"/>
                      </a:lnTo>
                      <a:lnTo>
                        <a:pt x="292" y="100"/>
                      </a:lnTo>
                      <a:lnTo>
                        <a:pt x="290" y="9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0" name="Oval 1229">
                  <a:extLst>
                    <a:ext uri="{FF2B5EF4-FFF2-40B4-BE49-F238E27FC236}">
                      <a16:creationId xmlns:a16="http://schemas.microsoft.com/office/drawing/2014/main" id="{89146307-6695-80EF-9EDA-3A0DDF74033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4557" y="1946"/>
                  <a:ext cx="211" cy="211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51" name="Oval 1230">
                  <a:extLst>
                    <a:ext uri="{FF2B5EF4-FFF2-40B4-BE49-F238E27FC236}">
                      <a16:creationId xmlns:a16="http://schemas.microsoft.com/office/drawing/2014/main" id="{2D6AEC2F-01E8-5719-98AE-9C3794F03E2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3863" y="1878"/>
                  <a:ext cx="212" cy="211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52" name="Oval 1231">
                  <a:extLst>
                    <a:ext uri="{FF2B5EF4-FFF2-40B4-BE49-F238E27FC236}">
                      <a16:creationId xmlns:a16="http://schemas.microsoft.com/office/drawing/2014/main" id="{93ECF9F3-DE09-AF84-884A-7D734CDC55C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3303" y="2294"/>
                  <a:ext cx="216" cy="211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53" name="Oval 1232">
                  <a:extLst>
                    <a:ext uri="{FF2B5EF4-FFF2-40B4-BE49-F238E27FC236}">
                      <a16:creationId xmlns:a16="http://schemas.microsoft.com/office/drawing/2014/main" id="{991A4624-AA67-5934-1FCC-097CEA6D1AC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3028" y="1528"/>
                  <a:ext cx="211" cy="212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54" name="Oval 1233">
                  <a:extLst>
                    <a:ext uri="{FF2B5EF4-FFF2-40B4-BE49-F238E27FC236}">
                      <a16:creationId xmlns:a16="http://schemas.microsoft.com/office/drawing/2014/main" id="{3621DE4A-A068-D3E2-FB64-165D807299F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4557" y="763"/>
                  <a:ext cx="211" cy="211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55" name="Oval 1234">
                  <a:extLst>
                    <a:ext uri="{FF2B5EF4-FFF2-40B4-BE49-F238E27FC236}">
                      <a16:creationId xmlns:a16="http://schemas.microsoft.com/office/drawing/2014/main" id="{5B18DBAE-7B2D-B5D4-6D69-3A5873CFFCD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5114" y="347"/>
                  <a:ext cx="207" cy="212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56" name="Oval 1235">
                  <a:extLst>
                    <a:ext uri="{FF2B5EF4-FFF2-40B4-BE49-F238E27FC236}">
                      <a16:creationId xmlns:a16="http://schemas.microsoft.com/office/drawing/2014/main" id="{E6849219-97CA-EF9D-D022-DC65885CF3A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5319" y="1109"/>
                  <a:ext cx="216" cy="216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57" name="Freeform 1236">
                  <a:extLst>
                    <a:ext uri="{FF2B5EF4-FFF2-40B4-BE49-F238E27FC236}">
                      <a16:creationId xmlns:a16="http://schemas.microsoft.com/office/drawing/2014/main" id="{45E16E7D-13EB-ADAB-1059-BA9F511AE8F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3162" y="737"/>
                  <a:ext cx="108" cy="609"/>
                </a:xfrm>
                <a:custGeom>
                  <a:avLst/>
                  <a:gdLst>
                    <a:gd name="T0" fmla="*/ 19 w 48"/>
                    <a:gd name="T1" fmla="*/ 8 h 271"/>
                    <a:gd name="T2" fmla="*/ 19 w 48"/>
                    <a:gd name="T3" fmla="*/ 6 h 271"/>
                    <a:gd name="T4" fmla="*/ 15 w 48"/>
                    <a:gd name="T5" fmla="*/ 2 h 271"/>
                    <a:gd name="T6" fmla="*/ 13 w 48"/>
                    <a:gd name="T7" fmla="*/ 0 h 271"/>
                    <a:gd name="T8" fmla="*/ 6 w 48"/>
                    <a:gd name="T9" fmla="*/ 0 h 271"/>
                    <a:gd name="T10" fmla="*/ 2 w 48"/>
                    <a:gd name="T11" fmla="*/ 4 h 271"/>
                    <a:gd name="T12" fmla="*/ 0 w 48"/>
                    <a:gd name="T13" fmla="*/ 6 h 271"/>
                    <a:gd name="T14" fmla="*/ 0 w 48"/>
                    <a:gd name="T15" fmla="*/ 12 h 271"/>
                    <a:gd name="T16" fmla="*/ 29 w 48"/>
                    <a:gd name="T17" fmla="*/ 263 h 271"/>
                    <a:gd name="T18" fmla="*/ 29 w 48"/>
                    <a:gd name="T19" fmla="*/ 265 h 271"/>
                    <a:gd name="T20" fmla="*/ 33 w 48"/>
                    <a:gd name="T21" fmla="*/ 269 h 271"/>
                    <a:gd name="T22" fmla="*/ 35 w 48"/>
                    <a:gd name="T23" fmla="*/ 271 h 271"/>
                    <a:gd name="T24" fmla="*/ 42 w 48"/>
                    <a:gd name="T25" fmla="*/ 271 h 271"/>
                    <a:gd name="T26" fmla="*/ 46 w 48"/>
                    <a:gd name="T27" fmla="*/ 267 h 271"/>
                    <a:gd name="T28" fmla="*/ 48 w 48"/>
                    <a:gd name="T29" fmla="*/ 265 h 271"/>
                    <a:gd name="T30" fmla="*/ 48 w 48"/>
                    <a:gd name="T31" fmla="*/ 259 h 271"/>
                    <a:gd name="T32" fmla="*/ 19 w 48"/>
                    <a:gd name="T33" fmla="*/ 8 h 27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271"/>
                    <a:gd name="T53" fmla="*/ 48 w 48"/>
                    <a:gd name="T54" fmla="*/ 271 h 27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271">
                      <a:moveTo>
                        <a:pt x="19" y="8"/>
                      </a:moveTo>
                      <a:lnTo>
                        <a:pt x="19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29" y="263"/>
                      </a:lnTo>
                      <a:lnTo>
                        <a:pt x="29" y="265"/>
                      </a:lnTo>
                      <a:lnTo>
                        <a:pt x="33" y="269"/>
                      </a:lnTo>
                      <a:lnTo>
                        <a:pt x="35" y="271"/>
                      </a:lnTo>
                      <a:lnTo>
                        <a:pt x="42" y="271"/>
                      </a:lnTo>
                      <a:lnTo>
                        <a:pt x="46" y="267"/>
                      </a:lnTo>
                      <a:lnTo>
                        <a:pt x="48" y="265"/>
                      </a:lnTo>
                      <a:lnTo>
                        <a:pt x="48" y="259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8" name="Freeform 1237">
                  <a:extLst>
                    <a:ext uri="{FF2B5EF4-FFF2-40B4-BE49-F238E27FC236}">
                      <a16:creationId xmlns:a16="http://schemas.microsoft.com/office/drawing/2014/main" id="{95DE8C6F-6399-A2D5-4969-C31B5C3CE4D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3184" y="641"/>
                  <a:ext cx="670" cy="108"/>
                </a:xfrm>
                <a:custGeom>
                  <a:avLst/>
                  <a:gdLst>
                    <a:gd name="T0" fmla="*/ 287 w 298"/>
                    <a:gd name="T1" fmla="*/ 48 h 48"/>
                    <a:gd name="T2" fmla="*/ 292 w 298"/>
                    <a:gd name="T3" fmla="*/ 48 h 48"/>
                    <a:gd name="T4" fmla="*/ 296 w 298"/>
                    <a:gd name="T5" fmla="*/ 44 h 48"/>
                    <a:gd name="T6" fmla="*/ 298 w 298"/>
                    <a:gd name="T7" fmla="*/ 42 h 48"/>
                    <a:gd name="T8" fmla="*/ 298 w 298"/>
                    <a:gd name="T9" fmla="*/ 35 h 48"/>
                    <a:gd name="T10" fmla="*/ 294 w 298"/>
                    <a:gd name="T11" fmla="*/ 31 h 48"/>
                    <a:gd name="T12" fmla="*/ 292 w 298"/>
                    <a:gd name="T13" fmla="*/ 29 h 48"/>
                    <a:gd name="T14" fmla="*/ 290 w 298"/>
                    <a:gd name="T15" fmla="*/ 29 h 48"/>
                    <a:gd name="T16" fmla="*/ 12 w 298"/>
                    <a:gd name="T17" fmla="*/ 0 h 48"/>
                    <a:gd name="T18" fmla="*/ 6 w 298"/>
                    <a:gd name="T19" fmla="*/ 0 h 48"/>
                    <a:gd name="T20" fmla="*/ 2 w 298"/>
                    <a:gd name="T21" fmla="*/ 4 h 48"/>
                    <a:gd name="T22" fmla="*/ 0 w 298"/>
                    <a:gd name="T23" fmla="*/ 6 h 48"/>
                    <a:gd name="T24" fmla="*/ 0 w 298"/>
                    <a:gd name="T25" fmla="*/ 14 h 48"/>
                    <a:gd name="T26" fmla="*/ 4 w 298"/>
                    <a:gd name="T27" fmla="*/ 17 h 48"/>
                    <a:gd name="T28" fmla="*/ 6 w 298"/>
                    <a:gd name="T29" fmla="*/ 19 h 48"/>
                    <a:gd name="T30" fmla="*/ 8 w 298"/>
                    <a:gd name="T31" fmla="*/ 19 h 48"/>
                    <a:gd name="T32" fmla="*/ 287 w 298"/>
                    <a:gd name="T33" fmla="*/ 48 h 4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98"/>
                    <a:gd name="T52" fmla="*/ 0 h 48"/>
                    <a:gd name="T53" fmla="*/ 298 w 298"/>
                    <a:gd name="T54" fmla="*/ 48 h 4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98" h="48">
                      <a:moveTo>
                        <a:pt x="287" y="48"/>
                      </a:moveTo>
                      <a:lnTo>
                        <a:pt x="292" y="48"/>
                      </a:lnTo>
                      <a:lnTo>
                        <a:pt x="296" y="44"/>
                      </a:lnTo>
                      <a:lnTo>
                        <a:pt x="298" y="42"/>
                      </a:lnTo>
                      <a:lnTo>
                        <a:pt x="298" y="35"/>
                      </a:lnTo>
                      <a:lnTo>
                        <a:pt x="294" y="31"/>
                      </a:lnTo>
                      <a:lnTo>
                        <a:pt x="292" y="29"/>
                      </a:lnTo>
                      <a:lnTo>
                        <a:pt x="290" y="29"/>
                      </a:lnTo>
                      <a:lnTo>
                        <a:pt x="12" y="0"/>
                      </a:lnTo>
                      <a:lnTo>
                        <a:pt x="6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287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9" name="Oval 1238">
                  <a:extLst>
                    <a:ext uri="{FF2B5EF4-FFF2-40B4-BE49-F238E27FC236}">
                      <a16:creationId xmlns:a16="http://schemas.microsoft.com/office/drawing/2014/main" id="{C9BF1747-E789-0EE2-0EE3-0856CFD4FEA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3440" y="277"/>
                  <a:ext cx="216" cy="211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60" name="Oval 1239">
                  <a:extLst>
                    <a:ext uri="{FF2B5EF4-FFF2-40B4-BE49-F238E27FC236}">
                      <a16:creationId xmlns:a16="http://schemas.microsoft.com/office/drawing/2014/main" id="{06FE465E-BF10-BE0B-8B9F-EC73A718A7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2817" y="970"/>
                  <a:ext cx="215" cy="216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22561" name="Freeform 1240">
                  <a:extLst>
                    <a:ext uri="{FF2B5EF4-FFF2-40B4-BE49-F238E27FC236}">
                      <a16:creationId xmlns:a16="http://schemas.microsoft.com/office/drawing/2014/main" id="{560D8E22-283B-7E56-4155-E0F91D96FBC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>
                  <a:off x="4084" y="476"/>
                  <a:ext cx="670" cy="108"/>
                </a:xfrm>
                <a:custGeom>
                  <a:avLst/>
                  <a:gdLst>
                    <a:gd name="T0" fmla="*/ 287 w 298"/>
                    <a:gd name="T1" fmla="*/ 48 h 48"/>
                    <a:gd name="T2" fmla="*/ 292 w 298"/>
                    <a:gd name="T3" fmla="*/ 48 h 48"/>
                    <a:gd name="T4" fmla="*/ 296 w 298"/>
                    <a:gd name="T5" fmla="*/ 44 h 48"/>
                    <a:gd name="T6" fmla="*/ 298 w 298"/>
                    <a:gd name="T7" fmla="*/ 42 h 48"/>
                    <a:gd name="T8" fmla="*/ 298 w 298"/>
                    <a:gd name="T9" fmla="*/ 35 h 48"/>
                    <a:gd name="T10" fmla="*/ 294 w 298"/>
                    <a:gd name="T11" fmla="*/ 31 h 48"/>
                    <a:gd name="T12" fmla="*/ 292 w 298"/>
                    <a:gd name="T13" fmla="*/ 29 h 48"/>
                    <a:gd name="T14" fmla="*/ 290 w 298"/>
                    <a:gd name="T15" fmla="*/ 29 h 48"/>
                    <a:gd name="T16" fmla="*/ 12 w 298"/>
                    <a:gd name="T17" fmla="*/ 0 h 48"/>
                    <a:gd name="T18" fmla="*/ 6 w 298"/>
                    <a:gd name="T19" fmla="*/ 0 h 48"/>
                    <a:gd name="T20" fmla="*/ 2 w 298"/>
                    <a:gd name="T21" fmla="*/ 4 h 48"/>
                    <a:gd name="T22" fmla="*/ 0 w 298"/>
                    <a:gd name="T23" fmla="*/ 6 h 48"/>
                    <a:gd name="T24" fmla="*/ 0 w 298"/>
                    <a:gd name="T25" fmla="*/ 14 h 48"/>
                    <a:gd name="T26" fmla="*/ 4 w 298"/>
                    <a:gd name="T27" fmla="*/ 17 h 48"/>
                    <a:gd name="T28" fmla="*/ 6 w 298"/>
                    <a:gd name="T29" fmla="*/ 19 h 48"/>
                    <a:gd name="T30" fmla="*/ 8 w 298"/>
                    <a:gd name="T31" fmla="*/ 19 h 48"/>
                    <a:gd name="T32" fmla="*/ 287 w 298"/>
                    <a:gd name="T33" fmla="*/ 48 h 4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98"/>
                    <a:gd name="T52" fmla="*/ 0 h 48"/>
                    <a:gd name="T53" fmla="*/ 298 w 298"/>
                    <a:gd name="T54" fmla="*/ 48 h 4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98" h="48">
                      <a:moveTo>
                        <a:pt x="287" y="48"/>
                      </a:moveTo>
                      <a:lnTo>
                        <a:pt x="292" y="48"/>
                      </a:lnTo>
                      <a:lnTo>
                        <a:pt x="296" y="44"/>
                      </a:lnTo>
                      <a:lnTo>
                        <a:pt x="298" y="42"/>
                      </a:lnTo>
                      <a:lnTo>
                        <a:pt x="298" y="35"/>
                      </a:lnTo>
                      <a:lnTo>
                        <a:pt x="294" y="31"/>
                      </a:lnTo>
                      <a:lnTo>
                        <a:pt x="292" y="29"/>
                      </a:lnTo>
                      <a:lnTo>
                        <a:pt x="290" y="29"/>
                      </a:lnTo>
                      <a:lnTo>
                        <a:pt x="12" y="0"/>
                      </a:lnTo>
                      <a:lnTo>
                        <a:pt x="6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287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2" name="Oval 1241">
                  <a:extLst>
                    <a:ext uri="{FF2B5EF4-FFF2-40B4-BE49-F238E27FC236}">
                      <a16:creationId xmlns:a16="http://schemas.microsoft.com/office/drawing/2014/main" id="{CC5D8A87-77BB-DA19-6E91-9A0D2180851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4340" y="112"/>
                  <a:ext cx="216" cy="211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</p:grpSp>
        <p:sp>
          <p:nvSpPr>
            <p:cNvPr id="22539" name="Oval 1242">
              <a:extLst>
                <a:ext uri="{FF2B5EF4-FFF2-40B4-BE49-F238E27FC236}">
                  <a16:creationId xmlns:a16="http://schemas.microsoft.com/office/drawing/2014/main" id="{3EB7F7BF-DA5B-58C6-4AB5-06B023028F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5400000">
              <a:off x="3717" y="805"/>
              <a:ext cx="215" cy="216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  <p:sp>
        <p:nvSpPr>
          <p:cNvPr id="14526" name="AutoShape 1214" descr="משטח ">
            <a:extLst>
              <a:ext uri="{FF2B5EF4-FFF2-40B4-BE49-F238E27FC236}">
                <a16:creationId xmlns:a16="http://schemas.microsoft.com/office/drawing/2014/main" id="{CFBC9023-5D53-5195-2BC6-03731E32C27C}"/>
              </a:ext>
            </a:extLst>
          </p:cNvPr>
          <p:cNvSpPr>
            <a:spLocks noChangeArrowheads="1"/>
          </p:cNvSpPr>
          <p:nvPr/>
        </p:nvSpPr>
        <p:spPr bwMode="auto">
          <a:xfrm rot="-551296">
            <a:off x="5672138" y="1854200"/>
            <a:ext cx="2325687" cy="687388"/>
          </a:xfrm>
          <a:prstGeom prst="parallelogram">
            <a:avLst>
              <a:gd name="adj" fmla="val 126250"/>
            </a:avLst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/>
            <a:endParaRPr lang="he-IL" altLang="en-US"/>
          </a:p>
        </p:txBody>
      </p:sp>
      <p:sp>
        <p:nvSpPr>
          <p:cNvPr id="14555" name="AutoShape 1243" descr="משטח">
            <a:extLst>
              <a:ext uri="{FF2B5EF4-FFF2-40B4-BE49-F238E27FC236}">
                <a16:creationId xmlns:a16="http://schemas.microsoft.com/office/drawing/2014/main" id="{693F1D05-048C-76E4-8823-9BE92F56AE0C}"/>
              </a:ext>
            </a:extLst>
          </p:cNvPr>
          <p:cNvSpPr>
            <a:spLocks noChangeArrowheads="1"/>
          </p:cNvSpPr>
          <p:nvPr/>
        </p:nvSpPr>
        <p:spPr bwMode="auto">
          <a:xfrm rot="10387425">
            <a:off x="1506538" y="4368800"/>
            <a:ext cx="2325687" cy="687388"/>
          </a:xfrm>
          <a:prstGeom prst="parallelogram">
            <a:avLst>
              <a:gd name="adj" fmla="val 126250"/>
            </a:avLst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/>
            <a:endParaRPr lang="he-IL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26" grpId="0" animBg="1"/>
      <p:bldP spid="1455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תפוח">
            <a:extLst>
              <a:ext uri="{FF2B5EF4-FFF2-40B4-BE49-F238E27FC236}">
                <a16:creationId xmlns:a16="http://schemas.microsoft.com/office/drawing/2014/main" id="{786848EA-BB9D-5824-92B0-C60CA24A44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376" t="2559" r="5231" b="2150"/>
          <a:stretch>
            <a:fillRect/>
          </a:stretch>
        </p:blipFill>
        <p:spPr bwMode="auto">
          <a:xfrm>
            <a:off x="1641475" y="312738"/>
            <a:ext cx="5497513" cy="571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WordArt 3">
            <a:extLst>
              <a:ext uri="{FF2B5EF4-FFF2-40B4-BE49-F238E27FC236}">
                <a16:creationId xmlns:a16="http://schemas.microsoft.com/office/drawing/2014/main" id="{3F999907-0EFC-511C-CAD6-7AB535049FC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 rot="3749622">
            <a:off x="5694363" y="1658937"/>
            <a:ext cx="1804988" cy="80486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algn="ctr"/>
            <a:r>
              <a:rPr lang="he-IL" sz="3600" kern="1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חומצות</a:t>
            </a:r>
            <a:endParaRPr lang="en-US" sz="3600" kern="1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45" name="WordArt 5">
            <a:extLst>
              <a:ext uri="{FF2B5EF4-FFF2-40B4-BE49-F238E27FC236}">
                <a16:creationId xmlns:a16="http://schemas.microsoft.com/office/drawing/2014/main" id="{8661EB4E-5F6C-E62C-53EA-98D7E911AD7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 rot="6697404">
            <a:off x="4963319" y="3788569"/>
            <a:ext cx="2941638" cy="11938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spcFirstLastPara="1" wrap="none" fromWordArt="1">
            <a:prstTxWarp prst="textArchUp">
              <a:avLst>
                <a:gd name="adj" fmla="val 11524556"/>
              </a:avLst>
            </a:prstTxWarp>
          </a:bodyPr>
          <a:lstStyle/>
          <a:p>
            <a:pPr algn="ctr"/>
            <a:r>
              <a:rPr lang="he-IL" sz="3600" kern="10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חומרי צבע</a:t>
            </a:r>
            <a:endParaRPr lang="en-US" sz="3600" kern="10">
              <a:solidFill>
                <a:srgbClr val="CC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46" name="WordArt 6">
            <a:extLst>
              <a:ext uri="{FF2B5EF4-FFF2-40B4-BE49-F238E27FC236}">
                <a16:creationId xmlns:a16="http://schemas.microsoft.com/office/drawing/2014/main" id="{DAD26526-8F2B-7BE6-89EA-1755FC3BFC1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 rot="-4102595">
            <a:off x="605632" y="1654968"/>
            <a:ext cx="2641600" cy="11287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spcFirstLastPara="1" wrap="none" fromWordArt="1">
            <a:prstTxWarp prst="textArchUp">
              <a:avLst>
                <a:gd name="adj" fmla="val 11561652"/>
              </a:avLst>
            </a:prstTxWarp>
          </a:bodyPr>
          <a:lstStyle/>
          <a:p>
            <a:pPr algn="ctr"/>
            <a:r>
              <a:rPr lang="he-IL" sz="3600" kern="10">
                <a:solidFill>
                  <a:srgbClr val="33993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ויטמינים</a:t>
            </a:r>
            <a:endParaRPr lang="en-US" sz="3600" kern="10">
              <a:solidFill>
                <a:srgbClr val="33993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47" name="WordArt 7">
            <a:extLst>
              <a:ext uri="{FF2B5EF4-FFF2-40B4-BE49-F238E27FC236}">
                <a16:creationId xmlns:a16="http://schemas.microsoft.com/office/drawing/2014/main" id="{AFF59091-4AC3-C297-89F6-66B9B40E89C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 rot="-7050378">
            <a:off x="1234282" y="4642644"/>
            <a:ext cx="1066800" cy="84137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algn="ctr"/>
            <a:r>
              <a:rPr lang="he-IL" sz="3600" kern="10">
                <a:solidFill>
                  <a:srgbClr val="00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מים</a:t>
            </a:r>
            <a:endParaRPr lang="en-US" sz="3600" kern="10">
              <a:solidFill>
                <a:srgbClr val="00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48" name="WordArt 8">
            <a:extLst>
              <a:ext uri="{FF2B5EF4-FFF2-40B4-BE49-F238E27FC236}">
                <a16:creationId xmlns:a16="http://schemas.microsoft.com/office/drawing/2014/main" id="{708AAC88-A054-7566-D28B-FCCC589CAE16}"/>
              </a:ext>
            </a:extLst>
          </p:cNvPr>
          <p:cNvSpPr>
            <a:spLocks noGrp="1" noChangeArrowheads="1" noChangeShapeType="1" noTextEdit="1"/>
          </p:cNvSpPr>
          <p:nvPr>
            <p:ph type="title" idx="4294967295"/>
          </p:nvPr>
        </p:nvSpPr>
        <p:spPr bwMode="auto">
          <a:xfrm>
            <a:off x="2453997" y="5597015"/>
            <a:ext cx="3369105" cy="80327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none" lIns="91440" tIns="45720" rIns="91440" bIns="45720" numCol="1" spcCol="0" rtlCol="0" fromWordArt="1" anchor="t" anchorCtr="0" forceAA="0" compatLnSpc="1">
            <a:prstTxWarp prst="textArchDown">
              <a:avLst>
                <a:gd name="adj" fmla="val 1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סוכרים</a:t>
            </a:r>
            <a:endParaRPr kumimoji="0" lang="en-US" sz="3600" b="1" i="0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8" name="Text Box 82">
            <a:extLst>
              <a:ext uri="{FF2B5EF4-FFF2-40B4-BE49-F238E27FC236}">
                <a16:creationId xmlns:a16="http://schemas.microsoft.com/office/drawing/2014/main" id="{0C679549-BF89-2BAA-F223-439F8310A4B2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652463" y="0"/>
            <a:ext cx="6550025" cy="4572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קונפורמציות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של מולקולת  </a:t>
            </a:r>
            <a:r>
              <a:rPr kumimoji="0" lang="he-IL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ציקלוהקסאן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554" name="Group 81">
            <a:extLst>
              <a:ext uri="{FF2B5EF4-FFF2-40B4-BE49-F238E27FC236}">
                <a16:creationId xmlns:a16="http://schemas.microsoft.com/office/drawing/2014/main" id="{F5A518BE-FDDB-0CD1-8454-F2F5B0BB78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73038" y="3433763"/>
            <a:ext cx="5891212" cy="3259137"/>
            <a:chOff x="-120" y="2116"/>
            <a:chExt cx="3711" cy="2053"/>
          </a:xfrm>
        </p:grpSpPr>
        <p:grpSp>
          <p:nvGrpSpPr>
            <p:cNvPr id="23583" name="Group 80">
              <a:extLst>
                <a:ext uri="{FF2B5EF4-FFF2-40B4-BE49-F238E27FC236}">
                  <a16:creationId xmlns:a16="http://schemas.microsoft.com/office/drawing/2014/main" id="{D9B6CFFF-DC89-E5E0-7358-18F0EF55EE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20" y="2116"/>
              <a:ext cx="3711" cy="2053"/>
              <a:chOff x="-120" y="2116"/>
              <a:chExt cx="3711" cy="2053"/>
            </a:xfrm>
          </p:grpSpPr>
          <p:sp>
            <p:nvSpPr>
              <p:cNvPr id="23585" name="Oval 14">
                <a:extLst>
                  <a:ext uri="{FF2B5EF4-FFF2-40B4-BE49-F238E27FC236}">
                    <a16:creationId xmlns:a16="http://schemas.microsoft.com/office/drawing/2014/main" id="{4DCF4575-C705-E181-E0D6-243D7912AB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1" y="2294"/>
                <a:ext cx="1097" cy="1095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86" name="Oval 15">
                <a:extLst>
                  <a:ext uri="{FF2B5EF4-FFF2-40B4-BE49-F238E27FC236}">
                    <a16:creationId xmlns:a16="http://schemas.microsoft.com/office/drawing/2014/main" id="{45509DD1-2BF1-869E-2B7D-6C4773690C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47" y="2330"/>
                <a:ext cx="1085" cy="1095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87" name="Oval 16">
                <a:extLst>
                  <a:ext uri="{FF2B5EF4-FFF2-40B4-BE49-F238E27FC236}">
                    <a16:creationId xmlns:a16="http://schemas.microsoft.com/office/drawing/2014/main" id="{A4276CD6-6F34-1235-EC23-16EDCDD999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506" y="3074"/>
                <a:ext cx="1085" cy="1095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88" name="Oval 17">
                <a:extLst>
                  <a:ext uri="{FF2B5EF4-FFF2-40B4-BE49-F238E27FC236}">
                    <a16:creationId xmlns:a16="http://schemas.microsoft.com/office/drawing/2014/main" id="{4A1F8914-AEC0-951A-E4A3-363141DBF6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89" y="2844"/>
                <a:ext cx="1085" cy="1095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89" name="Oval 18">
                <a:extLst>
                  <a:ext uri="{FF2B5EF4-FFF2-40B4-BE49-F238E27FC236}">
                    <a16:creationId xmlns:a16="http://schemas.microsoft.com/office/drawing/2014/main" id="{A08EA967-2671-37A2-5471-5495CE6D9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-120" y="2116"/>
                <a:ext cx="1085" cy="1095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90" name="Oval 19">
                <a:extLst>
                  <a:ext uri="{FF2B5EF4-FFF2-40B4-BE49-F238E27FC236}">
                    <a16:creationId xmlns:a16="http://schemas.microsoft.com/office/drawing/2014/main" id="{C616B429-B2C2-1B4A-C598-9784802B81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711" y="2853"/>
                <a:ext cx="1087" cy="1095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</p:grpSp>
        <p:sp>
          <p:nvSpPr>
            <p:cNvPr id="23584" name="Text Box 29">
              <a:extLst>
                <a:ext uri="{FF2B5EF4-FFF2-40B4-BE49-F238E27FC236}">
                  <a16:creationId xmlns:a16="http://schemas.microsoft.com/office/drawing/2014/main" id="{C5766D23-EDB4-B3C2-BA33-91044F82A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2" y="3866"/>
              <a:ext cx="76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כסא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3555" name="Group 64">
            <a:extLst>
              <a:ext uri="{FF2B5EF4-FFF2-40B4-BE49-F238E27FC236}">
                <a16:creationId xmlns:a16="http://schemas.microsoft.com/office/drawing/2014/main" id="{BFD28DB2-97E9-5CAC-DB3E-40BE19640C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094038" y="885825"/>
            <a:ext cx="5849937" cy="2870200"/>
            <a:chOff x="1334" y="668"/>
            <a:chExt cx="3685" cy="1808"/>
          </a:xfrm>
        </p:grpSpPr>
        <p:sp>
          <p:nvSpPr>
            <p:cNvPr id="23575" name="Text Box 28">
              <a:extLst>
                <a:ext uri="{FF2B5EF4-FFF2-40B4-BE49-F238E27FC236}">
                  <a16:creationId xmlns:a16="http://schemas.microsoft.com/office/drawing/2014/main" id="{544024B6-450C-255C-CBC4-26DEA45E2A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1870"/>
              <a:ext cx="76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סירה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3576" name="Group 51">
              <a:extLst>
                <a:ext uri="{FF2B5EF4-FFF2-40B4-BE49-F238E27FC236}">
                  <a16:creationId xmlns:a16="http://schemas.microsoft.com/office/drawing/2014/main" id="{ADF4B032-D7EE-8B4A-C5BE-62E5D34250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4" y="668"/>
              <a:ext cx="3685" cy="1808"/>
              <a:chOff x="978" y="155"/>
              <a:chExt cx="3685" cy="1808"/>
            </a:xfrm>
          </p:grpSpPr>
          <p:sp>
            <p:nvSpPr>
              <p:cNvPr id="23577" name="Oval 36">
                <a:extLst>
                  <a:ext uri="{FF2B5EF4-FFF2-40B4-BE49-F238E27FC236}">
                    <a16:creationId xmlns:a16="http://schemas.microsoft.com/office/drawing/2014/main" id="{18F722B9-742B-DB84-A570-8D7AD9C681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818" y="329"/>
                <a:ext cx="1068" cy="1082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78" name="Oval 37">
                <a:extLst>
                  <a:ext uri="{FF2B5EF4-FFF2-40B4-BE49-F238E27FC236}">
                    <a16:creationId xmlns:a16="http://schemas.microsoft.com/office/drawing/2014/main" id="{282CA1C5-9760-63CB-E0F7-892104737E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39" y="321"/>
                <a:ext cx="1079" cy="1094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79" name="Oval 38">
                <a:extLst>
                  <a:ext uri="{FF2B5EF4-FFF2-40B4-BE49-F238E27FC236}">
                    <a16:creationId xmlns:a16="http://schemas.microsoft.com/office/drawing/2014/main" id="{79A07EB4-4609-FE88-3E40-08B528F3B6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83" y="155"/>
                <a:ext cx="1080" cy="1082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80" name="Oval 39">
                <a:extLst>
                  <a:ext uri="{FF2B5EF4-FFF2-40B4-BE49-F238E27FC236}">
                    <a16:creationId xmlns:a16="http://schemas.microsoft.com/office/drawing/2014/main" id="{0C5DE552-033C-0CD8-6609-E789FAACDB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78" y="155"/>
                <a:ext cx="1080" cy="1082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81" name="Oval 40">
                <a:extLst>
                  <a:ext uri="{FF2B5EF4-FFF2-40B4-BE49-F238E27FC236}">
                    <a16:creationId xmlns:a16="http://schemas.microsoft.com/office/drawing/2014/main" id="{FA27287A-067A-6443-C40F-1ECBD4367F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55" y="861"/>
                <a:ext cx="1080" cy="1094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23582" name="Oval 41">
                <a:extLst>
                  <a:ext uri="{FF2B5EF4-FFF2-40B4-BE49-F238E27FC236}">
                    <a16:creationId xmlns:a16="http://schemas.microsoft.com/office/drawing/2014/main" id="{74A65216-FE88-5B40-BEF4-18463D3C73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76" y="871"/>
                <a:ext cx="1079" cy="1092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8383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</p:grpSp>
      </p:grpSp>
      <p:grpSp>
        <p:nvGrpSpPr>
          <p:cNvPr id="6" name="Group 53">
            <a:extLst>
              <a:ext uri="{FF2B5EF4-FFF2-40B4-BE49-F238E27FC236}">
                <a16:creationId xmlns:a16="http://schemas.microsoft.com/office/drawing/2014/main" id="{D463F708-7567-760B-6E62-4C8ADB29FB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827463" y="1414463"/>
            <a:ext cx="4265612" cy="1787525"/>
            <a:chOff x="1449" y="488"/>
            <a:chExt cx="2687" cy="1126"/>
          </a:xfrm>
        </p:grpSpPr>
        <p:sp>
          <p:nvSpPr>
            <p:cNvPr id="23567" name="Rectangle 42">
              <a:extLst>
                <a:ext uri="{FF2B5EF4-FFF2-40B4-BE49-F238E27FC236}">
                  <a16:creationId xmlns:a16="http://schemas.microsoft.com/office/drawing/2014/main" id="{2BFC79C0-BB3F-7477-D140-6B699BB4A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870"/>
              <a:ext cx="1236" cy="56"/>
            </a:xfrm>
            <a:prstGeom prst="rect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grpSp>
          <p:nvGrpSpPr>
            <p:cNvPr id="23568" name="Group 43">
              <a:extLst>
                <a:ext uri="{FF2B5EF4-FFF2-40B4-BE49-F238E27FC236}">
                  <a16:creationId xmlns:a16="http://schemas.microsoft.com/office/drawing/2014/main" id="{F1D27CAD-3285-3A9F-2C85-73C66DF0DA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7" y="494"/>
              <a:ext cx="739" cy="1120"/>
              <a:chOff x="3397" y="494"/>
              <a:chExt cx="739" cy="1120"/>
            </a:xfrm>
          </p:grpSpPr>
          <p:sp>
            <p:nvSpPr>
              <p:cNvPr id="23573" name="Freeform 44">
                <a:extLst>
                  <a:ext uri="{FF2B5EF4-FFF2-40B4-BE49-F238E27FC236}">
                    <a16:creationId xmlns:a16="http://schemas.microsoft.com/office/drawing/2014/main" id="{461F8A4A-6FC0-94EA-ADDB-4EFA9F7B1C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16200000" flipH="1">
                <a:off x="3623" y="407"/>
                <a:ext cx="288" cy="739"/>
              </a:xfrm>
              <a:custGeom>
                <a:avLst/>
                <a:gdLst>
                  <a:gd name="T0" fmla="*/ 108 w 108"/>
                  <a:gd name="T1" fmla="*/ 14 h 296"/>
                  <a:gd name="T2" fmla="*/ 108 w 108"/>
                  <a:gd name="T3" fmla="*/ 8 h 296"/>
                  <a:gd name="T4" fmla="*/ 106 w 108"/>
                  <a:gd name="T5" fmla="*/ 6 h 296"/>
                  <a:gd name="T6" fmla="*/ 106 w 108"/>
                  <a:gd name="T7" fmla="*/ 4 h 296"/>
                  <a:gd name="T8" fmla="*/ 102 w 108"/>
                  <a:gd name="T9" fmla="*/ 0 h 296"/>
                  <a:gd name="T10" fmla="*/ 96 w 108"/>
                  <a:gd name="T11" fmla="*/ 0 h 296"/>
                  <a:gd name="T12" fmla="*/ 94 w 108"/>
                  <a:gd name="T13" fmla="*/ 2 h 296"/>
                  <a:gd name="T14" fmla="*/ 92 w 108"/>
                  <a:gd name="T15" fmla="*/ 2 h 296"/>
                  <a:gd name="T16" fmla="*/ 88 w 108"/>
                  <a:gd name="T17" fmla="*/ 6 h 296"/>
                  <a:gd name="T18" fmla="*/ 0 w 108"/>
                  <a:gd name="T19" fmla="*/ 283 h 296"/>
                  <a:gd name="T20" fmla="*/ 0 w 108"/>
                  <a:gd name="T21" fmla="*/ 288 h 296"/>
                  <a:gd name="T22" fmla="*/ 2 w 108"/>
                  <a:gd name="T23" fmla="*/ 290 h 296"/>
                  <a:gd name="T24" fmla="*/ 2 w 108"/>
                  <a:gd name="T25" fmla="*/ 292 h 296"/>
                  <a:gd name="T26" fmla="*/ 6 w 108"/>
                  <a:gd name="T27" fmla="*/ 296 h 296"/>
                  <a:gd name="T28" fmla="*/ 11 w 108"/>
                  <a:gd name="T29" fmla="*/ 296 h 296"/>
                  <a:gd name="T30" fmla="*/ 13 w 108"/>
                  <a:gd name="T31" fmla="*/ 294 h 296"/>
                  <a:gd name="T32" fmla="*/ 15 w 108"/>
                  <a:gd name="T33" fmla="*/ 294 h 296"/>
                  <a:gd name="T34" fmla="*/ 19 w 108"/>
                  <a:gd name="T35" fmla="*/ 290 h 296"/>
                  <a:gd name="T36" fmla="*/ 108 w 108"/>
                  <a:gd name="T37" fmla="*/ 14 h 2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"/>
                  <a:gd name="T58" fmla="*/ 0 h 296"/>
                  <a:gd name="T59" fmla="*/ 108 w 108"/>
                  <a:gd name="T60" fmla="*/ 296 h 2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" h="296">
                    <a:moveTo>
                      <a:pt x="108" y="14"/>
                    </a:moveTo>
                    <a:lnTo>
                      <a:pt x="108" y="8"/>
                    </a:lnTo>
                    <a:lnTo>
                      <a:pt x="106" y="6"/>
                    </a:lnTo>
                    <a:lnTo>
                      <a:pt x="106" y="4"/>
                    </a:lnTo>
                    <a:lnTo>
                      <a:pt x="102" y="0"/>
                    </a:lnTo>
                    <a:lnTo>
                      <a:pt x="96" y="0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8" y="6"/>
                    </a:lnTo>
                    <a:lnTo>
                      <a:pt x="0" y="283"/>
                    </a:lnTo>
                    <a:lnTo>
                      <a:pt x="0" y="288"/>
                    </a:lnTo>
                    <a:lnTo>
                      <a:pt x="2" y="290"/>
                    </a:lnTo>
                    <a:lnTo>
                      <a:pt x="2" y="292"/>
                    </a:lnTo>
                    <a:lnTo>
                      <a:pt x="6" y="296"/>
                    </a:lnTo>
                    <a:lnTo>
                      <a:pt x="11" y="296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9" y="290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4" name="Freeform 45">
                <a:extLst>
                  <a:ext uri="{FF2B5EF4-FFF2-40B4-BE49-F238E27FC236}">
                    <a16:creationId xmlns:a16="http://schemas.microsoft.com/office/drawing/2014/main" id="{CF44829A-8A32-F569-705D-9A09F01276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18450570" flipH="1">
                <a:off x="3144" y="934"/>
                <a:ext cx="1120" cy="240"/>
              </a:xfrm>
              <a:custGeom>
                <a:avLst/>
                <a:gdLst>
                  <a:gd name="T0" fmla="*/ 8 w 340"/>
                  <a:gd name="T1" fmla="*/ 60 h 79"/>
                  <a:gd name="T2" fmla="*/ 6 w 340"/>
                  <a:gd name="T3" fmla="*/ 60 h 79"/>
                  <a:gd name="T4" fmla="*/ 2 w 340"/>
                  <a:gd name="T5" fmla="*/ 64 h 79"/>
                  <a:gd name="T6" fmla="*/ 0 w 340"/>
                  <a:gd name="T7" fmla="*/ 66 h 79"/>
                  <a:gd name="T8" fmla="*/ 0 w 340"/>
                  <a:gd name="T9" fmla="*/ 73 h 79"/>
                  <a:gd name="T10" fmla="*/ 4 w 340"/>
                  <a:gd name="T11" fmla="*/ 77 h 79"/>
                  <a:gd name="T12" fmla="*/ 6 w 340"/>
                  <a:gd name="T13" fmla="*/ 79 h 79"/>
                  <a:gd name="T14" fmla="*/ 11 w 340"/>
                  <a:gd name="T15" fmla="*/ 79 h 79"/>
                  <a:gd name="T16" fmla="*/ 332 w 340"/>
                  <a:gd name="T17" fmla="*/ 20 h 79"/>
                  <a:gd name="T18" fmla="*/ 334 w 340"/>
                  <a:gd name="T19" fmla="*/ 20 h 79"/>
                  <a:gd name="T20" fmla="*/ 338 w 340"/>
                  <a:gd name="T21" fmla="*/ 16 h 79"/>
                  <a:gd name="T22" fmla="*/ 340 w 340"/>
                  <a:gd name="T23" fmla="*/ 14 h 79"/>
                  <a:gd name="T24" fmla="*/ 340 w 340"/>
                  <a:gd name="T25" fmla="*/ 6 h 79"/>
                  <a:gd name="T26" fmla="*/ 336 w 340"/>
                  <a:gd name="T27" fmla="*/ 2 h 79"/>
                  <a:gd name="T28" fmla="*/ 334 w 340"/>
                  <a:gd name="T29" fmla="*/ 0 h 79"/>
                  <a:gd name="T30" fmla="*/ 328 w 340"/>
                  <a:gd name="T31" fmla="*/ 0 h 79"/>
                  <a:gd name="T32" fmla="*/ 8 w 340"/>
                  <a:gd name="T33" fmla="*/ 6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0"/>
                  <a:gd name="T52" fmla="*/ 0 h 79"/>
                  <a:gd name="T53" fmla="*/ 340 w 340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0" h="79">
                    <a:moveTo>
                      <a:pt x="8" y="60"/>
                    </a:moveTo>
                    <a:lnTo>
                      <a:pt x="6" y="60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77"/>
                    </a:lnTo>
                    <a:lnTo>
                      <a:pt x="6" y="79"/>
                    </a:lnTo>
                    <a:lnTo>
                      <a:pt x="11" y="79"/>
                    </a:lnTo>
                    <a:lnTo>
                      <a:pt x="332" y="20"/>
                    </a:lnTo>
                    <a:lnTo>
                      <a:pt x="334" y="20"/>
                    </a:lnTo>
                    <a:lnTo>
                      <a:pt x="338" y="16"/>
                    </a:lnTo>
                    <a:lnTo>
                      <a:pt x="340" y="14"/>
                    </a:lnTo>
                    <a:lnTo>
                      <a:pt x="340" y="6"/>
                    </a:lnTo>
                    <a:lnTo>
                      <a:pt x="336" y="2"/>
                    </a:lnTo>
                    <a:lnTo>
                      <a:pt x="334" y="0"/>
                    </a:lnTo>
                    <a:lnTo>
                      <a:pt x="328" y="0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569" name="Rectangle 46">
              <a:extLst>
                <a:ext uri="{FF2B5EF4-FFF2-40B4-BE49-F238E27FC236}">
                  <a16:creationId xmlns:a16="http://schemas.microsoft.com/office/drawing/2014/main" id="{737E6815-E961-52AB-DE27-B6EB544E2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393"/>
              <a:ext cx="1013" cy="56"/>
            </a:xfrm>
            <a:prstGeom prst="rect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grpSp>
          <p:nvGrpSpPr>
            <p:cNvPr id="23570" name="Group 47">
              <a:extLst>
                <a:ext uri="{FF2B5EF4-FFF2-40B4-BE49-F238E27FC236}">
                  <a16:creationId xmlns:a16="http://schemas.microsoft.com/office/drawing/2014/main" id="{43B7DF0A-4239-2135-3680-9064FDAD4B8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449" y="488"/>
              <a:ext cx="739" cy="1120"/>
              <a:chOff x="3397" y="494"/>
              <a:chExt cx="739" cy="1120"/>
            </a:xfrm>
          </p:grpSpPr>
          <p:sp>
            <p:nvSpPr>
              <p:cNvPr id="23571" name="Freeform 48">
                <a:extLst>
                  <a:ext uri="{FF2B5EF4-FFF2-40B4-BE49-F238E27FC236}">
                    <a16:creationId xmlns:a16="http://schemas.microsoft.com/office/drawing/2014/main" id="{92D90D45-5F35-F58F-26C9-0EA9BE4CEF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16200000" flipH="1">
                <a:off x="3623" y="407"/>
                <a:ext cx="288" cy="739"/>
              </a:xfrm>
              <a:custGeom>
                <a:avLst/>
                <a:gdLst>
                  <a:gd name="T0" fmla="*/ 108 w 108"/>
                  <a:gd name="T1" fmla="*/ 14 h 296"/>
                  <a:gd name="T2" fmla="*/ 108 w 108"/>
                  <a:gd name="T3" fmla="*/ 8 h 296"/>
                  <a:gd name="T4" fmla="*/ 106 w 108"/>
                  <a:gd name="T5" fmla="*/ 6 h 296"/>
                  <a:gd name="T6" fmla="*/ 106 w 108"/>
                  <a:gd name="T7" fmla="*/ 4 h 296"/>
                  <a:gd name="T8" fmla="*/ 102 w 108"/>
                  <a:gd name="T9" fmla="*/ 0 h 296"/>
                  <a:gd name="T10" fmla="*/ 96 w 108"/>
                  <a:gd name="T11" fmla="*/ 0 h 296"/>
                  <a:gd name="T12" fmla="*/ 94 w 108"/>
                  <a:gd name="T13" fmla="*/ 2 h 296"/>
                  <a:gd name="T14" fmla="*/ 92 w 108"/>
                  <a:gd name="T15" fmla="*/ 2 h 296"/>
                  <a:gd name="T16" fmla="*/ 88 w 108"/>
                  <a:gd name="T17" fmla="*/ 6 h 296"/>
                  <a:gd name="T18" fmla="*/ 0 w 108"/>
                  <a:gd name="T19" fmla="*/ 283 h 296"/>
                  <a:gd name="T20" fmla="*/ 0 w 108"/>
                  <a:gd name="T21" fmla="*/ 288 h 296"/>
                  <a:gd name="T22" fmla="*/ 2 w 108"/>
                  <a:gd name="T23" fmla="*/ 290 h 296"/>
                  <a:gd name="T24" fmla="*/ 2 w 108"/>
                  <a:gd name="T25" fmla="*/ 292 h 296"/>
                  <a:gd name="T26" fmla="*/ 6 w 108"/>
                  <a:gd name="T27" fmla="*/ 296 h 296"/>
                  <a:gd name="T28" fmla="*/ 11 w 108"/>
                  <a:gd name="T29" fmla="*/ 296 h 296"/>
                  <a:gd name="T30" fmla="*/ 13 w 108"/>
                  <a:gd name="T31" fmla="*/ 294 h 296"/>
                  <a:gd name="T32" fmla="*/ 15 w 108"/>
                  <a:gd name="T33" fmla="*/ 294 h 296"/>
                  <a:gd name="T34" fmla="*/ 19 w 108"/>
                  <a:gd name="T35" fmla="*/ 290 h 296"/>
                  <a:gd name="T36" fmla="*/ 108 w 108"/>
                  <a:gd name="T37" fmla="*/ 14 h 2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"/>
                  <a:gd name="T58" fmla="*/ 0 h 296"/>
                  <a:gd name="T59" fmla="*/ 108 w 108"/>
                  <a:gd name="T60" fmla="*/ 296 h 2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" h="296">
                    <a:moveTo>
                      <a:pt x="108" y="14"/>
                    </a:moveTo>
                    <a:lnTo>
                      <a:pt x="108" y="8"/>
                    </a:lnTo>
                    <a:lnTo>
                      <a:pt x="106" y="6"/>
                    </a:lnTo>
                    <a:lnTo>
                      <a:pt x="106" y="4"/>
                    </a:lnTo>
                    <a:lnTo>
                      <a:pt x="102" y="0"/>
                    </a:lnTo>
                    <a:lnTo>
                      <a:pt x="96" y="0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8" y="6"/>
                    </a:lnTo>
                    <a:lnTo>
                      <a:pt x="0" y="283"/>
                    </a:lnTo>
                    <a:lnTo>
                      <a:pt x="0" y="288"/>
                    </a:lnTo>
                    <a:lnTo>
                      <a:pt x="2" y="290"/>
                    </a:lnTo>
                    <a:lnTo>
                      <a:pt x="2" y="292"/>
                    </a:lnTo>
                    <a:lnTo>
                      <a:pt x="6" y="296"/>
                    </a:lnTo>
                    <a:lnTo>
                      <a:pt x="11" y="296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9" y="290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2" name="Freeform 49">
                <a:extLst>
                  <a:ext uri="{FF2B5EF4-FFF2-40B4-BE49-F238E27FC236}">
                    <a16:creationId xmlns:a16="http://schemas.microsoft.com/office/drawing/2014/main" id="{2C4FB51C-533E-ED68-2ADC-20C15FA7D4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18450570" flipH="1">
                <a:off x="3144" y="934"/>
                <a:ext cx="1120" cy="240"/>
              </a:xfrm>
              <a:custGeom>
                <a:avLst/>
                <a:gdLst>
                  <a:gd name="T0" fmla="*/ 8 w 340"/>
                  <a:gd name="T1" fmla="*/ 60 h 79"/>
                  <a:gd name="T2" fmla="*/ 6 w 340"/>
                  <a:gd name="T3" fmla="*/ 60 h 79"/>
                  <a:gd name="T4" fmla="*/ 2 w 340"/>
                  <a:gd name="T5" fmla="*/ 64 h 79"/>
                  <a:gd name="T6" fmla="*/ 0 w 340"/>
                  <a:gd name="T7" fmla="*/ 66 h 79"/>
                  <a:gd name="T8" fmla="*/ 0 w 340"/>
                  <a:gd name="T9" fmla="*/ 73 h 79"/>
                  <a:gd name="T10" fmla="*/ 4 w 340"/>
                  <a:gd name="T11" fmla="*/ 77 h 79"/>
                  <a:gd name="T12" fmla="*/ 6 w 340"/>
                  <a:gd name="T13" fmla="*/ 79 h 79"/>
                  <a:gd name="T14" fmla="*/ 11 w 340"/>
                  <a:gd name="T15" fmla="*/ 79 h 79"/>
                  <a:gd name="T16" fmla="*/ 332 w 340"/>
                  <a:gd name="T17" fmla="*/ 20 h 79"/>
                  <a:gd name="T18" fmla="*/ 334 w 340"/>
                  <a:gd name="T19" fmla="*/ 20 h 79"/>
                  <a:gd name="T20" fmla="*/ 338 w 340"/>
                  <a:gd name="T21" fmla="*/ 16 h 79"/>
                  <a:gd name="T22" fmla="*/ 340 w 340"/>
                  <a:gd name="T23" fmla="*/ 14 h 79"/>
                  <a:gd name="T24" fmla="*/ 340 w 340"/>
                  <a:gd name="T25" fmla="*/ 6 h 79"/>
                  <a:gd name="T26" fmla="*/ 336 w 340"/>
                  <a:gd name="T27" fmla="*/ 2 h 79"/>
                  <a:gd name="T28" fmla="*/ 334 w 340"/>
                  <a:gd name="T29" fmla="*/ 0 h 79"/>
                  <a:gd name="T30" fmla="*/ 328 w 340"/>
                  <a:gd name="T31" fmla="*/ 0 h 79"/>
                  <a:gd name="T32" fmla="*/ 8 w 340"/>
                  <a:gd name="T33" fmla="*/ 6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0"/>
                  <a:gd name="T52" fmla="*/ 0 h 79"/>
                  <a:gd name="T53" fmla="*/ 340 w 340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0" h="79">
                    <a:moveTo>
                      <a:pt x="8" y="60"/>
                    </a:moveTo>
                    <a:lnTo>
                      <a:pt x="6" y="60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77"/>
                    </a:lnTo>
                    <a:lnTo>
                      <a:pt x="6" y="79"/>
                    </a:lnTo>
                    <a:lnTo>
                      <a:pt x="11" y="79"/>
                    </a:lnTo>
                    <a:lnTo>
                      <a:pt x="332" y="20"/>
                    </a:lnTo>
                    <a:lnTo>
                      <a:pt x="334" y="20"/>
                    </a:lnTo>
                    <a:lnTo>
                      <a:pt x="338" y="16"/>
                    </a:lnTo>
                    <a:lnTo>
                      <a:pt x="340" y="14"/>
                    </a:lnTo>
                    <a:lnTo>
                      <a:pt x="340" y="6"/>
                    </a:lnTo>
                    <a:lnTo>
                      <a:pt x="336" y="2"/>
                    </a:lnTo>
                    <a:lnTo>
                      <a:pt x="334" y="0"/>
                    </a:lnTo>
                    <a:lnTo>
                      <a:pt x="328" y="0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" name="Group 79">
            <a:extLst>
              <a:ext uri="{FF2B5EF4-FFF2-40B4-BE49-F238E27FC236}">
                <a16:creationId xmlns:a16="http://schemas.microsoft.com/office/drawing/2014/main" id="{0E476B8F-5D0D-80C0-B4D8-1ED1060E5B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868363" y="3995738"/>
            <a:ext cx="4398962" cy="2116137"/>
            <a:chOff x="2835" y="2399"/>
            <a:chExt cx="2771" cy="1333"/>
          </a:xfrm>
        </p:grpSpPr>
        <p:sp>
          <p:nvSpPr>
            <p:cNvPr id="23559" name="Rectangle 67">
              <a:extLst>
                <a:ext uri="{FF2B5EF4-FFF2-40B4-BE49-F238E27FC236}">
                  <a16:creationId xmlns:a16="http://schemas.microsoft.com/office/drawing/2014/main" id="{018812E2-EB86-8151-522A-594E5AA34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775"/>
              <a:ext cx="1236" cy="56"/>
            </a:xfrm>
            <a:prstGeom prst="rect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grpSp>
          <p:nvGrpSpPr>
            <p:cNvPr id="23560" name="Group 72">
              <a:extLst>
                <a:ext uri="{FF2B5EF4-FFF2-40B4-BE49-F238E27FC236}">
                  <a16:creationId xmlns:a16="http://schemas.microsoft.com/office/drawing/2014/main" id="{3288FDFC-5C77-78C9-567E-82ED76887A1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835" y="2399"/>
              <a:ext cx="739" cy="1120"/>
              <a:chOff x="3397" y="494"/>
              <a:chExt cx="739" cy="1120"/>
            </a:xfrm>
          </p:grpSpPr>
          <p:sp>
            <p:nvSpPr>
              <p:cNvPr id="23565" name="Freeform 73">
                <a:extLst>
                  <a:ext uri="{FF2B5EF4-FFF2-40B4-BE49-F238E27FC236}">
                    <a16:creationId xmlns:a16="http://schemas.microsoft.com/office/drawing/2014/main" id="{3EB5187E-9AD0-AD64-59D1-8F40B12D38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16200000" flipH="1">
                <a:off x="3623" y="407"/>
                <a:ext cx="288" cy="739"/>
              </a:xfrm>
              <a:custGeom>
                <a:avLst/>
                <a:gdLst>
                  <a:gd name="T0" fmla="*/ 108 w 108"/>
                  <a:gd name="T1" fmla="*/ 14 h 296"/>
                  <a:gd name="T2" fmla="*/ 108 w 108"/>
                  <a:gd name="T3" fmla="*/ 8 h 296"/>
                  <a:gd name="T4" fmla="*/ 106 w 108"/>
                  <a:gd name="T5" fmla="*/ 6 h 296"/>
                  <a:gd name="T6" fmla="*/ 106 w 108"/>
                  <a:gd name="T7" fmla="*/ 4 h 296"/>
                  <a:gd name="T8" fmla="*/ 102 w 108"/>
                  <a:gd name="T9" fmla="*/ 0 h 296"/>
                  <a:gd name="T10" fmla="*/ 96 w 108"/>
                  <a:gd name="T11" fmla="*/ 0 h 296"/>
                  <a:gd name="T12" fmla="*/ 94 w 108"/>
                  <a:gd name="T13" fmla="*/ 2 h 296"/>
                  <a:gd name="T14" fmla="*/ 92 w 108"/>
                  <a:gd name="T15" fmla="*/ 2 h 296"/>
                  <a:gd name="T16" fmla="*/ 88 w 108"/>
                  <a:gd name="T17" fmla="*/ 6 h 296"/>
                  <a:gd name="T18" fmla="*/ 0 w 108"/>
                  <a:gd name="T19" fmla="*/ 283 h 296"/>
                  <a:gd name="T20" fmla="*/ 0 w 108"/>
                  <a:gd name="T21" fmla="*/ 288 h 296"/>
                  <a:gd name="T22" fmla="*/ 2 w 108"/>
                  <a:gd name="T23" fmla="*/ 290 h 296"/>
                  <a:gd name="T24" fmla="*/ 2 w 108"/>
                  <a:gd name="T25" fmla="*/ 292 h 296"/>
                  <a:gd name="T26" fmla="*/ 6 w 108"/>
                  <a:gd name="T27" fmla="*/ 296 h 296"/>
                  <a:gd name="T28" fmla="*/ 11 w 108"/>
                  <a:gd name="T29" fmla="*/ 296 h 296"/>
                  <a:gd name="T30" fmla="*/ 13 w 108"/>
                  <a:gd name="T31" fmla="*/ 294 h 296"/>
                  <a:gd name="T32" fmla="*/ 15 w 108"/>
                  <a:gd name="T33" fmla="*/ 294 h 296"/>
                  <a:gd name="T34" fmla="*/ 19 w 108"/>
                  <a:gd name="T35" fmla="*/ 290 h 296"/>
                  <a:gd name="T36" fmla="*/ 108 w 108"/>
                  <a:gd name="T37" fmla="*/ 14 h 2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"/>
                  <a:gd name="T58" fmla="*/ 0 h 296"/>
                  <a:gd name="T59" fmla="*/ 108 w 108"/>
                  <a:gd name="T60" fmla="*/ 296 h 2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" h="296">
                    <a:moveTo>
                      <a:pt x="108" y="14"/>
                    </a:moveTo>
                    <a:lnTo>
                      <a:pt x="108" y="8"/>
                    </a:lnTo>
                    <a:lnTo>
                      <a:pt x="106" y="6"/>
                    </a:lnTo>
                    <a:lnTo>
                      <a:pt x="106" y="4"/>
                    </a:lnTo>
                    <a:lnTo>
                      <a:pt x="102" y="0"/>
                    </a:lnTo>
                    <a:lnTo>
                      <a:pt x="96" y="0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8" y="6"/>
                    </a:lnTo>
                    <a:lnTo>
                      <a:pt x="0" y="283"/>
                    </a:lnTo>
                    <a:lnTo>
                      <a:pt x="0" y="288"/>
                    </a:lnTo>
                    <a:lnTo>
                      <a:pt x="2" y="290"/>
                    </a:lnTo>
                    <a:lnTo>
                      <a:pt x="2" y="292"/>
                    </a:lnTo>
                    <a:lnTo>
                      <a:pt x="6" y="296"/>
                    </a:lnTo>
                    <a:lnTo>
                      <a:pt x="11" y="296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9" y="290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6" name="Freeform 74">
                <a:extLst>
                  <a:ext uri="{FF2B5EF4-FFF2-40B4-BE49-F238E27FC236}">
                    <a16:creationId xmlns:a16="http://schemas.microsoft.com/office/drawing/2014/main" id="{89ACF38D-C651-03AD-55E6-B61EB19BFE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18450570" flipH="1">
                <a:off x="3144" y="934"/>
                <a:ext cx="1120" cy="240"/>
              </a:xfrm>
              <a:custGeom>
                <a:avLst/>
                <a:gdLst>
                  <a:gd name="T0" fmla="*/ 8 w 340"/>
                  <a:gd name="T1" fmla="*/ 60 h 79"/>
                  <a:gd name="T2" fmla="*/ 6 w 340"/>
                  <a:gd name="T3" fmla="*/ 60 h 79"/>
                  <a:gd name="T4" fmla="*/ 2 w 340"/>
                  <a:gd name="T5" fmla="*/ 64 h 79"/>
                  <a:gd name="T6" fmla="*/ 0 w 340"/>
                  <a:gd name="T7" fmla="*/ 66 h 79"/>
                  <a:gd name="T8" fmla="*/ 0 w 340"/>
                  <a:gd name="T9" fmla="*/ 73 h 79"/>
                  <a:gd name="T10" fmla="*/ 4 w 340"/>
                  <a:gd name="T11" fmla="*/ 77 h 79"/>
                  <a:gd name="T12" fmla="*/ 6 w 340"/>
                  <a:gd name="T13" fmla="*/ 79 h 79"/>
                  <a:gd name="T14" fmla="*/ 11 w 340"/>
                  <a:gd name="T15" fmla="*/ 79 h 79"/>
                  <a:gd name="T16" fmla="*/ 332 w 340"/>
                  <a:gd name="T17" fmla="*/ 20 h 79"/>
                  <a:gd name="T18" fmla="*/ 334 w 340"/>
                  <a:gd name="T19" fmla="*/ 20 h 79"/>
                  <a:gd name="T20" fmla="*/ 338 w 340"/>
                  <a:gd name="T21" fmla="*/ 16 h 79"/>
                  <a:gd name="T22" fmla="*/ 340 w 340"/>
                  <a:gd name="T23" fmla="*/ 14 h 79"/>
                  <a:gd name="T24" fmla="*/ 340 w 340"/>
                  <a:gd name="T25" fmla="*/ 6 h 79"/>
                  <a:gd name="T26" fmla="*/ 336 w 340"/>
                  <a:gd name="T27" fmla="*/ 2 h 79"/>
                  <a:gd name="T28" fmla="*/ 334 w 340"/>
                  <a:gd name="T29" fmla="*/ 0 h 79"/>
                  <a:gd name="T30" fmla="*/ 328 w 340"/>
                  <a:gd name="T31" fmla="*/ 0 h 79"/>
                  <a:gd name="T32" fmla="*/ 8 w 340"/>
                  <a:gd name="T33" fmla="*/ 6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0"/>
                  <a:gd name="T52" fmla="*/ 0 h 79"/>
                  <a:gd name="T53" fmla="*/ 340 w 340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0" h="79">
                    <a:moveTo>
                      <a:pt x="8" y="60"/>
                    </a:moveTo>
                    <a:lnTo>
                      <a:pt x="6" y="60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77"/>
                    </a:lnTo>
                    <a:lnTo>
                      <a:pt x="6" y="79"/>
                    </a:lnTo>
                    <a:lnTo>
                      <a:pt x="11" y="79"/>
                    </a:lnTo>
                    <a:lnTo>
                      <a:pt x="332" y="20"/>
                    </a:lnTo>
                    <a:lnTo>
                      <a:pt x="334" y="20"/>
                    </a:lnTo>
                    <a:lnTo>
                      <a:pt x="338" y="16"/>
                    </a:lnTo>
                    <a:lnTo>
                      <a:pt x="340" y="14"/>
                    </a:lnTo>
                    <a:lnTo>
                      <a:pt x="340" y="6"/>
                    </a:lnTo>
                    <a:lnTo>
                      <a:pt x="336" y="2"/>
                    </a:lnTo>
                    <a:lnTo>
                      <a:pt x="334" y="0"/>
                    </a:lnTo>
                    <a:lnTo>
                      <a:pt x="328" y="0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561" name="Group 75">
              <a:extLst>
                <a:ext uri="{FF2B5EF4-FFF2-40B4-BE49-F238E27FC236}">
                  <a16:creationId xmlns:a16="http://schemas.microsoft.com/office/drawing/2014/main" id="{D737ABF8-91E7-E2CC-C319-8B0EFFFDCBBA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4867" y="2612"/>
              <a:ext cx="739" cy="1120"/>
              <a:chOff x="3397" y="494"/>
              <a:chExt cx="739" cy="1120"/>
            </a:xfrm>
          </p:grpSpPr>
          <p:sp>
            <p:nvSpPr>
              <p:cNvPr id="23563" name="Freeform 76">
                <a:extLst>
                  <a:ext uri="{FF2B5EF4-FFF2-40B4-BE49-F238E27FC236}">
                    <a16:creationId xmlns:a16="http://schemas.microsoft.com/office/drawing/2014/main" id="{F612E9A3-E861-A698-47CF-88132F8E5D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16200000" flipH="1">
                <a:off x="3623" y="407"/>
                <a:ext cx="288" cy="739"/>
              </a:xfrm>
              <a:custGeom>
                <a:avLst/>
                <a:gdLst>
                  <a:gd name="T0" fmla="*/ 108 w 108"/>
                  <a:gd name="T1" fmla="*/ 14 h 296"/>
                  <a:gd name="T2" fmla="*/ 108 w 108"/>
                  <a:gd name="T3" fmla="*/ 8 h 296"/>
                  <a:gd name="T4" fmla="*/ 106 w 108"/>
                  <a:gd name="T5" fmla="*/ 6 h 296"/>
                  <a:gd name="T6" fmla="*/ 106 w 108"/>
                  <a:gd name="T7" fmla="*/ 4 h 296"/>
                  <a:gd name="T8" fmla="*/ 102 w 108"/>
                  <a:gd name="T9" fmla="*/ 0 h 296"/>
                  <a:gd name="T10" fmla="*/ 96 w 108"/>
                  <a:gd name="T11" fmla="*/ 0 h 296"/>
                  <a:gd name="T12" fmla="*/ 94 w 108"/>
                  <a:gd name="T13" fmla="*/ 2 h 296"/>
                  <a:gd name="T14" fmla="*/ 92 w 108"/>
                  <a:gd name="T15" fmla="*/ 2 h 296"/>
                  <a:gd name="T16" fmla="*/ 88 w 108"/>
                  <a:gd name="T17" fmla="*/ 6 h 296"/>
                  <a:gd name="T18" fmla="*/ 0 w 108"/>
                  <a:gd name="T19" fmla="*/ 283 h 296"/>
                  <a:gd name="T20" fmla="*/ 0 w 108"/>
                  <a:gd name="T21" fmla="*/ 288 h 296"/>
                  <a:gd name="T22" fmla="*/ 2 w 108"/>
                  <a:gd name="T23" fmla="*/ 290 h 296"/>
                  <a:gd name="T24" fmla="*/ 2 w 108"/>
                  <a:gd name="T25" fmla="*/ 292 h 296"/>
                  <a:gd name="T26" fmla="*/ 6 w 108"/>
                  <a:gd name="T27" fmla="*/ 296 h 296"/>
                  <a:gd name="T28" fmla="*/ 11 w 108"/>
                  <a:gd name="T29" fmla="*/ 296 h 296"/>
                  <a:gd name="T30" fmla="*/ 13 w 108"/>
                  <a:gd name="T31" fmla="*/ 294 h 296"/>
                  <a:gd name="T32" fmla="*/ 15 w 108"/>
                  <a:gd name="T33" fmla="*/ 294 h 296"/>
                  <a:gd name="T34" fmla="*/ 19 w 108"/>
                  <a:gd name="T35" fmla="*/ 290 h 296"/>
                  <a:gd name="T36" fmla="*/ 108 w 108"/>
                  <a:gd name="T37" fmla="*/ 14 h 2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"/>
                  <a:gd name="T58" fmla="*/ 0 h 296"/>
                  <a:gd name="T59" fmla="*/ 108 w 108"/>
                  <a:gd name="T60" fmla="*/ 296 h 2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" h="296">
                    <a:moveTo>
                      <a:pt x="108" y="14"/>
                    </a:moveTo>
                    <a:lnTo>
                      <a:pt x="108" y="8"/>
                    </a:lnTo>
                    <a:lnTo>
                      <a:pt x="106" y="6"/>
                    </a:lnTo>
                    <a:lnTo>
                      <a:pt x="106" y="4"/>
                    </a:lnTo>
                    <a:lnTo>
                      <a:pt x="102" y="0"/>
                    </a:lnTo>
                    <a:lnTo>
                      <a:pt x="96" y="0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8" y="6"/>
                    </a:lnTo>
                    <a:lnTo>
                      <a:pt x="0" y="283"/>
                    </a:lnTo>
                    <a:lnTo>
                      <a:pt x="0" y="288"/>
                    </a:lnTo>
                    <a:lnTo>
                      <a:pt x="2" y="290"/>
                    </a:lnTo>
                    <a:lnTo>
                      <a:pt x="2" y="292"/>
                    </a:lnTo>
                    <a:lnTo>
                      <a:pt x="6" y="296"/>
                    </a:lnTo>
                    <a:lnTo>
                      <a:pt x="11" y="296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9" y="290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4" name="Freeform 77">
                <a:extLst>
                  <a:ext uri="{FF2B5EF4-FFF2-40B4-BE49-F238E27FC236}">
                    <a16:creationId xmlns:a16="http://schemas.microsoft.com/office/drawing/2014/main" id="{88F11C95-F0F2-6569-EF4B-B776D7AAEA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18450570" flipH="1">
                <a:off x="3144" y="934"/>
                <a:ext cx="1120" cy="240"/>
              </a:xfrm>
              <a:custGeom>
                <a:avLst/>
                <a:gdLst>
                  <a:gd name="T0" fmla="*/ 8 w 340"/>
                  <a:gd name="T1" fmla="*/ 60 h 79"/>
                  <a:gd name="T2" fmla="*/ 6 w 340"/>
                  <a:gd name="T3" fmla="*/ 60 h 79"/>
                  <a:gd name="T4" fmla="*/ 2 w 340"/>
                  <a:gd name="T5" fmla="*/ 64 h 79"/>
                  <a:gd name="T6" fmla="*/ 0 w 340"/>
                  <a:gd name="T7" fmla="*/ 66 h 79"/>
                  <a:gd name="T8" fmla="*/ 0 w 340"/>
                  <a:gd name="T9" fmla="*/ 73 h 79"/>
                  <a:gd name="T10" fmla="*/ 4 w 340"/>
                  <a:gd name="T11" fmla="*/ 77 h 79"/>
                  <a:gd name="T12" fmla="*/ 6 w 340"/>
                  <a:gd name="T13" fmla="*/ 79 h 79"/>
                  <a:gd name="T14" fmla="*/ 11 w 340"/>
                  <a:gd name="T15" fmla="*/ 79 h 79"/>
                  <a:gd name="T16" fmla="*/ 332 w 340"/>
                  <a:gd name="T17" fmla="*/ 20 h 79"/>
                  <a:gd name="T18" fmla="*/ 334 w 340"/>
                  <a:gd name="T19" fmla="*/ 20 h 79"/>
                  <a:gd name="T20" fmla="*/ 338 w 340"/>
                  <a:gd name="T21" fmla="*/ 16 h 79"/>
                  <a:gd name="T22" fmla="*/ 340 w 340"/>
                  <a:gd name="T23" fmla="*/ 14 h 79"/>
                  <a:gd name="T24" fmla="*/ 340 w 340"/>
                  <a:gd name="T25" fmla="*/ 6 h 79"/>
                  <a:gd name="T26" fmla="*/ 336 w 340"/>
                  <a:gd name="T27" fmla="*/ 2 h 79"/>
                  <a:gd name="T28" fmla="*/ 334 w 340"/>
                  <a:gd name="T29" fmla="*/ 0 h 79"/>
                  <a:gd name="T30" fmla="*/ 328 w 340"/>
                  <a:gd name="T31" fmla="*/ 0 h 79"/>
                  <a:gd name="T32" fmla="*/ 8 w 340"/>
                  <a:gd name="T33" fmla="*/ 6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0"/>
                  <a:gd name="T52" fmla="*/ 0 h 79"/>
                  <a:gd name="T53" fmla="*/ 340 w 340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0" h="79">
                    <a:moveTo>
                      <a:pt x="8" y="60"/>
                    </a:moveTo>
                    <a:lnTo>
                      <a:pt x="6" y="60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77"/>
                    </a:lnTo>
                    <a:lnTo>
                      <a:pt x="6" y="79"/>
                    </a:lnTo>
                    <a:lnTo>
                      <a:pt x="11" y="79"/>
                    </a:lnTo>
                    <a:lnTo>
                      <a:pt x="332" y="20"/>
                    </a:lnTo>
                    <a:lnTo>
                      <a:pt x="334" y="20"/>
                    </a:lnTo>
                    <a:lnTo>
                      <a:pt x="338" y="16"/>
                    </a:lnTo>
                    <a:lnTo>
                      <a:pt x="340" y="14"/>
                    </a:lnTo>
                    <a:lnTo>
                      <a:pt x="340" y="6"/>
                    </a:lnTo>
                    <a:lnTo>
                      <a:pt x="336" y="2"/>
                    </a:lnTo>
                    <a:lnTo>
                      <a:pt x="334" y="0"/>
                    </a:lnTo>
                    <a:lnTo>
                      <a:pt x="328" y="0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562" name="Rectangle 78">
              <a:extLst>
                <a:ext uri="{FF2B5EF4-FFF2-40B4-BE49-F238E27FC236}">
                  <a16:creationId xmlns:a16="http://schemas.microsoft.com/office/drawing/2014/main" id="{D0140FDA-636B-C334-A8E5-AC1DA18B5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3300"/>
              <a:ext cx="1236" cy="56"/>
            </a:xfrm>
            <a:prstGeom prst="rect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85" name="Text Box 182">
            <a:extLst>
              <a:ext uri="{FF2B5EF4-FFF2-40B4-BE49-F238E27FC236}">
                <a16:creationId xmlns:a16="http://schemas.microsoft.com/office/drawing/2014/main" id="{991A81E8-4CF4-4F27-4F6B-F0741611C682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7480300" y="31823"/>
            <a:ext cx="1663700" cy="519113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גלוקוז  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586" name="Text Box 183">
            <a:extLst>
              <a:ext uri="{FF2B5EF4-FFF2-40B4-BE49-F238E27FC236}">
                <a16:creationId xmlns:a16="http://schemas.microsoft.com/office/drawing/2014/main" id="{6D36C756-EB5A-37A7-B4BE-E0D6255E49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457200"/>
            <a:ext cx="1778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spcBef>
                <a:spcPct val="50000"/>
              </a:spcBef>
            </a:pPr>
            <a:r>
              <a:rPr lang="en-US" altLang="en-US" sz="2800" dirty="0">
                <a:solidFill>
                  <a:srgbClr val="990099"/>
                </a:solidFill>
                <a:cs typeface="Times New Roman" panose="02020603050405020304" pitchFamily="18" charset="0"/>
              </a:rPr>
              <a:t>C</a:t>
            </a:r>
            <a:r>
              <a:rPr lang="en-US" altLang="en-US" sz="2800" baseline="-25000" dirty="0">
                <a:solidFill>
                  <a:srgbClr val="990099"/>
                </a:solidFill>
                <a:cs typeface="Times New Roman" panose="02020603050405020304" pitchFamily="18" charset="0"/>
              </a:rPr>
              <a:t>6</a:t>
            </a:r>
            <a:r>
              <a:rPr lang="en-US" altLang="en-US" sz="2800" dirty="0">
                <a:solidFill>
                  <a:srgbClr val="990099"/>
                </a:solidFill>
                <a:cs typeface="Times New Roman" panose="02020603050405020304" pitchFamily="18" charset="0"/>
              </a:rPr>
              <a:t>H</a:t>
            </a:r>
            <a:r>
              <a:rPr lang="en-US" altLang="en-US" sz="2800" baseline="-25000" dirty="0">
                <a:solidFill>
                  <a:srgbClr val="990099"/>
                </a:solidFill>
                <a:cs typeface="Times New Roman" panose="02020603050405020304" pitchFamily="18" charset="0"/>
              </a:rPr>
              <a:t>12</a:t>
            </a:r>
            <a:r>
              <a:rPr lang="en-US" altLang="en-US" sz="2800" dirty="0">
                <a:solidFill>
                  <a:srgbClr val="990099"/>
                </a:solidFill>
                <a:cs typeface="Times New Roman" panose="02020603050405020304" pitchFamily="18" charset="0"/>
              </a:rPr>
              <a:t>O</a:t>
            </a:r>
            <a:r>
              <a:rPr lang="en-US" altLang="en-US" sz="2800" baseline="-25000" dirty="0">
                <a:solidFill>
                  <a:srgbClr val="990099"/>
                </a:solidFill>
                <a:cs typeface="Times New Roman" panose="02020603050405020304" pitchFamily="18" charset="0"/>
              </a:rPr>
              <a:t>6</a:t>
            </a:r>
            <a:endParaRPr lang="en-US" altLang="en-US" sz="2800" dirty="0">
              <a:solidFill>
                <a:srgbClr val="990099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E0BCBDE4-D577-CE2A-5C1E-66342D35C8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48038" y="161925"/>
            <a:ext cx="5516562" cy="2838450"/>
            <a:chOff x="1147" y="3078"/>
            <a:chExt cx="1544" cy="794"/>
          </a:xfrm>
        </p:grpSpPr>
        <p:grpSp>
          <p:nvGrpSpPr>
            <p:cNvPr id="24642" name="Group 3">
              <a:extLst>
                <a:ext uri="{FF2B5EF4-FFF2-40B4-BE49-F238E27FC236}">
                  <a16:creationId xmlns:a16="http://schemas.microsoft.com/office/drawing/2014/main" id="{29C5D01D-28FD-BAD6-0545-291B3CAEE1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3637981">
              <a:off x="1171" y="3514"/>
              <a:ext cx="50" cy="98"/>
              <a:chOff x="4975" y="1742"/>
              <a:chExt cx="63" cy="123"/>
            </a:xfrm>
          </p:grpSpPr>
          <p:sp>
            <p:nvSpPr>
              <p:cNvPr id="24704" name="Line 4">
                <a:extLst>
                  <a:ext uri="{FF2B5EF4-FFF2-40B4-BE49-F238E27FC236}">
                    <a16:creationId xmlns:a16="http://schemas.microsoft.com/office/drawing/2014/main" id="{A5BD66FD-325C-8B7B-3195-5B39DE0990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5" name="Oval 5">
                <a:extLst>
                  <a:ext uri="{FF2B5EF4-FFF2-40B4-BE49-F238E27FC236}">
                    <a16:creationId xmlns:a16="http://schemas.microsoft.com/office/drawing/2014/main" id="{F2079A18-02EC-4C44-F840-C5F714BA37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sp>
          <p:nvSpPr>
            <p:cNvPr id="24643" name="Oval 6">
              <a:extLst>
                <a:ext uri="{FF2B5EF4-FFF2-40B4-BE49-F238E27FC236}">
                  <a16:creationId xmlns:a16="http://schemas.microsoft.com/office/drawing/2014/main" id="{F4885E7D-BECD-265D-063F-11C1C918B8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8" y="3471"/>
              <a:ext cx="84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24644" name="Group 7">
              <a:extLst>
                <a:ext uri="{FF2B5EF4-FFF2-40B4-BE49-F238E27FC236}">
                  <a16:creationId xmlns:a16="http://schemas.microsoft.com/office/drawing/2014/main" id="{CF9E325B-BB0E-AFBD-3BCB-18B0142B3E0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783895">
              <a:off x="1342" y="3655"/>
              <a:ext cx="60" cy="124"/>
              <a:chOff x="4975" y="1742"/>
              <a:chExt cx="63" cy="123"/>
            </a:xfrm>
          </p:grpSpPr>
          <p:sp>
            <p:nvSpPr>
              <p:cNvPr id="24702" name="Line 8">
                <a:extLst>
                  <a:ext uri="{FF2B5EF4-FFF2-40B4-BE49-F238E27FC236}">
                    <a16:creationId xmlns:a16="http://schemas.microsoft.com/office/drawing/2014/main" id="{98B4D02F-AF6B-CF76-53A4-E7636358C6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3" name="Oval 9">
                <a:extLst>
                  <a:ext uri="{FF2B5EF4-FFF2-40B4-BE49-F238E27FC236}">
                    <a16:creationId xmlns:a16="http://schemas.microsoft.com/office/drawing/2014/main" id="{49D30981-3A37-E277-AE38-256BFB653B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24645" name="Group 10">
              <a:extLst>
                <a:ext uri="{FF2B5EF4-FFF2-40B4-BE49-F238E27FC236}">
                  <a16:creationId xmlns:a16="http://schemas.microsoft.com/office/drawing/2014/main" id="{A92D8E9F-C3AC-49E7-AE57-A46A6A5E72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54" y="3078"/>
              <a:ext cx="124" cy="216"/>
              <a:chOff x="3891" y="2793"/>
              <a:chExt cx="155" cy="270"/>
            </a:xfrm>
          </p:grpSpPr>
          <p:sp>
            <p:nvSpPr>
              <p:cNvPr id="24700" name="Line 11">
                <a:extLst>
                  <a:ext uri="{FF2B5EF4-FFF2-40B4-BE49-F238E27FC236}">
                    <a16:creationId xmlns:a16="http://schemas.microsoft.com/office/drawing/2014/main" id="{ED26340C-E9D3-13F8-764D-6DA84F0B02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1" name="Oval 12">
                <a:extLst>
                  <a:ext uri="{FF2B5EF4-FFF2-40B4-BE49-F238E27FC236}">
                    <a16:creationId xmlns:a16="http://schemas.microsoft.com/office/drawing/2014/main" id="{9B64915B-44E5-8E4F-D3B1-C17E92ED4F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24646" name="Group 13">
              <a:extLst>
                <a:ext uri="{FF2B5EF4-FFF2-40B4-BE49-F238E27FC236}">
                  <a16:creationId xmlns:a16="http://schemas.microsoft.com/office/drawing/2014/main" id="{51D33B7E-EB94-C613-6F1A-3497A174EC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7878118" flipH="1">
              <a:off x="1792" y="3126"/>
              <a:ext cx="51" cy="99"/>
              <a:chOff x="4975" y="1742"/>
              <a:chExt cx="63" cy="123"/>
            </a:xfrm>
          </p:grpSpPr>
          <p:sp>
            <p:nvSpPr>
              <p:cNvPr id="24698" name="Line 14">
                <a:extLst>
                  <a:ext uri="{FF2B5EF4-FFF2-40B4-BE49-F238E27FC236}">
                    <a16:creationId xmlns:a16="http://schemas.microsoft.com/office/drawing/2014/main" id="{9D75AB07-AFD4-1559-F8D8-36C10FC561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9" name="Oval 15">
                <a:extLst>
                  <a:ext uri="{FF2B5EF4-FFF2-40B4-BE49-F238E27FC236}">
                    <a16:creationId xmlns:a16="http://schemas.microsoft.com/office/drawing/2014/main" id="{349D9077-B3F3-1629-F8F9-4601301FD3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24647" name="Group 16">
              <a:extLst>
                <a:ext uri="{FF2B5EF4-FFF2-40B4-BE49-F238E27FC236}">
                  <a16:creationId xmlns:a16="http://schemas.microsoft.com/office/drawing/2014/main" id="{79A9BB2E-996E-91E7-955A-B6DA548BA2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03" y="3292"/>
              <a:ext cx="1306" cy="580"/>
              <a:chOff x="1303" y="3292"/>
              <a:chExt cx="1306" cy="580"/>
            </a:xfrm>
          </p:grpSpPr>
          <p:grpSp>
            <p:nvGrpSpPr>
              <p:cNvPr id="24651" name="Group 17">
                <a:extLst>
                  <a:ext uri="{FF2B5EF4-FFF2-40B4-BE49-F238E27FC236}">
                    <a16:creationId xmlns:a16="http://schemas.microsoft.com/office/drawing/2014/main" id="{F334CCFF-EDB5-F679-25C3-72E5277985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98" y="3427"/>
                <a:ext cx="848" cy="302"/>
                <a:chOff x="3789" y="2387"/>
                <a:chExt cx="1060" cy="378"/>
              </a:xfrm>
            </p:grpSpPr>
            <p:sp>
              <p:nvSpPr>
                <p:cNvPr id="24692" name="Line 18">
                  <a:extLst>
                    <a:ext uri="{FF2B5EF4-FFF2-40B4-BE49-F238E27FC236}">
                      <a16:creationId xmlns:a16="http://schemas.microsoft.com/office/drawing/2014/main" id="{36784607-822C-A41C-DA73-03924499C1C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789" y="2387"/>
                  <a:ext cx="402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3" name="Line 19">
                  <a:extLst>
                    <a:ext uri="{FF2B5EF4-FFF2-40B4-BE49-F238E27FC236}">
                      <a16:creationId xmlns:a16="http://schemas.microsoft.com/office/drawing/2014/main" id="{BB2B4F51-9B3E-AC01-63FB-FCBC0E3CDE9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642"/>
                  <a:ext cx="402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4" name="Line 20">
                  <a:extLst>
                    <a:ext uri="{FF2B5EF4-FFF2-40B4-BE49-F238E27FC236}">
                      <a16:creationId xmlns:a16="http://schemas.microsoft.com/office/drawing/2014/main" id="{FDECC5D5-F580-E8D1-4858-FFA4886CB12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99" y="2390"/>
                  <a:ext cx="402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5" name="Line 21">
                  <a:extLst>
                    <a:ext uri="{FF2B5EF4-FFF2-40B4-BE49-F238E27FC236}">
                      <a16:creationId xmlns:a16="http://schemas.microsoft.com/office/drawing/2014/main" id="{CAC2E838-3498-9DAB-199B-8EBB30C0A62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0" y="2637"/>
                  <a:ext cx="433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6" name="Line 22">
                  <a:extLst>
                    <a:ext uri="{FF2B5EF4-FFF2-40B4-BE49-F238E27FC236}">
                      <a16:creationId xmlns:a16="http://schemas.microsoft.com/office/drawing/2014/main" id="{7C67CD62-B1F1-C8A9-BD39-47BA4DDD500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796" y="2395"/>
                  <a:ext cx="220" cy="34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7" name="Line 23">
                  <a:extLst>
                    <a:ext uri="{FF2B5EF4-FFF2-40B4-BE49-F238E27FC236}">
                      <a16:creationId xmlns:a16="http://schemas.microsoft.com/office/drawing/2014/main" id="{11F2264E-D8B9-B855-D04D-3161E893F38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606" y="2394"/>
                  <a:ext cx="243" cy="37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652" name="Line 24">
                <a:extLst>
                  <a:ext uri="{FF2B5EF4-FFF2-40B4-BE49-F238E27FC236}">
                    <a16:creationId xmlns:a16="http://schemas.microsoft.com/office/drawing/2014/main" id="{C728FCCE-9CC8-D76E-4B42-9CE4020786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53" y="3657"/>
                <a:ext cx="194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3" name="Line 25">
                <a:extLst>
                  <a:ext uri="{FF2B5EF4-FFF2-40B4-BE49-F238E27FC236}">
                    <a16:creationId xmlns:a16="http://schemas.microsoft.com/office/drawing/2014/main" id="{B7705F1C-31E2-DE89-17BB-C3A90DAFDE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303" y="3425"/>
                <a:ext cx="194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4" name="Line 26">
                <a:extLst>
                  <a:ext uri="{FF2B5EF4-FFF2-40B4-BE49-F238E27FC236}">
                    <a16:creationId xmlns:a16="http://schemas.microsoft.com/office/drawing/2014/main" id="{F184B1B7-C383-0312-4154-D5EE6715E5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020" y="3633"/>
                <a:ext cx="109" cy="14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5" name="Line 27">
                <a:extLst>
                  <a:ext uri="{FF2B5EF4-FFF2-40B4-BE49-F238E27FC236}">
                    <a16:creationId xmlns:a16="http://schemas.microsoft.com/office/drawing/2014/main" id="{CE85A90D-AD07-80C9-4E4F-EFDA3DA558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98" y="3718"/>
                <a:ext cx="188" cy="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6" name="Oval 28">
                <a:extLst>
                  <a:ext uri="{FF2B5EF4-FFF2-40B4-BE49-F238E27FC236}">
                    <a16:creationId xmlns:a16="http://schemas.microsoft.com/office/drawing/2014/main" id="{CD602909-D20A-3A47-6D6C-1CFB9618B5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86" y="3385"/>
                <a:ext cx="85" cy="84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24657" name="Oval 29">
                <a:extLst>
                  <a:ext uri="{FF2B5EF4-FFF2-40B4-BE49-F238E27FC236}">
                    <a16:creationId xmlns:a16="http://schemas.microsoft.com/office/drawing/2014/main" id="{8E4B01CD-AE70-FC87-1BD6-3A5921E093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91" y="3668"/>
                <a:ext cx="84" cy="8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24658" name="Oval 30">
                <a:extLst>
                  <a:ext uri="{FF2B5EF4-FFF2-40B4-BE49-F238E27FC236}">
                    <a16:creationId xmlns:a16="http://schemas.microsoft.com/office/drawing/2014/main" id="{D785A743-D176-D3FE-2142-28D1B7BD5C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85" y="3593"/>
                <a:ext cx="85" cy="8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24659" name="Oval 31">
                <a:extLst>
                  <a:ext uri="{FF2B5EF4-FFF2-40B4-BE49-F238E27FC236}">
                    <a16:creationId xmlns:a16="http://schemas.microsoft.com/office/drawing/2014/main" id="{CFC61BA3-D54B-1EE8-9675-A84FDC71EC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20" y="3676"/>
                <a:ext cx="84" cy="8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24660" name="Oval 32">
                <a:extLst>
                  <a:ext uri="{FF2B5EF4-FFF2-40B4-BE49-F238E27FC236}">
                    <a16:creationId xmlns:a16="http://schemas.microsoft.com/office/drawing/2014/main" id="{C6A25FDC-D979-F1C8-6EAF-4A70680A7F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59" y="3463"/>
                <a:ext cx="85" cy="8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24661" name="Oval 33">
                <a:extLst>
                  <a:ext uri="{FF2B5EF4-FFF2-40B4-BE49-F238E27FC236}">
                    <a16:creationId xmlns:a16="http://schemas.microsoft.com/office/drawing/2014/main" id="{282EA874-9B9F-1022-A9D3-9036EA7229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62" y="3385"/>
                <a:ext cx="85" cy="8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24662" name="Oval 34">
                <a:extLst>
                  <a:ext uri="{FF2B5EF4-FFF2-40B4-BE49-F238E27FC236}">
                    <a16:creationId xmlns:a16="http://schemas.microsoft.com/office/drawing/2014/main" id="{0FE17D97-6392-BDF7-AE99-4D036587A7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524" y="3604"/>
                <a:ext cx="85" cy="85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24663" name="Oval 35">
                <a:extLst>
                  <a:ext uri="{FF2B5EF4-FFF2-40B4-BE49-F238E27FC236}">
                    <a16:creationId xmlns:a16="http://schemas.microsoft.com/office/drawing/2014/main" id="{3563768F-5E84-8142-E8BE-82B673F212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0" y="3677"/>
                <a:ext cx="85" cy="85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24664" name="Oval 36">
                <a:extLst>
                  <a:ext uri="{FF2B5EF4-FFF2-40B4-BE49-F238E27FC236}">
                    <a16:creationId xmlns:a16="http://schemas.microsoft.com/office/drawing/2014/main" id="{3E21DAC9-EEA2-D018-2AAB-FFFF848486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05" y="3748"/>
                <a:ext cx="85" cy="84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24665" name="Group 37">
                <a:extLst>
                  <a:ext uri="{FF2B5EF4-FFF2-40B4-BE49-F238E27FC236}">
                    <a16:creationId xmlns:a16="http://schemas.microsoft.com/office/drawing/2014/main" id="{8A9D3950-6228-C6B7-E1CD-BA34E802500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10" y="3751"/>
                <a:ext cx="50" cy="98"/>
                <a:chOff x="4975" y="1742"/>
                <a:chExt cx="63" cy="123"/>
              </a:xfrm>
            </p:grpSpPr>
            <p:sp>
              <p:nvSpPr>
                <p:cNvPr id="24690" name="Line 38">
                  <a:extLst>
                    <a:ext uri="{FF2B5EF4-FFF2-40B4-BE49-F238E27FC236}">
                      <a16:creationId xmlns:a16="http://schemas.microsoft.com/office/drawing/2014/main" id="{3D1F9F31-4B37-29F8-26F1-3C06084AB8F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1" name="Oval 39">
                  <a:extLst>
                    <a:ext uri="{FF2B5EF4-FFF2-40B4-BE49-F238E27FC236}">
                      <a16:creationId xmlns:a16="http://schemas.microsoft.com/office/drawing/2014/main" id="{301135DD-46CD-9089-3971-E58AC856442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24666" name="Group 40">
                <a:extLst>
                  <a:ext uri="{FF2B5EF4-FFF2-40B4-BE49-F238E27FC236}">
                    <a16:creationId xmlns:a16="http://schemas.microsoft.com/office/drawing/2014/main" id="{E5607E43-699E-9377-38FD-983648940FE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1604" y="3292"/>
                <a:ext cx="216" cy="227"/>
                <a:chOff x="2220" y="2641"/>
                <a:chExt cx="269" cy="284"/>
              </a:xfrm>
            </p:grpSpPr>
            <p:sp>
              <p:nvSpPr>
                <p:cNvPr id="24688" name="Line 41">
                  <a:extLst>
                    <a:ext uri="{FF2B5EF4-FFF2-40B4-BE49-F238E27FC236}">
                      <a16:creationId xmlns:a16="http://schemas.microsoft.com/office/drawing/2014/main" id="{2229F993-4E79-184E-B275-9EEECF257C4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62" y="2641"/>
                  <a:ext cx="227" cy="23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9" name="Oval 42">
                  <a:extLst>
                    <a:ext uri="{FF2B5EF4-FFF2-40B4-BE49-F238E27FC236}">
                      <a16:creationId xmlns:a16="http://schemas.microsoft.com/office/drawing/2014/main" id="{147114A0-F15E-2E14-0438-5C38C2DD633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220" y="2819"/>
                  <a:ext cx="106" cy="10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24667" name="Group 43">
                <a:extLst>
                  <a:ext uri="{FF2B5EF4-FFF2-40B4-BE49-F238E27FC236}">
                    <a16:creationId xmlns:a16="http://schemas.microsoft.com/office/drawing/2014/main" id="{8F53D893-233B-E9E1-FB73-B2BA72CF72A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637981">
                <a:off x="2065" y="3797"/>
                <a:ext cx="51" cy="99"/>
                <a:chOff x="4975" y="1742"/>
                <a:chExt cx="63" cy="123"/>
              </a:xfrm>
            </p:grpSpPr>
            <p:sp>
              <p:nvSpPr>
                <p:cNvPr id="24686" name="Line 44">
                  <a:extLst>
                    <a:ext uri="{FF2B5EF4-FFF2-40B4-BE49-F238E27FC236}">
                      <a16:creationId xmlns:a16="http://schemas.microsoft.com/office/drawing/2014/main" id="{5009FA6B-EB11-ABEE-861E-747A8A29D77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7" name="Oval 45">
                  <a:extLst>
                    <a:ext uri="{FF2B5EF4-FFF2-40B4-BE49-F238E27FC236}">
                      <a16:creationId xmlns:a16="http://schemas.microsoft.com/office/drawing/2014/main" id="{460AC4AE-3497-BABF-71AA-998CA4FF38A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24668" name="Group 46">
                <a:extLst>
                  <a:ext uri="{FF2B5EF4-FFF2-40B4-BE49-F238E27FC236}">
                    <a16:creationId xmlns:a16="http://schemas.microsoft.com/office/drawing/2014/main" id="{52817DCA-8736-354B-9F17-743C2A01C65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43" y="3756"/>
                <a:ext cx="50" cy="98"/>
                <a:chOff x="4975" y="1742"/>
                <a:chExt cx="63" cy="123"/>
              </a:xfrm>
            </p:grpSpPr>
            <p:sp>
              <p:nvSpPr>
                <p:cNvPr id="24684" name="Line 47">
                  <a:extLst>
                    <a:ext uri="{FF2B5EF4-FFF2-40B4-BE49-F238E27FC236}">
                      <a16:creationId xmlns:a16="http://schemas.microsoft.com/office/drawing/2014/main" id="{C6B7DB66-1F22-7FA5-CCE8-B450F968BF0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5" name="Oval 48">
                  <a:extLst>
                    <a:ext uri="{FF2B5EF4-FFF2-40B4-BE49-F238E27FC236}">
                      <a16:creationId xmlns:a16="http://schemas.microsoft.com/office/drawing/2014/main" id="{90C1B53D-1E0C-3B71-F6C2-B3B32ACB01C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24669" name="Group 49">
                <a:extLst>
                  <a:ext uri="{FF2B5EF4-FFF2-40B4-BE49-F238E27FC236}">
                    <a16:creationId xmlns:a16="http://schemas.microsoft.com/office/drawing/2014/main" id="{BFF8B2E3-6B98-E56C-4237-0DC9F4FA1F2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2003" y="3516"/>
                <a:ext cx="50" cy="98"/>
                <a:chOff x="4975" y="1742"/>
                <a:chExt cx="63" cy="123"/>
              </a:xfrm>
            </p:grpSpPr>
            <p:sp>
              <p:nvSpPr>
                <p:cNvPr id="24682" name="Line 50">
                  <a:extLst>
                    <a:ext uri="{FF2B5EF4-FFF2-40B4-BE49-F238E27FC236}">
                      <a16:creationId xmlns:a16="http://schemas.microsoft.com/office/drawing/2014/main" id="{564DF219-D8D2-F63F-4150-D44F9D53B7A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3" name="Oval 51">
                  <a:extLst>
                    <a:ext uri="{FF2B5EF4-FFF2-40B4-BE49-F238E27FC236}">
                      <a16:creationId xmlns:a16="http://schemas.microsoft.com/office/drawing/2014/main" id="{2E4C7F8D-AEDE-1CA9-B749-110E5EE4AE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24670" name="Group 52">
                <a:extLst>
                  <a:ext uri="{FF2B5EF4-FFF2-40B4-BE49-F238E27FC236}">
                    <a16:creationId xmlns:a16="http://schemas.microsoft.com/office/drawing/2014/main" id="{247A6443-326F-28FA-0FC4-F89ED7A87A3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45573">
                <a:off x="1610" y="3342"/>
                <a:ext cx="50" cy="99"/>
                <a:chOff x="4975" y="1742"/>
                <a:chExt cx="63" cy="123"/>
              </a:xfrm>
            </p:grpSpPr>
            <p:sp>
              <p:nvSpPr>
                <p:cNvPr id="24680" name="Line 53">
                  <a:extLst>
                    <a:ext uri="{FF2B5EF4-FFF2-40B4-BE49-F238E27FC236}">
                      <a16:creationId xmlns:a16="http://schemas.microsoft.com/office/drawing/2014/main" id="{AD4362B9-9F19-E46F-908B-3B915F48555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1" name="Oval 54">
                  <a:extLst>
                    <a:ext uri="{FF2B5EF4-FFF2-40B4-BE49-F238E27FC236}">
                      <a16:creationId xmlns:a16="http://schemas.microsoft.com/office/drawing/2014/main" id="{F834668D-E550-695E-25C2-0061C2941CC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24671" name="Group 55">
                <a:extLst>
                  <a:ext uri="{FF2B5EF4-FFF2-40B4-BE49-F238E27FC236}">
                    <a16:creationId xmlns:a16="http://schemas.microsoft.com/office/drawing/2014/main" id="{9D708D84-332B-C266-AF0D-05CF465D0CC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1470" y="3295"/>
                <a:ext cx="50" cy="98"/>
                <a:chOff x="4975" y="1742"/>
                <a:chExt cx="63" cy="123"/>
              </a:xfrm>
            </p:grpSpPr>
            <p:sp>
              <p:nvSpPr>
                <p:cNvPr id="24678" name="Line 56">
                  <a:extLst>
                    <a:ext uri="{FF2B5EF4-FFF2-40B4-BE49-F238E27FC236}">
                      <a16:creationId xmlns:a16="http://schemas.microsoft.com/office/drawing/2014/main" id="{FBE36744-8387-311D-CD7C-17549FF4286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9" name="Oval 57">
                  <a:extLst>
                    <a:ext uri="{FF2B5EF4-FFF2-40B4-BE49-F238E27FC236}">
                      <a16:creationId xmlns:a16="http://schemas.microsoft.com/office/drawing/2014/main" id="{6226C811-68F2-3B50-9D59-C6F461730CA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24672" name="Group 58">
                <a:extLst>
                  <a:ext uri="{FF2B5EF4-FFF2-40B4-BE49-F238E27FC236}">
                    <a16:creationId xmlns:a16="http://schemas.microsoft.com/office/drawing/2014/main" id="{4F31739F-0C32-1729-F82F-8184E041CFB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368821" flipH="1">
                <a:off x="1696" y="3289"/>
                <a:ext cx="51" cy="99"/>
                <a:chOff x="4975" y="1742"/>
                <a:chExt cx="63" cy="123"/>
              </a:xfrm>
            </p:grpSpPr>
            <p:sp>
              <p:nvSpPr>
                <p:cNvPr id="24676" name="Line 59">
                  <a:extLst>
                    <a:ext uri="{FF2B5EF4-FFF2-40B4-BE49-F238E27FC236}">
                      <a16:creationId xmlns:a16="http://schemas.microsoft.com/office/drawing/2014/main" id="{B0F137BC-A4E8-4E94-4A0B-A24C57E50E4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7" name="Oval 60">
                  <a:extLst>
                    <a:ext uri="{FF2B5EF4-FFF2-40B4-BE49-F238E27FC236}">
                      <a16:creationId xmlns:a16="http://schemas.microsoft.com/office/drawing/2014/main" id="{E7D47062-AB66-CEB7-5EF6-91027278D80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24673" name="Group 61">
                <a:extLst>
                  <a:ext uri="{FF2B5EF4-FFF2-40B4-BE49-F238E27FC236}">
                    <a16:creationId xmlns:a16="http://schemas.microsoft.com/office/drawing/2014/main" id="{7DD6A547-BEE0-79E6-F6D3-C6845D0C67E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72" y="3530"/>
                <a:ext cx="51" cy="98"/>
                <a:chOff x="4975" y="1742"/>
                <a:chExt cx="63" cy="123"/>
              </a:xfrm>
            </p:grpSpPr>
            <p:sp>
              <p:nvSpPr>
                <p:cNvPr id="24674" name="Line 62">
                  <a:extLst>
                    <a:ext uri="{FF2B5EF4-FFF2-40B4-BE49-F238E27FC236}">
                      <a16:creationId xmlns:a16="http://schemas.microsoft.com/office/drawing/2014/main" id="{1B3D4AC8-5C94-234C-849E-6C615165116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5" name="Oval 63">
                  <a:extLst>
                    <a:ext uri="{FF2B5EF4-FFF2-40B4-BE49-F238E27FC236}">
                      <a16:creationId xmlns:a16="http://schemas.microsoft.com/office/drawing/2014/main" id="{FC38B1AF-E9BC-00C9-44ED-8CE0F4CAB78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24648" name="Group 64">
              <a:extLst>
                <a:ext uri="{FF2B5EF4-FFF2-40B4-BE49-F238E27FC236}">
                  <a16:creationId xmlns:a16="http://schemas.microsoft.com/office/drawing/2014/main" id="{D1D9BF99-44A5-40AB-D929-8F52F4C2D1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7878118" flipH="1">
              <a:off x="2616" y="3638"/>
              <a:ext cx="51" cy="99"/>
              <a:chOff x="4975" y="1742"/>
              <a:chExt cx="63" cy="123"/>
            </a:xfrm>
          </p:grpSpPr>
          <p:sp>
            <p:nvSpPr>
              <p:cNvPr id="24649" name="Line 65">
                <a:extLst>
                  <a:ext uri="{FF2B5EF4-FFF2-40B4-BE49-F238E27FC236}">
                    <a16:creationId xmlns:a16="http://schemas.microsoft.com/office/drawing/2014/main" id="{F87FA2C4-4C44-7088-58A7-0A71A8175E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0" name="Oval 66">
                <a:extLst>
                  <a:ext uri="{FF2B5EF4-FFF2-40B4-BE49-F238E27FC236}">
                    <a16:creationId xmlns:a16="http://schemas.microsoft.com/office/drawing/2014/main" id="{1D8B1CFF-BB21-7055-EEEC-A22B6F361C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</p:grpSp>
      <p:grpSp>
        <p:nvGrpSpPr>
          <p:cNvPr id="19" name="Group 163">
            <a:extLst>
              <a:ext uri="{FF2B5EF4-FFF2-40B4-BE49-F238E27FC236}">
                <a16:creationId xmlns:a16="http://schemas.microsoft.com/office/drawing/2014/main" id="{CCB18291-4D23-AD3B-23EB-934BFFD7E4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49263" y="3403600"/>
            <a:ext cx="3760787" cy="3074988"/>
            <a:chOff x="1539" y="2120"/>
            <a:chExt cx="2369" cy="1937"/>
          </a:xfrm>
        </p:grpSpPr>
        <p:grpSp>
          <p:nvGrpSpPr>
            <p:cNvPr id="24599" name="Group 160">
              <a:extLst>
                <a:ext uri="{FF2B5EF4-FFF2-40B4-BE49-F238E27FC236}">
                  <a16:creationId xmlns:a16="http://schemas.microsoft.com/office/drawing/2014/main" id="{F363C3CC-14B9-C7D9-0CD7-D01D33168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0" y="2531"/>
              <a:ext cx="1851" cy="1526"/>
              <a:chOff x="3504" y="1867"/>
              <a:chExt cx="1851" cy="1526"/>
            </a:xfrm>
          </p:grpSpPr>
          <p:grpSp>
            <p:nvGrpSpPr>
              <p:cNvPr id="24601" name="Group 159">
                <a:extLst>
                  <a:ext uri="{FF2B5EF4-FFF2-40B4-BE49-F238E27FC236}">
                    <a16:creationId xmlns:a16="http://schemas.microsoft.com/office/drawing/2014/main" id="{93063718-BE1B-A37D-1F17-74B61D117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89" y="2707"/>
                <a:ext cx="225" cy="192"/>
                <a:chOff x="3085" y="2795"/>
                <a:chExt cx="225" cy="192"/>
              </a:xfrm>
            </p:grpSpPr>
            <p:sp>
              <p:nvSpPr>
                <p:cNvPr id="24640" name="Rectangle 76">
                  <a:extLst>
                    <a:ext uri="{FF2B5EF4-FFF2-40B4-BE49-F238E27FC236}">
                      <a16:creationId xmlns:a16="http://schemas.microsoft.com/office/drawing/2014/main" id="{5E5A3D4E-14BD-2AA2-69D1-0855C3E0F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5" y="2795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24641" name="Rectangle 77">
                  <a:extLst>
                    <a:ext uri="{FF2B5EF4-FFF2-40B4-BE49-F238E27FC236}">
                      <a16:creationId xmlns:a16="http://schemas.microsoft.com/office/drawing/2014/main" id="{AB0A50B6-5CAF-FB0E-F5A7-3B6E32985B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4" y="2795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sp>
            <p:nvSpPr>
              <p:cNvPr id="24602" name="Rectangle 78">
                <a:extLst>
                  <a:ext uri="{FF2B5EF4-FFF2-40B4-BE49-F238E27FC236}">
                    <a16:creationId xmlns:a16="http://schemas.microsoft.com/office/drawing/2014/main" id="{C438D8B5-5C22-F529-285C-1E9F0C338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" y="2767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grpSp>
            <p:nvGrpSpPr>
              <p:cNvPr id="24603" name="Group 79">
                <a:extLst>
                  <a:ext uri="{FF2B5EF4-FFF2-40B4-BE49-F238E27FC236}">
                    <a16:creationId xmlns:a16="http://schemas.microsoft.com/office/drawing/2014/main" id="{1478D291-93C6-4562-8E66-34E0A8B860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04" y="2817"/>
                <a:ext cx="226" cy="192"/>
                <a:chOff x="688" y="1238"/>
                <a:chExt cx="226" cy="192"/>
              </a:xfrm>
            </p:grpSpPr>
            <p:sp>
              <p:nvSpPr>
                <p:cNvPr id="24638" name="Rectangle 80">
                  <a:extLst>
                    <a:ext uri="{FF2B5EF4-FFF2-40B4-BE49-F238E27FC236}">
                      <a16:creationId xmlns:a16="http://schemas.microsoft.com/office/drawing/2014/main" id="{7DEE1D15-EF10-6CA6-C7BB-F9BF9741B3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8" y="1238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24639" name="Rectangle 81">
                  <a:extLst>
                    <a:ext uri="{FF2B5EF4-FFF2-40B4-BE49-F238E27FC236}">
                      <a16:creationId xmlns:a16="http://schemas.microsoft.com/office/drawing/2014/main" id="{04B595D8-8B1E-6904-31E0-1A77C6F4BB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" y="1238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</p:grpSp>
          <p:sp>
            <p:nvSpPr>
              <p:cNvPr id="24604" name="Rectangle 85">
                <a:extLst>
                  <a:ext uri="{FF2B5EF4-FFF2-40B4-BE49-F238E27FC236}">
                    <a16:creationId xmlns:a16="http://schemas.microsoft.com/office/drawing/2014/main" id="{5DB690E4-8420-D398-BBF8-17629E7D4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2179"/>
                <a:ext cx="124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latin typeface="Arial" panose="020B0604020202020204" pitchFamily="34" charset="0"/>
                  </a:rPr>
                  <a:t>O</a:t>
                </a:r>
                <a:endParaRPr lang="en-US" altLang="en-US" sz="2000"/>
              </a:p>
            </p:txBody>
          </p:sp>
          <p:grpSp>
            <p:nvGrpSpPr>
              <p:cNvPr id="24605" name="Group 86">
                <a:extLst>
                  <a:ext uri="{FF2B5EF4-FFF2-40B4-BE49-F238E27FC236}">
                    <a16:creationId xmlns:a16="http://schemas.microsoft.com/office/drawing/2014/main" id="{94DF9033-5CEF-4F8C-E644-1935CA15BD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4" y="3201"/>
                <a:ext cx="225" cy="192"/>
                <a:chOff x="1570" y="1478"/>
                <a:chExt cx="225" cy="192"/>
              </a:xfrm>
            </p:grpSpPr>
            <p:sp>
              <p:nvSpPr>
                <p:cNvPr id="24636" name="Rectangle 87">
                  <a:extLst>
                    <a:ext uri="{FF2B5EF4-FFF2-40B4-BE49-F238E27FC236}">
                      <a16:creationId xmlns:a16="http://schemas.microsoft.com/office/drawing/2014/main" id="{33FC2CD8-282A-8484-36E5-4AF5B50A94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0" y="1478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24637" name="Rectangle 88">
                  <a:extLst>
                    <a:ext uri="{FF2B5EF4-FFF2-40B4-BE49-F238E27FC236}">
                      <a16:creationId xmlns:a16="http://schemas.microsoft.com/office/drawing/2014/main" id="{0B89C267-D4D7-DC55-80F5-883F4C0C4E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9" y="1478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sp>
            <p:nvSpPr>
              <p:cNvPr id="24606" name="Rectangle 89">
                <a:extLst>
                  <a:ext uri="{FF2B5EF4-FFF2-40B4-BE49-F238E27FC236}">
                    <a16:creationId xmlns:a16="http://schemas.microsoft.com/office/drawing/2014/main" id="{E18FFD09-9D05-52DA-F435-286239A06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1867"/>
                <a:ext cx="66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CH</a:t>
                </a:r>
                <a:r>
                  <a:rPr lang="en-US" altLang="en-US" sz="2000" baseline="-25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OH</a:t>
                </a:r>
                <a:endParaRPr lang="en-US" altLang="en-US" sz="2000"/>
              </a:p>
            </p:txBody>
          </p:sp>
          <p:grpSp>
            <p:nvGrpSpPr>
              <p:cNvPr id="24607" name="Group 90">
                <a:extLst>
                  <a:ext uri="{FF2B5EF4-FFF2-40B4-BE49-F238E27FC236}">
                    <a16:creationId xmlns:a16="http://schemas.microsoft.com/office/drawing/2014/main" id="{1A6966BF-52F4-E230-6E99-4301AFEC7B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30" y="2282"/>
                <a:ext cx="225" cy="192"/>
                <a:chOff x="1042" y="1071"/>
                <a:chExt cx="225" cy="192"/>
              </a:xfrm>
            </p:grpSpPr>
            <p:sp>
              <p:nvSpPr>
                <p:cNvPr id="24634" name="Rectangle 91">
                  <a:extLst>
                    <a:ext uri="{FF2B5EF4-FFF2-40B4-BE49-F238E27FC236}">
                      <a16:creationId xmlns:a16="http://schemas.microsoft.com/office/drawing/2014/main" id="{B816235C-C8D2-A591-D850-36D290A360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" y="1071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24635" name="Rectangle 92">
                  <a:extLst>
                    <a:ext uri="{FF2B5EF4-FFF2-40B4-BE49-F238E27FC236}">
                      <a16:creationId xmlns:a16="http://schemas.microsoft.com/office/drawing/2014/main" id="{663EB1F7-F68A-D270-46A0-B0A37B5C2D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1" y="1071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sp>
            <p:nvSpPr>
              <p:cNvPr id="24608" name="Rectangle 93">
                <a:extLst>
                  <a:ext uri="{FF2B5EF4-FFF2-40B4-BE49-F238E27FC236}">
                    <a16:creationId xmlns:a16="http://schemas.microsoft.com/office/drawing/2014/main" id="{3BDBEBB0-AE28-A23D-9DDA-03930D19D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2" y="2330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sp>
            <p:nvSpPr>
              <p:cNvPr id="24609" name="Rectangle 94">
                <a:extLst>
                  <a:ext uri="{FF2B5EF4-FFF2-40B4-BE49-F238E27FC236}">
                    <a16:creationId xmlns:a16="http://schemas.microsoft.com/office/drawing/2014/main" id="{BA2DA557-2AB7-778E-E0AA-FEC17D2C3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5" y="3168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sp>
            <p:nvSpPr>
              <p:cNvPr id="24610" name="Rectangle 95">
                <a:extLst>
                  <a:ext uri="{FF2B5EF4-FFF2-40B4-BE49-F238E27FC236}">
                    <a16:creationId xmlns:a16="http://schemas.microsoft.com/office/drawing/2014/main" id="{5B8C3A31-7377-CE45-3741-B191E77AC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727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grpSp>
            <p:nvGrpSpPr>
              <p:cNvPr id="24611" name="Group 153">
                <a:extLst>
                  <a:ext uri="{FF2B5EF4-FFF2-40B4-BE49-F238E27FC236}">
                    <a16:creationId xmlns:a16="http://schemas.microsoft.com/office/drawing/2014/main" id="{CFF25F0C-D642-BF74-6693-3B60FE0DC5D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83" y="2217"/>
                <a:ext cx="1510" cy="876"/>
                <a:chOff x="2163" y="2801"/>
                <a:chExt cx="1006" cy="584"/>
              </a:xfrm>
            </p:grpSpPr>
            <p:sp>
              <p:nvSpPr>
                <p:cNvPr id="24628" name="Freeform 96">
                  <a:extLst>
                    <a:ext uri="{FF2B5EF4-FFF2-40B4-BE49-F238E27FC236}">
                      <a16:creationId xmlns:a16="http://schemas.microsoft.com/office/drawing/2014/main" id="{D48BC088-86E0-FCDE-34D6-18CAB9F4A8D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163" y="3079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9" name="Line 97">
                  <a:extLst>
                    <a:ext uri="{FF2B5EF4-FFF2-40B4-BE49-F238E27FC236}">
                      <a16:creationId xmlns:a16="http://schemas.microsoft.com/office/drawing/2014/main" id="{DB8187AF-419F-0A25-3D0D-746961DBE45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66" y="2801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0" name="Freeform 98">
                  <a:extLst>
                    <a:ext uri="{FF2B5EF4-FFF2-40B4-BE49-F238E27FC236}">
                      <a16:creationId xmlns:a16="http://schemas.microsoft.com/office/drawing/2014/main" id="{6F298CC7-6F35-594A-7801-367303B01A1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13" y="3336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1" name="Freeform 99">
                  <a:extLst>
                    <a:ext uri="{FF2B5EF4-FFF2-40B4-BE49-F238E27FC236}">
                      <a16:creationId xmlns:a16="http://schemas.microsoft.com/office/drawing/2014/main" id="{5F99087D-8D16-211C-49C5-950F3CC3842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82" y="3072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2" name="Line 100">
                  <a:extLst>
                    <a:ext uri="{FF2B5EF4-FFF2-40B4-BE49-F238E27FC236}">
                      <a16:creationId xmlns:a16="http://schemas.microsoft.com/office/drawing/2014/main" id="{16966B22-1258-37D0-FCB9-37D9BAC9DF6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2976" y="2873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3" name="Line 101">
                  <a:extLst>
                    <a:ext uri="{FF2B5EF4-FFF2-40B4-BE49-F238E27FC236}">
                      <a16:creationId xmlns:a16="http://schemas.microsoft.com/office/drawing/2014/main" id="{924C2FB8-C2B2-3E0A-95CB-C44600D5304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397" y="2801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612" name="Group 82">
                <a:extLst>
                  <a:ext uri="{FF2B5EF4-FFF2-40B4-BE49-F238E27FC236}">
                    <a16:creationId xmlns:a16="http://schemas.microsoft.com/office/drawing/2014/main" id="{A80E4417-DEFC-151F-E83E-A7FB191D492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191" y="2448"/>
                <a:ext cx="1" cy="349"/>
                <a:chOff x="5472" y="701"/>
                <a:chExt cx="1" cy="291"/>
              </a:xfrm>
            </p:grpSpPr>
            <p:sp>
              <p:nvSpPr>
                <p:cNvPr id="24626" name="Line 83">
                  <a:extLst>
                    <a:ext uri="{FF2B5EF4-FFF2-40B4-BE49-F238E27FC236}">
                      <a16:creationId xmlns:a16="http://schemas.microsoft.com/office/drawing/2014/main" id="{B3FCFFAD-D905-9D31-0249-2F807AE6E11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7" name="Line 84">
                  <a:extLst>
                    <a:ext uri="{FF2B5EF4-FFF2-40B4-BE49-F238E27FC236}">
                      <a16:creationId xmlns:a16="http://schemas.microsoft.com/office/drawing/2014/main" id="{047C664B-7E0C-3B48-56E0-1A89C993E76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613" name="Group 155">
                <a:extLst>
                  <a:ext uri="{FF2B5EF4-FFF2-40B4-BE49-F238E27FC236}">
                    <a16:creationId xmlns:a16="http://schemas.microsoft.com/office/drawing/2014/main" id="{40CBE013-732B-32D2-212E-D3353DAFBD6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62" y="2882"/>
                <a:ext cx="1" cy="307"/>
                <a:chOff x="2413" y="3231"/>
                <a:chExt cx="1" cy="256"/>
              </a:xfrm>
            </p:grpSpPr>
            <p:sp>
              <p:nvSpPr>
                <p:cNvPr id="24624" name="Line 103">
                  <a:extLst>
                    <a:ext uri="{FF2B5EF4-FFF2-40B4-BE49-F238E27FC236}">
                      <a16:creationId xmlns:a16="http://schemas.microsoft.com/office/drawing/2014/main" id="{B17AF119-80C2-B687-D5C8-7C6284E77BC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13" y="3354"/>
                  <a:ext cx="1" cy="13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5" name="Line 104">
                  <a:extLst>
                    <a:ext uri="{FF2B5EF4-FFF2-40B4-BE49-F238E27FC236}">
                      <a16:creationId xmlns:a16="http://schemas.microsoft.com/office/drawing/2014/main" id="{EDC933F1-3CC0-974C-4DB3-F4CF4AF691F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13" y="3231"/>
                  <a:ext cx="1" cy="12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614" name="Group 157">
                <a:extLst>
                  <a:ext uri="{FF2B5EF4-FFF2-40B4-BE49-F238E27FC236}">
                    <a16:creationId xmlns:a16="http://schemas.microsoft.com/office/drawing/2014/main" id="{B85C2D86-8616-B2B6-07C3-F2380F38FAA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43" y="2037"/>
                <a:ext cx="1" cy="301"/>
                <a:chOff x="2397" y="2653"/>
                <a:chExt cx="1" cy="251"/>
              </a:xfrm>
            </p:grpSpPr>
            <p:sp>
              <p:nvSpPr>
                <p:cNvPr id="24622" name="Line 106">
                  <a:extLst>
                    <a:ext uri="{FF2B5EF4-FFF2-40B4-BE49-F238E27FC236}">
                      <a16:creationId xmlns:a16="http://schemas.microsoft.com/office/drawing/2014/main" id="{D6314C06-2FFA-510E-DDF6-C4AE4FABBE1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97" y="2653"/>
                  <a:ext cx="1" cy="1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3" name="Line 107">
                  <a:extLst>
                    <a:ext uri="{FF2B5EF4-FFF2-40B4-BE49-F238E27FC236}">
                      <a16:creationId xmlns:a16="http://schemas.microsoft.com/office/drawing/2014/main" id="{27AA56F2-D4A5-7747-C0E1-0FF2AC15955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97" y="2801"/>
                  <a:ext cx="1" cy="10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615" name="Group 156">
                <a:extLst>
                  <a:ext uri="{FF2B5EF4-FFF2-40B4-BE49-F238E27FC236}">
                    <a16:creationId xmlns:a16="http://schemas.microsoft.com/office/drawing/2014/main" id="{D8FDE0DB-EE39-F644-04C0-FEF18B9ED2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78" y="2457"/>
                <a:ext cx="1" cy="362"/>
                <a:chOff x="2166" y="2943"/>
                <a:chExt cx="1" cy="302"/>
              </a:xfrm>
            </p:grpSpPr>
            <p:sp>
              <p:nvSpPr>
                <p:cNvPr id="24620" name="Line 105">
                  <a:extLst>
                    <a:ext uri="{FF2B5EF4-FFF2-40B4-BE49-F238E27FC236}">
                      <a16:creationId xmlns:a16="http://schemas.microsoft.com/office/drawing/2014/main" id="{58079E08-716F-E03A-C067-9FE815A2AD7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66" y="2943"/>
                  <a:ext cx="1" cy="13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1" name="Line 108">
                  <a:extLst>
                    <a:ext uri="{FF2B5EF4-FFF2-40B4-BE49-F238E27FC236}">
                      <a16:creationId xmlns:a16="http://schemas.microsoft.com/office/drawing/2014/main" id="{C2A253AA-F8AB-296E-B13C-9697F6FE240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66" y="3082"/>
                  <a:ext cx="1" cy="16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616" name="Group 154">
                <a:extLst>
                  <a:ext uri="{FF2B5EF4-FFF2-40B4-BE49-F238E27FC236}">
                    <a16:creationId xmlns:a16="http://schemas.microsoft.com/office/drawing/2014/main" id="{FB0419C9-4EF5-E291-F46C-0CE7E46D0A9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809" y="2901"/>
                <a:ext cx="1" cy="308"/>
                <a:chOff x="2923" y="3240"/>
                <a:chExt cx="1" cy="257"/>
              </a:xfrm>
            </p:grpSpPr>
            <p:sp>
              <p:nvSpPr>
                <p:cNvPr id="24618" name="Line 102">
                  <a:extLst>
                    <a:ext uri="{FF2B5EF4-FFF2-40B4-BE49-F238E27FC236}">
                      <a16:creationId xmlns:a16="http://schemas.microsoft.com/office/drawing/2014/main" id="{8490A9EB-9A3A-61FE-A35C-A86221000E6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23" y="3354"/>
                  <a:ext cx="1" cy="14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9" name="Line 109">
                  <a:extLst>
                    <a:ext uri="{FF2B5EF4-FFF2-40B4-BE49-F238E27FC236}">
                      <a16:creationId xmlns:a16="http://schemas.microsoft.com/office/drawing/2014/main" id="{8572C938-E465-D388-BAD7-B01659C535F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3240"/>
                  <a:ext cx="1" cy="11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617" name="Rectangle 115">
                <a:extLst>
                  <a:ext uri="{FF2B5EF4-FFF2-40B4-BE49-F238E27FC236}">
                    <a16:creationId xmlns:a16="http://schemas.microsoft.com/office/drawing/2014/main" id="{22EA0E69-6AF2-E0F4-C959-70C9D0D09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288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</p:grpSp>
        <p:sp>
          <p:nvSpPr>
            <p:cNvPr id="24600" name="Text Box 162">
              <a:extLst>
                <a:ext uri="{FF2B5EF4-FFF2-40B4-BE49-F238E27FC236}">
                  <a16:creationId xmlns:a16="http://schemas.microsoft.com/office/drawing/2014/main" id="{B54525D3-3463-E3FC-1F38-EE6EC9EA6D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9" y="2120"/>
              <a:ext cx="236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2800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גלוקוז - נוסחת הייוורת</a:t>
              </a:r>
              <a:endParaRPr lang="en-US" altLang="en-US" sz="2800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170">
            <a:extLst>
              <a:ext uri="{FF2B5EF4-FFF2-40B4-BE49-F238E27FC236}">
                <a16:creationId xmlns:a16="http://schemas.microsoft.com/office/drawing/2014/main" id="{87F6FE8B-4355-C59D-2F06-8289D6BA24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028700" y="4102100"/>
            <a:ext cx="2616200" cy="1841500"/>
            <a:chOff x="1904" y="2560"/>
            <a:chExt cx="1648" cy="1160"/>
          </a:xfrm>
        </p:grpSpPr>
        <p:sp>
          <p:nvSpPr>
            <p:cNvPr id="24593" name="Text Box 164">
              <a:extLst>
                <a:ext uri="{FF2B5EF4-FFF2-40B4-BE49-F238E27FC236}">
                  <a16:creationId xmlns:a16="http://schemas.microsoft.com/office/drawing/2014/main" id="{6969CDD9-EBAA-56AA-4B23-CAEFAC8CC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" y="3192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94" name="Text Box 165">
              <a:extLst>
                <a:ext uri="{FF2B5EF4-FFF2-40B4-BE49-F238E27FC236}">
                  <a16:creationId xmlns:a16="http://schemas.microsoft.com/office/drawing/2014/main" id="{76F99246-D0A6-D8B6-FC79-20F6A3BB0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3528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95" name="Text Box 166">
              <a:extLst>
                <a:ext uri="{FF2B5EF4-FFF2-40B4-BE49-F238E27FC236}">
                  <a16:creationId xmlns:a16="http://schemas.microsoft.com/office/drawing/2014/main" id="{B4C9CA47-1AD8-61C5-D373-AFF192E24C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" y="3528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96" name="Text Box 167">
              <a:extLst>
                <a:ext uri="{FF2B5EF4-FFF2-40B4-BE49-F238E27FC236}">
                  <a16:creationId xmlns:a16="http://schemas.microsoft.com/office/drawing/2014/main" id="{CBD3EDC3-F544-1F0A-212B-5DE92D65CA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2856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97" name="Text Box 168">
              <a:extLst>
                <a:ext uri="{FF2B5EF4-FFF2-40B4-BE49-F238E27FC236}">
                  <a16:creationId xmlns:a16="http://schemas.microsoft.com/office/drawing/2014/main" id="{0C3FAF9B-0794-A030-C5D1-3A837F9CF6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4" y="3200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98" name="Text Box 169">
              <a:extLst>
                <a:ext uri="{FF2B5EF4-FFF2-40B4-BE49-F238E27FC236}">
                  <a16:creationId xmlns:a16="http://schemas.microsoft.com/office/drawing/2014/main" id="{FB567CF8-9CC3-D471-CD4E-2B561A9FE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2" y="2560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5365" name="Rectangle 9">
            <a:extLst>
              <a:ext uri="{FF2B5EF4-FFF2-40B4-BE49-F238E27FC236}">
                <a16:creationId xmlns:a16="http://schemas.microsoft.com/office/drawing/2014/main" id="{0E765BBE-6BEC-D959-61AB-15B541437714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4062413"/>
            <a:ext cx="4841875" cy="254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15000"/>
              </a:lnSpc>
              <a:defRPr/>
            </a:pPr>
            <a:r>
              <a:rPr lang="en-US" sz="2000">
                <a:solidFill>
                  <a:srgbClr val="FF0000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</a:t>
            </a:r>
            <a:r>
              <a:rPr lang="he-IL" sz="2000">
                <a:solidFill>
                  <a:srgbClr val="FF0000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 </a:t>
            </a:r>
            <a:r>
              <a:rPr lang="he-IL" sz="200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מישור הטבעת ניצב למישור הדף.</a:t>
            </a:r>
          </a:p>
          <a:p>
            <a:pPr>
              <a:lnSpc>
                <a:spcPct val="115000"/>
              </a:lnSpc>
              <a:defRPr/>
            </a:pPr>
            <a:r>
              <a:rPr lang="en-US" sz="2000">
                <a:solidFill>
                  <a:srgbClr val="FF0000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</a:t>
            </a:r>
            <a:r>
              <a:rPr lang="he-IL" sz="200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האזור המושחר בטבעת בולט ממישור הדף</a:t>
            </a:r>
            <a:r>
              <a:rPr lang="he-IL" sz="200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.</a:t>
            </a:r>
          </a:p>
          <a:p>
            <a:pPr>
              <a:lnSpc>
                <a:spcPct val="115000"/>
              </a:lnSpc>
              <a:defRPr/>
            </a:pPr>
            <a:r>
              <a:rPr lang="en-US" sz="2000">
                <a:solidFill>
                  <a:srgbClr val="FF0000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</a:t>
            </a:r>
            <a:r>
              <a:rPr lang="he-IL" sz="2000">
                <a:solidFill>
                  <a:srgbClr val="FF0000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 </a:t>
            </a:r>
            <a:r>
              <a:rPr lang="he-IL" sz="200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  <a:sym typeface="Wingdings" pitchFamily="2" charset="2"/>
              </a:rPr>
              <a:t>אטום או קבוצת אטומים הפונה כלפי</a:t>
            </a:r>
            <a:r>
              <a:rPr lang="he-IL" sz="200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 מעלה -</a:t>
            </a:r>
          </a:p>
          <a:p>
            <a:pPr>
              <a:lnSpc>
                <a:spcPct val="115000"/>
              </a:lnSpc>
              <a:defRPr/>
            </a:pPr>
            <a:r>
              <a:rPr lang="he-IL" sz="200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   מעל מישור הטבעת.</a:t>
            </a:r>
          </a:p>
          <a:p>
            <a:pPr>
              <a:lnSpc>
                <a:spcPct val="115000"/>
              </a:lnSpc>
              <a:defRPr/>
            </a:pPr>
            <a:r>
              <a:rPr lang="he-IL" sz="200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  <a:sym typeface="Wingdings" pitchFamily="2" charset="2"/>
              </a:rPr>
              <a:t>   אטום או קבוצת אטומים הפונה כלפי</a:t>
            </a:r>
            <a:r>
              <a:rPr lang="he-IL" sz="200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 מטה -</a:t>
            </a:r>
          </a:p>
          <a:p>
            <a:pPr>
              <a:lnSpc>
                <a:spcPct val="115000"/>
              </a:lnSpc>
              <a:defRPr/>
            </a:pPr>
            <a:r>
              <a:rPr lang="he-IL" sz="200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   מתחת למישור הטבעת. </a:t>
            </a:r>
            <a:endParaRPr lang="en-US" sz="2000">
              <a:solidFill>
                <a:srgbClr val="00006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>
              <a:lnSpc>
                <a:spcPct val="115000"/>
              </a:lnSpc>
              <a:defRPr/>
            </a:pPr>
            <a:endParaRPr lang="en-US" sz="2000">
              <a:solidFill>
                <a:srgbClr val="FF0000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grpSp>
        <p:nvGrpSpPr>
          <p:cNvPr id="84005" name="Group 180">
            <a:extLst>
              <a:ext uri="{FF2B5EF4-FFF2-40B4-BE49-F238E27FC236}">
                <a16:creationId xmlns:a16="http://schemas.microsoft.com/office/drawing/2014/main" id="{058FE1EB-346A-EDC3-4760-2D207AB5C6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575175" y="698500"/>
            <a:ext cx="3022600" cy="1676400"/>
            <a:chOff x="2040" y="440"/>
            <a:chExt cx="1904" cy="1056"/>
          </a:xfrm>
        </p:grpSpPr>
        <p:sp>
          <p:nvSpPr>
            <p:cNvPr id="24587" name="Text Box 174">
              <a:extLst>
                <a:ext uri="{FF2B5EF4-FFF2-40B4-BE49-F238E27FC236}">
                  <a16:creationId xmlns:a16="http://schemas.microsoft.com/office/drawing/2014/main" id="{ECD296C3-D3C7-8A2C-F976-E32657F06E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6" y="1304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88" name="Text Box 175">
              <a:extLst>
                <a:ext uri="{FF2B5EF4-FFF2-40B4-BE49-F238E27FC236}">
                  <a16:creationId xmlns:a16="http://schemas.microsoft.com/office/drawing/2014/main" id="{36DF45E7-F2F9-DA26-A25D-F52799CC3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" y="1192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89" name="Text Box 176">
              <a:extLst>
                <a:ext uri="{FF2B5EF4-FFF2-40B4-BE49-F238E27FC236}">
                  <a16:creationId xmlns:a16="http://schemas.microsoft.com/office/drawing/2014/main" id="{8B389EB2-044B-0740-FD32-1C7973760A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4" y="1304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90" name="Text Box 177">
              <a:extLst>
                <a:ext uri="{FF2B5EF4-FFF2-40B4-BE49-F238E27FC236}">
                  <a16:creationId xmlns:a16="http://schemas.microsoft.com/office/drawing/2014/main" id="{6F190862-82BC-4792-A3DF-F8EC1B7E8D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880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91" name="Text Box 178">
              <a:extLst>
                <a:ext uri="{FF2B5EF4-FFF2-40B4-BE49-F238E27FC236}">
                  <a16:creationId xmlns:a16="http://schemas.microsoft.com/office/drawing/2014/main" id="{676C720C-4313-1A68-FC66-F389235235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" y="912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92" name="Text Box 179">
              <a:extLst>
                <a:ext uri="{FF2B5EF4-FFF2-40B4-BE49-F238E27FC236}">
                  <a16:creationId xmlns:a16="http://schemas.microsoft.com/office/drawing/2014/main" id="{AB014C84-B38D-4242-4A87-7F90EBB9A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6" y="440"/>
              <a:ext cx="3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he-IL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</a:t>
              </a:r>
              <a:endParaRPr lang="en-US" altLang="en-US" sz="14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4583" name="Picture 181">
            <a:extLst>
              <a:ext uri="{FF2B5EF4-FFF2-40B4-BE49-F238E27FC236}">
                <a16:creationId xmlns:a16="http://schemas.microsoft.com/office/drawing/2014/main" id="{C57FE8DC-13A6-2A71-F624-3C82127843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979" t="3064" r="7854" b="46390"/>
          <a:stretch>
            <a:fillRect/>
          </a:stretch>
        </p:blipFill>
        <p:spPr bwMode="auto">
          <a:xfrm>
            <a:off x="0" y="0"/>
            <a:ext cx="2695575" cy="235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5" grpId="0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C98685-BEBD-21AF-36E8-01A8D7A6B9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093CBD-0FC5-D05F-D1E2-631DEAEA3A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 sz="4400" i="1" kern="10" dirty="0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he-IL" sz="4400" i="1" kern="10" dirty="0" err="1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סטריאואיזומרים</a:t>
            </a:r>
            <a:endParaRPr lang="en-US" dirty="0"/>
          </a:p>
        </p:txBody>
      </p:sp>
      <p:sp>
        <p:nvSpPr>
          <p:cNvPr id="5130" name="Text Box 3">
            <a:extLst>
              <a:ext uri="{FF2B5EF4-FFF2-40B4-BE49-F238E27FC236}">
                <a16:creationId xmlns:a16="http://schemas.microsoft.com/office/drawing/2014/main" id="{BF027E98-F07D-78FE-2F01-F16885547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6738" y="2236788"/>
            <a:ext cx="23780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3200" dirty="0" err="1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אננטיומרים</a:t>
            </a:r>
            <a:endParaRPr lang="en-US" altLang="en-US" sz="3200" dirty="0">
              <a:solidFill>
                <a:srgbClr val="CC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36" name="Text Box 6">
            <a:extLst>
              <a:ext uri="{FF2B5EF4-FFF2-40B4-BE49-F238E27FC236}">
                <a16:creationId xmlns:a16="http://schemas.microsoft.com/office/drawing/2014/main" id="{72E2D23F-6300-58BF-7E2C-EB91E65C72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338" y="2876493"/>
            <a:ext cx="4157662" cy="32316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457200" indent="-457200" eaLnBrk="1" hangingPunct="1">
              <a:spcBef>
                <a:spcPct val="50000"/>
              </a:spcBef>
              <a:buFont typeface="+mj-lt"/>
              <a:buAutoNum type="arabicPeriod"/>
            </a:pP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איזומרים מרחביים שמתייחסים זה לזה   כעצם אל בבואתו בראי</a:t>
            </a:r>
          </a:p>
          <a:p>
            <a:pPr marL="457200" indent="-457200" eaLnBrk="1" hangingPunct="1">
              <a:spcBef>
                <a:spcPct val="50000"/>
              </a:spcBef>
              <a:buFont typeface="+mj-lt"/>
              <a:buAutoNum type="arabicPeriod"/>
            </a:pP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איזומרים מרחביים שאינם חופפים זה את זה </a:t>
            </a:r>
          </a:p>
          <a:p>
            <a:pPr marL="519113" indent="-519113" eaLnBrk="1" hangingPunct="1">
              <a:spcBef>
                <a:spcPct val="50000"/>
              </a:spcBef>
            </a:pPr>
            <a:r>
              <a:rPr lang="he-IL" altLang="en-US" sz="24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he-IL" altLang="en-US" sz="2000" dirty="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דוגמאות</a:t>
            </a:r>
            <a:r>
              <a:rPr lang="he-IL" altLang="en-US" sz="2000" dirty="0">
                <a:solidFill>
                  <a:srgbClr val="9900CC"/>
                </a:solidFill>
                <a:latin typeface="Arial" panose="020B0604020202020204" pitchFamily="34" charset="0"/>
              </a:rPr>
              <a:t>:</a:t>
            </a:r>
            <a:r>
              <a:rPr lang="he-IL" altLang="en-US" sz="2000" dirty="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he-IL" altLang="en-US" sz="20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-גלוקוז ו- </a:t>
            </a:r>
            <a:r>
              <a:rPr lang="en-US" altLang="en-US" sz="20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  <a:r>
              <a:rPr lang="he-IL" altLang="en-US" sz="20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-גלוקוז</a:t>
            </a:r>
            <a:endParaRPr lang="en-US" altLang="en-US" sz="2000" dirty="0">
              <a:solidFill>
                <a:srgbClr val="CC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dirty="0">
              <a:solidFill>
                <a:srgbClr val="00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28" name="Text Box 4">
            <a:extLst>
              <a:ext uri="{FF2B5EF4-FFF2-40B4-BE49-F238E27FC236}">
                <a16:creationId xmlns:a16="http://schemas.microsoft.com/office/drawing/2014/main" id="{40E14FBC-0B53-E2CD-E948-088EB5B5F0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175" y="2229997"/>
            <a:ext cx="23780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דיאמרים</a:t>
            </a:r>
            <a:endParaRPr lang="en-US" altLang="en-US" sz="3200" dirty="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29" name="Text Box 5">
            <a:extLst>
              <a:ext uri="{FF2B5EF4-FFF2-40B4-BE49-F238E27FC236}">
                <a16:creationId xmlns:a16="http://schemas.microsoft.com/office/drawing/2014/main" id="{F1A2F0F6-E334-0DF9-A600-D3EE415F8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2626872"/>
            <a:ext cx="3109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3200" dirty="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he-IL" alt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דיאסטריאומרים</a:t>
            </a:r>
            <a:r>
              <a:rPr lang="he-IL" altLang="en-US" sz="3200" dirty="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altLang="en-US" sz="3200" dirty="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27" name="Text Box 24">
            <a:extLst>
              <a:ext uri="{FF2B5EF4-FFF2-40B4-BE49-F238E27FC236}">
                <a16:creationId xmlns:a16="http://schemas.microsoft.com/office/drawing/2014/main" id="{8AD6E6F0-8585-FE4D-D365-75720633A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913" y="3228975"/>
            <a:ext cx="33972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איזומרים מרחביים שאינם  חופפים זה את זה    (ואינם </a:t>
            </a:r>
            <a:r>
              <a:rPr lang="he-IL" altLang="en-US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אננטיומרים</a:t>
            </a: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altLang="en-US" dirty="0">
              <a:solidFill>
                <a:srgbClr val="00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220564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428">
            <a:extLst>
              <a:ext uri="{FF2B5EF4-FFF2-40B4-BE49-F238E27FC236}">
                <a16:creationId xmlns:a16="http://schemas.microsoft.com/office/drawing/2014/main" id="{33F81742-2309-D181-FBF2-1A7B1FC1EE94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467100" y="228600"/>
            <a:ext cx="2311400" cy="64135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גלוקוז   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Symbol" panose="05050102010706020507" pitchFamily="18" charset="2"/>
            </a:endParaRPr>
          </a:p>
        </p:txBody>
      </p:sp>
      <p:grpSp>
        <p:nvGrpSpPr>
          <p:cNvPr id="26626" name="Group 437" descr="גלוקוז D וגלוקוז L">
            <a:extLst>
              <a:ext uri="{FF2B5EF4-FFF2-40B4-BE49-F238E27FC236}">
                <a16:creationId xmlns:a16="http://schemas.microsoft.com/office/drawing/2014/main" id="{93765F91-F0C6-EAE3-5638-22056BBAE4F2}"/>
              </a:ext>
            </a:extLst>
          </p:cNvPr>
          <p:cNvGrpSpPr>
            <a:grpSpLocks/>
          </p:cNvGrpSpPr>
          <p:nvPr/>
        </p:nvGrpSpPr>
        <p:grpSpPr bwMode="auto">
          <a:xfrm>
            <a:off x="385763" y="1117600"/>
            <a:ext cx="8504237" cy="4503738"/>
            <a:chOff x="243" y="704"/>
            <a:chExt cx="5357" cy="2837"/>
          </a:xfrm>
        </p:grpSpPr>
        <p:sp>
          <p:nvSpPr>
            <p:cNvPr id="26627" name="Line 303">
              <a:extLst>
                <a:ext uri="{FF2B5EF4-FFF2-40B4-BE49-F238E27FC236}">
                  <a16:creationId xmlns:a16="http://schemas.microsoft.com/office/drawing/2014/main" id="{83E31836-AD9A-7CAB-127E-73090FCB82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15" y="704"/>
              <a:ext cx="16" cy="2837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629" name="Group 435">
              <a:extLst>
                <a:ext uri="{FF2B5EF4-FFF2-40B4-BE49-F238E27FC236}">
                  <a16:creationId xmlns:a16="http://schemas.microsoft.com/office/drawing/2014/main" id="{7D4E2FBC-3862-1389-EAB4-EFBC317BC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" y="1142"/>
              <a:ext cx="2501" cy="1778"/>
              <a:chOff x="3155" y="1150"/>
              <a:chExt cx="2501" cy="1778"/>
            </a:xfrm>
          </p:grpSpPr>
          <p:grpSp>
            <p:nvGrpSpPr>
              <p:cNvPr id="26697" name="Group 235">
                <a:extLst>
                  <a:ext uri="{FF2B5EF4-FFF2-40B4-BE49-F238E27FC236}">
                    <a16:creationId xmlns:a16="http://schemas.microsoft.com/office/drawing/2014/main" id="{3BCDC19C-8AD1-20BB-9A01-A56925830FC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H="1">
                <a:off x="3155" y="1150"/>
                <a:ext cx="2501" cy="1287"/>
                <a:chOff x="1147" y="3078"/>
                <a:chExt cx="1544" cy="794"/>
              </a:xfrm>
            </p:grpSpPr>
            <p:grpSp>
              <p:nvGrpSpPr>
                <p:cNvPr id="26699" name="Group 236">
                  <a:extLst>
                    <a:ext uri="{FF2B5EF4-FFF2-40B4-BE49-F238E27FC236}">
                      <a16:creationId xmlns:a16="http://schemas.microsoft.com/office/drawing/2014/main" id="{B6B63B1B-2148-FCE6-527A-1BDEB7E826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1171" y="3514"/>
                  <a:ext cx="50" cy="98"/>
                  <a:chOff x="4975" y="1742"/>
                  <a:chExt cx="63" cy="123"/>
                </a:xfrm>
              </p:grpSpPr>
              <p:sp>
                <p:nvSpPr>
                  <p:cNvPr id="26761" name="Line 237">
                    <a:extLst>
                      <a:ext uri="{FF2B5EF4-FFF2-40B4-BE49-F238E27FC236}">
                        <a16:creationId xmlns:a16="http://schemas.microsoft.com/office/drawing/2014/main" id="{663E102C-A51C-C7AF-9793-2B50931437D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62" name="Oval 238">
                    <a:extLst>
                      <a:ext uri="{FF2B5EF4-FFF2-40B4-BE49-F238E27FC236}">
                        <a16:creationId xmlns:a16="http://schemas.microsoft.com/office/drawing/2014/main" id="{32D1149C-6265-889D-A0D0-E777B6C6D1C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26700" name="Oval 239">
                  <a:extLst>
                    <a:ext uri="{FF2B5EF4-FFF2-40B4-BE49-F238E27FC236}">
                      <a16:creationId xmlns:a16="http://schemas.microsoft.com/office/drawing/2014/main" id="{FD713FD9-2176-149A-4DBD-211463BC356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208" y="3471"/>
                  <a:ext cx="84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26701" name="Group 240">
                  <a:extLst>
                    <a:ext uri="{FF2B5EF4-FFF2-40B4-BE49-F238E27FC236}">
                      <a16:creationId xmlns:a16="http://schemas.microsoft.com/office/drawing/2014/main" id="{19C707B2-D0B6-89EB-00CA-C5E384664A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783895">
                  <a:off x="1342" y="3655"/>
                  <a:ext cx="60" cy="124"/>
                  <a:chOff x="4975" y="1742"/>
                  <a:chExt cx="63" cy="123"/>
                </a:xfrm>
              </p:grpSpPr>
              <p:sp>
                <p:nvSpPr>
                  <p:cNvPr id="26759" name="Line 241">
                    <a:extLst>
                      <a:ext uri="{FF2B5EF4-FFF2-40B4-BE49-F238E27FC236}">
                        <a16:creationId xmlns:a16="http://schemas.microsoft.com/office/drawing/2014/main" id="{6ED13D8F-BF25-E8D2-D209-06AAFF9716D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60" name="Oval 242">
                    <a:extLst>
                      <a:ext uri="{FF2B5EF4-FFF2-40B4-BE49-F238E27FC236}">
                        <a16:creationId xmlns:a16="http://schemas.microsoft.com/office/drawing/2014/main" id="{9170C742-F0BF-B43F-42E1-67CEA587168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26702" name="Group 243">
                  <a:extLst>
                    <a:ext uri="{FF2B5EF4-FFF2-40B4-BE49-F238E27FC236}">
                      <a16:creationId xmlns:a16="http://schemas.microsoft.com/office/drawing/2014/main" id="{AD2158EF-6D5E-7F9D-CC53-1EC900F0A9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654" y="3078"/>
                  <a:ext cx="124" cy="216"/>
                  <a:chOff x="3891" y="2793"/>
                  <a:chExt cx="155" cy="270"/>
                </a:xfrm>
              </p:grpSpPr>
              <p:sp>
                <p:nvSpPr>
                  <p:cNvPr id="26757" name="Line 244">
                    <a:extLst>
                      <a:ext uri="{FF2B5EF4-FFF2-40B4-BE49-F238E27FC236}">
                        <a16:creationId xmlns:a16="http://schemas.microsoft.com/office/drawing/2014/main" id="{63596642-73DA-52EF-7608-8BE1D268EE3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8511742" flipV="1">
                    <a:off x="3815" y="2896"/>
                    <a:ext cx="243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58" name="Oval 245">
                    <a:extLst>
                      <a:ext uri="{FF2B5EF4-FFF2-40B4-BE49-F238E27FC236}">
                        <a16:creationId xmlns:a16="http://schemas.microsoft.com/office/drawing/2014/main" id="{7B10A209-1A72-5704-18FD-0FBBA728280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088258">
                    <a:off x="3940" y="2793"/>
                    <a:ext cx="106" cy="106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26703" name="Group 246">
                  <a:extLst>
                    <a:ext uri="{FF2B5EF4-FFF2-40B4-BE49-F238E27FC236}">
                      <a16:creationId xmlns:a16="http://schemas.microsoft.com/office/drawing/2014/main" id="{9EEE5713-1F2D-2E13-4D41-422CDC4835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7878118" flipH="1">
                  <a:off x="1792" y="3126"/>
                  <a:ext cx="51" cy="99"/>
                  <a:chOff x="4975" y="1742"/>
                  <a:chExt cx="63" cy="123"/>
                </a:xfrm>
              </p:grpSpPr>
              <p:sp>
                <p:nvSpPr>
                  <p:cNvPr id="26755" name="Line 247">
                    <a:extLst>
                      <a:ext uri="{FF2B5EF4-FFF2-40B4-BE49-F238E27FC236}">
                        <a16:creationId xmlns:a16="http://schemas.microsoft.com/office/drawing/2014/main" id="{E52C8883-829C-F0FA-2209-07334492B5F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56" name="Oval 248">
                    <a:extLst>
                      <a:ext uri="{FF2B5EF4-FFF2-40B4-BE49-F238E27FC236}">
                        <a16:creationId xmlns:a16="http://schemas.microsoft.com/office/drawing/2014/main" id="{5AF9DA77-51AD-315C-642D-22146B30453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26704" name="Group 249">
                  <a:extLst>
                    <a:ext uri="{FF2B5EF4-FFF2-40B4-BE49-F238E27FC236}">
                      <a16:creationId xmlns:a16="http://schemas.microsoft.com/office/drawing/2014/main" id="{F4DF10DF-F266-2B36-A2E6-84AF33A151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03" y="3292"/>
                  <a:ext cx="1306" cy="580"/>
                  <a:chOff x="1303" y="3292"/>
                  <a:chExt cx="1306" cy="580"/>
                </a:xfrm>
              </p:grpSpPr>
              <p:grpSp>
                <p:nvGrpSpPr>
                  <p:cNvPr id="26708" name="Group 250">
                    <a:extLst>
                      <a:ext uri="{FF2B5EF4-FFF2-40B4-BE49-F238E27FC236}">
                        <a16:creationId xmlns:a16="http://schemas.microsoft.com/office/drawing/2014/main" id="{84B2F922-184E-8FE2-671C-490F075DC06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498" y="3427"/>
                    <a:ext cx="848" cy="302"/>
                    <a:chOff x="3789" y="2387"/>
                    <a:chExt cx="1060" cy="378"/>
                  </a:xfrm>
                </p:grpSpPr>
                <p:sp>
                  <p:nvSpPr>
                    <p:cNvPr id="26749" name="Line 251">
                      <a:extLst>
                        <a:ext uri="{FF2B5EF4-FFF2-40B4-BE49-F238E27FC236}">
                          <a16:creationId xmlns:a16="http://schemas.microsoft.com/office/drawing/2014/main" id="{F7E80406-817F-FD23-4D22-8A1F519CA86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89" y="2387"/>
                      <a:ext cx="402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50" name="Line 252">
                      <a:extLst>
                        <a:ext uri="{FF2B5EF4-FFF2-40B4-BE49-F238E27FC236}">
                          <a16:creationId xmlns:a16="http://schemas.microsoft.com/office/drawing/2014/main" id="{8CE0F5CA-8702-DD60-37FE-F1CAC9CD87A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5" y="2642"/>
                      <a:ext cx="402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51" name="Line 253">
                      <a:extLst>
                        <a:ext uri="{FF2B5EF4-FFF2-40B4-BE49-F238E27FC236}">
                          <a16:creationId xmlns:a16="http://schemas.microsoft.com/office/drawing/2014/main" id="{289DE600-57FC-8D14-2A0D-B0F5967EBA6C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199" y="2390"/>
                      <a:ext cx="402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52" name="Line 254">
                      <a:extLst>
                        <a:ext uri="{FF2B5EF4-FFF2-40B4-BE49-F238E27FC236}">
                          <a16:creationId xmlns:a16="http://schemas.microsoft.com/office/drawing/2014/main" id="{F9B2B0D7-5883-5733-9975-179BF8DC929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020" y="2637"/>
                      <a:ext cx="433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53" name="Line 255">
                      <a:extLst>
                        <a:ext uri="{FF2B5EF4-FFF2-40B4-BE49-F238E27FC236}">
                          <a16:creationId xmlns:a16="http://schemas.microsoft.com/office/drawing/2014/main" id="{918D1911-EA5A-4D92-1F1D-B80B922AB83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96" y="2395"/>
                      <a:ext cx="220" cy="34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54" name="Line 256">
                      <a:extLst>
                        <a:ext uri="{FF2B5EF4-FFF2-40B4-BE49-F238E27FC236}">
                          <a16:creationId xmlns:a16="http://schemas.microsoft.com/office/drawing/2014/main" id="{4A75813D-75A1-C190-0651-2C7C8054C44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606" y="2394"/>
                      <a:ext cx="243" cy="37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709" name="Line 257">
                    <a:extLst>
                      <a:ext uri="{FF2B5EF4-FFF2-40B4-BE49-F238E27FC236}">
                        <a16:creationId xmlns:a16="http://schemas.microsoft.com/office/drawing/2014/main" id="{F3EB6D3A-9E7E-9DDF-8691-7CA3FD26159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353" y="3657"/>
                    <a:ext cx="194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10" name="Line 258">
                    <a:extLst>
                      <a:ext uri="{FF2B5EF4-FFF2-40B4-BE49-F238E27FC236}">
                        <a16:creationId xmlns:a16="http://schemas.microsoft.com/office/drawing/2014/main" id="{57D02013-61EA-9F50-B3A4-EDA886216B6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1303" y="3425"/>
                    <a:ext cx="194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11" name="Line 259">
                    <a:extLst>
                      <a:ext uri="{FF2B5EF4-FFF2-40B4-BE49-F238E27FC236}">
                        <a16:creationId xmlns:a16="http://schemas.microsoft.com/office/drawing/2014/main" id="{D1077264-7360-EE31-41CC-32037FA2BE1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020" y="3633"/>
                    <a:ext cx="109" cy="14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12" name="Line 260">
                    <a:extLst>
                      <a:ext uri="{FF2B5EF4-FFF2-40B4-BE49-F238E27FC236}">
                        <a16:creationId xmlns:a16="http://schemas.microsoft.com/office/drawing/2014/main" id="{355E4F3E-DD50-60DB-B177-39BD62873D0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498" y="3718"/>
                    <a:ext cx="188" cy="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13" name="Oval 261">
                    <a:extLst>
                      <a:ext uri="{FF2B5EF4-FFF2-40B4-BE49-F238E27FC236}">
                        <a16:creationId xmlns:a16="http://schemas.microsoft.com/office/drawing/2014/main" id="{29CC6CF7-EA47-6BF0-BD72-A2F21392696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3385"/>
                    <a:ext cx="85" cy="84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714" name="Oval 262">
                    <a:extLst>
                      <a:ext uri="{FF2B5EF4-FFF2-40B4-BE49-F238E27FC236}">
                        <a16:creationId xmlns:a16="http://schemas.microsoft.com/office/drawing/2014/main" id="{B87990AE-1F6E-996E-C410-FA9682DB52F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91" y="3668"/>
                    <a:ext cx="84" cy="84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715" name="Oval 263">
                    <a:extLst>
                      <a:ext uri="{FF2B5EF4-FFF2-40B4-BE49-F238E27FC236}">
                        <a16:creationId xmlns:a16="http://schemas.microsoft.com/office/drawing/2014/main" id="{E036DDFB-BEAD-7CF4-EF4A-4CC08C82E62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85" y="3593"/>
                    <a:ext cx="85" cy="85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716" name="Oval 264">
                    <a:extLst>
                      <a:ext uri="{FF2B5EF4-FFF2-40B4-BE49-F238E27FC236}">
                        <a16:creationId xmlns:a16="http://schemas.microsoft.com/office/drawing/2014/main" id="{CB49D570-DF4C-3993-788D-BF0F73232C1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0" y="3676"/>
                    <a:ext cx="84" cy="85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717" name="Oval 265">
                    <a:extLst>
                      <a:ext uri="{FF2B5EF4-FFF2-40B4-BE49-F238E27FC236}">
                        <a16:creationId xmlns:a16="http://schemas.microsoft.com/office/drawing/2014/main" id="{77966656-FFCD-2693-DF20-C22A9EFFEDB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59" y="3463"/>
                    <a:ext cx="85" cy="85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718" name="Oval 266">
                    <a:extLst>
                      <a:ext uri="{FF2B5EF4-FFF2-40B4-BE49-F238E27FC236}">
                        <a16:creationId xmlns:a16="http://schemas.microsoft.com/office/drawing/2014/main" id="{3E5B0CA7-C27E-577C-A4FE-6615D16D904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62" y="3385"/>
                    <a:ext cx="85" cy="85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719" name="Oval 267">
                    <a:extLst>
                      <a:ext uri="{FF2B5EF4-FFF2-40B4-BE49-F238E27FC236}">
                        <a16:creationId xmlns:a16="http://schemas.microsoft.com/office/drawing/2014/main" id="{E9165C54-7796-0187-EB02-E911D92667C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24" y="3604"/>
                    <a:ext cx="85" cy="85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720" name="Oval 268">
                    <a:extLst>
                      <a:ext uri="{FF2B5EF4-FFF2-40B4-BE49-F238E27FC236}">
                        <a16:creationId xmlns:a16="http://schemas.microsoft.com/office/drawing/2014/main" id="{B4DCCA03-94BC-9253-4222-CC54341D8DC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10" y="3677"/>
                    <a:ext cx="85" cy="85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721" name="Oval 269">
                    <a:extLst>
                      <a:ext uri="{FF2B5EF4-FFF2-40B4-BE49-F238E27FC236}">
                        <a16:creationId xmlns:a16="http://schemas.microsoft.com/office/drawing/2014/main" id="{84CE4159-B3CB-2D6E-1927-A2990C5B68A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05" y="3748"/>
                    <a:ext cx="85" cy="84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26722" name="Group 270">
                    <a:extLst>
                      <a:ext uri="{FF2B5EF4-FFF2-40B4-BE49-F238E27FC236}">
                        <a16:creationId xmlns:a16="http://schemas.microsoft.com/office/drawing/2014/main" id="{46E64762-1D2C-936D-9D96-1B838E9BEF1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10" y="3751"/>
                    <a:ext cx="50" cy="98"/>
                    <a:chOff x="4975" y="1742"/>
                    <a:chExt cx="63" cy="123"/>
                  </a:xfrm>
                </p:grpSpPr>
                <p:sp>
                  <p:nvSpPr>
                    <p:cNvPr id="26747" name="Line 271">
                      <a:extLst>
                        <a:ext uri="{FF2B5EF4-FFF2-40B4-BE49-F238E27FC236}">
                          <a16:creationId xmlns:a16="http://schemas.microsoft.com/office/drawing/2014/main" id="{CF59AAC4-B173-618D-A354-66CF6BD1B06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48" name="Oval 272">
                      <a:extLst>
                        <a:ext uri="{FF2B5EF4-FFF2-40B4-BE49-F238E27FC236}">
                          <a16:creationId xmlns:a16="http://schemas.microsoft.com/office/drawing/2014/main" id="{74B0E47D-7E2C-CC78-90AD-17810268659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723" name="Group 273">
                    <a:extLst>
                      <a:ext uri="{FF2B5EF4-FFF2-40B4-BE49-F238E27FC236}">
                        <a16:creationId xmlns:a16="http://schemas.microsoft.com/office/drawing/2014/main" id="{20A45847-5753-59F3-CDA0-30B9E6F2AAF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V="1">
                    <a:off x="1604" y="3292"/>
                    <a:ext cx="216" cy="227"/>
                    <a:chOff x="2220" y="2641"/>
                    <a:chExt cx="269" cy="284"/>
                  </a:xfrm>
                </p:grpSpPr>
                <p:sp>
                  <p:nvSpPr>
                    <p:cNvPr id="26745" name="Line 274">
                      <a:extLst>
                        <a:ext uri="{FF2B5EF4-FFF2-40B4-BE49-F238E27FC236}">
                          <a16:creationId xmlns:a16="http://schemas.microsoft.com/office/drawing/2014/main" id="{DCAD0315-820C-5C19-2FE4-085734C3E01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262" y="2641"/>
                      <a:ext cx="227" cy="23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46" name="Oval 275">
                      <a:extLst>
                        <a:ext uri="{FF2B5EF4-FFF2-40B4-BE49-F238E27FC236}">
                          <a16:creationId xmlns:a16="http://schemas.microsoft.com/office/drawing/2014/main" id="{3C1304EF-7C57-A7D7-388C-3C88C3E62F2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2220" y="2819"/>
                      <a:ext cx="106" cy="106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724" name="Group 276">
                    <a:extLst>
                      <a:ext uri="{FF2B5EF4-FFF2-40B4-BE49-F238E27FC236}">
                        <a16:creationId xmlns:a16="http://schemas.microsoft.com/office/drawing/2014/main" id="{3E7877A0-D711-B853-D0B4-3813900DC80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3637981">
                    <a:off x="2065" y="3797"/>
                    <a:ext cx="51" cy="99"/>
                    <a:chOff x="4975" y="1742"/>
                    <a:chExt cx="63" cy="123"/>
                  </a:xfrm>
                </p:grpSpPr>
                <p:sp>
                  <p:nvSpPr>
                    <p:cNvPr id="26743" name="Line 277">
                      <a:extLst>
                        <a:ext uri="{FF2B5EF4-FFF2-40B4-BE49-F238E27FC236}">
                          <a16:creationId xmlns:a16="http://schemas.microsoft.com/office/drawing/2014/main" id="{A9CF572B-CE16-A4EC-3721-F88A3E9E564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44" name="Oval 278">
                      <a:extLst>
                        <a:ext uri="{FF2B5EF4-FFF2-40B4-BE49-F238E27FC236}">
                          <a16:creationId xmlns:a16="http://schemas.microsoft.com/office/drawing/2014/main" id="{9B0D16B6-2549-306E-69F1-F5F26386660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725" name="Group 279">
                    <a:extLst>
                      <a:ext uri="{FF2B5EF4-FFF2-40B4-BE49-F238E27FC236}">
                        <a16:creationId xmlns:a16="http://schemas.microsoft.com/office/drawing/2014/main" id="{9BF688F1-19BB-ACE2-6203-F06FB73FB5E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643" y="3756"/>
                    <a:ext cx="50" cy="98"/>
                    <a:chOff x="4975" y="1742"/>
                    <a:chExt cx="63" cy="123"/>
                  </a:xfrm>
                </p:grpSpPr>
                <p:sp>
                  <p:nvSpPr>
                    <p:cNvPr id="26741" name="Line 280">
                      <a:extLst>
                        <a:ext uri="{FF2B5EF4-FFF2-40B4-BE49-F238E27FC236}">
                          <a16:creationId xmlns:a16="http://schemas.microsoft.com/office/drawing/2014/main" id="{71F96CA3-1FC7-0A25-2304-4471B81C08DA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42" name="Oval 281">
                      <a:extLst>
                        <a:ext uri="{FF2B5EF4-FFF2-40B4-BE49-F238E27FC236}">
                          <a16:creationId xmlns:a16="http://schemas.microsoft.com/office/drawing/2014/main" id="{8AF1A5A0-BDDB-B5F6-3F77-F66C340B2F3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726" name="Group 282">
                    <a:extLst>
                      <a:ext uri="{FF2B5EF4-FFF2-40B4-BE49-F238E27FC236}">
                        <a16:creationId xmlns:a16="http://schemas.microsoft.com/office/drawing/2014/main" id="{4910294E-90A8-7820-EA8D-49CA18E064A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V="1">
                    <a:off x="2003" y="3516"/>
                    <a:ext cx="50" cy="98"/>
                    <a:chOff x="4975" y="1742"/>
                    <a:chExt cx="63" cy="123"/>
                  </a:xfrm>
                </p:grpSpPr>
                <p:sp>
                  <p:nvSpPr>
                    <p:cNvPr id="26739" name="Line 283">
                      <a:extLst>
                        <a:ext uri="{FF2B5EF4-FFF2-40B4-BE49-F238E27FC236}">
                          <a16:creationId xmlns:a16="http://schemas.microsoft.com/office/drawing/2014/main" id="{80F08876-E715-EA6E-4E2E-558F052744B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40" name="Oval 284">
                      <a:extLst>
                        <a:ext uri="{FF2B5EF4-FFF2-40B4-BE49-F238E27FC236}">
                          <a16:creationId xmlns:a16="http://schemas.microsoft.com/office/drawing/2014/main" id="{02EFE44C-3CA4-F99B-C40B-3DC8EC1AEAA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727" name="Group 285">
                    <a:extLst>
                      <a:ext uri="{FF2B5EF4-FFF2-40B4-BE49-F238E27FC236}">
                        <a16:creationId xmlns:a16="http://schemas.microsoft.com/office/drawing/2014/main" id="{F0150E2D-A201-ABB4-A75F-011B3A9DC82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45573">
                    <a:off x="1610" y="3342"/>
                    <a:ext cx="50" cy="99"/>
                    <a:chOff x="4975" y="1742"/>
                    <a:chExt cx="63" cy="123"/>
                  </a:xfrm>
                </p:grpSpPr>
                <p:sp>
                  <p:nvSpPr>
                    <p:cNvPr id="26737" name="Line 286">
                      <a:extLst>
                        <a:ext uri="{FF2B5EF4-FFF2-40B4-BE49-F238E27FC236}">
                          <a16:creationId xmlns:a16="http://schemas.microsoft.com/office/drawing/2014/main" id="{8D976056-7207-EFB7-8E23-04240BF49476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38" name="Oval 287">
                      <a:extLst>
                        <a:ext uri="{FF2B5EF4-FFF2-40B4-BE49-F238E27FC236}">
                          <a16:creationId xmlns:a16="http://schemas.microsoft.com/office/drawing/2014/main" id="{973A9464-4757-CFA5-29E2-C6DCA93B457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728" name="Group 288">
                    <a:extLst>
                      <a:ext uri="{FF2B5EF4-FFF2-40B4-BE49-F238E27FC236}">
                        <a16:creationId xmlns:a16="http://schemas.microsoft.com/office/drawing/2014/main" id="{8D15F40A-5252-3DC5-98A5-F77250DF35A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V="1">
                    <a:off x="1470" y="3295"/>
                    <a:ext cx="50" cy="98"/>
                    <a:chOff x="4975" y="1742"/>
                    <a:chExt cx="63" cy="123"/>
                  </a:xfrm>
                </p:grpSpPr>
                <p:sp>
                  <p:nvSpPr>
                    <p:cNvPr id="26735" name="Line 289">
                      <a:extLst>
                        <a:ext uri="{FF2B5EF4-FFF2-40B4-BE49-F238E27FC236}">
                          <a16:creationId xmlns:a16="http://schemas.microsoft.com/office/drawing/2014/main" id="{11025512-7236-CB74-E5AB-8BA0ADB375E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36" name="Oval 290">
                      <a:extLst>
                        <a:ext uri="{FF2B5EF4-FFF2-40B4-BE49-F238E27FC236}">
                          <a16:creationId xmlns:a16="http://schemas.microsoft.com/office/drawing/2014/main" id="{D278D6E9-CE8B-C79B-EF9F-24DC4CBC7AA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729" name="Group 291">
                    <a:extLst>
                      <a:ext uri="{FF2B5EF4-FFF2-40B4-BE49-F238E27FC236}">
                        <a16:creationId xmlns:a16="http://schemas.microsoft.com/office/drawing/2014/main" id="{082790CD-11CE-06B3-6349-C3FD59D6E79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6368821" flipH="1">
                    <a:off x="1696" y="3289"/>
                    <a:ext cx="51" cy="99"/>
                    <a:chOff x="4975" y="1742"/>
                    <a:chExt cx="63" cy="123"/>
                  </a:xfrm>
                </p:grpSpPr>
                <p:sp>
                  <p:nvSpPr>
                    <p:cNvPr id="26733" name="Line 292">
                      <a:extLst>
                        <a:ext uri="{FF2B5EF4-FFF2-40B4-BE49-F238E27FC236}">
                          <a16:creationId xmlns:a16="http://schemas.microsoft.com/office/drawing/2014/main" id="{474EB2D2-5F37-DC2F-B371-E28215FEC0E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34" name="Oval 293">
                      <a:extLst>
                        <a:ext uri="{FF2B5EF4-FFF2-40B4-BE49-F238E27FC236}">
                          <a16:creationId xmlns:a16="http://schemas.microsoft.com/office/drawing/2014/main" id="{48BA57BD-7C30-1F19-5AD3-27F7591C7D5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730" name="Group 294">
                    <a:extLst>
                      <a:ext uri="{FF2B5EF4-FFF2-40B4-BE49-F238E27FC236}">
                        <a16:creationId xmlns:a16="http://schemas.microsoft.com/office/drawing/2014/main" id="{86AC45E7-E039-FBDF-1559-6D293C0D577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2" y="3530"/>
                    <a:ext cx="51" cy="98"/>
                    <a:chOff x="4975" y="1742"/>
                    <a:chExt cx="63" cy="123"/>
                  </a:xfrm>
                </p:grpSpPr>
                <p:sp>
                  <p:nvSpPr>
                    <p:cNvPr id="26731" name="Line 295">
                      <a:extLst>
                        <a:ext uri="{FF2B5EF4-FFF2-40B4-BE49-F238E27FC236}">
                          <a16:creationId xmlns:a16="http://schemas.microsoft.com/office/drawing/2014/main" id="{7A30CD0D-45EA-E824-E624-00E88563A40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32" name="Oval 296">
                      <a:extLst>
                        <a:ext uri="{FF2B5EF4-FFF2-40B4-BE49-F238E27FC236}">
                          <a16:creationId xmlns:a16="http://schemas.microsoft.com/office/drawing/2014/main" id="{D3FA1649-79A6-3B58-55C3-4564657E122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</p:grpSp>
            <p:grpSp>
              <p:nvGrpSpPr>
                <p:cNvPr id="26705" name="Group 297">
                  <a:extLst>
                    <a:ext uri="{FF2B5EF4-FFF2-40B4-BE49-F238E27FC236}">
                      <a16:creationId xmlns:a16="http://schemas.microsoft.com/office/drawing/2014/main" id="{E20EBC7B-0243-7B98-0791-7E9B566B74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7878118" flipH="1">
                  <a:off x="2616" y="3638"/>
                  <a:ext cx="51" cy="99"/>
                  <a:chOff x="4975" y="1742"/>
                  <a:chExt cx="63" cy="123"/>
                </a:xfrm>
              </p:grpSpPr>
              <p:sp>
                <p:nvSpPr>
                  <p:cNvPr id="26706" name="Line 298">
                    <a:extLst>
                      <a:ext uri="{FF2B5EF4-FFF2-40B4-BE49-F238E27FC236}">
                        <a16:creationId xmlns:a16="http://schemas.microsoft.com/office/drawing/2014/main" id="{33528140-C47B-6A78-F863-A4575A4A8F1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07" name="Oval 299">
                    <a:extLst>
                      <a:ext uri="{FF2B5EF4-FFF2-40B4-BE49-F238E27FC236}">
                        <a16:creationId xmlns:a16="http://schemas.microsoft.com/office/drawing/2014/main" id="{C3E72B76-2EBA-D052-E44E-D2C9DF9F6DA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sp>
            <p:nvSpPr>
              <p:cNvPr id="26698" name="Text Box 430">
                <a:extLst>
                  <a:ext uri="{FF2B5EF4-FFF2-40B4-BE49-F238E27FC236}">
                    <a16:creationId xmlns:a16="http://schemas.microsoft.com/office/drawing/2014/main" id="{1DE96487-FE51-1CA6-5F5F-8DDF6C790D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" y="2640"/>
                <a:ext cx="104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</a:t>
                </a:r>
                <a:r>
                  <a:rPr lang="he-IL" altLang="en-US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גלוקוז</a:t>
                </a:r>
                <a:endParaRPr lang="en-US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endParaRPr>
              </a:p>
            </p:txBody>
          </p:sp>
        </p:grpSp>
        <p:grpSp>
          <p:nvGrpSpPr>
            <p:cNvPr id="26630" name="Group 434">
              <a:extLst>
                <a:ext uri="{FF2B5EF4-FFF2-40B4-BE49-F238E27FC236}">
                  <a16:creationId xmlns:a16="http://schemas.microsoft.com/office/drawing/2014/main" id="{E6C0EE39-1A66-19F4-A76E-024559F8A2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9" y="1142"/>
              <a:ext cx="2501" cy="1778"/>
              <a:chOff x="187" y="1150"/>
              <a:chExt cx="2501" cy="1778"/>
            </a:xfrm>
          </p:grpSpPr>
          <p:grpSp>
            <p:nvGrpSpPr>
              <p:cNvPr id="26631" name="Group 170">
                <a:extLst>
                  <a:ext uri="{FF2B5EF4-FFF2-40B4-BE49-F238E27FC236}">
                    <a16:creationId xmlns:a16="http://schemas.microsoft.com/office/drawing/2014/main" id="{FA8D109C-5079-7A4F-9B59-8160445BEF9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87" y="1150"/>
                <a:ext cx="2501" cy="1287"/>
                <a:chOff x="1147" y="3078"/>
                <a:chExt cx="1544" cy="794"/>
              </a:xfrm>
            </p:grpSpPr>
            <p:grpSp>
              <p:nvGrpSpPr>
                <p:cNvPr id="26633" name="Group 171">
                  <a:extLst>
                    <a:ext uri="{FF2B5EF4-FFF2-40B4-BE49-F238E27FC236}">
                      <a16:creationId xmlns:a16="http://schemas.microsoft.com/office/drawing/2014/main" id="{25ACA8CD-235C-0B2A-89C3-3F508931DA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1171" y="3514"/>
                  <a:ext cx="50" cy="98"/>
                  <a:chOff x="4975" y="1742"/>
                  <a:chExt cx="63" cy="123"/>
                </a:xfrm>
              </p:grpSpPr>
              <p:sp>
                <p:nvSpPr>
                  <p:cNvPr id="26695" name="Line 172">
                    <a:extLst>
                      <a:ext uri="{FF2B5EF4-FFF2-40B4-BE49-F238E27FC236}">
                        <a16:creationId xmlns:a16="http://schemas.microsoft.com/office/drawing/2014/main" id="{6FB8439F-A785-DA4A-B620-F50606FB24A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96" name="Oval 173">
                    <a:extLst>
                      <a:ext uri="{FF2B5EF4-FFF2-40B4-BE49-F238E27FC236}">
                        <a16:creationId xmlns:a16="http://schemas.microsoft.com/office/drawing/2014/main" id="{816FB55A-DCCF-E851-808B-390DFBA1831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26634" name="Oval 174">
                  <a:extLst>
                    <a:ext uri="{FF2B5EF4-FFF2-40B4-BE49-F238E27FC236}">
                      <a16:creationId xmlns:a16="http://schemas.microsoft.com/office/drawing/2014/main" id="{E823BC5C-2F05-E6BD-6D84-CC451CA619D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208" y="3471"/>
                  <a:ext cx="84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26635" name="Group 175">
                  <a:extLst>
                    <a:ext uri="{FF2B5EF4-FFF2-40B4-BE49-F238E27FC236}">
                      <a16:creationId xmlns:a16="http://schemas.microsoft.com/office/drawing/2014/main" id="{4F7F7330-25F4-EF7C-196D-262DAC36AD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783895">
                  <a:off x="1342" y="3655"/>
                  <a:ext cx="60" cy="124"/>
                  <a:chOff x="4975" y="1742"/>
                  <a:chExt cx="63" cy="123"/>
                </a:xfrm>
              </p:grpSpPr>
              <p:sp>
                <p:nvSpPr>
                  <p:cNvPr id="26693" name="Line 176">
                    <a:extLst>
                      <a:ext uri="{FF2B5EF4-FFF2-40B4-BE49-F238E27FC236}">
                        <a16:creationId xmlns:a16="http://schemas.microsoft.com/office/drawing/2014/main" id="{E3D9AAB1-2D53-2225-322F-CABAED71A33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94" name="Oval 177">
                    <a:extLst>
                      <a:ext uri="{FF2B5EF4-FFF2-40B4-BE49-F238E27FC236}">
                        <a16:creationId xmlns:a16="http://schemas.microsoft.com/office/drawing/2014/main" id="{BC5D973E-FB7B-4EF6-D8C0-DB0B8E69C76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26636" name="Group 178">
                  <a:extLst>
                    <a:ext uri="{FF2B5EF4-FFF2-40B4-BE49-F238E27FC236}">
                      <a16:creationId xmlns:a16="http://schemas.microsoft.com/office/drawing/2014/main" id="{BDAE54DF-3E00-5225-D9DD-EEA96627FD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654" y="3078"/>
                  <a:ext cx="124" cy="216"/>
                  <a:chOff x="3891" y="2793"/>
                  <a:chExt cx="155" cy="270"/>
                </a:xfrm>
              </p:grpSpPr>
              <p:sp>
                <p:nvSpPr>
                  <p:cNvPr id="26691" name="Line 179">
                    <a:extLst>
                      <a:ext uri="{FF2B5EF4-FFF2-40B4-BE49-F238E27FC236}">
                        <a16:creationId xmlns:a16="http://schemas.microsoft.com/office/drawing/2014/main" id="{FB25BADA-12C5-ED50-3838-FC56BF4FC5B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8511742" flipV="1">
                    <a:off x="3815" y="2896"/>
                    <a:ext cx="243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92" name="Oval 180">
                    <a:extLst>
                      <a:ext uri="{FF2B5EF4-FFF2-40B4-BE49-F238E27FC236}">
                        <a16:creationId xmlns:a16="http://schemas.microsoft.com/office/drawing/2014/main" id="{B5BAB582-901E-AD04-1078-C244373F805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088258">
                    <a:off x="3940" y="2793"/>
                    <a:ext cx="106" cy="106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26637" name="Group 181">
                  <a:extLst>
                    <a:ext uri="{FF2B5EF4-FFF2-40B4-BE49-F238E27FC236}">
                      <a16:creationId xmlns:a16="http://schemas.microsoft.com/office/drawing/2014/main" id="{BBEB38B5-EED9-E0FA-2B36-FDE0B2FC35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7878118" flipH="1">
                  <a:off x="1792" y="3126"/>
                  <a:ext cx="51" cy="99"/>
                  <a:chOff x="4975" y="1742"/>
                  <a:chExt cx="63" cy="123"/>
                </a:xfrm>
              </p:grpSpPr>
              <p:sp>
                <p:nvSpPr>
                  <p:cNvPr id="26689" name="Line 182">
                    <a:extLst>
                      <a:ext uri="{FF2B5EF4-FFF2-40B4-BE49-F238E27FC236}">
                        <a16:creationId xmlns:a16="http://schemas.microsoft.com/office/drawing/2014/main" id="{E6D2E345-1758-E268-47AB-7602ABF039C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90" name="Oval 183">
                    <a:extLst>
                      <a:ext uri="{FF2B5EF4-FFF2-40B4-BE49-F238E27FC236}">
                        <a16:creationId xmlns:a16="http://schemas.microsoft.com/office/drawing/2014/main" id="{D0954915-1FDA-8590-600C-1C4A42A024A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26638" name="Group 184">
                  <a:extLst>
                    <a:ext uri="{FF2B5EF4-FFF2-40B4-BE49-F238E27FC236}">
                      <a16:creationId xmlns:a16="http://schemas.microsoft.com/office/drawing/2014/main" id="{3FD99A4D-3418-D5B1-ECFF-77BF49821E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03" y="3292"/>
                  <a:ext cx="1306" cy="580"/>
                  <a:chOff x="1303" y="3292"/>
                  <a:chExt cx="1306" cy="580"/>
                </a:xfrm>
              </p:grpSpPr>
              <p:grpSp>
                <p:nvGrpSpPr>
                  <p:cNvPr id="26642" name="Group 185">
                    <a:extLst>
                      <a:ext uri="{FF2B5EF4-FFF2-40B4-BE49-F238E27FC236}">
                        <a16:creationId xmlns:a16="http://schemas.microsoft.com/office/drawing/2014/main" id="{9F6B168F-5A62-2904-68F3-57A4D64A141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498" y="3427"/>
                    <a:ext cx="848" cy="302"/>
                    <a:chOff x="3789" y="2387"/>
                    <a:chExt cx="1060" cy="378"/>
                  </a:xfrm>
                </p:grpSpPr>
                <p:sp>
                  <p:nvSpPr>
                    <p:cNvPr id="26683" name="Line 186">
                      <a:extLst>
                        <a:ext uri="{FF2B5EF4-FFF2-40B4-BE49-F238E27FC236}">
                          <a16:creationId xmlns:a16="http://schemas.microsoft.com/office/drawing/2014/main" id="{575C5024-6DD2-314E-BD6A-6643D056643F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89" y="2387"/>
                      <a:ext cx="402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84" name="Line 187">
                      <a:extLst>
                        <a:ext uri="{FF2B5EF4-FFF2-40B4-BE49-F238E27FC236}">
                          <a16:creationId xmlns:a16="http://schemas.microsoft.com/office/drawing/2014/main" id="{D0A7DFA1-308D-C656-3734-12A5891772A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5" y="2642"/>
                      <a:ext cx="402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85" name="Line 188">
                      <a:extLst>
                        <a:ext uri="{FF2B5EF4-FFF2-40B4-BE49-F238E27FC236}">
                          <a16:creationId xmlns:a16="http://schemas.microsoft.com/office/drawing/2014/main" id="{4EF0315F-46D1-6941-DD96-2064C1C96D7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199" y="2390"/>
                      <a:ext cx="402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86" name="Line 189">
                      <a:extLst>
                        <a:ext uri="{FF2B5EF4-FFF2-40B4-BE49-F238E27FC236}">
                          <a16:creationId xmlns:a16="http://schemas.microsoft.com/office/drawing/2014/main" id="{4C963A09-99C8-60AC-AE27-D905CEAA8CC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020" y="2637"/>
                      <a:ext cx="433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87" name="Line 190">
                      <a:extLst>
                        <a:ext uri="{FF2B5EF4-FFF2-40B4-BE49-F238E27FC236}">
                          <a16:creationId xmlns:a16="http://schemas.microsoft.com/office/drawing/2014/main" id="{C76B447E-6310-BB41-7661-182EE7527FE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96" y="2395"/>
                      <a:ext cx="220" cy="34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88" name="Line 191">
                      <a:extLst>
                        <a:ext uri="{FF2B5EF4-FFF2-40B4-BE49-F238E27FC236}">
                          <a16:creationId xmlns:a16="http://schemas.microsoft.com/office/drawing/2014/main" id="{11699490-4F9F-4FB3-4DB0-CCCD44A3B70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606" y="2394"/>
                      <a:ext cx="243" cy="37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643" name="Line 192">
                    <a:extLst>
                      <a:ext uri="{FF2B5EF4-FFF2-40B4-BE49-F238E27FC236}">
                        <a16:creationId xmlns:a16="http://schemas.microsoft.com/office/drawing/2014/main" id="{78B69567-D6BB-1D4D-D293-4D517FD78FD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353" y="3657"/>
                    <a:ext cx="194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44" name="Line 193">
                    <a:extLst>
                      <a:ext uri="{FF2B5EF4-FFF2-40B4-BE49-F238E27FC236}">
                        <a16:creationId xmlns:a16="http://schemas.microsoft.com/office/drawing/2014/main" id="{9107DB51-82E4-A178-3958-54EC62B74C6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1303" y="3425"/>
                    <a:ext cx="194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45" name="Line 194">
                    <a:extLst>
                      <a:ext uri="{FF2B5EF4-FFF2-40B4-BE49-F238E27FC236}">
                        <a16:creationId xmlns:a16="http://schemas.microsoft.com/office/drawing/2014/main" id="{F51F1BE3-17B5-03D9-FB0A-128A445FD1C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020" y="3633"/>
                    <a:ext cx="109" cy="14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46" name="Line 195">
                    <a:extLst>
                      <a:ext uri="{FF2B5EF4-FFF2-40B4-BE49-F238E27FC236}">
                        <a16:creationId xmlns:a16="http://schemas.microsoft.com/office/drawing/2014/main" id="{27FB8B7D-AB1A-843C-D9F1-9DC6E3A7E23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498" y="3718"/>
                    <a:ext cx="188" cy="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47" name="Oval 196">
                    <a:extLst>
                      <a:ext uri="{FF2B5EF4-FFF2-40B4-BE49-F238E27FC236}">
                        <a16:creationId xmlns:a16="http://schemas.microsoft.com/office/drawing/2014/main" id="{74540A74-A4D0-B8CE-FF6E-27CF1F77C43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3385"/>
                    <a:ext cx="85" cy="84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648" name="Oval 197">
                    <a:extLst>
                      <a:ext uri="{FF2B5EF4-FFF2-40B4-BE49-F238E27FC236}">
                        <a16:creationId xmlns:a16="http://schemas.microsoft.com/office/drawing/2014/main" id="{C8DC7A4D-51E6-6F8C-E303-6D39708E6E6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91" y="3668"/>
                    <a:ext cx="84" cy="84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649" name="Oval 198">
                    <a:extLst>
                      <a:ext uri="{FF2B5EF4-FFF2-40B4-BE49-F238E27FC236}">
                        <a16:creationId xmlns:a16="http://schemas.microsoft.com/office/drawing/2014/main" id="{6D37DF12-7F50-C0A4-5D4E-E842471CBE7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85" y="3593"/>
                    <a:ext cx="85" cy="85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650" name="Oval 199">
                    <a:extLst>
                      <a:ext uri="{FF2B5EF4-FFF2-40B4-BE49-F238E27FC236}">
                        <a16:creationId xmlns:a16="http://schemas.microsoft.com/office/drawing/2014/main" id="{521B6EF0-D0AD-27BF-B2D3-568394942A1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0" y="3676"/>
                    <a:ext cx="84" cy="85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651" name="Oval 200">
                    <a:extLst>
                      <a:ext uri="{FF2B5EF4-FFF2-40B4-BE49-F238E27FC236}">
                        <a16:creationId xmlns:a16="http://schemas.microsoft.com/office/drawing/2014/main" id="{45C6FCF9-3EC9-A2CC-E08C-B4D2182B7D5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59" y="3463"/>
                    <a:ext cx="85" cy="85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652" name="Oval 201">
                    <a:extLst>
                      <a:ext uri="{FF2B5EF4-FFF2-40B4-BE49-F238E27FC236}">
                        <a16:creationId xmlns:a16="http://schemas.microsoft.com/office/drawing/2014/main" id="{0769CF61-FF95-D75C-0DF0-D5638BA91FF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62" y="3385"/>
                    <a:ext cx="85" cy="85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653" name="Oval 202">
                    <a:extLst>
                      <a:ext uri="{FF2B5EF4-FFF2-40B4-BE49-F238E27FC236}">
                        <a16:creationId xmlns:a16="http://schemas.microsoft.com/office/drawing/2014/main" id="{9E9C4080-E8BB-1687-7737-795BF5D8FD1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24" y="3604"/>
                    <a:ext cx="85" cy="85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654" name="Oval 203">
                    <a:extLst>
                      <a:ext uri="{FF2B5EF4-FFF2-40B4-BE49-F238E27FC236}">
                        <a16:creationId xmlns:a16="http://schemas.microsoft.com/office/drawing/2014/main" id="{1234702F-AC6F-C79C-CA76-A1EAA716B56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10" y="3677"/>
                    <a:ext cx="85" cy="85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26655" name="Oval 204">
                    <a:extLst>
                      <a:ext uri="{FF2B5EF4-FFF2-40B4-BE49-F238E27FC236}">
                        <a16:creationId xmlns:a16="http://schemas.microsoft.com/office/drawing/2014/main" id="{6A0EEF95-8574-FACD-8917-409C3E6C3A1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05" y="3748"/>
                    <a:ext cx="85" cy="84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26656" name="Group 205">
                    <a:extLst>
                      <a:ext uri="{FF2B5EF4-FFF2-40B4-BE49-F238E27FC236}">
                        <a16:creationId xmlns:a16="http://schemas.microsoft.com/office/drawing/2014/main" id="{86C0A882-F15C-D91F-DA15-C198006CF21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10" y="3751"/>
                    <a:ext cx="50" cy="98"/>
                    <a:chOff x="4975" y="1742"/>
                    <a:chExt cx="63" cy="123"/>
                  </a:xfrm>
                </p:grpSpPr>
                <p:sp>
                  <p:nvSpPr>
                    <p:cNvPr id="26681" name="Line 206">
                      <a:extLst>
                        <a:ext uri="{FF2B5EF4-FFF2-40B4-BE49-F238E27FC236}">
                          <a16:creationId xmlns:a16="http://schemas.microsoft.com/office/drawing/2014/main" id="{323BCA53-BB9D-5810-4D1A-D148F854D140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82" name="Oval 207">
                      <a:extLst>
                        <a:ext uri="{FF2B5EF4-FFF2-40B4-BE49-F238E27FC236}">
                          <a16:creationId xmlns:a16="http://schemas.microsoft.com/office/drawing/2014/main" id="{E1BFADD0-CCBF-49AB-2900-2E3AE7E4618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657" name="Group 208">
                    <a:extLst>
                      <a:ext uri="{FF2B5EF4-FFF2-40B4-BE49-F238E27FC236}">
                        <a16:creationId xmlns:a16="http://schemas.microsoft.com/office/drawing/2014/main" id="{7FE8B476-8936-2217-6893-26110A79EFC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V="1">
                    <a:off x="1604" y="3292"/>
                    <a:ext cx="216" cy="227"/>
                    <a:chOff x="2220" y="2641"/>
                    <a:chExt cx="269" cy="284"/>
                  </a:xfrm>
                </p:grpSpPr>
                <p:sp>
                  <p:nvSpPr>
                    <p:cNvPr id="26679" name="Line 209">
                      <a:extLst>
                        <a:ext uri="{FF2B5EF4-FFF2-40B4-BE49-F238E27FC236}">
                          <a16:creationId xmlns:a16="http://schemas.microsoft.com/office/drawing/2014/main" id="{BCCE6B4B-58BD-7126-8006-FB57BE58939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262" y="2641"/>
                      <a:ext cx="227" cy="23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80" name="Oval 210">
                      <a:extLst>
                        <a:ext uri="{FF2B5EF4-FFF2-40B4-BE49-F238E27FC236}">
                          <a16:creationId xmlns:a16="http://schemas.microsoft.com/office/drawing/2014/main" id="{6F132585-6C57-1209-B7E7-94FA3A3896C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2220" y="2819"/>
                      <a:ext cx="106" cy="106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658" name="Group 211">
                    <a:extLst>
                      <a:ext uri="{FF2B5EF4-FFF2-40B4-BE49-F238E27FC236}">
                        <a16:creationId xmlns:a16="http://schemas.microsoft.com/office/drawing/2014/main" id="{42C027D7-0464-F1E3-BAE5-8782F3E9879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3637981">
                    <a:off x="2065" y="3797"/>
                    <a:ext cx="51" cy="99"/>
                    <a:chOff x="4975" y="1742"/>
                    <a:chExt cx="63" cy="123"/>
                  </a:xfrm>
                </p:grpSpPr>
                <p:sp>
                  <p:nvSpPr>
                    <p:cNvPr id="26677" name="Line 212">
                      <a:extLst>
                        <a:ext uri="{FF2B5EF4-FFF2-40B4-BE49-F238E27FC236}">
                          <a16:creationId xmlns:a16="http://schemas.microsoft.com/office/drawing/2014/main" id="{8EE46095-7E9E-CCD9-8B51-07500A51DF9C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78" name="Oval 213">
                      <a:extLst>
                        <a:ext uri="{FF2B5EF4-FFF2-40B4-BE49-F238E27FC236}">
                          <a16:creationId xmlns:a16="http://schemas.microsoft.com/office/drawing/2014/main" id="{A174BB4A-1C5D-05D3-27D9-FC3CF20A730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659" name="Group 214">
                    <a:extLst>
                      <a:ext uri="{FF2B5EF4-FFF2-40B4-BE49-F238E27FC236}">
                        <a16:creationId xmlns:a16="http://schemas.microsoft.com/office/drawing/2014/main" id="{C843B147-88AB-B472-2B9A-20A3910709D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643" y="3756"/>
                    <a:ext cx="50" cy="98"/>
                    <a:chOff x="4975" y="1742"/>
                    <a:chExt cx="63" cy="123"/>
                  </a:xfrm>
                </p:grpSpPr>
                <p:sp>
                  <p:nvSpPr>
                    <p:cNvPr id="26675" name="Line 215">
                      <a:extLst>
                        <a:ext uri="{FF2B5EF4-FFF2-40B4-BE49-F238E27FC236}">
                          <a16:creationId xmlns:a16="http://schemas.microsoft.com/office/drawing/2014/main" id="{ECFF0844-9F27-B534-AB6C-5A7A2973B26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76" name="Oval 216">
                      <a:extLst>
                        <a:ext uri="{FF2B5EF4-FFF2-40B4-BE49-F238E27FC236}">
                          <a16:creationId xmlns:a16="http://schemas.microsoft.com/office/drawing/2014/main" id="{0198D729-F0D5-E891-1293-E43C242C84B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660" name="Group 217">
                    <a:extLst>
                      <a:ext uri="{FF2B5EF4-FFF2-40B4-BE49-F238E27FC236}">
                        <a16:creationId xmlns:a16="http://schemas.microsoft.com/office/drawing/2014/main" id="{F849025B-9C81-5E59-1A97-B1FFA3FFD0F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V="1">
                    <a:off x="2003" y="3516"/>
                    <a:ext cx="50" cy="98"/>
                    <a:chOff x="4975" y="1742"/>
                    <a:chExt cx="63" cy="123"/>
                  </a:xfrm>
                </p:grpSpPr>
                <p:sp>
                  <p:nvSpPr>
                    <p:cNvPr id="26673" name="Line 218">
                      <a:extLst>
                        <a:ext uri="{FF2B5EF4-FFF2-40B4-BE49-F238E27FC236}">
                          <a16:creationId xmlns:a16="http://schemas.microsoft.com/office/drawing/2014/main" id="{C0C1B3A4-2C60-4532-F42B-9D6C1BAB3A8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74" name="Oval 219">
                      <a:extLst>
                        <a:ext uri="{FF2B5EF4-FFF2-40B4-BE49-F238E27FC236}">
                          <a16:creationId xmlns:a16="http://schemas.microsoft.com/office/drawing/2014/main" id="{5F324D31-21DF-0414-ED74-BF2411B9D40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661" name="Group 220">
                    <a:extLst>
                      <a:ext uri="{FF2B5EF4-FFF2-40B4-BE49-F238E27FC236}">
                        <a16:creationId xmlns:a16="http://schemas.microsoft.com/office/drawing/2014/main" id="{24A1F943-0D97-2FD2-691C-4719BB3CCD0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45573">
                    <a:off x="1610" y="3342"/>
                    <a:ext cx="50" cy="99"/>
                    <a:chOff x="4975" y="1742"/>
                    <a:chExt cx="63" cy="123"/>
                  </a:xfrm>
                </p:grpSpPr>
                <p:sp>
                  <p:nvSpPr>
                    <p:cNvPr id="26671" name="Line 221">
                      <a:extLst>
                        <a:ext uri="{FF2B5EF4-FFF2-40B4-BE49-F238E27FC236}">
                          <a16:creationId xmlns:a16="http://schemas.microsoft.com/office/drawing/2014/main" id="{1A87B7C7-713C-057D-F793-C87B5A7C34C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72" name="Oval 222">
                      <a:extLst>
                        <a:ext uri="{FF2B5EF4-FFF2-40B4-BE49-F238E27FC236}">
                          <a16:creationId xmlns:a16="http://schemas.microsoft.com/office/drawing/2014/main" id="{55F95F70-73FD-C37B-BBCB-673E3E48D20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662" name="Group 223">
                    <a:extLst>
                      <a:ext uri="{FF2B5EF4-FFF2-40B4-BE49-F238E27FC236}">
                        <a16:creationId xmlns:a16="http://schemas.microsoft.com/office/drawing/2014/main" id="{946882DF-5E19-9BA4-2E11-EBDAA1DC143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V="1">
                    <a:off x="1470" y="3295"/>
                    <a:ext cx="50" cy="98"/>
                    <a:chOff x="4975" y="1742"/>
                    <a:chExt cx="63" cy="123"/>
                  </a:xfrm>
                </p:grpSpPr>
                <p:sp>
                  <p:nvSpPr>
                    <p:cNvPr id="26669" name="Line 224">
                      <a:extLst>
                        <a:ext uri="{FF2B5EF4-FFF2-40B4-BE49-F238E27FC236}">
                          <a16:creationId xmlns:a16="http://schemas.microsoft.com/office/drawing/2014/main" id="{A571CBE9-0FB4-478D-2007-A35D7CA6E64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70" name="Oval 225">
                      <a:extLst>
                        <a:ext uri="{FF2B5EF4-FFF2-40B4-BE49-F238E27FC236}">
                          <a16:creationId xmlns:a16="http://schemas.microsoft.com/office/drawing/2014/main" id="{5102FA43-03A7-0350-6014-44967CF8455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663" name="Group 226">
                    <a:extLst>
                      <a:ext uri="{FF2B5EF4-FFF2-40B4-BE49-F238E27FC236}">
                        <a16:creationId xmlns:a16="http://schemas.microsoft.com/office/drawing/2014/main" id="{159815C3-103C-D49D-F42C-87CC8CE7EA1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6368821" flipH="1">
                    <a:off x="1696" y="3289"/>
                    <a:ext cx="51" cy="99"/>
                    <a:chOff x="4975" y="1742"/>
                    <a:chExt cx="63" cy="123"/>
                  </a:xfrm>
                </p:grpSpPr>
                <p:sp>
                  <p:nvSpPr>
                    <p:cNvPr id="26667" name="Line 227">
                      <a:extLst>
                        <a:ext uri="{FF2B5EF4-FFF2-40B4-BE49-F238E27FC236}">
                          <a16:creationId xmlns:a16="http://schemas.microsoft.com/office/drawing/2014/main" id="{FB3BCB62-5F4E-B2F7-1A93-5861E5AC929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68" name="Oval 228">
                      <a:extLst>
                        <a:ext uri="{FF2B5EF4-FFF2-40B4-BE49-F238E27FC236}">
                          <a16:creationId xmlns:a16="http://schemas.microsoft.com/office/drawing/2014/main" id="{CE05D66E-843F-0066-B732-B604FD4DC35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26664" name="Group 229">
                    <a:extLst>
                      <a:ext uri="{FF2B5EF4-FFF2-40B4-BE49-F238E27FC236}">
                        <a16:creationId xmlns:a16="http://schemas.microsoft.com/office/drawing/2014/main" id="{9CBB4CF9-3F9A-158B-A222-8DD42A39193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2" y="3530"/>
                    <a:ext cx="51" cy="98"/>
                    <a:chOff x="4975" y="1742"/>
                    <a:chExt cx="63" cy="123"/>
                  </a:xfrm>
                </p:grpSpPr>
                <p:sp>
                  <p:nvSpPr>
                    <p:cNvPr id="26665" name="Line 230">
                      <a:extLst>
                        <a:ext uri="{FF2B5EF4-FFF2-40B4-BE49-F238E27FC236}">
                          <a16:creationId xmlns:a16="http://schemas.microsoft.com/office/drawing/2014/main" id="{94A68F6E-C4FA-1933-113A-A152C42D118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66" name="Oval 231">
                      <a:extLst>
                        <a:ext uri="{FF2B5EF4-FFF2-40B4-BE49-F238E27FC236}">
                          <a16:creationId xmlns:a16="http://schemas.microsoft.com/office/drawing/2014/main" id="{9F6802B4-AAD1-A604-DD0B-2BC866E9B44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</p:grpSp>
            <p:grpSp>
              <p:nvGrpSpPr>
                <p:cNvPr id="26639" name="Group 232">
                  <a:extLst>
                    <a:ext uri="{FF2B5EF4-FFF2-40B4-BE49-F238E27FC236}">
                      <a16:creationId xmlns:a16="http://schemas.microsoft.com/office/drawing/2014/main" id="{49279F5E-01D9-5794-A935-3B8B36DF4A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7878118" flipH="1">
                  <a:off x="2616" y="3638"/>
                  <a:ext cx="51" cy="99"/>
                  <a:chOff x="4975" y="1742"/>
                  <a:chExt cx="63" cy="123"/>
                </a:xfrm>
              </p:grpSpPr>
              <p:sp>
                <p:nvSpPr>
                  <p:cNvPr id="26640" name="Line 233">
                    <a:extLst>
                      <a:ext uri="{FF2B5EF4-FFF2-40B4-BE49-F238E27FC236}">
                        <a16:creationId xmlns:a16="http://schemas.microsoft.com/office/drawing/2014/main" id="{3AA7EFCB-D53B-F50B-C344-C5D48D6C21C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41" name="Oval 234">
                    <a:extLst>
                      <a:ext uri="{FF2B5EF4-FFF2-40B4-BE49-F238E27FC236}">
                        <a16:creationId xmlns:a16="http://schemas.microsoft.com/office/drawing/2014/main" id="{238F5E62-CA1D-6936-3FEE-6233FACCD12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sp>
            <p:nvSpPr>
              <p:cNvPr id="26632" name="Text Box 431">
                <a:extLst>
                  <a:ext uri="{FF2B5EF4-FFF2-40B4-BE49-F238E27FC236}">
                    <a16:creationId xmlns:a16="http://schemas.microsoft.com/office/drawing/2014/main" id="{CD874F3D-42DF-11AA-C20F-38A2DF9B0D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2640"/>
                <a:ext cx="104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he-IL" altLang="en-US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גלוקוז</a:t>
                </a:r>
                <a:endParaRPr lang="en-US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endParaRPr>
              </a:p>
            </p:txBody>
          </p: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135">
            <a:extLst>
              <a:ext uri="{FF2B5EF4-FFF2-40B4-BE49-F238E27FC236}">
                <a16:creationId xmlns:a16="http://schemas.microsoft.com/office/drawing/2014/main" id="{4A377045-21C9-F402-7A5E-3707631DD909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467100" y="342900"/>
            <a:ext cx="2311400" cy="64135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גלוקוז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Symbol" panose="05050102010706020507" pitchFamily="18" charset="2"/>
            </a:endParaRPr>
          </a:p>
        </p:txBody>
      </p:sp>
      <p:grpSp>
        <p:nvGrpSpPr>
          <p:cNvPr id="27652" name="Group 365">
            <a:extLst>
              <a:ext uri="{FF2B5EF4-FFF2-40B4-BE49-F238E27FC236}">
                <a16:creationId xmlns:a16="http://schemas.microsoft.com/office/drawing/2014/main" id="{9D32B4FF-FC22-A8A4-9507-50EBBA5AF8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501775" y="1295400"/>
            <a:ext cx="6242050" cy="4503738"/>
            <a:chOff x="946" y="704"/>
            <a:chExt cx="3932" cy="2837"/>
          </a:xfrm>
        </p:grpSpPr>
        <p:sp>
          <p:nvSpPr>
            <p:cNvPr id="27653" name="Line 134">
              <a:extLst>
                <a:ext uri="{FF2B5EF4-FFF2-40B4-BE49-F238E27FC236}">
                  <a16:creationId xmlns:a16="http://schemas.microsoft.com/office/drawing/2014/main" id="{6F43D463-692B-3E7C-D5F5-FABDED2BA3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15" y="704"/>
              <a:ext cx="16" cy="2837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Text Box 136">
              <a:extLst>
                <a:ext uri="{FF2B5EF4-FFF2-40B4-BE49-F238E27FC236}">
                  <a16:creationId xmlns:a16="http://schemas.microsoft.com/office/drawing/2014/main" id="{E5412FC3-340D-3E15-AB48-805D4A6C95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28" y="2528"/>
              <a:ext cx="104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he-IL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גלוקוז</a:t>
              </a:r>
              <a:endParaRPr lang="en-US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  <p:sp>
          <p:nvSpPr>
            <p:cNvPr id="27655" name="Text Box 137">
              <a:extLst>
                <a:ext uri="{FF2B5EF4-FFF2-40B4-BE49-F238E27FC236}">
                  <a16:creationId xmlns:a16="http://schemas.microsoft.com/office/drawing/2014/main" id="{FFC2B1C8-C7B9-7B62-49AB-AB3893B1B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0" y="2528"/>
              <a:ext cx="104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</a:t>
              </a:r>
              <a:r>
                <a:rPr lang="he-IL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גלוקוז</a:t>
              </a:r>
              <a:endParaRPr lang="en-US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  <p:grpSp>
          <p:nvGrpSpPr>
            <p:cNvPr id="27656" name="Group 364">
              <a:extLst>
                <a:ext uri="{FF2B5EF4-FFF2-40B4-BE49-F238E27FC236}">
                  <a16:creationId xmlns:a16="http://schemas.microsoft.com/office/drawing/2014/main" id="{5DA51CBE-D326-3B6D-D115-1DABBFE853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6" y="1248"/>
              <a:ext cx="3932" cy="1156"/>
              <a:chOff x="946" y="1248"/>
              <a:chExt cx="3932" cy="1156"/>
            </a:xfrm>
          </p:grpSpPr>
          <p:grpSp>
            <p:nvGrpSpPr>
              <p:cNvPr id="27657" name="Group 181">
                <a:extLst>
                  <a:ext uri="{FF2B5EF4-FFF2-40B4-BE49-F238E27FC236}">
                    <a16:creationId xmlns:a16="http://schemas.microsoft.com/office/drawing/2014/main" id="{D8A70E46-4D1F-20EF-DCCB-DA580DCE2F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8" y="1248"/>
                <a:ext cx="1300" cy="1156"/>
                <a:chOff x="298" y="1053"/>
                <a:chExt cx="1300" cy="1156"/>
              </a:xfrm>
            </p:grpSpPr>
            <p:grpSp>
              <p:nvGrpSpPr>
                <p:cNvPr id="27695" name="Group 182">
                  <a:extLst>
                    <a:ext uri="{FF2B5EF4-FFF2-40B4-BE49-F238E27FC236}">
                      <a16:creationId xmlns:a16="http://schemas.microsoft.com/office/drawing/2014/main" id="{136754A1-B830-1E09-DFB5-41CFF645D3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8" y="1202"/>
                  <a:ext cx="1300" cy="1007"/>
                  <a:chOff x="298" y="1202"/>
                  <a:chExt cx="1300" cy="1007"/>
                </a:xfrm>
              </p:grpSpPr>
              <p:sp>
                <p:nvSpPr>
                  <p:cNvPr id="27702" name="Rectangle 183">
                    <a:extLst>
                      <a:ext uri="{FF2B5EF4-FFF2-40B4-BE49-F238E27FC236}">
                        <a16:creationId xmlns:a16="http://schemas.microsoft.com/office/drawing/2014/main" id="{52B9B5B7-6EE2-FE33-E90C-D82B28DBC6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91" y="134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27703" name="Rectangle 184">
                    <a:extLst>
                      <a:ext uri="{FF2B5EF4-FFF2-40B4-BE49-F238E27FC236}">
                        <a16:creationId xmlns:a16="http://schemas.microsoft.com/office/drawing/2014/main" id="{90D15573-C9E4-699B-4B42-A5189AD631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0" y="134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27704" name="Rectangle 185">
                    <a:extLst>
                      <a:ext uri="{FF2B5EF4-FFF2-40B4-BE49-F238E27FC236}">
                        <a16:creationId xmlns:a16="http://schemas.microsoft.com/office/drawing/2014/main" id="{A348F2E6-3121-0892-C4AB-851BD07399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3" y="176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27705" name="Group 186">
                    <a:extLst>
                      <a:ext uri="{FF2B5EF4-FFF2-40B4-BE49-F238E27FC236}">
                        <a16:creationId xmlns:a16="http://schemas.microsoft.com/office/drawing/2014/main" id="{8112517E-F48D-1AF5-A92E-606AAFB736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8" y="1774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27734" name="Rectangle 187">
                      <a:extLst>
                        <a:ext uri="{FF2B5EF4-FFF2-40B4-BE49-F238E27FC236}">
                          <a16:creationId xmlns:a16="http://schemas.microsoft.com/office/drawing/2014/main" id="{C8B65275-F803-8577-0D2B-ACA935B2FA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27735" name="Rectangle 188">
                      <a:extLst>
                        <a:ext uri="{FF2B5EF4-FFF2-40B4-BE49-F238E27FC236}">
                          <a16:creationId xmlns:a16="http://schemas.microsoft.com/office/drawing/2014/main" id="{1D2945DA-1C86-C606-E8D3-13C391802F7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27706" name="Group 189">
                    <a:extLst>
                      <a:ext uri="{FF2B5EF4-FFF2-40B4-BE49-F238E27FC236}">
                        <a16:creationId xmlns:a16="http://schemas.microsoft.com/office/drawing/2014/main" id="{A22A83A2-9E9B-B2E2-957E-27C72CC618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56" y="1485"/>
                    <a:ext cx="1" cy="291"/>
                    <a:chOff x="5472" y="701"/>
                    <a:chExt cx="1" cy="291"/>
                  </a:xfrm>
                </p:grpSpPr>
                <p:sp>
                  <p:nvSpPr>
                    <p:cNvPr id="27732" name="Line 190">
                      <a:extLst>
                        <a:ext uri="{FF2B5EF4-FFF2-40B4-BE49-F238E27FC236}">
                          <a16:creationId xmlns:a16="http://schemas.microsoft.com/office/drawing/2014/main" id="{D18FA66F-F100-200B-73EC-D07EF1092E5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33" name="Line 191">
                      <a:extLst>
                        <a:ext uri="{FF2B5EF4-FFF2-40B4-BE49-F238E27FC236}">
                          <a16:creationId xmlns:a16="http://schemas.microsoft.com/office/drawing/2014/main" id="{6BBE71AD-2288-FC10-FB31-96AAE9B0F52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7707" name="Rectangle 192">
                    <a:extLst>
                      <a:ext uri="{FF2B5EF4-FFF2-40B4-BE49-F238E27FC236}">
                        <a16:creationId xmlns:a16="http://schemas.microsoft.com/office/drawing/2014/main" id="{F9317645-431F-7AC6-B27F-69821FBEB7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32" y="1296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grpSp>
                <p:nvGrpSpPr>
                  <p:cNvPr id="27708" name="Group 193">
                    <a:extLst>
                      <a:ext uri="{FF2B5EF4-FFF2-40B4-BE49-F238E27FC236}">
                        <a16:creationId xmlns:a16="http://schemas.microsoft.com/office/drawing/2014/main" id="{F10ABDF9-D713-5CFD-2F95-5D46B904D63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70" y="2046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27730" name="Rectangle 194">
                      <a:extLst>
                        <a:ext uri="{FF2B5EF4-FFF2-40B4-BE49-F238E27FC236}">
                          <a16:creationId xmlns:a16="http://schemas.microsoft.com/office/drawing/2014/main" id="{CFDF7C9A-CD87-9D73-246F-14F26E88EB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27731" name="Rectangle 195">
                      <a:extLst>
                        <a:ext uri="{FF2B5EF4-FFF2-40B4-BE49-F238E27FC236}">
                          <a16:creationId xmlns:a16="http://schemas.microsoft.com/office/drawing/2014/main" id="{91E83848-8A70-C1AF-CD2B-BFF3AF771F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27709" name="Rectangle 196">
                    <a:extLst>
                      <a:ext uri="{FF2B5EF4-FFF2-40B4-BE49-F238E27FC236}">
                        <a16:creationId xmlns:a16="http://schemas.microsoft.com/office/drawing/2014/main" id="{A6E35714-0E75-1938-A7EB-07FD1C9B21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204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27710" name="Group 197">
                    <a:extLst>
                      <a:ext uri="{FF2B5EF4-FFF2-40B4-BE49-F238E27FC236}">
                        <a16:creationId xmlns:a16="http://schemas.microsoft.com/office/drawing/2014/main" id="{1576A7A2-F5E0-807B-F56D-28DEC8BCA3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4" y="1639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27728" name="Rectangle 198">
                      <a:extLst>
                        <a:ext uri="{FF2B5EF4-FFF2-40B4-BE49-F238E27FC236}">
                          <a16:creationId xmlns:a16="http://schemas.microsoft.com/office/drawing/2014/main" id="{C8F3A370-A636-1065-D5C5-CB5B2C96F6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27729" name="Rectangle 199">
                      <a:extLst>
                        <a:ext uri="{FF2B5EF4-FFF2-40B4-BE49-F238E27FC236}">
                          <a16:creationId xmlns:a16="http://schemas.microsoft.com/office/drawing/2014/main" id="{40527DAF-1C87-0917-877F-E69FEADF60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27711" name="Rectangle 200">
                    <a:extLst>
                      <a:ext uri="{FF2B5EF4-FFF2-40B4-BE49-F238E27FC236}">
                        <a16:creationId xmlns:a16="http://schemas.microsoft.com/office/drawing/2014/main" id="{566E6693-AFB9-81C6-5B9B-EA2DA8904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8" y="135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27712" name="Rectangle 201">
                    <a:extLst>
                      <a:ext uri="{FF2B5EF4-FFF2-40B4-BE49-F238E27FC236}">
                        <a16:creationId xmlns:a16="http://schemas.microsoft.com/office/drawing/2014/main" id="{538C6D9F-47A6-67F9-1B5C-307C742AFD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1453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27713" name="Rectangle 202">
                    <a:extLst>
                      <a:ext uri="{FF2B5EF4-FFF2-40B4-BE49-F238E27FC236}">
                        <a16:creationId xmlns:a16="http://schemas.microsoft.com/office/drawing/2014/main" id="{0DA7F529-E7C8-ED4E-CBBC-930F8DBDA8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49" y="164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27714" name="Freeform 203">
                    <a:extLst>
                      <a:ext uri="{FF2B5EF4-FFF2-40B4-BE49-F238E27FC236}">
                        <a16:creationId xmlns:a16="http://schemas.microsoft.com/office/drawing/2014/main" id="{53952AF0-A3C8-3D53-6E66-7B03CB0A8D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" y="1628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5" name="Line 204">
                    <a:extLst>
                      <a:ext uri="{FF2B5EF4-FFF2-40B4-BE49-F238E27FC236}">
                        <a16:creationId xmlns:a16="http://schemas.microsoft.com/office/drawing/2014/main" id="{9F560F2F-80A3-3FB0-331B-06FFD5E1E8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54" y="1350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6" name="Freeform 205">
                    <a:extLst>
                      <a:ext uri="{FF2B5EF4-FFF2-40B4-BE49-F238E27FC236}">
                        <a16:creationId xmlns:a16="http://schemas.microsoft.com/office/drawing/2014/main" id="{9A90A205-A8B0-C811-4120-98A21F038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1" y="1885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7" name="Freeform 206">
                    <a:extLst>
                      <a:ext uri="{FF2B5EF4-FFF2-40B4-BE49-F238E27FC236}">
                        <a16:creationId xmlns:a16="http://schemas.microsoft.com/office/drawing/2014/main" id="{36944E3A-AC91-0EFE-E2FC-2628AC4634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0" y="1621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8" name="Line 207">
                    <a:extLst>
                      <a:ext uri="{FF2B5EF4-FFF2-40B4-BE49-F238E27FC236}">
                        <a16:creationId xmlns:a16="http://schemas.microsoft.com/office/drawing/2014/main" id="{98AA784D-9863-D8DD-D3BD-4E754080087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264" y="1422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9" name="Line 208">
                    <a:extLst>
                      <a:ext uri="{FF2B5EF4-FFF2-40B4-BE49-F238E27FC236}">
                        <a16:creationId xmlns:a16="http://schemas.microsoft.com/office/drawing/2014/main" id="{2F1065A2-0C9A-40E2-8360-2585A707E3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85" y="1350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0" name="Line 209">
                    <a:extLst>
                      <a:ext uri="{FF2B5EF4-FFF2-40B4-BE49-F238E27FC236}">
                        <a16:creationId xmlns:a16="http://schemas.microsoft.com/office/drawing/2014/main" id="{D7E6C6F8-0ADF-1278-1A90-7003323366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11" y="1903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1" name="Line 210">
                    <a:extLst>
                      <a:ext uri="{FF2B5EF4-FFF2-40B4-BE49-F238E27FC236}">
                        <a16:creationId xmlns:a16="http://schemas.microsoft.com/office/drawing/2014/main" id="{047259D8-1932-2875-A11B-FB9BF2CCAB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701" y="1903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2" name="Line 211">
                    <a:extLst>
                      <a:ext uri="{FF2B5EF4-FFF2-40B4-BE49-F238E27FC236}">
                        <a16:creationId xmlns:a16="http://schemas.microsoft.com/office/drawing/2014/main" id="{B31488EF-3D2E-A207-45B5-2FF47D59041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1" y="1780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3" name="Line 212">
                    <a:extLst>
                      <a:ext uri="{FF2B5EF4-FFF2-40B4-BE49-F238E27FC236}">
                        <a16:creationId xmlns:a16="http://schemas.microsoft.com/office/drawing/2014/main" id="{9519CC76-B9C0-6D4C-E3DD-44CF51BDCA7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54" y="1492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4" name="Line 213">
                    <a:extLst>
                      <a:ext uri="{FF2B5EF4-FFF2-40B4-BE49-F238E27FC236}">
                        <a16:creationId xmlns:a16="http://schemas.microsoft.com/office/drawing/2014/main" id="{A781C439-B835-B03A-32AC-0A4E13B3D1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85" y="1202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5" name="Line 214">
                    <a:extLst>
                      <a:ext uri="{FF2B5EF4-FFF2-40B4-BE49-F238E27FC236}">
                        <a16:creationId xmlns:a16="http://schemas.microsoft.com/office/drawing/2014/main" id="{B62D5C3E-9F82-D29D-FEA0-50858E03D7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85" y="1350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6" name="Line 215">
                    <a:extLst>
                      <a:ext uri="{FF2B5EF4-FFF2-40B4-BE49-F238E27FC236}">
                        <a16:creationId xmlns:a16="http://schemas.microsoft.com/office/drawing/2014/main" id="{FB4D16DE-EDC8-7399-3956-7C5AB5316B4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54" y="1631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7" name="Line 216">
                    <a:extLst>
                      <a:ext uri="{FF2B5EF4-FFF2-40B4-BE49-F238E27FC236}">
                        <a16:creationId xmlns:a16="http://schemas.microsoft.com/office/drawing/2014/main" id="{CB84F569-B3ED-5F38-3176-39264A3BA7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11" y="1789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7696" name="Group 217">
                  <a:extLst>
                    <a:ext uri="{FF2B5EF4-FFF2-40B4-BE49-F238E27FC236}">
                      <a16:creationId xmlns:a16="http://schemas.microsoft.com/office/drawing/2014/main" id="{B1BC4F8E-C927-42B9-B088-C7300AC263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" y="1053"/>
                  <a:ext cx="464" cy="204"/>
                  <a:chOff x="4159" y="1085"/>
                  <a:chExt cx="464" cy="204"/>
                </a:xfrm>
              </p:grpSpPr>
              <p:sp>
                <p:nvSpPr>
                  <p:cNvPr id="27697" name="Rectangle 218">
                    <a:extLst>
                      <a:ext uri="{FF2B5EF4-FFF2-40B4-BE49-F238E27FC236}">
                        <a16:creationId xmlns:a16="http://schemas.microsoft.com/office/drawing/2014/main" id="{DD7042B4-F5A0-A022-1BF2-E16BA0380C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27698" name="Rectangle 219">
                    <a:extLst>
                      <a:ext uri="{FF2B5EF4-FFF2-40B4-BE49-F238E27FC236}">
                        <a16:creationId xmlns:a16="http://schemas.microsoft.com/office/drawing/2014/main" id="{E720894D-992B-4330-B227-0DAF5291B1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27699" name="Rectangle 220">
                    <a:extLst>
                      <a:ext uri="{FF2B5EF4-FFF2-40B4-BE49-F238E27FC236}">
                        <a16:creationId xmlns:a16="http://schemas.microsoft.com/office/drawing/2014/main" id="{2416536D-D0F4-FA14-3E5B-AEF4B5CC80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27700" name="Rectangle 221">
                    <a:extLst>
                      <a:ext uri="{FF2B5EF4-FFF2-40B4-BE49-F238E27FC236}">
                        <a16:creationId xmlns:a16="http://schemas.microsoft.com/office/drawing/2014/main" id="{1BB25760-9251-291C-0FA1-875F751276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27701" name="Rectangle 222">
                    <a:extLst>
                      <a:ext uri="{FF2B5EF4-FFF2-40B4-BE49-F238E27FC236}">
                        <a16:creationId xmlns:a16="http://schemas.microsoft.com/office/drawing/2014/main" id="{A90E2AD8-2D2F-F12D-508B-6B5B2F33D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</p:grpSp>
          <p:grpSp>
            <p:nvGrpSpPr>
              <p:cNvPr id="27658" name="Group 362">
                <a:extLst>
                  <a:ext uri="{FF2B5EF4-FFF2-40B4-BE49-F238E27FC236}">
                    <a16:creationId xmlns:a16="http://schemas.microsoft.com/office/drawing/2014/main" id="{A66A8DBB-FEAE-0B17-4AF7-B1E70FBE8F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6" y="1256"/>
                <a:ext cx="1308" cy="1139"/>
                <a:chOff x="746" y="1176"/>
                <a:chExt cx="1308" cy="1139"/>
              </a:xfrm>
            </p:grpSpPr>
            <p:grpSp>
              <p:nvGrpSpPr>
                <p:cNvPr id="27659" name="Group 315">
                  <a:extLst>
                    <a:ext uri="{FF2B5EF4-FFF2-40B4-BE49-F238E27FC236}">
                      <a16:creationId xmlns:a16="http://schemas.microsoft.com/office/drawing/2014/main" id="{822794B1-CD10-C403-512E-6A48721D7C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47" y="1896"/>
                  <a:ext cx="207" cy="163"/>
                  <a:chOff x="3271" y="2624"/>
                  <a:chExt cx="207" cy="163"/>
                </a:xfrm>
              </p:grpSpPr>
              <p:sp>
                <p:nvSpPr>
                  <p:cNvPr id="27693" name="Rectangle 316">
                    <a:extLst>
                      <a:ext uri="{FF2B5EF4-FFF2-40B4-BE49-F238E27FC236}">
                        <a16:creationId xmlns:a16="http://schemas.microsoft.com/office/drawing/2014/main" id="{AC189969-AF08-C433-650C-932C5A38BD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27694" name="Rectangle 317">
                    <a:extLst>
                      <a:ext uri="{FF2B5EF4-FFF2-40B4-BE49-F238E27FC236}">
                        <a16:creationId xmlns:a16="http://schemas.microsoft.com/office/drawing/2014/main" id="{7C3FA4DC-FDE9-E64B-607C-8DE6A86CF1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27660" name="Rectangle 318">
                  <a:extLst>
                    <a:ext uri="{FF2B5EF4-FFF2-40B4-BE49-F238E27FC236}">
                      <a16:creationId xmlns:a16="http://schemas.microsoft.com/office/drawing/2014/main" id="{31665A15-40D0-F603-C19A-988F6F324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3" y="14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27661" name="Group 319">
                  <a:extLst>
                    <a:ext uri="{FF2B5EF4-FFF2-40B4-BE49-F238E27FC236}">
                      <a16:creationId xmlns:a16="http://schemas.microsoft.com/office/drawing/2014/main" id="{665EA728-A517-B361-F7B7-89F1B31FCF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46" y="1478"/>
                  <a:ext cx="208" cy="163"/>
                  <a:chOff x="706" y="1238"/>
                  <a:chExt cx="208" cy="163"/>
                </a:xfrm>
              </p:grpSpPr>
              <p:sp>
                <p:nvSpPr>
                  <p:cNvPr id="27691" name="Rectangle 320">
                    <a:extLst>
                      <a:ext uri="{FF2B5EF4-FFF2-40B4-BE49-F238E27FC236}">
                        <a16:creationId xmlns:a16="http://schemas.microsoft.com/office/drawing/2014/main" id="{5FA5D945-D1C5-11DA-C748-69E2C18EDE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27692" name="Rectangle 321">
                    <a:extLst>
                      <a:ext uri="{FF2B5EF4-FFF2-40B4-BE49-F238E27FC236}">
                        <a16:creationId xmlns:a16="http://schemas.microsoft.com/office/drawing/2014/main" id="{E40C3502-257F-D231-AA25-D9E8680FD7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27662" name="Group 322">
                  <a:extLst>
                    <a:ext uri="{FF2B5EF4-FFF2-40B4-BE49-F238E27FC236}">
                      <a16:creationId xmlns:a16="http://schemas.microsoft.com/office/drawing/2014/main" id="{4EEBA3D6-4F24-5600-3EE8-1BE7816C6D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6" y="1621"/>
                  <a:ext cx="1" cy="291"/>
                  <a:chOff x="5472" y="701"/>
                  <a:chExt cx="1" cy="291"/>
                </a:xfrm>
              </p:grpSpPr>
              <p:sp>
                <p:nvSpPr>
                  <p:cNvPr id="27689" name="Line 323">
                    <a:extLst>
                      <a:ext uri="{FF2B5EF4-FFF2-40B4-BE49-F238E27FC236}">
                        <a16:creationId xmlns:a16="http://schemas.microsoft.com/office/drawing/2014/main" id="{5D7609EB-17B5-A135-3926-F09D19406D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0" name="Line 324">
                    <a:extLst>
                      <a:ext uri="{FF2B5EF4-FFF2-40B4-BE49-F238E27FC236}">
                        <a16:creationId xmlns:a16="http://schemas.microsoft.com/office/drawing/2014/main" id="{47C0FA18-68A0-7268-6BDE-436F8E13C0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663" name="Rectangle 325">
                  <a:extLst>
                    <a:ext uri="{FF2B5EF4-FFF2-40B4-BE49-F238E27FC236}">
                      <a16:creationId xmlns:a16="http://schemas.microsoft.com/office/drawing/2014/main" id="{181E3E13-8B5F-7C15-6923-7EDC92CD98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5" y="2136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27664" name="Rectangle 326">
                  <a:extLst>
                    <a:ext uri="{FF2B5EF4-FFF2-40B4-BE49-F238E27FC236}">
                      <a16:creationId xmlns:a16="http://schemas.microsoft.com/office/drawing/2014/main" id="{40C6C93C-22FB-8766-C252-E66B002DD7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8" y="189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27665" name="Rectangle 327">
                  <a:extLst>
                    <a:ext uri="{FF2B5EF4-FFF2-40B4-BE49-F238E27FC236}">
                      <a16:creationId xmlns:a16="http://schemas.microsoft.com/office/drawing/2014/main" id="{598E1224-590E-B0A9-2D5D-972EF637A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79" y="1757"/>
                  <a:ext cx="242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</a:t>
                  </a:r>
                  <a:endParaRPr lang="en-US" altLang="en-US"/>
                </a:p>
              </p:txBody>
            </p:sp>
            <p:sp>
              <p:nvSpPr>
                <p:cNvPr id="27666" name="Freeform 328">
                  <a:extLst>
                    <a:ext uri="{FF2B5EF4-FFF2-40B4-BE49-F238E27FC236}">
                      <a16:creationId xmlns:a16="http://schemas.microsoft.com/office/drawing/2014/main" id="{37A0D427-FD09-B91F-67FD-118DE0023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" y="1764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67" name="Line 329">
                  <a:extLst>
                    <a:ext uri="{FF2B5EF4-FFF2-40B4-BE49-F238E27FC236}">
                      <a16:creationId xmlns:a16="http://schemas.microsoft.com/office/drawing/2014/main" id="{AA2070A5-0081-DFF8-6504-1C25BE415F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94" y="1486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68" name="Freeform 330">
                  <a:extLst>
                    <a:ext uri="{FF2B5EF4-FFF2-40B4-BE49-F238E27FC236}">
                      <a16:creationId xmlns:a16="http://schemas.microsoft.com/office/drawing/2014/main" id="{F92B2568-44A1-802E-10B5-D24774AAD4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1" y="2021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69" name="Freeform 331">
                  <a:extLst>
                    <a:ext uri="{FF2B5EF4-FFF2-40B4-BE49-F238E27FC236}">
                      <a16:creationId xmlns:a16="http://schemas.microsoft.com/office/drawing/2014/main" id="{24B2F8D1-7FE3-4640-234F-7BA0D9044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0" y="1757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" name="Line 332">
                  <a:extLst>
                    <a:ext uri="{FF2B5EF4-FFF2-40B4-BE49-F238E27FC236}">
                      <a16:creationId xmlns:a16="http://schemas.microsoft.com/office/drawing/2014/main" id="{332874E6-FDA1-FF24-1F95-1C661E26DC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125" y="1486"/>
                  <a:ext cx="55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" name="Line 333">
                  <a:extLst>
                    <a:ext uri="{FF2B5EF4-FFF2-40B4-BE49-F238E27FC236}">
                      <a16:creationId xmlns:a16="http://schemas.microsoft.com/office/drawing/2014/main" id="{71E3C6EB-9DDA-025E-0A5A-7000DD61CA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41" y="2039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" name="Line 334">
                  <a:extLst>
                    <a:ext uri="{FF2B5EF4-FFF2-40B4-BE49-F238E27FC236}">
                      <a16:creationId xmlns:a16="http://schemas.microsoft.com/office/drawing/2014/main" id="{34706908-D2F5-202E-17B5-12FEF2704C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141" y="1916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" name="Line 335">
                  <a:extLst>
                    <a:ext uri="{FF2B5EF4-FFF2-40B4-BE49-F238E27FC236}">
                      <a16:creationId xmlns:a16="http://schemas.microsoft.com/office/drawing/2014/main" id="{4E8CA673-1E45-25BA-E2E3-4C2919BD8A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94" y="1628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7674" name="Group 359">
                  <a:extLst>
                    <a:ext uri="{FF2B5EF4-FFF2-40B4-BE49-F238E27FC236}">
                      <a16:creationId xmlns:a16="http://schemas.microsoft.com/office/drawing/2014/main" id="{A43335F5-B6B4-99D3-3BB1-A4261E3BF1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21" y="1916"/>
                  <a:ext cx="1" cy="251"/>
                  <a:chOff x="1125" y="1338"/>
                  <a:chExt cx="1" cy="251"/>
                </a:xfrm>
              </p:grpSpPr>
              <p:sp>
                <p:nvSpPr>
                  <p:cNvPr id="27687" name="Line 336">
                    <a:extLst>
                      <a:ext uri="{FF2B5EF4-FFF2-40B4-BE49-F238E27FC236}">
                        <a16:creationId xmlns:a16="http://schemas.microsoft.com/office/drawing/2014/main" id="{C0BBA9DE-6107-DB73-B2EE-9033736261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25" y="1338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8" name="Line 337">
                    <a:extLst>
                      <a:ext uri="{FF2B5EF4-FFF2-40B4-BE49-F238E27FC236}">
                        <a16:creationId xmlns:a16="http://schemas.microsoft.com/office/drawing/2014/main" id="{5E437910-EB5C-33ED-4F1B-8F5A3585F5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125" y="1486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675" name="Line 338">
                  <a:extLst>
                    <a:ext uri="{FF2B5EF4-FFF2-40B4-BE49-F238E27FC236}">
                      <a16:creationId xmlns:a16="http://schemas.microsoft.com/office/drawing/2014/main" id="{E34BE90E-0631-117B-B99F-7942C27820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94" y="1767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" name="Line 345">
                  <a:extLst>
                    <a:ext uri="{FF2B5EF4-FFF2-40B4-BE49-F238E27FC236}">
                      <a16:creationId xmlns:a16="http://schemas.microsoft.com/office/drawing/2014/main" id="{2D783AC6-304A-A54B-13AB-FF5DE222CA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662" y="147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7677" name="Group 346">
                  <a:extLst>
                    <a:ext uri="{FF2B5EF4-FFF2-40B4-BE49-F238E27FC236}">
                      <a16:creationId xmlns:a16="http://schemas.microsoft.com/office/drawing/2014/main" id="{99FB4CA7-8758-B2D1-C985-3FDBBACF31E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72" y="1325"/>
                  <a:ext cx="1" cy="291"/>
                  <a:chOff x="5472" y="701"/>
                  <a:chExt cx="1" cy="291"/>
                </a:xfrm>
              </p:grpSpPr>
              <p:sp>
                <p:nvSpPr>
                  <p:cNvPr id="27685" name="Line 347">
                    <a:extLst>
                      <a:ext uri="{FF2B5EF4-FFF2-40B4-BE49-F238E27FC236}">
                        <a16:creationId xmlns:a16="http://schemas.microsoft.com/office/drawing/2014/main" id="{B5E701D6-335D-123C-3D77-7638CE657F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6" name="Line 348">
                    <a:extLst>
                      <a:ext uri="{FF2B5EF4-FFF2-40B4-BE49-F238E27FC236}">
                        <a16:creationId xmlns:a16="http://schemas.microsoft.com/office/drawing/2014/main" id="{FBAB18E9-B127-B269-441A-760BC15CF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678" name="Rectangle 351">
                  <a:extLst>
                    <a:ext uri="{FF2B5EF4-FFF2-40B4-BE49-F238E27FC236}">
                      <a16:creationId xmlns:a16="http://schemas.microsoft.com/office/drawing/2014/main" id="{F5BFDB6E-EED8-8E91-16C6-6C12BE9D3E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2" y="1176"/>
                  <a:ext cx="498" cy="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HOH</a:t>
                  </a:r>
                  <a:r>
                    <a:rPr lang="en-US" altLang="en-US" sz="1700" baseline="-25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</a:p>
                <a:p>
                  <a:pPr algn="l" rtl="0" eaLnBrk="1" hangingPunct="1"/>
                  <a:endParaRPr lang="en-US" altLang="en-US" sz="800"/>
                </a:p>
              </p:txBody>
            </p:sp>
            <p:sp>
              <p:nvSpPr>
                <p:cNvPr id="27679" name="Rectangle 352">
                  <a:extLst>
                    <a:ext uri="{FF2B5EF4-FFF2-40B4-BE49-F238E27FC236}">
                      <a16:creationId xmlns:a16="http://schemas.microsoft.com/office/drawing/2014/main" id="{136D140B-05EC-F7EA-2EAD-8B90462A7D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7" y="1596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27680" name="Rectangle 355">
                  <a:extLst>
                    <a:ext uri="{FF2B5EF4-FFF2-40B4-BE49-F238E27FC236}">
                      <a16:creationId xmlns:a16="http://schemas.microsoft.com/office/drawing/2014/main" id="{DE21DD26-4A85-B312-2E99-2991315AB2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8" y="2152"/>
                  <a:ext cx="3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</a:t>
                  </a:r>
                  <a:endParaRPr lang="en-US" altLang="en-US"/>
                </a:p>
              </p:txBody>
            </p:sp>
            <p:grpSp>
              <p:nvGrpSpPr>
                <p:cNvPr id="27681" name="Group 356">
                  <a:extLst>
                    <a:ext uri="{FF2B5EF4-FFF2-40B4-BE49-F238E27FC236}">
                      <a16:creationId xmlns:a16="http://schemas.microsoft.com/office/drawing/2014/main" id="{6E4C38DB-3B14-7CC1-4B48-15B47ECF19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40" y="1440"/>
                  <a:ext cx="136" cy="163"/>
                  <a:chOff x="3728" y="3784"/>
                  <a:chExt cx="136" cy="163"/>
                </a:xfrm>
              </p:grpSpPr>
              <p:sp>
                <p:nvSpPr>
                  <p:cNvPr id="27683" name="Rectangle 357">
                    <a:extLst>
                      <a:ext uri="{FF2B5EF4-FFF2-40B4-BE49-F238E27FC236}">
                        <a16:creationId xmlns:a16="http://schemas.microsoft.com/office/drawing/2014/main" id="{BE3F0C67-DA1E-81C1-60CB-567372E239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28" y="3792"/>
                    <a:ext cx="136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27684" name="Rectangle 358">
                    <a:extLst>
                      <a:ext uri="{FF2B5EF4-FFF2-40B4-BE49-F238E27FC236}">
                        <a16:creationId xmlns:a16="http://schemas.microsoft.com/office/drawing/2014/main" id="{5FF8D9DC-1892-FCF7-90E8-8DEB911A43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40" y="378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sp>
              <p:nvSpPr>
                <p:cNvPr id="27682" name="Rectangle 361">
                  <a:extLst>
                    <a:ext uri="{FF2B5EF4-FFF2-40B4-BE49-F238E27FC236}">
                      <a16:creationId xmlns:a16="http://schemas.microsoft.com/office/drawing/2014/main" id="{C9B7B123-7756-2A8F-4D77-25EA839410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5" y="176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</p:grp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oup 1219" descr="גלוקוז D וגלוקוז L">
            <a:extLst>
              <a:ext uri="{FF2B5EF4-FFF2-40B4-BE49-F238E27FC236}">
                <a16:creationId xmlns:a16="http://schemas.microsoft.com/office/drawing/2014/main" id="{AA4F1450-9840-FC0C-059E-79066CEDE03E}"/>
              </a:ext>
            </a:extLst>
          </p:cNvPr>
          <p:cNvGrpSpPr>
            <a:grpSpLocks/>
          </p:cNvGrpSpPr>
          <p:nvPr/>
        </p:nvGrpSpPr>
        <p:grpSpPr bwMode="auto">
          <a:xfrm>
            <a:off x="1098550" y="523875"/>
            <a:ext cx="6981825" cy="6164263"/>
            <a:chOff x="692" y="330"/>
            <a:chExt cx="4398" cy="3883"/>
          </a:xfrm>
        </p:grpSpPr>
        <p:sp>
          <p:nvSpPr>
            <p:cNvPr id="28676" name="Line 1029">
              <a:extLst>
                <a:ext uri="{FF2B5EF4-FFF2-40B4-BE49-F238E27FC236}">
                  <a16:creationId xmlns:a16="http://schemas.microsoft.com/office/drawing/2014/main" id="{EDEDC1FD-BBC9-3A53-9166-6C6B573CC1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83" y="424"/>
              <a:ext cx="8" cy="3789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Text Box 1030">
              <a:extLst>
                <a:ext uri="{FF2B5EF4-FFF2-40B4-BE49-F238E27FC236}">
                  <a16:creationId xmlns:a16="http://schemas.microsoft.com/office/drawing/2014/main" id="{0BF238A6-30C6-0B77-7548-6F82EFBCC3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7" y="3920"/>
              <a:ext cx="104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he-IL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גלוקוז</a:t>
              </a:r>
              <a:endParaRPr lang="en-US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  <p:sp>
          <p:nvSpPr>
            <p:cNvPr id="28678" name="Rectangle 1114">
              <a:extLst>
                <a:ext uri="{FF2B5EF4-FFF2-40B4-BE49-F238E27FC236}">
                  <a16:creationId xmlns:a16="http://schemas.microsoft.com/office/drawing/2014/main" id="{C679798B-42A4-64CB-2388-448DE128D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7" y="330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79" name="Rectangle 1115">
              <a:extLst>
                <a:ext uri="{FF2B5EF4-FFF2-40B4-BE49-F238E27FC236}">
                  <a16:creationId xmlns:a16="http://schemas.microsoft.com/office/drawing/2014/main" id="{9AD60A70-ADD9-3F5E-2702-75104E1BF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366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80" name="Rectangle 1116">
              <a:extLst>
                <a:ext uri="{FF2B5EF4-FFF2-40B4-BE49-F238E27FC236}">
                  <a16:creationId xmlns:a16="http://schemas.microsoft.com/office/drawing/2014/main" id="{32F08718-27BA-738B-3829-405713CA4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1363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81" name="Rectangle 1117">
              <a:extLst>
                <a:ext uri="{FF2B5EF4-FFF2-40B4-BE49-F238E27FC236}">
                  <a16:creationId xmlns:a16="http://schemas.microsoft.com/office/drawing/2014/main" id="{815818AE-A1E9-67C5-452E-EFBE6DF7D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1383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82" name="Rectangle 1118">
              <a:extLst>
                <a:ext uri="{FF2B5EF4-FFF2-40B4-BE49-F238E27FC236}">
                  <a16:creationId xmlns:a16="http://schemas.microsoft.com/office/drawing/2014/main" id="{F6252192-A6D9-6FFC-3BE9-E201379A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" y="1931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83" name="Rectangle 1119">
              <a:extLst>
                <a:ext uri="{FF2B5EF4-FFF2-40B4-BE49-F238E27FC236}">
                  <a16:creationId xmlns:a16="http://schemas.microsoft.com/office/drawing/2014/main" id="{442D195C-6A71-D5F9-124C-83D1F50CC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2476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84" name="Rectangle 1120">
              <a:extLst>
                <a:ext uri="{FF2B5EF4-FFF2-40B4-BE49-F238E27FC236}">
                  <a16:creationId xmlns:a16="http://schemas.microsoft.com/office/drawing/2014/main" id="{5CE5D816-3E38-143E-9197-EE14ACF7A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3091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grpSp>
          <p:nvGrpSpPr>
            <p:cNvPr id="28685" name="Group 1122">
              <a:extLst>
                <a:ext uri="{FF2B5EF4-FFF2-40B4-BE49-F238E27FC236}">
                  <a16:creationId xmlns:a16="http://schemas.microsoft.com/office/drawing/2014/main" id="{FA1F8A0F-C65C-93A3-FBC7-FEB62D3BD7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09" y="855"/>
              <a:ext cx="162" cy="2490"/>
              <a:chOff x="1861" y="1119"/>
              <a:chExt cx="162" cy="2490"/>
            </a:xfrm>
          </p:grpSpPr>
          <p:sp>
            <p:nvSpPr>
              <p:cNvPr id="28752" name="Rectangle 1123">
                <a:extLst>
                  <a:ext uri="{FF2B5EF4-FFF2-40B4-BE49-F238E27FC236}">
                    <a16:creationId xmlns:a16="http://schemas.microsoft.com/office/drawing/2014/main" id="{0ACC4F16-5E87-A837-5C4B-9BD799464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119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  <p:sp>
            <p:nvSpPr>
              <p:cNvPr id="28753" name="Rectangle 1124">
                <a:extLst>
                  <a:ext uri="{FF2B5EF4-FFF2-40B4-BE49-F238E27FC236}">
                    <a16:creationId xmlns:a16="http://schemas.microsoft.com/office/drawing/2014/main" id="{ECC2FDD8-1730-67E7-4FFE-ABEE43C72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632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  <p:sp>
            <p:nvSpPr>
              <p:cNvPr id="28754" name="Rectangle 1125">
                <a:extLst>
                  <a:ext uri="{FF2B5EF4-FFF2-40B4-BE49-F238E27FC236}">
                    <a16:creationId xmlns:a16="http://schemas.microsoft.com/office/drawing/2014/main" id="{309010C8-DDF0-0357-E2EF-BE0D4C893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176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  <p:sp>
            <p:nvSpPr>
              <p:cNvPr id="28755" name="Rectangle 1126">
                <a:extLst>
                  <a:ext uri="{FF2B5EF4-FFF2-40B4-BE49-F238E27FC236}">
                    <a16:creationId xmlns:a16="http://schemas.microsoft.com/office/drawing/2014/main" id="{A22977DF-19A3-776F-B879-81EAE96C4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737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  <p:sp>
            <p:nvSpPr>
              <p:cNvPr id="28756" name="Rectangle 1127">
                <a:extLst>
                  <a:ext uri="{FF2B5EF4-FFF2-40B4-BE49-F238E27FC236}">
                    <a16:creationId xmlns:a16="http://schemas.microsoft.com/office/drawing/2014/main" id="{F55B39F1-8613-5A27-1021-F9203D2AA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3340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8686" name="Rectangle 1128">
              <a:extLst>
                <a:ext uri="{FF2B5EF4-FFF2-40B4-BE49-F238E27FC236}">
                  <a16:creationId xmlns:a16="http://schemas.microsoft.com/office/drawing/2014/main" id="{197138D3-85EB-8EF9-274B-3D7DA4B9C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3585"/>
              <a:ext cx="8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CH</a:t>
              </a:r>
              <a:r>
                <a:rPr lang="en-US" altLang="en-US" sz="2800" baseline="-25000">
                  <a:solidFill>
                    <a:srgbClr val="000000"/>
                  </a:solidFill>
                  <a:cs typeface="Times New Roman" panose="02020603050405020304" pitchFamily="18" charset="0"/>
                </a:rPr>
                <a:t>2</a:t>
              </a:r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grpSp>
          <p:nvGrpSpPr>
            <p:cNvPr id="28687" name="Group 1213">
              <a:extLst>
                <a:ext uri="{FF2B5EF4-FFF2-40B4-BE49-F238E27FC236}">
                  <a16:creationId xmlns:a16="http://schemas.microsoft.com/office/drawing/2014/main" id="{23DE5DB9-7B0C-6E30-7341-FC9EAB78D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48" y="539"/>
              <a:ext cx="282" cy="347"/>
              <a:chOff x="4248" y="539"/>
              <a:chExt cx="282" cy="347"/>
            </a:xfrm>
          </p:grpSpPr>
          <p:sp>
            <p:nvSpPr>
              <p:cNvPr id="28750" name="Line 1130">
                <a:extLst>
                  <a:ext uri="{FF2B5EF4-FFF2-40B4-BE49-F238E27FC236}">
                    <a16:creationId xmlns:a16="http://schemas.microsoft.com/office/drawing/2014/main" id="{3B9B2753-424A-DE4C-0CF0-80D63982B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41" y="598"/>
                <a:ext cx="189" cy="28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Line 1131">
                <a:extLst>
                  <a:ext uri="{FF2B5EF4-FFF2-40B4-BE49-F238E27FC236}">
                    <a16:creationId xmlns:a16="http://schemas.microsoft.com/office/drawing/2014/main" id="{218387B7-FD13-D051-5E8E-BE074C3C1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48" y="539"/>
                <a:ext cx="189" cy="28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688" name="Line 1132">
              <a:extLst>
                <a:ext uri="{FF2B5EF4-FFF2-40B4-BE49-F238E27FC236}">
                  <a16:creationId xmlns:a16="http://schemas.microsoft.com/office/drawing/2014/main" id="{C6049BE6-71BF-A86E-72BD-950C1E470A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01" y="607"/>
              <a:ext cx="116" cy="2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689" name="Group 1133">
              <a:extLst>
                <a:ext uri="{FF2B5EF4-FFF2-40B4-BE49-F238E27FC236}">
                  <a16:creationId xmlns:a16="http://schemas.microsoft.com/office/drawing/2014/main" id="{695B81E2-FCE0-C832-7591-5A254398EF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" y="1511"/>
              <a:ext cx="868" cy="3"/>
              <a:chOff x="3085" y="2488"/>
              <a:chExt cx="442" cy="1"/>
            </a:xfrm>
          </p:grpSpPr>
          <p:sp>
            <p:nvSpPr>
              <p:cNvPr id="28748" name="Line 1134">
                <a:extLst>
                  <a:ext uri="{FF2B5EF4-FFF2-40B4-BE49-F238E27FC236}">
                    <a16:creationId xmlns:a16="http://schemas.microsoft.com/office/drawing/2014/main" id="{80F12A2D-E683-BEBA-20A0-191491ACC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5" y="2488"/>
                <a:ext cx="146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9" name="Line 1135">
                <a:extLst>
                  <a:ext uri="{FF2B5EF4-FFF2-40B4-BE49-F238E27FC236}">
                    <a16:creationId xmlns:a16="http://schemas.microsoft.com/office/drawing/2014/main" id="{9F608FCC-84E6-4465-7B59-DE4DEF22C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0" y="2488"/>
                <a:ext cx="127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690" name="Group 1136">
              <a:extLst>
                <a:ext uri="{FF2B5EF4-FFF2-40B4-BE49-F238E27FC236}">
                  <a16:creationId xmlns:a16="http://schemas.microsoft.com/office/drawing/2014/main" id="{2BE78AC7-3562-9F31-0315-591121C8A7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" y="1113"/>
              <a:ext cx="2" cy="2470"/>
              <a:chOff x="3316" y="2309"/>
              <a:chExt cx="1" cy="1258"/>
            </a:xfrm>
          </p:grpSpPr>
          <p:sp>
            <p:nvSpPr>
              <p:cNvPr id="28743" name="Line 1137">
                <a:extLst>
                  <a:ext uri="{FF2B5EF4-FFF2-40B4-BE49-F238E27FC236}">
                    <a16:creationId xmlns:a16="http://schemas.microsoft.com/office/drawing/2014/main" id="{230564A4-8AF4-C4A0-4762-FDA3ED7522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2309"/>
                <a:ext cx="1" cy="10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4" name="Line 1138">
                <a:extLst>
                  <a:ext uri="{FF2B5EF4-FFF2-40B4-BE49-F238E27FC236}">
                    <a16:creationId xmlns:a16="http://schemas.microsoft.com/office/drawing/2014/main" id="{2821ADB2-F17A-ED93-C7BA-BBBACD71B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2591"/>
                <a:ext cx="1" cy="1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5" name="Line 1139">
                <a:extLst>
                  <a:ext uri="{FF2B5EF4-FFF2-40B4-BE49-F238E27FC236}">
                    <a16:creationId xmlns:a16="http://schemas.microsoft.com/office/drawing/2014/main" id="{ABE7B678-1ADE-A7E1-7736-FA6848582C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3149"/>
                <a:ext cx="1" cy="1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6" name="Line 1140">
                <a:extLst>
                  <a:ext uri="{FF2B5EF4-FFF2-40B4-BE49-F238E27FC236}">
                    <a16:creationId xmlns:a16="http://schemas.microsoft.com/office/drawing/2014/main" id="{C52DB912-3E79-24BC-0530-8FAD22EC76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3467"/>
                <a:ext cx="1" cy="1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7" name="Line 1141">
                <a:extLst>
                  <a:ext uri="{FF2B5EF4-FFF2-40B4-BE49-F238E27FC236}">
                    <a16:creationId xmlns:a16="http://schemas.microsoft.com/office/drawing/2014/main" id="{02AFEBDA-AD40-B0EB-A3D6-524A8AFE9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2871"/>
                <a:ext cx="1" cy="1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691" name="Group 1142">
              <a:extLst>
                <a:ext uri="{FF2B5EF4-FFF2-40B4-BE49-F238E27FC236}">
                  <a16:creationId xmlns:a16="http://schemas.microsoft.com/office/drawing/2014/main" id="{C8EF5183-10CF-70AC-4132-3590B28D1C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" y="2062"/>
              <a:ext cx="868" cy="1"/>
              <a:chOff x="3085" y="2488"/>
              <a:chExt cx="442" cy="1"/>
            </a:xfrm>
          </p:grpSpPr>
          <p:sp>
            <p:nvSpPr>
              <p:cNvPr id="28741" name="Line 1143">
                <a:extLst>
                  <a:ext uri="{FF2B5EF4-FFF2-40B4-BE49-F238E27FC236}">
                    <a16:creationId xmlns:a16="http://schemas.microsoft.com/office/drawing/2014/main" id="{D290AAC0-99ED-2FE5-100E-F398D55ECF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5" y="2488"/>
                <a:ext cx="146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2" name="Line 1144">
                <a:extLst>
                  <a:ext uri="{FF2B5EF4-FFF2-40B4-BE49-F238E27FC236}">
                    <a16:creationId xmlns:a16="http://schemas.microsoft.com/office/drawing/2014/main" id="{42606F77-53AF-6C63-3627-8DEF6D19E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0" y="2488"/>
                <a:ext cx="127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692" name="Group 1145">
              <a:extLst>
                <a:ext uri="{FF2B5EF4-FFF2-40B4-BE49-F238E27FC236}">
                  <a16:creationId xmlns:a16="http://schemas.microsoft.com/office/drawing/2014/main" id="{3213DEC1-A33A-5076-B907-4A8206A526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" y="2610"/>
              <a:ext cx="868" cy="3"/>
              <a:chOff x="3085" y="2488"/>
              <a:chExt cx="442" cy="1"/>
            </a:xfrm>
          </p:grpSpPr>
          <p:sp>
            <p:nvSpPr>
              <p:cNvPr id="28739" name="Line 1146">
                <a:extLst>
                  <a:ext uri="{FF2B5EF4-FFF2-40B4-BE49-F238E27FC236}">
                    <a16:creationId xmlns:a16="http://schemas.microsoft.com/office/drawing/2014/main" id="{F0C3E784-5C27-ACD6-C9D7-98A729D42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5" y="2488"/>
                <a:ext cx="146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0" name="Line 1147">
                <a:extLst>
                  <a:ext uri="{FF2B5EF4-FFF2-40B4-BE49-F238E27FC236}">
                    <a16:creationId xmlns:a16="http://schemas.microsoft.com/office/drawing/2014/main" id="{AF654DD6-CC46-619E-DDC3-507AB83A8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0" y="2488"/>
                <a:ext cx="127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693" name="Group 1148">
              <a:extLst>
                <a:ext uri="{FF2B5EF4-FFF2-40B4-BE49-F238E27FC236}">
                  <a16:creationId xmlns:a16="http://schemas.microsoft.com/office/drawing/2014/main" id="{6DA77C23-C062-3835-E767-56A1E9943B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" y="3224"/>
              <a:ext cx="868" cy="3"/>
              <a:chOff x="3085" y="2488"/>
              <a:chExt cx="442" cy="1"/>
            </a:xfrm>
          </p:grpSpPr>
          <p:sp>
            <p:nvSpPr>
              <p:cNvPr id="28737" name="Line 1149">
                <a:extLst>
                  <a:ext uri="{FF2B5EF4-FFF2-40B4-BE49-F238E27FC236}">
                    <a16:creationId xmlns:a16="http://schemas.microsoft.com/office/drawing/2014/main" id="{52134ED8-29D3-AFB8-99F3-ABCDE1A346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5" y="2488"/>
                <a:ext cx="146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8" name="Line 1150">
                <a:extLst>
                  <a:ext uri="{FF2B5EF4-FFF2-40B4-BE49-F238E27FC236}">
                    <a16:creationId xmlns:a16="http://schemas.microsoft.com/office/drawing/2014/main" id="{157CF697-ADB9-579F-6E55-65A4EDF9F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0" y="2488"/>
                <a:ext cx="127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694" name="Rectangle 1151">
              <a:extLst>
                <a:ext uri="{FF2B5EF4-FFF2-40B4-BE49-F238E27FC236}">
                  <a16:creationId xmlns:a16="http://schemas.microsoft.com/office/drawing/2014/main" id="{1308D7E7-4790-7E01-B38B-E8724A542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2479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95" name="Rectangle 1152">
              <a:extLst>
                <a:ext uri="{FF2B5EF4-FFF2-40B4-BE49-F238E27FC236}">
                  <a16:creationId xmlns:a16="http://schemas.microsoft.com/office/drawing/2014/main" id="{AB1ABD90-713A-E6EE-187D-DFE3AB291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3087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96" name="Rectangle 1153">
              <a:extLst>
                <a:ext uri="{FF2B5EF4-FFF2-40B4-BE49-F238E27FC236}">
                  <a16:creationId xmlns:a16="http://schemas.microsoft.com/office/drawing/2014/main" id="{7A8C7B3E-1B4A-E72E-702A-9667C589F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" y="1927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HO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97" name="Text Box 1031">
              <a:extLst>
                <a:ext uri="{FF2B5EF4-FFF2-40B4-BE49-F238E27FC236}">
                  <a16:creationId xmlns:a16="http://schemas.microsoft.com/office/drawing/2014/main" id="{0622B8DC-7A98-FCF6-0766-F04365803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" y="3912"/>
              <a:ext cx="104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</a:t>
              </a:r>
              <a:r>
                <a:rPr lang="he-IL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גלוקוז</a:t>
              </a:r>
              <a:endParaRPr lang="en-US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  <p:sp>
          <p:nvSpPr>
            <p:cNvPr id="28698" name="Rectangle 1169">
              <a:extLst>
                <a:ext uri="{FF2B5EF4-FFF2-40B4-BE49-F238E27FC236}">
                  <a16:creationId xmlns:a16="http://schemas.microsoft.com/office/drawing/2014/main" id="{4E7228BD-52E1-112B-B1F2-C328F915C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1379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699" name="Rectangle 1171">
              <a:extLst>
                <a:ext uri="{FF2B5EF4-FFF2-40B4-BE49-F238E27FC236}">
                  <a16:creationId xmlns:a16="http://schemas.microsoft.com/office/drawing/2014/main" id="{5E44B977-DF21-50CC-DF9D-3FBEAD742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1915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700" name="Rectangle 1172">
              <a:extLst>
                <a:ext uri="{FF2B5EF4-FFF2-40B4-BE49-F238E27FC236}">
                  <a16:creationId xmlns:a16="http://schemas.microsoft.com/office/drawing/2014/main" id="{D51F8AA0-2FD6-4CB6-875D-0CBE6D33A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476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701" name="Rectangle 1173">
              <a:extLst>
                <a:ext uri="{FF2B5EF4-FFF2-40B4-BE49-F238E27FC236}">
                  <a16:creationId xmlns:a16="http://schemas.microsoft.com/office/drawing/2014/main" id="{41200908-FFF4-D6EF-DC2F-B8C77DB95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3075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702" name="Rectangle 1167">
              <a:extLst>
                <a:ext uri="{FF2B5EF4-FFF2-40B4-BE49-F238E27FC236}">
                  <a16:creationId xmlns:a16="http://schemas.microsoft.com/office/drawing/2014/main" id="{9A76C10F-0BF9-87C6-A2BF-A1C2AB425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" y="330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703" name="Rectangle 1168">
              <a:extLst>
                <a:ext uri="{FF2B5EF4-FFF2-40B4-BE49-F238E27FC236}">
                  <a16:creationId xmlns:a16="http://schemas.microsoft.com/office/drawing/2014/main" id="{B68524F2-1708-44F2-FD22-1B5B6D824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" y="390"/>
              <a:ext cx="1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grpSp>
          <p:nvGrpSpPr>
            <p:cNvPr id="28704" name="Group 1175">
              <a:extLst>
                <a:ext uri="{FF2B5EF4-FFF2-40B4-BE49-F238E27FC236}">
                  <a16:creationId xmlns:a16="http://schemas.microsoft.com/office/drawing/2014/main" id="{9918CF9C-AF46-5106-DADF-42F4700440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3" y="847"/>
              <a:ext cx="162" cy="2490"/>
              <a:chOff x="1861" y="1119"/>
              <a:chExt cx="162" cy="2490"/>
            </a:xfrm>
          </p:grpSpPr>
          <p:sp>
            <p:nvSpPr>
              <p:cNvPr id="28732" name="Rectangle 1176">
                <a:extLst>
                  <a:ext uri="{FF2B5EF4-FFF2-40B4-BE49-F238E27FC236}">
                    <a16:creationId xmlns:a16="http://schemas.microsoft.com/office/drawing/2014/main" id="{F559C292-0955-6E9E-98E1-DCD326211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119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  <p:sp>
            <p:nvSpPr>
              <p:cNvPr id="28733" name="Rectangle 1177">
                <a:extLst>
                  <a:ext uri="{FF2B5EF4-FFF2-40B4-BE49-F238E27FC236}">
                    <a16:creationId xmlns:a16="http://schemas.microsoft.com/office/drawing/2014/main" id="{7CA1FBBB-15CF-4FB5-739D-2C110E75C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632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  <p:sp>
            <p:nvSpPr>
              <p:cNvPr id="28734" name="Rectangle 1178">
                <a:extLst>
                  <a:ext uri="{FF2B5EF4-FFF2-40B4-BE49-F238E27FC236}">
                    <a16:creationId xmlns:a16="http://schemas.microsoft.com/office/drawing/2014/main" id="{B1A16FE2-E348-863D-FAFD-9C7FC457B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176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  <p:sp>
            <p:nvSpPr>
              <p:cNvPr id="28735" name="Rectangle 1179">
                <a:extLst>
                  <a:ext uri="{FF2B5EF4-FFF2-40B4-BE49-F238E27FC236}">
                    <a16:creationId xmlns:a16="http://schemas.microsoft.com/office/drawing/2014/main" id="{2359D922-B59E-8994-AE3E-7DED044FF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737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  <p:sp>
            <p:nvSpPr>
              <p:cNvPr id="28736" name="Rectangle 1180">
                <a:extLst>
                  <a:ext uri="{FF2B5EF4-FFF2-40B4-BE49-F238E27FC236}">
                    <a16:creationId xmlns:a16="http://schemas.microsoft.com/office/drawing/2014/main" id="{8FB761F5-ADEB-C8DF-6F7A-4984A8835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3340"/>
                <a:ext cx="16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0000"/>
                    </a:solidFill>
                    <a:cs typeface="Times New Roman" panose="02020603050405020304" pitchFamily="18" charset="0"/>
                  </a:rPr>
                  <a:t>C</a:t>
                </a:r>
                <a:endParaRPr lang="en-US" altLang="en-US" sz="2800"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8705" name="Rectangle 1181">
              <a:extLst>
                <a:ext uri="{FF2B5EF4-FFF2-40B4-BE49-F238E27FC236}">
                  <a16:creationId xmlns:a16="http://schemas.microsoft.com/office/drawing/2014/main" id="{D206DEBA-FFAB-E322-8C85-F85CA2702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3577"/>
              <a:ext cx="87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CH</a:t>
              </a:r>
              <a:r>
                <a:rPr lang="en-US" altLang="en-US" sz="2800" baseline="-25000">
                  <a:solidFill>
                    <a:srgbClr val="000000"/>
                  </a:solidFill>
                  <a:cs typeface="Times New Roman" panose="02020603050405020304" pitchFamily="18" charset="0"/>
                </a:rPr>
                <a:t>2</a:t>
              </a:r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grpSp>
          <p:nvGrpSpPr>
            <p:cNvPr id="28706" name="Group 1212">
              <a:extLst>
                <a:ext uri="{FF2B5EF4-FFF2-40B4-BE49-F238E27FC236}">
                  <a16:creationId xmlns:a16="http://schemas.microsoft.com/office/drawing/2014/main" id="{009B9769-4EBF-06B3-6D2F-4E7EBFB8CA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49" y="539"/>
              <a:ext cx="282" cy="347"/>
              <a:chOff x="1073" y="547"/>
              <a:chExt cx="282" cy="347"/>
            </a:xfrm>
          </p:grpSpPr>
          <p:sp>
            <p:nvSpPr>
              <p:cNvPr id="28730" name="Line 1183">
                <a:extLst>
                  <a:ext uri="{FF2B5EF4-FFF2-40B4-BE49-F238E27FC236}">
                    <a16:creationId xmlns:a16="http://schemas.microsoft.com/office/drawing/2014/main" id="{D89AB114-34E2-C772-7AAF-50DE83CA2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73" y="606"/>
                <a:ext cx="189" cy="28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1" name="Line 1184">
                <a:extLst>
                  <a:ext uri="{FF2B5EF4-FFF2-40B4-BE49-F238E27FC236}">
                    <a16:creationId xmlns:a16="http://schemas.microsoft.com/office/drawing/2014/main" id="{0C3E2227-BD04-0929-E870-1B68B82244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66" y="547"/>
                <a:ext cx="189" cy="28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707" name="Line 1185">
              <a:extLst>
                <a:ext uri="{FF2B5EF4-FFF2-40B4-BE49-F238E27FC236}">
                  <a16:creationId xmlns:a16="http://schemas.microsoft.com/office/drawing/2014/main" id="{8A0A8505-2482-8D0E-AA57-88B87FA36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4" y="623"/>
              <a:ext cx="116" cy="2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08" name="Group 1186">
              <a:extLst>
                <a:ext uri="{FF2B5EF4-FFF2-40B4-BE49-F238E27FC236}">
                  <a16:creationId xmlns:a16="http://schemas.microsoft.com/office/drawing/2014/main" id="{BB8EA4B8-2479-FE39-6E35-9389A53E1C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4" y="1503"/>
              <a:ext cx="868" cy="3"/>
              <a:chOff x="3085" y="2488"/>
              <a:chExt cx="442" cy="1"/>
            </a:xfrm>
          </p:grpSpPr>
          <p:sp>
            <p:nvSpPr>
              <p:cNvPr id="28728" name="Line 1187">
                <a:extLst>
                  <a:ext uri="{FF2B5EF4-FFF2-40B4-BE49-F238E27FC236}">
                    <a16:creationId xmlns:a16="http://schemas.microsoft.com/office/drawing/2014/main" id="{93C1F99A-CB63-654B-B7CE-BF90325C45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5" y="2488"/>
                <a:ext cx="146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9" name="Line 1188">
                <a:extLst>
                  <a:ext uri="{FF2B5EF4-FFF2-40B4-BE49-F238E27FC236}">
                    <a16:creationId xmlns:a16="http://schemas.microsoft.com/office/drawing/2014/main" id="{232711A5-ECAF-8CAD-5B92-754D4A0B2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0" y="2488"/>
                <a:ext cx="127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09" name="Group 1189">
              <a:extLst>
                <a:ext uri="{FF2B5EF4-FFF2-40B4-BE49-F238E27FC236}">
                  <a16:creationId xmlns:a16="http://schemas.microsoft.com/office/drawing/2014/main" id="{1C351CB9-AAAE-552C-FB85-4EA7FAEC5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6" y="1105"/>
              <a:ext cx="2" cy="2470"/>
              <a:chOff x="3316" y="2309"/>
              <a:chExt cx="1" cy="1258"/>
            </a:xfrm>
          </p:grpSpPr>
          <p:sp>
            <p:nvSpPr>
              <p:cNvPr id="28723" name="Line 1190">
                <a:extLst>
                  <a:ext uri="{FF2B5EF4-FFF2-40B4-BE49-F238E27FC236}">
                    <a16:creationId xmlns:a16="http://schemas.microsoft.com/office/drawing/2014/main" id="{33BA632E-7759-3F0D-B2B4-A23F6DE772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2309"/>
                <a:ext cx="1" cy="10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4" name="Line 1191">
                <a:extLst>
                  <a:ext uri="{FF2B5EF4-FFF2-40B4-BE49-F238E27FC236}">
                    <a16:creationId xmlns:a16="http://schemas.microsoft.com/office/drawing/2014/main" id="{FB8C456D-8C6C-823B-A733-79F231EAB1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2591"/>
                <a:ext cx="1" cy="1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5" name="Line 1192">
                <a:extLst>
                  <a:ext uri="{FF2B5EF4-FFF2-40B4-BE49-F238E27FC236}">
                    <a16:creationId xmlns:a16="http://schemas.microsoft.com/office/drawing/2014/main" id="{14A9B858-3EEE-2946-5713-4F70BD73F2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3149"/>
                <a:ext cx="1" cy="13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6" name="Line 1193">
                <a:extLst>
                  <a:ext uri="{FF2B5EF4-FFF2-40B4-BE49-F238E27FC236}">
                    <a16:creationId xmlns:a16="http://schemas.microsoft.com/office/drawing/2014/main" id="{FDE92F43-2DC9-442D-23AF-C2271E1FA2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3467"/>
                <a:ext cx="1" cy="1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7" name="Line 1194">
                <a:extLst>
                  <a:ext uri="{FF2B5EF4-FFF2-40B4-BE49-F238E27FC236}">
                    <a16:creationId xmlns:a16="http://schemas.microsoft.com/office/drawing/2014/main" id="{AD897A70-F1C2-A69A-ADF7-300BA5C229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2871"/>
                <a:ext cx="1" cy="1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10" name="Group 1195">
              <a:extLst>
                <a:ext uri="{FF2B5EF4-FFF2-40B4-BE49-F238E27FC236}">
                  <a16:creationId xmlns:a16="http://schemas.microsoft.com/office/drawing/2014/main" id="{07AC5FF8-8956-3F90-4B6E-AD86FB396E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4" y="2054"/>
              <a:ext cx="868" cy="1"/>
              <a:chOff x="3085" y="2488"/>
              <a:chExt cx="442" cy="1"/>
            </a:xfrm>
          </p:grpSpPr>
          <p:sp>
            <p:nvSpPr>
              <p:cNvPr id="28721" name="Line 1196">
                <a:extLst>
                  <a:ext uri="{FF2B5EF4-FFF2-40B4-BE49-F238E27FC236}">
                    <a16:creationId xmlns:a16="http://schemas.microsoft.com/office/drawing/2014/main" id="{6CFB0F21-7D49-E18D-9F9E-8B933F019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5" y="2488"/>
                <a:ext cx="146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2" name="Line 1197">
                <a:extLst>
                  <a:ext uri="{FF2B5EF4-FFF2-40B4-BE49-F238E27FC236}">
                    <a16:creationId xmlns:a16="http://schemas.microsoft.com/office/drawing/2014/main" id="{EBD855D2-28C3-E925-4931-2E7F67331C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0" y="2488"/>
                <a:ext cx="127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11" name="Group 1198">
              <a:extLst>
                <a:ext uri="{FF2B5EF4-FFF2-40B4-BE49-F238E27FC236}">
                  <a16:creationId xmlns:a16="http://schemas.microsoft.com/office/drawing/2014/main" id="{64038CC6-FEE5-4E71-88C2-62F6BAF3C9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4" y="2602"/>
              <a:ext cx="868" cy="3"/>
              <a:chOff x="3085" y="2488"/>
              <a:chExt cx="442" cy="1"/>
            </a:xfrm>
          </p:grpSpPr>
          <p:sp>
            <p:nvSpPr>
              <p:cNvPr id="28719" name="Line 1199">
                <a:extLst>
                  <a:ext uri="{FF2B5EF4-FFF2-40B4-BE49-F238E27FC236}">
                    <a16:creationId xmlns:a16="http://schemas.microsoft.com/office/drawing/2014/main" id="{446A8400-A566-6B5A-135D-F789E34C68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5" y="2488"/>
                <a:ext cx="146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0" name="Line 1200">
                <a:extLst>
                  <a:ext uri="{FF2B5EF4-FFF2-40B4-BE49-F238E27FC236}">
                    <a16:creationId xmlns:a16="http://schemas.microsoft.com/office/drawing/2014/main" id="{6EF9AE93-8FDA-09CA-01FD-3B989D65E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0" y="2488"/>
                <a:ext cx="127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12" name="Group 1201">
              <a:extLst>
                <a:ext uri="{FF2B5EF4-FFF2-40B4-BE49-F238E27FC236}">
                  <a16:creationId xmlns:a16="http://schemas.microsoft.com/office/drawing/2014/main" id="{2068ECD8-878A-E618-C17C-A1327DB1D4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0" y="3216"/>
              <a:ext cx="868" cy="3"/>
              <a:chOff x="3085" y="2488"/>
              <a:chExt cx="442" cy="1"/>
            </a:xfrm>
          </p:grpSpPr>
          <p:sp>
            <p:nvSpPr>
              <p:cNvPr id="28717" name="Line 1202">
                <a:extLst>
                  <a:ext uri="{FF2B5EF4-FFF2-40B4-BE49-F238E27FC236}">
                    <a16:creationId xmlns:a16="http://schemas.microsoft.com/office/drawing/2014/main" id="{7D894B7C-B2E9-161A-DD89-0EC5D84476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5" y="2488"/>
                <a:ext cx="146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8" name="Line 1203">
                <a:extLst>
                  <a:ext uri="{FF2B5EF4-FFF2-40B4-BE49-F238E27FC236}">
                    <a16:creationId xmlns:a16="http://schemas.microsoft.com/office/drawing/2014/main" id="{0004FBF4-FDBC-F771-7E0E-E53EE5C6D5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00" y="2488"/>
                <a:ext cx="127" cy="1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713" name="Rectangle 1204">
              <a:extLst>
                <a:ext uri="{FF2B5EF4-FFF2-40B4-BE49-F238E27FC236}">
                  <a16:creationId xmlns:a16="http://schemas.microsoft.com/office/drawing/2014/main" id="{D0307089-4AC1-7826-4AE9-C09A4358B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" y="1919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OH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714" name="Rectangle 1206">
              <a:extLst>
                <a:ext uri="{FF2B5EF4-FFF2-40B4-BE49-F238E27FC236}">
                  <a16:creationId xmlns:a16="http://schemas.microsoft.com/office/drawing/2014/main" id="{A313951E-8E57-7752-7FEA-65B8BBD4B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" y="2463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HO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715" name="Rectangle 1208">
              <a:extLst>
                <a:ext uri="{FF2B5EF4-FFF2-40B4-BE49-F238E27FC236}">
                  <a16:creationId xmlns:a16="http://schemas.microsoft.com/office/drawing/2014/main" id="{54F8D4D7-F198-6863-65B9-21E20901A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" y="1351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HO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  <p:sp>
          <p:nvSpPr>
            <p:cNvPr id="28716" name="Rectangle 1209">
              <a:extLst>
                <a:ext uri="{FF2B5EF4-FFF2-40B4-BE49-F238E27FC236}">
                  <a16:creationId xmlns:a16="http://schemas.microsoft.com/office/drawing/2014/main" id="{48B194BA-D620-E253-2B01-FF2A5C3A5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" y="3079"/>
              <a:ext cx="42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2800">
                  <a:solidFill>
                    <a:srgbClr val="000000"/>
                  </a:solidFill>
                  <a:cs typeface="Times New Roman" panose="02020603050405020304" pitchFamily="18" charset="0"/>
                </a:rPr>
                <a:t>HO</a:t>
              </a:r>
              <a:endParaRPr lang="en-US" altLang="en-US" sz="2800">
                <a:cs typeface="Times New Roman" panose="02020603050405020304" pitchFamily="18" charset="0"/>
              </a:endParaRPr>
            </a:p>
          </p:txBody>
        </p:sp>
      </p:grpSp>
      <p:sp>
        <p:nvSpPr>
          <p:cNvPr id="2" name="Text Box 1027">
            <a:extLst>
              <a:ext uri="{FF2B5EF4-FFF2-40B4-BE49-F238E27FC236}">
                <a16:creationId xmlns:a16="http://schemas.microsoft.com/office/drawing/2014/main" id="{D87329C6-B9FC-9A16-575C-B11AEF249527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441700" y="0"/>
            <a:ext cx="2311400" cy="64135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גלוקוז   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Symbol" panose="05050102010706020507" pitchFamily="18" charset="2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1420F6-45D9-48B7-E757-1C53755874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AF85B3-025F-7324-992E-8FAC0744D0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 sz="4400" i="1" kern="10" dirty="0" err="1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סטריאואיזומרים</a:t>
            </a:r>
            <a:r>
              <a:rPr lang="he-IL" sz="4400" i="1" kern="10" dirty="0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endParaRPr lang="en-US" dirty="0"/>
          </a:p>
        </p:txBody>
      </p:sp>
      <p:sp>
        <p:nvSpPr>
          <p:cNvPr id="5130" name="Text Box 3">
            <a:extLst>
              <a:ext uri="{FF2B5EF4-FFF2-40B4-BE49-F238E27FC236}">
                <a16:creationId xmlns:a16="http://schemas.microsoft.com/office/drawing/2014/main" id="{6422B423-2347-5DD7-C4EF-9CC9A1918F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6738" y="2236788"/>
            <a:ext cx="23780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3200" dirty="0" err="1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אננטיומרים</a:t>
            </a:r>
            <a:endParaRPr lang="en-US" altLang="en-US" sz="3200" dirty="0">
              <a:solidFill>
                <a:srgbClr val="CC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36" name="Text Box 6">
            <a:extLst>
              <a:ext uri="{FF2B5EF4-FFF2-40B4-BE49-F238E27FC236}">
                <a16:creationId xmlns:a16="http://schemas.microsoft.com/office/drawing/2014/main" id="{471B227E-5F68-CDA7-A618-D578F02AA3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338" y="2876493"/>
            <a:ext cx="4157662" cy="32316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457200" indent="-457200" eaLnBrk="1" hangingPunct="1">
              <a:spcBef>
                <a:spcPct val="50000"/>
              </a:spcBef>
              <a:buFont typeface="+mj-lt"/>
              <a:buAutoNum type="arabicPeriod"/>
            </a:pP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איזומרים מרחביים שמתייחסים זה לזה   כעצם אל בבואתו בראי</a:t>
            </a:r>
          </a:p>
          <a:p>
            <a:pPr marL="457200" indent="-457200" eaLnBrk="1" hangingPunct="1">
              <a:spcBef>
                <a:spcPct val="50000"/>
              </a:spcBef>
              <a:buFont typeface="+mj-lt"/>
              <a:buAutoNum type="arabicPeriod"/>
            </a:pP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איזומרים מרחביים שאינם חופפים זה את זה </a:t>
            </a:r>
          </a:p>
          <a:p>
            <a:pPr marL="395288" indent="-395288" eaLnBrk="1" hangingPunct="1">
              <a:spcBef>
                <a:spcPct val="50000"/>
              </a:spcBef>
            </a:pPr>
            <a:r>
              <a:rPr lang="he-IL" altLang="en-US" sz="24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he-IL" altLang="en-US" sz="2000" dirty="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דוגמאות</a:t>
            </a:r>
            <a:r>
              <a:rPr lang="he-IL" altLang="en-US" sz="2000" dirty="0">
                <a:solidFill>
                  <a:srgbClr val="9900CC"/>
                </a:solidFill>
                <a:latin typeface="Arial" panose="020B0604020202020204" pitchFamily="34" charset="0"/>
              </a:rPr>
              <a:t>:</a:t>
            </a:r>
            <a:r>
              <a:rPr lang="he-IL" altLang="en-US" sz="2000" dirty="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he-IL" altLang="en-US" sz="20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-גלוקוז ו- </a:t>
            </a:r>
            <a:r>
              <a:rPr lang="en-US" altLang="en-US" sz="20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  <a:r>
              <a:rPr lang="he-IL" altLang="en-US" sz="20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-גלוקוז</a:t>
            </a:r>
            <a:endParaRPr lang="en-US" altLang="en-US" sz="2000" dirty="0">
              <a:solidFill>
                <a:srgbClr val="CC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dirty="0">
              <a:solidFill>
                <a:srgbClr val="00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28" name="Text Box 4">
            <a:extLst>
              <a:ext uri="{FF2B5EF4-FFF2-40B4-BE49-F238E27FC236}">
                <a16:creationId xmlns:a16="http://schemas.microsoft.com/office/drawing/2014/main" id="{34CEF225-972A-5EBC-AA05-7081A40E0B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175" y="2229997"/>
            <a:ext cx="23780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דיאמרים</a:t>
            </a:r>
            <a:endParaRPr lang="en-US" altLang="en-US" sz="3200" dirty="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29" name="Text Box 5">
            <a:extLst>
              <a:ext uri="{FF2B5EF4-FFF2-40B4-BE49-F238E27FC236}">
                <a16:creationId xmlns:a16="http://schemas.microsoft.com/office/drawing/2014/main" id="{74BA1801-2CEE-3B94-A403-1D2E0CDD7F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2626872"/>
            <a:ext cx="3109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3200" dirty="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he-IL" alt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דיאסטריאומרים</a:t>
            </a:r>
            <a:r>
              <a:rPr lang="he-IL" altLang="en-US" sz="3200" dirty="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altLang="en-US" sz="3200" dirty="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27" name="Text Box 24">
            <a:extLst>
              <a:ext uri="{FF2B5EF4-FFF2-40B4-BE49-F238E27FC236}">
                <a16:creationId xmlns:a16="http://schemas.microsoft.com/office/drawing/2014/main" id="{806F6623-ECF8-5398-42A7-1ACD6C8B52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913" y="3228975"/>
            <a:ext cx="33972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איזומרים מרחביים שאינם  חופפים זה את זה    (ואינם </a:t>
            </a:r>
            <a:r>
              <a:rPr lang="he-IL" altLang="en-US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אננטיומרים</a:t>
            </a: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altLang="en-US" dirty="0">
              <a:solidFill>
                <a:srgbClr val="00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 Box 30">
            <a:extLst>
              <a:ext uri="{FF2B5EF4-FFF2-40B4-BE49-F238E27FC236}">
                <a16:creationId xmlns:a16="http://schemas.microsoft.com/office/drawing/2014/main" id="{826D4640-897D-919A-5643-2DCECCB827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8869" y="4626416"/>
            <a:ext cx="2378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e-IL" altLang="en-US" dirty="0" err="1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אפימרים</a:t>
            </a:r>
            <a:endParaRPr lang="en-US" altLang="en-US" dirty="0">
              <a:solidFill>
                <a:srgbClr val="CC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AutoShape 34">
            <a:extLst>
              <a:ext uri="{FF2B5EF4-FFF2-40B4-BE49-F238E27FC236}">
                <a16:creationId xmlns:a16="http://schemas.microsoft.com/office/drawing/2014/main" id="{6E2E34E3-B1E5-5F94-5140-C078CF1D1E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094" y="4439091"/>
            <a:ext cx="300038" cy="336550"/>
          </a:xfrm>
          <a:prstGeom prst="downArrow">
            <a:avLst>
              <a:gd name="adj1" fmla="val 50269"/>
              <a:gd name="adj2" fmla="val 44972"/>
            </a:avLst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/>
            <a:endParaRPr lang="he-IL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0569D5-01EC-5614-FE57-2618D9AFC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9538" y="4947631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he-IL" altLang="en-US" sz="2400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מקרה פרטי של </a:t>
            </a:r>
            <a:r>
              <a:rPr lang="he-IL" altLang="en-US" sz="2400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דיאמרים</a:t>
            </a:r>
            <a:endParaRPr lang="en-US" altLang="en-US" sz="2400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B00B8B-D525-A8D3-EC79-3F0BFBB66A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9538" y="5288483"/>
            <a:ext cx="4572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he-IL" altLang="en-US" sz="2400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שינוי באחד מאטומי הפחמן </a:t>
            </a:r>
            <a:r>
              <a:rPr lang="he-IL" altLang="en-US" sz="2400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הכיראליים</a:t>
            </a:r>
            <a:endParaRPr lang="en-US" altLang="en-US" sz="2400" dirty="0">
              <a:solidFill>
                <a:srgbClr val="00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B0B4F32-B61A-C40E-AB5E-C79B7D24CC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9538" y="6066023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he-IL" altLang="en-US" sz="2400" dirty="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דוגמאות</a:t>
            </a:r>
            <a:r>
              <a:rPr lang="he-IL" altLang="en-US" sz="2400" dirty="0">
                <a:solidFill>
                  <a:srgbClr val="9900CC"/>
                </a:solidFill>
                <a:latin typeface="Arial" panose="020B0604020202020204" pitchFamily="34" charset="0"/>
              </a:rPr>
              <a:t>:  </a:t>
            </a:r>
            <a:r>
              <a:rPr lang="en-US" altLang="en-US" sz="24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he-IL" altLang="en-US" sz="24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-גלוקוז ו- </a:t>
            </a:r>
            <a:r>
              <a:rPr lang="en-US" altLang="en-US" sz="24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he-IL" altLang="en-US" sz="2400" dirty="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he-IL" altLang="en-US" sz="2400" dirty="0" err="1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מאנוז</a:t>
            </a:r>
            <a:r>
              <a:rPr lang="he-IL" altLang="en-US" sz="2400" dirty="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en-US" sz="2400" dirty="0">
              <a:solidFill>
                <a:srgbClr val="99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54368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6" name="Text Box 448">
            <a:extLst>
              <a:ext uri="{FF2B5EF4-FFF2-40B4-BE49-F238E27FC236}">
                <a16:creationId xmlns:a16="http://schemas.microsoft.com/office/drawing/2014/main" id="{6C02320D-DDC4-336B-3379-F91F28E31AB7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086100" y="177800"/>
            <a:ext cx="2794000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אפימרים</a:t>
            </a:r>
            <a:endParaRPr kumimoji="0" lang="en-US" altLang="en-US" sz="32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0722" name="Group 444">
            <a:extLst>
              <a:ext uri="{FF2B5EF4-FFF2-40B4-BE49-F238E27FC236}">
                <a16:creationId xmlns:a16="http://schemas.microsoft.com/office/drawing/2014/main" id="{E4090223-C9BA-A9E1-060B-76234CFB28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156200" y="815975"/>
            <a:ext cx="2938463" cy="2714625"/>
            <a:chOff x="3232" y="371"/>
            <a:chExt cx="1851" cy="1710"/>
          </a:xfrm>
        </p:grpSpPr>
        <p:sp>
          <p:nvSpPr>
            <p:cNvPr id="30877" name="Text Box 43">
              <a:extLst>
                <a:ext uri="{FF2B5EF4-FFF2-40B4-BE49-F238E27FC236}">
                  <a16:creationId xmlns:a16="http://schemas.microsoft.com/office/drawing/2014/main" id="{2A2DFDEA-77DC-34D4-0784-3A057677E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0" y="1793"/>
              <a:ext cx="8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גלוקוז 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0878" name="Group 229">
              <a:extLst>
                <a:ext uri="{FF2B5EF4-FFF2-40B4-BE49-F238E27FC236}">
                  <a16:creationId xmlns:a16="http://schemas.microsoft.com/office/drawing/2014/main" id="{0E5DD9FF-5382-209B-1F6C-350147351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2" y="371"/>
              <a:ext cx="1851" cy="1526"/>
              <a:chOff x="3136" y="331"/>
              <a:chExt cx="1851" cy="1526"/>
            </a:xfrm>
          </p:grpSpPr>
          <p:grpSp>
            <p:nvGrpSpPr>
              <p:cNvPr id="30879" name="Group 135">
                <a:extLst>
                  <a:ext uri="{FF2B5EF4-FFF2-40B4-BE49-F238E27FC236}">
                    <a16:creationId xmlns:a16="http://schemas.microsoft.com/office/drawing/2014/main" id="{66BC894E-3D74-3FF2-CD41-35D3192A68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6" y="331"/>
                <a:ext cx="1851" cy="1526"/>
                <a:chOff x="3504" y="1867"/>
                <a:chExt cx="1851" cy="1526"/>
              </a:xfrm>
            </p:grpSpPr>
            <p:grpSp>
              <p:nvGrpSpPr>
                <p:cNvPr id="30887" name="Group 136">
                  <a:extLst>
                    <a:ext uri="{FF2B5EF4-FFF2-40B4-BE49-F238E27FC236}">
                      <a16:creationId xmlns:a16="http://schemas.microsoft.com/office/drawing/2014/main" id="{CDBB0726-D097-B0E8-A0AD-A0EB7C5DCB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989" y="2707"/>
                  <a:ext cx="225" cy="192"/>
                  <a:chOff x="3085" y="2795"/>
                  <a:chExt cx="225" cy="192"/>
                </a:xfrm>
              </p:grpSpPr>
              <p:sp>
                <p:nvSpPr>
                  <p:cNvPr id="30926" name="Rectangle 137">
                    <a:extLst>
                      <a:ext uri="{FF2B5EF4-FFF2-40B4-BE49-F238E27FC236}">
                        <a16:creationId xmlns:a16="http://schemas.microsoft.com/office/drawing/2014/main" id="{9B2EE64D-E2F8-1DE5-949C-CDF7D0C5DA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85" y="2795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0927" name="Rectangle 138">
                    <a:extLst>
                      <a:ext uri="{FF2B5EF4-FFF2-40B4-BE49-F238E27FC236}">
                        <a16:creationId xmlns:a16="http://schemas.microsoft.com/office/drawing/2014/main" id="{A6E70BEA-C5B6-1B7D-DB2C-72E586BEC1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94" y="2795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0888" name="Rectangle 139">
                  <a:extLst>
                    <a:ext uri="{FF2B5EF4-FFF2-40B4-BE49-F238E27FC236}">
                      <a16:creationId xmlns:a16="http://schemas.microsoft.com/office/drawing/2014/main" id="{D7BF180A-C2E1-823A-DDEB-BB90C38C3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5" y="2767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grpSp>
              <p:nvGrpSpPr>
                <p:cNvPr id="30889" name="Group 140">
                  <a:extLst>
                    <a:ext uri="{FF2B5EF4-FFF2-40B4-BE49-F238E27FC236}">
                      <a16:creationId xmlns:a16="http://schemas.microsoft.com/office/drawing/2014/main" id="{9655D445-20E1-8261-595F-CFC5C963C4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04" y="2817"/>
                  <a:ext cx="226" cy="192"/>
                  <a:chOff x="688" y="1238"/>
                  <a:chExt cx="226" cy="192"/>
                </a:xfrm>
              </p:grpSpPr>
              <p:sp>
                <p:nvSpPr>
                  <p:cNvPr id="30924" name="Rectangle 141">
                    <a:extLst>
                      <a:ext uri="{FF2B5EF4-FFF2-40B4-BE49-F238E27FC236}">
                        <a16:creationId xmlns:a16="http://schemas.microsoft.com/office/drawing/2014/main" id="{DD8F37BA-B8A8-84A7-C122-93EA478CD4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8" y="1238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0925" name="Rectangle 142">
                    <a:extLst>
                      <a:ext uri="{FF2B5EF4-FFF2-40B4-BE49-F238E27FC236}">
                        <a16:creationId xmlns:a16="http://schemas.microsoft.com/office/drawing/2014/main" id="{FF1D6253-5CC3-56A7-204A-231FD6A2B7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238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0890" name="Rectangle 143">
                  <a:extLst>
                    <a:ext uri="{FF2B5EF4-FFF2-40B4-BE49-F238E27FC236}">
                      <a16:creationId xmlns:a16="http://schemas.microsoft.com/office/drawing/2014/main" id="{4A82101F-DAF9-A87A-5DEC-B240778D8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38" y="2179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grpSp>
              <p:nvGrpSpPr>
                <p:cNvPr id="30891" name="Group 144">
                  <a:extLst>
                    <a:ext uri="{FF2B5EF4-FFF2-40B4-BE49-F238E27FC236}">
                      <a16:creationId xmlns:a16="http://schemas.microsoft.com/office/drawing/2014/main" id="{B491C8D2-40D2-2378-ACF4-C02FF0B1A3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54" y="3201"/>
                  <a:ext cx="225" cy="192"/>
                  <a:chOff x="1570" y="1478"/>
                  <a:chExt cx="225" cy="192"/>
                </a:xfrm>
              </p:grpSpPr>
              <p:sp>
                <p:nvSpPr>
                  <p:cNvPr id="30922" name="Rectangle 145">
                    <a:extLst>
                      <a:ext uri="{FF2B5EF4-FFF2-40B4-BE49-F238E27FC236}">
                        <a16:creationId xmlns:a16="http://schemas.microsoft.com/office/drawing/2014/main" id="{16BBC002-5E45-0232-71F8-83DCBE4917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0923" name="Rectangle 146">
                    <a:extLst>
                      <a:ext uri="{FF2B5EF4-FFF2-40B4-BE49-F238E27FC236}">
                        <a16:creationId xmlns:a16="http://schemas.microsoft.com/office/drawing/2014/main" id="{D3C04DA3-3024-A839-6AA9-D9C55AF938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0892" name="Rectangle 147">
                  <a:extLst>
                    <a:ext uri="{FF2B5EF4-FFF2-40B4-BE49-F238E27FC236}">
                      <a16:creationId xmlns:a16="http://schemas.microsoft.com/office/drawing/2014/main" id="{3CADA08C-1DC5-4D0F-9B0D-8449637490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9" y="1867"/>
                  <a:ext cx="660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CH</a:t>
                  </a:r>
                  <a:r>
                    <a:rPr lang="en-US" altLang="en-US" sz="2000" baseline="-25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OH</a:t>
                  </a:r>
                  <a:endParaRPr lang="en-US" altLang="en-US" sz="2000"/>
                </a:p>
              </p:txBody>
            </p:sp>
            <p:grpSp>
              <p:nvGrpSpPr>
                <p:cNvPr id="30893" name="Group 148">
                  <a:extLst>
                    <a:ext uri="{FF2B5EF4-FFF2-40B4-BE49-F238E27FC236}">
                      <a16:creationId xmlns:a16="http://schemas.microsoft.com/office/drawing/2014/main" id="{EEE345CF-228C-A16A-0DD0-FE902024EE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30" y="2282"/>
                  <a:ext cx="225" cy="192"/>
                  <a:chOff x="1042" y="1071"/>
                  <a:chExt cx="225" cy="192"/>
                </a:xfrm>
              </p:grpSpPr>
              <p:sp>
                <p:nvSpPr>
                  <p:cNvPr id="30920" name="Rectangle 149">
                    <a:extLst>
                      <a:ext uri="{FF2B5EF4-FFF2-40B4-BE49-F238E27FC236}">
                        <a16:creationId xmlns:a16="http://schemas.microsoft.com/office/drawing/2014/main" id="{C0E5E11F-6ED5-0544-4428-A7CAA4EE26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2" y="1071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0921" name="Rectangle 150">
                    <a:extLst>
                      <a:ext uri="{FF2B5EF4-FFF2-40B4-BE49-F238E27FC236}">
                        <a16:creationId xmlns:a16="http://schemas.microsoft.com/office/drawing/2014/main" id="{451FBF82-4FE4-B1C9-E085-4CA1F72AE7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51" y="1071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0894" name="Rectangle 151">
                  <a:extLst>
                    <a:ext uri="{FF2B5EF4-FFF2-40B4-BE49-F238E27FC236}">
                      <a16:creationId xmlns:a16="http://schemas.microsoft.com/office/drawing/2014/main" id="{BB5915D1-C7E3-2E47-E120-A93B65773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2" y="2330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0895" name="Rectangle 152">
                  <a:extLst>
                    <a:ext uri="{FF2B5EF4-FFF2-40B4-BE49-F238E27FC236}">
                      <a16:creationId xmlns:a16="http://schemas.microsoft.com/office/drawing/2014/main" id="{0826A8D0-737C-DD98-39C0-4ABF1DA438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5" y="3168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0896" name="Rectangle 153">
                  <a:extLst>
                    <a:ext uri="{FF2B5EF4-FFF2-40B4-BE49-F238E27FC236}">
                      <a16:creationId xmlns:a16="http://schemas.microsoft.com/office/drawing/2014/main" id="{87E23093-D030-ACBD-DEBA-AD99FFFD44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727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grpSp>
              <p:nvGrpSpPr>
                <p:cNvPr id="30897" name="Group 154">
                  <a:extLst>
                    <a:ext uri="{FF2B5EF4-FFF2-40B4-BE49-F238E27FC236}">
                      <a16:creationId xmlns:a16="http://schemas.microsoft.com/office/drawing/2014/main" id="{4E45AD73-9657-A031-A0DB-2CE032C5E8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83" y="2217"/>
                  <a:ext cx="1510" cy="876"/>
                  <a:chOff x="2163" y="2801"/>
                  <a:chExt cx="1006" cy="584"/>
                </a:xfrm>
              </p:grpSpPr>
              <p:sp>
                <p:nvSpPr>
                  <p:cNvPr id="30914" name="Freeform 155">
                    <a:extLst>
                      <a:ext uri="{FF2B5EF4-FFF2-40B4-BE49-F238E27FC236}">
                        <a16:creationId xmlns:a16="http://schemas.microsoft.com/office/drawing/2014/main" id="{6BF4C039-1F61-0791-BE55-5E4CDB57FA9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163" y="3079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5" name="Line 156">
                    <a:extLst>
                      <a:ext uri="{FF2B5EF4-FFF2-40B4-BE49-F238E27FC236}">
                        <a16:creationId xmlns:a16="http://schemas.microsoft.com/office/drawing/2014/main" id="{B7DB3A33-1177-C2B1-97F1-21F37C7004A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166" y="2801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6" name="Freeform 157">
                    <a:extLst>
                      <a:ext uri="{FF2B5EF4-FFF2-40B4-BE49-F238E27FC236}">
                        <a16:creationId xmlns:a16="http://schemas.microsoft.com/office/drawing/2014/main" id="{A13AF0BE-0DE0-EBA1-2590-E82377A9336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13" y="3336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7" name="Freeform 158">
                    <a:extLst>
                      <a:ext uri="{FF2B5EF4-FFF2-40B4-BE49-F238E27FC236}">
                        <a16:creationId xmlns:a16="http://schemas.microsoft.com/office/drawing/2014/main" id="{BA309748-A54D-337E-4E0B-EC0D4B922E7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882" y="3072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8" name="Line 159">
                    <a:extLst>
                      <a:ext uri="{FF2B5EF4-FFF2-40B4-BE49-F238E27FC236}">
                        <a16:creationId xmlns:a16="http://schemas.microsoft.com/office/drawing/2014/main" id="{808EFF07-881C-DF00-9E3D-FA3A778CA24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2976" y="2873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9" name="Line 160">
                    <a:extLst>
                      <a:ext uri="{FF2B5EF4-FFF2-40B4-BE49-F238E27FC236}">
                        <a16:creationId xmlns:a16="http://schemas.microsoft.com/office/drawing/2014/main" id="{7315FA7E-4B12-254C-9388-23DFB468B56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397" y="2801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898" name="Group 161">
                  <a:extLst>
                    <a:ext uri="{FF2B5EF4-FFF2-40B4-BE49-F238E27FC236}">
                      <a16:creationId xmlns:a16="http://schemas.microsoft.com/office/drawing/2014/main" id="{DF5C7022-C163-0984-ECC0-497ECDE558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91" y="2448"/>
                  <a:ext cx="1" cy="349"/>
                  <a:chOff x="5472" y="701"/>
                  <a:chExt cx="1" cy="291"/>
                </a:xfrm>
              </p:grpSpPr>
              <p:sp>
                <p:nvSpPr>
                  <p:cNvPr id="30912" name="Line 162">
                    <a:extLst>
                      <a:ext uri="{FF2B5EF4-FFF2-40B4-BE49-F238E27FC236}">
                        <a16:creationId xmlns:a16="http://schemas.microsoft.com/office/drawing/2014/main" id="{D0B7A787-46E5-690F-C181-D6E54F83F4A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3" name="Line 163">
                    <a:extLst>
                      <a:ext uri="{FF2B5EF4-FFF2-40B4-BE49-F238E27FC236}">
                        <a16:creationId xmlns:a16="http://schemas.microsoft.com/office/drawing/2014/main" id="{7B0112D9-FF36-C68B-8224-2261087B0E1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899" name="Group 164">
                  <a:extLst>
                    <a:ext uri="{FF2B5EF4-FFF2-40B4-BE49-F238E27FC236}">
                      <a16:creationId xmlns:a16="http://schemas.microsoft.com/office/drawing/2014/main" id="{CBA497AE-45C2-F7F7-9320-D43E2CBBB6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062" y="2882"/>
                  <a:ext cx="1" cy="307"/>
                  <a:chOff x="2413" y="3231"/>
                  <a:chExt cx="1" cy="256"/>
                </a:xfrm>
              </p:grpSpPr>
              <p:sp>
                <p:nvSpPr>
                  <p:cNvPr id="30910" name="Line 165">
                    <a:extLst>
                      <a:ext uri="{FF2B5EF4-FFF2-40B4-BE49-F238E27FC236}">
                        <a16:creationId xmlns:a16="http://schemas.microsoft.com/office/drawing/2014/main" id="{2B838445-45F0-FA3D-615D-9552F3F769D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413" y="3354"/>
                    <a:ext cx="1" cy="13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1" name="Line 166">
                    <a:extLst>
                      <a:ext uri="{FF2B5EF4-FFF2-40B4-BE49-F238E27FC236}">
                        <a16:creationId xmlns:a16="http://schemas.microsoft.com/office/drawing/2014/main" id="{31DF94AB-E89C-55CB-D84A-EA75494540D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413" y="3231"/>
                    <a:ext cx="1" cy="12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900" name="Group 167">
                  <a:extLst>
                    <a:ext uri="{FF2B5EF4-FFF2-40B4-BE49-F238E27FC236}">
                      <a16:creationId xmlns:a16="http://schemas.microsoft.com/office/drawing/2014/main" id="{2885D644-343B-59F1-9EE1-56B8076EA1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043" y="2037"/>
                  <a:ext cx="1" cy="301"/>
                  <a:chOff x="2397" y="2653"/>
                  <a:chExt cx="1" cy="251"/>
                </a:xfrm>
              </p:grpSpPr>
              <p:sp>
                <p:nvSpPr>
                  <p:cNvPr id="30908" name="Line 168">
                    <a:extLst>
                      <a:ext uri="{FF2B5EF4-FFF2-40B4-BE49-F238E27FC236}">
                        <a16:creationId xmlns:a16="http://schemas.microsoft.com/office/drawing/2014/main" id="{3936AE90-D05E-DA7B-AC45-BC30723D1A4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397" y="2653"/>
                    <a:ext cx="1" cy="1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9" name="Line 169">
                    <a:extLst>
                      <a:ext uri="{FF2B5EF4-FFF2-40B4-BE49-F238E27FC236}">
                        <a16:creationId xmlns:a16="http://schemas.microsoft.com/office/drawing/2014/main" id="{93AD9861-19FC-D083-39C0-53CC7F995C1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397" y="2801"/>
                    <a:ext cx="1" cy="10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901" name="Group 170">
                  <a:extLst>
                    <a:ext uri="{FF2B5EF4-FFF2-40B4-BE49-F238E27FC236}">
                      <a16:creationId xmlns:a16="http://schemas.microsoft.com/office/drawing/2014/main" id="{FB9A61B2-437F-A86C-413F-D89582F0F3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78" y="2457"/>
                  <a:ext cx="1" cy="362"/>
                  <a:chOff x="2166" y="2943"/>
                  <a:chExt cx="1" cy="302"/>
                </a:xfrm>
              </p:grpSpPr>
              <p:sp>
                <p:nvSpPr>
                  <p:cNvPr id="30906" name="Line 171">
                    <a:extLst>
                      <a:ext uri="{FF2B5EF4-FFF2-40B4-BE49-F238E27FC236}">
                        <a16:creationId xmlns:a16="http://schemas.microsoft.com/office/drawing/2014/main" id="{9690F60B-DB7B-6BF0-686A-E892EA150D5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166" y="2943"/>
                    <a:ext cx="1" cy="13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7" name="Line 172">
                    <a:extLst>
                      <a:ext uri="{FF2B5EF4-FFF2-40B4-BE49-F238E27FC236}">
                        <a16:creationId xmlns:a16="http://schemas.microsoft.com/office/drawing/2014/main" id="{8F10A3B4-0A4E-EF70-33D0-112C205F322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66" y="3082"/>
                    <a:ext cx="1" cy="16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902" name="Group 173">
                  <a:extLst>
                    <a:ext uri="{FF2B5EF4-FFF2-40B4-BE49-F238E27FC236}">
                      <a16:creationId xmlns:a16="http://schemas.microsoft.com/office/drawing/2014/main" id="{A6796AA0-26CC-0A7A-2961-A2BF8AA00B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809" y="2901"/>
                  <a:ext cx="1" cy="308"/>
                  <a:chOff x="2923" y="3240"/>
                  <a:chExt cx="1" cy="257"/>
                </a:xfrm>
              </p:grpSpPr>
              <p:sp>
                <p:nvSpPr>
                  <p:cNvPr id="30904" name="Line 174">
                    <a:extLst>
                      <a:ext uri="{FF2B5EF4-FFF2-40B4-BE49-F238E27FC236}">
                        <a16:creationId xmlns:a16="http://schemas.microsoft.com/office/drawing/2014/main" id="{594BE29A-C1C3-5E71-10C5-F81807050EA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923" y="3354"/>
                    <a:ext cx="1" cy="14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5" name="Line 175">
                    <a:extLst>
                      <a:ext uri="{FF2B5EF4-FFF2-40B4-BE49-F238E27FC236}">
                        <a16:creationId xmlns:a16="http://schemas.microsoft.com/office/drawing/2014/main" id="{7932D460-D860-0BB7-0F60-F421B81C6DB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923" y="3240"/>
                    <a:ext cx="1" cy="11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903" name="Rectangle 176">
                  <a:extLst>
                    <a:ext uri="{FF2B5EF4-FFF2-40B4-BE49-F238E27FC236}">
                      <a16:creationId xmlns:a16="http://schemas.microsoft.com/office/drawing/2014/main" id="{E3FD982B-E872-D6FE-A2CF-C1A685FC8D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7" y="2288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grpSp>
            <p:nvGrpSpPr>
              <p:cNvPr id="30880" name="Group 178">
                <a:extLst>
                  <a:ext uri="{FF2B5EF4-FFF2-40B4-BE49-F238E27FC236}">
                    <a16:creationId xmlns:a16="http://schemas.microsoft.com/office/drawing/2014/main" id="{442E1F39-2A12-06E7-2A1E-B5DD740D7C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40" y="360"/>
                <a:ext cx="1648" cy="1160"/>
                <a:chOff x="1904" y="2560"/>
                <a:chExt cx="1648" cy="1160"/>
              </a:xfrm>
            </p:grpSpPr>
            <p:sp>
              <p:nvSpPr>
                <p:cNvPr id="30881" name="Text Box 179">
                  <a:extLst>
                    <a:ext uri="{FF2B5EF4-FFF2-40B4-BE49-F238E27FC236}">
                      <a16:creationId xmlns:a16="http://schemas.microsoft.com/office/drawing/2014/main" id="{F161F609-8424-A48D-6633-96EA69C996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4" y="3192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82" name="Text Box 180">
                  <a:extLst>
                    <a:ext uri="{FF2B5EF4-FFF2-40B4-BE49-F238E27FC236}">
                      <a16:creationId xmlns:a16="http://schemas.microsoft.com/office/drawing/2014/main" id="{DF01673B-1AF1-EDF6-8F91-C0DDD604EC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6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83" name="Text Box 181">
                  <a:extLst>
                    <a:ext uri="{FF2B5EF4-FFF2-40B4-BE49-F238E27FC236}">
                      <a16:creationId xmlns:a16="http://schemas.microsoft.com/office/drawing/2014/main" id="{842EBA2A-0CE6-D0A5-B363-D3D5D8D1D8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40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3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84" name="Text Box 182">
                  <a:extLst>
                    <a:ext uri="{FF2B5EF4-FFF2-40B4-BE49-F238E27FC236}">
                      <a16:creationId xmlns:a16="http://schemas.microsoft.com/office/drawing/2014/main" id="{24E37F38-AD08-AB95-E478-F5EA1A9568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08" y="2856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5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85" name="Text Box 183">
                  <a:extLst>
                    <a:ext uri="{FF2B5EF4-FFF2-40B4-BE49-F238E27FC236}">
                      <a16:creationId xmlns:a16="http://schemas.microsoft.com/office/drawing/2014/main" id="{BA91C59D-5C44-28A5-4BC5-51ED18EED2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04" y="320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4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86" name="Text Box 184">
                  <a:extLst>
                    <a:ext uri="{FF2B5EF4-FFF2-40B4-BE49-F238E27FC236}">
                      <a16:creationId xmlns:a16="http://schemas.microsoft.com/office/drawing/2014/main" id="{18F76A15-0F04-09A4-B6EA-9987F547ED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32" y="256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6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6" name="Group 443">
            <a:extLst>
              <a:ext uri="{FF2B5EF4-FFF2-40B4-BE49-F238E27FC236}">
                <a16:creationId xmlns:a16="http://schemas.microsoft.com/office/drawing/2014/main" id="{42D7651E-749C-C7B1-BBDE-62E850D86B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815975"/>
            <a:ext cx="2938463" cy="2714625"/>
            <a:chOff x="560" y="371"/>
            <a:chExt cx="1851" cy="1710"/>
          </a:xfrm>
        </p:grpSpPr>
        <p:grpSp>
          <p:nvGrpSpPr>
            <p:cNvPr id="30827" name="Group 284">
              <a:extLst>
                <a:ext uri="{FF2B5EF4-FFF2-40B4-BE49-F238E27FC236}">
                  <a16:creationId xmlns:a16="http://schemas.microsoft.com/office/drawing/2014/main" id="{97F12CD8-3D9B-E7F6-DB65-59198A4B0E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" y="371"/>
              <a:ext cx="1851" cy="1508"/>
              <a:chOff x="680" y="443"/>
              <a:chExt cx="1851" cy="1508"/>
            </a:xfrm>
          </p:grpSpPr>
          <p:grpSp>
            <p:nvGrpSpPr>
              <p:cNvPr id="30829" name="Group 281">
                <a:extLst>
                  <a:ext uri="{FF2B5EF4-FFF2-40B4-BE49-F238E27FC236}">
                    <a16:creationId xmlns:a16="http://schemas.microsoft.com/office/drawing/2014/main" id="{8C4471F3-137B-B5D7-3A4A-9527743644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0" y="443"/>
                <a:ext cx="1851" cy="1508"/>
                <a:chOff x="680" y="443"/>
                <a:chExt cx="1851" cy="1508"/>
              </a:xfrm>
            </p:grpSpPr>
            <p:sp>
              <p:nvSpPr>
                <p:cNvPr id="30837" name="Rectangle 242">
                  <a:extLst>
                    <a:ext uri="{FF2B5EF4-FFF2-40B4-BE49-F238E27FC236}">
                      <a16:creationId xmlns:a16="http://schemas.microsoft.com/office/drawing/2014/main" id="{3A66AC99-5F5E-4937-41FB-51C5C49DBA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8" y="1297"/>
                  <a:ext cx="2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</a:t>
                  </a:r>
                  <a:endParaRPr lang="en-US" altLang="en-US" sz="2000"/>
                </a:p>
              </p:txBody>
            </p:sp>
            <p:sp>
              <p:nvSpPr>
                <p:cNvPr id="30838" name="Rectangle 249">
                  <a:extLst>
                    <a:ext uri="{FF2B5EF4-FFF2-40B4-BE49-F238E27FC236}">
                      <a16:creationId xmlns:a16="http://schemas.microsoft.com/office/drawing/2014/main" id="{1A98CB84-44AF-C2CC-211F-5BC29989B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1" y="1759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grpSp>
              <p:nvGrpSpPr>
                <p:cNvPr id="30839" name="Group 280">
                  <a:extLst>
                    <a:ext uri="{FF2B5EF4-FFF2-40B4-BE49-F238E27FC236}">
                      <a16:creationId xmlns:a16="http://schemas.microsoft.com/office/drawing/2014/main" id="{13C4C005-32A4-DAE0-BBEC-87A281DCC9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0" y="443"/>
                  <a:ext cx="1851" cy="1493"/>
                  <a:chOff x="680" y="443"/>
                  <a:chExt cx="1851" cy="1493"/>
                </a:xfrm>
              </p:grpSpPr>
              <p:grpSp>
                <p:nvGrpSpPr>
                  <p:cNvPr id="30840" name="Group 232">
                    <a:extLst>
                      <a:ext uri="{FF2B5EF4-FFF2-40B4-BE49-F238E27FC236}">
                        <a16:creationId xmlns:a16="http://schemas.microsoft.com/office/drawing/2014/main" id="{8BC1CA5A-7304-B9B6-10DD-85C1BD99176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65" y="1283"/>
                    <a:ext cx="225" cy="192"/>
                    <a:chOff x="3085" y="2795"/>
                    <a:chExt cx="225" cy="192"/>
                  </a:xfrm>
                </p:grpSpPr>
                <p:sp>
                  <p:nvSpPr>
                    <p:cNvPr id="30875" name="Rectangle 233">
                      <a:extLst>
                        <a:ext uri="{FF2B5EF4-FFF2-40B4-BE49-F238E27FC236}">
                          <a16:creationId xmlns:a16="http://schemas.microsoft.com/office/drawing/2014/main" id="{BA26C128-90FB-DD2B-4630-D8F5E78C31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85" y="2795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0876" name="Rectangle 234">
                      <a:extLst>
                        <a:ext uri="{FF2B5EF4-FFF2-40B4-BE49-F238E27FC236}">
                          <a16:creationId xmlns:a16="http://schemas.microsoft.com/office/drawing/2014/main" id="{660EBA94-D516-A901-A642-54C4A945268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4" y="2795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0841" name="Rectangle 235">
                    <a:extLst>
                      <a:ext uri="{FF2B5EF4-FFF2-40B4-BE49-F238E27FC236}">
                        <a16:creationId xmlns:a16="http://schemas.microsoft.com/office/drawing/2014/main" id="{95B4AB99-2E44-7017-60B1-C9B85D23D1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21" y="1343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grpSp>
                <p:nvGrpSpPr>
                  <p:cNvPr id="30842" name="Group 236">
                    <a:extLst>
                      <a:ext uri="{FF2B5EF4-FFF2-40B4-BE49-F238E27FC236}">
                        <a16:creationId xmlns:a16="http://schemas.microsoft.com/office/drawing/2014/main" id="{174168B4-B405-CFB6-31AD-78551CF3A0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0" y="1393"/>
                    <a:ext cx="226" cy="192"/>
                    <a:chOff x="688" y="1238"/>
                    <a:chExt cx="226" cy="192"/>
                  </a:xfrm>
                </p:grpSpPr>
                <p:sp>
                  <p:nvSpPr>
                    <p:cNvPr id="30873" name="Rectangle 237">
                      <a:extLst>
                        <a:ext uri="{FF2B5EF4-FFF2-40B4-BE49-F238E27FC236}">
                          <a16:creationId xmlns:a16="http://schemas.microsoft.com/office/drawing/2014/main" id="{E8EF2F65-C438-179D-2B13-81D66834503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88" y="1238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0874" name="Rectangle 238">
                      <a:extLst>
                        <a:ext uri="{FF2B5EF4-FFF2-40B4-BE49-F238E27FC236}">
                          <a16:creationId xmlns:a16="http://schemas.microsoft.com/office/drawing/2014/main" id="{A8FE0224-B5C2-BC03-9490-3B96CCE3A4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" y="1238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0843" name="Rectangle 239">
                    <a:extLst>
                      <a:ext uri="{FF2B5EF4-FFF2-40B4-BE49-F238E27FC236}">
                        <a16:creationId xmlns:a16="http://schemas.microsoft.com/office/drawing/2014/main" id="{B2F4215F-4819-A736-719B-F6973684AB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14" y="755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0844" name="Rectangle 243">
                    <a:extLst>
                      <a:ext uri="{FF2B5EF4-FFF2-40B4-BE49-F238E27FC236}">
                        <a16:creationId xmlns:a16="http://schemas.microsoft.com/office/drawing/2014/main" id="{C3AACBF5-2CAF-F77B-656D-0FD0F19276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5" y="443"/>
                    <a:ext cx="660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CH</a:t>
                    </a:r>
                    <a:r>
                      <a:rPr lang="en-US" altLang="en-US" sz="2000" baseline="-25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OH</a:t>
                    </a:r>
                    <a:endParaRPr lang="en-US" altLang="en-US" sz="2000"/>
                  </a:p>
                </p:txBody>
              </p:sp>
              <p:grpSp>
                <p:nvGrpSpPr>
                  <p:cNvPr id="30845" name="Group 244">
                    <a:extLst>
                      <a:ext uri="{FF2B5EF4-FFF2-40B4-BE49-F238E27FC236}">
                        <a16:creationId xmlns:a16="http://schemas.microsoft.com/office/drawing/2014/main" id="{5C80FA24-B630-7AC6-D421-59F3FEE01E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306" y="858"/>
                    <a:ext cx="225" cy="192"/>
                    <a:chOff x="1042" y="1071"/>
                    <a:chExt cx="225" cy="192"/>
                  </a:xfrm>
                </p:grpSpPr>
                <p:sp>
                  <p:nvSpPr>
                    <p:cNvPr id="30871" name="Rectangle 245">
                      <a:extLst>
                        <a:ext uri="{FF2B5EF4-FFF2-40B4-BE49-F238E27FC236}">
                          <a16:creationId xmlns:a16="http://schemas.microsoft.com/office/drawing/2014/main" id="{C84BA8BD-D9AE-107E-48D3-68B2555058C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42" y="1071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0872" name="Rectangle 246">
                      <a:extLst>
                        <a:ext uri="{FF2B5EF4-FFF2-40B4-BE49-F238E27FC236}">
                          <a16:creationId xmlns:a16="http://schemas.microsoft.com/office/drawing/2014/main" id="{C07E0308-7D85-4DAF-02DF-5F9AEB09D7A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51" y="1071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0846" name="Rectangle 247">
                    <a:extLst>
                      <a:ext uri="{FF2B5EF4-FFF2-40B4-BE49-F238E27FC236}">
                        <a16:creationId xmlns:a16="http://schemas.microsoft.com/office/drawing/2014/main" id="{E12C31A1-D406-A7AF-04A9-62D4C08D73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58" y="906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0847" name="Rectangle 248">
                    <a:extLst>
                      <a:ext uri="{FF2B5EF4-FFF2-40B4-BE49-F238E27FC236}">
                        <a16:creationId xmlns:a16="http://schemas.microsoft.com/office/drawing/2014/main" id="{F643B35C-3EAC-DA37-5803-6F28CA3683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81" y="1744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grpSp>
                <p:nvGrpSpPr>
                  <p:cNvPr id="30848" name="Group 250">
                    <a:extLst>
                      <a:ext uri="{FF2B5EF4-FFF2-40B4-BE49-F238E27FC236}">
                        <a16:creationId xmlns:a16="http://schemas.microsoft.com/office/drawing/2014/main" id="{55F32E2E-EF12-22BF-BA12-90B7A17FACC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859" y="793"/>
                    <a:ext cx="1510" cy="876"/>
                    <a:chOff x="2163" y="2801"/>
                    <a:chExt cx="1006" cy="584"/>
                  </a:xfrm>
                </p:grpSpPr>
                <p:sp>
                  <p:nvSpPr>
                    <p:cNvPr id="30865" name="Freeform 251">
                      <a:extLst>
                        <a:ext uri="{FF2B5EF4-FFF2-40B4-BE49-F238E27FC236}">
                          <a16:creationId xmlns:a16="http://schemas.microsoft.com/office/drawing/2014/main" id="{413878CC-CF0A-FF22-AD87-56288F572BA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63" y="3079"/>
                      <a:ext cx="250" cy="306"/>
                    </a:xfrm>
                    <a:custGeom>
                      <a:avLst/>
                      <a:gdLst>
                        <a:gd name="T0" fmla="*/ 6 w 250"/>
                        <a:gd name="T1" fmla="*/ 0 h 306"/>
                        <a:gd name="T2" fmla="*/ 0 w 250"/>
                        <a:gd name="T3" fmla="*/ 5 h 306"/>
                        <a:gd name="T4" fmla="*/ 250 w 250"/>
                        <a:gd name="T5" fmla="*/ 306 h 306"/>
                        <a:gd name="T6" fmla="*/ 250 w 250"/>
                        <a:gd name="T7" fmla="*/ 275 h 306"/>
                        <a:gd name="T8" fmla="*/ 250 w 250"/>
                        <a:gd name="T9" fmla="*/ 249 h 306"/>
                        <a:gd name="T10" fmla="*/ 6 w 250"/>
                        <a:gd name="T11" fmla="*/ 0 h 30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0"/>
                        <a:gd name="T19" fmla="*/ 0 h 306"/>
                        <a:gd name="T20" fmla="*/ 250 w 250"/>
                        <a:gd name="T21" fmla="*/ 306 h 30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0" h="306">
                          <a:moveTo>
                            <a:pt x="6" y="0"/>
                          </a:moveTo>
                          <a:lnTo>
                            <a:pt x="0" y="5"/>
                          </a:lnTo>
                          <a:lnTo>
                            <a:pt x="250" y="306"/>
                          </a:lnTo>
                          <a:lnTo>
                            <a:pt x="250" y="275"/>
                          </a:lnTo>
                          <a:lnTo>
                            <a:pt x="250" y="249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66" name="Line 252">
                      <a:extLst>
                        <a:ext uri="{FF2B5EF4-FFF2-40B4-BE49-F238E27FC236}">
                          <a16:creationId xmlns:a16="http://schemas.microsoft.com/office/drawing/2014/main" id="{CD259C21-6B2A-4F5A-AE8F-F7982FABD56A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166" y="2801"/>
                      <a:ext cx="231" cy="28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67" name="Freeform 253">
                      <a:extLst>
                        <a:ext uri="{FF2B5EF4-FFF2-40B4-BE49-F238E27FC236}">
                          <a16:creationId xmlns:a16="http://schemas.microsoft.com/office/drawing/2014/main" id="{882AA985-12DE-B46B-FE7D-AA8481567EB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13" y="3336"/>
                      <a:ext cx="510" cy="36"/>
                    </a:xfrm>
                    <a:custGeom>
                      <a:avLst/>
                      <a:gdLst>
                        <a:gd name="T0" fmla="*/ 0 w 510"/>
                        <a:gd name="T1" fmla="*/ 0 h 36"/>
                        <a:gd name="T2" fmla="*/ 0 w 510"/>
                        <a:gd name="T3" fmla="*/ 18 h 36"/>
                        <a:gd name="T4" fmla="*/ 0 w 510"/>
                        <a:gd name="T5" fmla="*/ 36 h 36"/>
                        <a:gd name="T6" fmla="*/ 510 w 510"/>
                        <a:gd name="T7" fmla="*/ 36 h 36"/>
                        <a:gd name="T8" fmla="*/ 510 w 510"/>
                        <a:gd name="T9" fmla="*/ 18 h 36"/>
                        <a:gd name="T10" fmla="*/ 510 w 510"/>
                        <a:gd name="T11" fmla="*/ 0 h 36"/>
                        <a:gd name="T12" fmla="*/ 0 w 510"/>
                        <a:gd name="T13" fmla="*/ 0 h 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510"/>
                        <a:gd name="T22" fmla="*/ 0 h 36"/>
                        <a:gd name="T23" fmla="*/ 510 w 510"/>
                        <a:gd name="T24" fmla="*/ 36 h 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510" h="36">
                          <a:moveTo>
                            <a:pt x="0" y="0"/>
                          </a:moveTo>
                          <a:lnTo>
                            <a:pt x="0" y="18"/>
                          </a:lnTo>
                          <a:lnTo>
                            <a:pt x="0" y="36"/>
                          </a:lnTo>
                          <a:lnTo>
                            <a:pt x="510" y="36"/>
                          </a:lnTo>
                          <a:lnTo>
                            <a:pt x="510" y="18"/>
                          </a:lnTo>
                          <a:lnTo>
                            <a:pt x="51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68" name="Freeform 254">
                      <a:extLst>
                        <a:ext uri="{FF2B5EF4-FFF2-40B4-BE49-F238E27FC236}">
                          <a16:creationId xmlns:a16="http://schemas.microsoft.com/office/drawing/2014/main" id="{3E49C2CB-AA1F-7470-728A-B1414E6C94B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82" y="3072"/>
                      <a:ext cx="287" cy="296"/>
                    </a:xfrm>
                    <a:custGeom>
                      <a:avLst/>
                      <a:gdLst>
                        <a:gd name="T0" fmla="*/ 27 w 287"/>
                        <a:gd name="T1" fmla="*/ 269 h 296"/>
                        <a:gd name="T2" fmla="*/ 287 w 287"/>
                        <a:gd name="T3" fmla="*/ 0 h 296"/>
                        <a:gd name="T4" fmla="*/ 56 w 287"/>
                        <a:gd name="T5" fmla="*/ 296 h 296"/>
                        <a:gd name="T6" fmla="*/ 0 w 287"/>
                        <a:gd name="T7" fmla="*/ 296 h 296"/>
                        <a:gd name="T8" fmla="*/ 27 w 287"/>
                        <a:gd name="T9" fmla="*/ 269 h 29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87"/>
                        <a:gd name="T16" fmla="*/ 0 h 296"/>
                        <a:gd name="T17" fmla="*/ 287 w 287"/>
                        <a:gd name="T18" fmla="*/ 296 h 29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87" h="296">
                          <a:moveTo>
                            <a:pt x="27" y="269"/>
                          </a:moveTo>
                          <a:lnTo>
                            <a:pt x="287" y="0"/>
                          </a:lnTo>
                          <a:lnTo>
                            <a:pt x="56" y="296"/>
                          </a:lnTo>
                          <a:lnTo>
                            <a:pt x="0" y="296"/>
                          </a:lnTo>
                          <a:lnTo>
                            <a:pt x="27" y="2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69" name="Line 255">
                      <a:extLst>
                        <a:ext uri="{FF2B5EF4-FFF2-40B4-BE49-F238E27FC236}">
                          <a16:creationId xmlns:a16="http://schemas.microsoft.com/office/drawing/2014/main" id="{5C35ED19-328E-B158-A602-1FB89C30F51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2976" y="2873"/>
                      <a:ext cx="193" cy="19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70" name="Line 256">
                      <a:extLst>
                        <a:ext uri="{FF2B5EF4-FFF2-40B4-BE49-F238E27FC236}">
                          <a16:creationId xmlns:a16="http://schemas.microsoft.com/office/drawing/2014/main" id="{275A4051-3C60-0E25-167C-5529386CE69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2397" y="2801"/>
                      <a:ext cx="439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849" name="Group 257">
                    <a:extLst>
                      <a:ext uri="{FF2B5EF4-FFF2-40B4-BE49-F238E27FC236}">
                        <a16:creationId xmlns:a16="http://schemas.microsoft.com/office/drawing/2014/main" id="{D84FFC52-39C3-FDED-AC9E-92D37BC1EB1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67" y="1024"/>
                    <a:ext cx="1" cy="349"/>
                    <a:chOff x="5472" y="701"/>
                    <a:chExt cx="1" cy="291"/>
                  </a:xfrm>
                </p:grpSpPr>
                <p:sp>
                  <p:nvSpPr>
                    <p:cNvPr id="30863" name="Line 258">
                      <a:extLst>
                        <a:ext uri="{FF2B5EF4-FFF2-40B4-BE49-F238E27FC236}">
                          <a16:creationId xmlns:a16="http://schemas.microsoft.com/office/drawing/2014/main" id="{D5D24DA5-08A9-1EED-6D6D-33E15EFDE960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64" name="Line 259">
                      <a:extLst>
                        <a:ext uri="{FF2B5EF4-FFF2-40B4-BE49-F238E27FC236}">
                          <a16:creationId xmlns:a16="http://schemas.microsoft.com/office/drawing/2014/main" id="{3554B8DA-FF81-396A-3F33-9648E6BFFEC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850" name="Group 260">
                    <a:extLst>
                      <a:ext uri="{FF2B5EF4-FFF2-40B4-BE49-F238E27FC236}">
                        <a16:creationId xmlns:a16="http://schemas.microsoft.com/office/drawing/2014/main" id="{16ADA6E4-1652-DE6B-7666-90EE420DA18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238" y="1458"/>
                    <a:ext cx="1" cy="307"/>
                    <a:chOff x="2413" y="3231"/>
                    <a:chExt cx="1" cy="256"/>
                  </a:xfrm>
                </p:grpSpPr>
                <p:sp>
                  <p:nvSpPr>
                    <p:cNvPr id="30861" name="Line 261">
                      <a:extLst>
                        <a:ext uri="{FF2B5EF4-FFF2-40B4-BE49-F238E27FC236}">
                          <a16:creationId xmlns:a16="http://schemas.microsoft.com/office/drawing/2014/main" id="{4945561E-1F01-E910-9CFE-6D04E0CD02F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413" y="3354"/>
                      <a:ext cx="1" cy="13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62" name="Line 262">
                      <a:extLst>
                        <a:ext uri="{FF2B5EF4-FFF2-40B4-BE49-F238E27FC236}">
                          <a16:creationId xmlns:a16="http://schemas.microsoft.com/office/drawing/2014/main" id="{1C988925-B47A-508B-3FE4-DC8112867D4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413" y="3231"/>
                      <a:ext cx="1" cy="12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851" name="Group 263">
                    <a:extLst>
                      <a:ext uri="{FF2B5EF4-FFF2-40B4-BE49-F238E27FC236}">
                        <a16:creationId xmlns:a16="http://schemas.microsoft.com/office/drawing/2014/main" id="{B61EA75B-DB20-7F71-55D2-124E21D3072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219" y="613"/>
                    <a:ext cx="1" cy="301"/>
                    <a:chOff x="2397" y="2653"/>
                    <a:chExt cx="1" cy="251"/>
                  </a:xfrm>
                </p:grpSpPr>
                <p:sp>
                  <p:nvSpPr>
                    <p:cNvPr id="30859" name="Line 264">
                      <a:extLst>
                        <a:ext uri="{FF2B5EF4-FFF2-40B4-BE49-F238E27FC236}">
                          <a16:creationId xmlns:a16="http://schemas.microsoft.com/office/drawing/2014/main" id="{E1F2272D-86A0-73ED-8C11-6673A0950DF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397" y="2653"/>
                      <a:ext cx="1" cy="148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60" name="Line 265">
                      <a:extLst>
                        <a:ext uri="{FF2B5EF4-FFF2-40B4-BE49-F238E27FC236}">
                          <a16:creationId xmlns:a16="http://schemas.microsoft.com/office/drawing/2014/main" id="{E684E429-A54B-F898-105E-8560722052F5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397" y="2801"/>
                      <a:ext cx="1" cy="10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852" name="Group 266">
                    <a:extLst>
                      <a:ext uri="{FF2B5EF4-FFF2-40B4-BE49-F238E27FC236}">
                        <a16:creationId xmlns:a16="http://schemas.microsoft.com/office/drawing/2014/main" id="{F93AAF8C-4558-0FE9-E268-D5870D5D280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854" y="1033"/>
                    <a:ext cx="1" cy="362"/>
                    <a:chOff x="2166" y="2943"/>
                    <a:chExt cx="1" cy="302"/>
                  </a:xfrm>
                </p:grpSpPr>
                <p:sp>
                  <p:nvSpPr>
                    <p:cNvPr id="30857" name="Line 267">
                      <a:extLst>
                        <a:ext uri="{FF2B5EF4-FFF2-40B4-BE49-F238E27FC236}">
                          <a16:creationId xmlns:a16="http://schemas.microsoft.com/office/drawing/2014/main" id="{3F4A201A-2875-97F5-E134-6079B27ED64A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166" y="2943"/>
                      <a:ext cx="1" cy="13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58" name="Line 268">
                      <a:extLst>
                        <a:ext uri="{FF2B5EF4-FFF2-40B4-BE49-F238E27FC236}">
                          <a16:creationId xmlns:a16="http://schemas.microsoft.com/office/drawing/2014/main" id="{167BDB20-AFDA-63E6-F47F-3B825B654F8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166" y="3082"/>
                      <a:ext cx="1" cy="16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853" name="Group 269">
                    <a:extLst>
                      <a:ext uri="{FF2B5EF4-FFF2-40B4-BE49-F238E27FC236}">
                        <a16:creationId xmlns:a16="http://schemas.microsoft.com/office/drawing/2014/main" id="{C1A10DFB-60E9-B183-F976-CCAA94FBDE5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985" y="1477"/>
                    <a:ext cx="1" cy="308"/>
                    <a:chOff x="2923" y="3240"/>
                    <a:chExt cx="1" cy="257"/>
                  </a:xfrm>
                </p:grpSpPr>
                <p:sp>
                  <p:nvSpPr>
                    <p:cNvPr id="30855" name="Line 270">
                      <a:extLst>
                        <a:ext uri="{FF2B5EF4-FFF2-40B4-BE49-F238E27FC236}">
                          <a16:creationId xmlns:a16="http://schemas.microsoft.com/office/drawing/2014/main" id="{99D941B6-E3B1-1D36-7083-C2B72535931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923" y="3354"/>
                      <a:ext cx="1" cy="14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56" name="Line 271">
                      <a:extLst>
                        <a:ext uri="{FF2B5EF4-FFF2-40B4-BE49-F238E27FC236}">
                          <a16:creationId xmlns:a16="http://schemas.microsoft.com/office/drawing/2014/main" id="{EA665851-4B3C-6D9D-9F86-1EEEA6BA14A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923" y="3240"/>
                      <a:ext cx="1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0854" name="Rectangle 272">
                    <a:extLst>
                      <a:ext uri="{FF2B5EF4-FFF2-40B4-BE49-F238E27FC236}">
                        <a16:creationId xmlns:a16="http://schemas.microsoft.com/office/drawing/2014/main" id="{1146D3DD-AA88-A2FD-5740-8C020FF1B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3" y="864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</p:grpSp>
          <p:grpSp>
            <p:nvGrpSpPr>
              <p:cNvPr id="30830" name="Group 273">
                <a:extLst>
                  <a:ext uri="{FF2B5EF4-FFF2-40B4-BE49-F238E27FC236}">
                    <a16:creationId xmlns:a16="http://schemas.microsoft.com/office/drawing/2014/main" id="{8640C5A7-2484-9A71-ED40-A3171890A3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4" y="472"/>
                <a:ext cx="1648" cy="1160"/>
                <a:chOff x="1904" y="2560"/>
                <a:chExt cx="1648" cy="1160"/>
              </a:xfrm>
            </p:grpSpPr>
            <p:sp>
              <p:nvSpPr>
                <p:cNvPr id="30831" name="Text Box 274">
                  <a:extLst>
                    <a:ext uri="{FF2B5EF4-FFF2-40B4-BE49-F238E27FC236}">
                      <a16:creationId xmlns:a16="http://schemas.microsoft.com/office/drawing/2014/main" id="{D456A374-6B78-A1AB-037B-9BAA80F5AA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4" y="3192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32" name="Text Box 275">
                  <a:extLst>
                    <a:ext uri="{FF2B5EF4-FFF2-40B4-BE49-F238E27FC236}">
                      <a16:creationId xmlns:a16="http://schemas.microsoft.com/office/drawing/2014/main" id="{516CF66D-3566-9574-1B71-78E13A2C9E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6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33" name="Text Box 276">
                  <a:extLst>
                    <a:ext uri="{FF2B5EF4-FFF2-40B4-BE49-F238E27FC236}">
                      <a16:creationId xmlns:a16="http://schemas.microsoft.com/office/drawing/2014/main" id="{5BC6DC0C-E4E8-7FDD-4C26-8D9304F85C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40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3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34" name="Text Box 277">
                  <a:extLst>
                    <a:ext uri="{FF2B5EF4-FFF2-40B4-BE49-F238E27FC236}">
                      <a16:creationId xmlns:a16="http://schemas.microsoft.com/office/drawing/2014/main" id="{7DED4339-46CB-9381-A3D5-05868B8281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08" y="2856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5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35" name="Text Box 278">
                  <a:extLst>
                    <a:ext uri="{FF2B5EF4-FFF2-40B4-BE49-F238E27FC236}">
                      <a16:creationId xmlns:a16="http://schemas.microsoft.com/office/drawing/2014/main" id="{1191D14F-8DCF-4EC1-D896-E3AD093F69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04" y="320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4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836" name="Text Box 279">
                  <a:extLst>
                    <a:ext uri="{FF2B5EF4-FFF2-40B4-BE49-F238E27FC236}">
                      <a16:creationId xmlns:a16="http://schemas.microsoft.com/office/drawing/2014/main" id="{CE75C742-7119-A27F-65F9-66CED1175A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32" y="256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6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30828" name="Text Box 282">
              <a:extLst>
                <a:ext uri="{FF2B5EF4-FFF2-40B4-BE49-F238E27FC236}">
                  <a16:creationId xmlns:a16="http://schemas.microsoft.com/office/drawing/2014/main" id="{69EFA4D4-D004-ED97-6536-775146EE2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4" y="1793"/>
              <a:ext cx="8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מנוז 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roup 445">
            <a:extLst>
              <a:ext uri="{FF2B5EF4-FFF2-40B4-BE49-F238E27FC236}">
                <a16:creationId xmlns:a16="http://schemas.microsoft.com/office/drawing/2014/main" id="{6B600A4A-195D-50E6-DBBE-CED4C40FA6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156200" y="3914775"/>
            <a:ext cx="2938463" cy="2778125"/>
            <a:chOff x="3232" y="2323"/>
            <a:chExt cx="1851" cy="1750"/>
          </a:xfrm>
        </p:grpSpPr>
        <p:grpSp>
          <p:nvGrpSpPr>
            <p:cNvPr id="30777" name="Group 337">
              <a:extLst>
                <a:ext uri="{FF2B5EF4-FFF2-40B4-BE49-F238E27FC236}">
                  <a16:creationId xmlns:a16="http://schemas.microsoft.com/office/drawing/2014/main" id="{7A183D81-6DE3-BD64-D3C0-5B2B14756E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2" y="2323"/>
              <a:ext cx="1851" cy="1526"/>
              <a:chOff x="3176" y="2251"/>
              <a:chExt cx="1851" cy="1526"/>
            </a:xfrm>
          </p:grpSpPr>
          <p:sp>
            <p:nvSpPr>
              <p:cNvPr id="30779" name="Rectangle 288">
                <a:extLst>
                  <a:ext uri="{FF2B5EF4-FFF2-40B4-BE49-F238E27FC236}">
                    <a16:creationId xmlns:a16="http://schemas.microsoft.com/office/drawing/2014/main" id="{4ABAA37D-C5C8-1D4D-91B8-54AFB4A1D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3563"/>
                <a:ext cx="3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2000">
                    <a:latin typeface="Arial" panose="020B0604020202020204" pitchFamily="34" charset="0"/>
                  </a:rPr>
                  <a:t>OH</a:t>
                </a:r>
                <a:endParaRPr lang="en-US" altLang="en-US" sz="2000"/>
              </a:p>
            </p:txBody>
          </p:sp>
          <p:sp>
            <p:nvSpPr>
              <p:cNvPr id="30780" name="Rectangle 303">
                <a:extLst>
                  <a:ext uri="{FF2B5EF4-FFF2-40B4-BE49-F238E27FC236}">
                    <a16:creationId xmlns:a16="http://schemas.microsoft.com/office/drawing/2014/main" id="{454FD1BE-7174-AB3E-499B-7654F7B52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310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grpSp>
            <p:nvGrpSpPr>
              <p:cNvPr id="30781" name="Group 336">
                <a:extLst>
                  <a:ext uri="{FF2B5EF4-FFF2-40B4-BE49-F238E27FC236}">
                    <a16:creationId xmlns:a16="http://schemas.microsoft.com/office/drawing/2014/main" id="{031DAA4D-39C2-51E9-9661-7EDF919E00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76" y="2251"/>
                <a:ext cx="1851" cy="1526"/>
                <a:chOff x="3176" y="2251"/>
                <a:chExt cx="1851" cy="1526"/>
              </a:xfrm>
            </p:grpSpPr>
            <p:grpSp>
              <p:nvGrpSpPr>
                <p:cNvPr id="30782" name="Group 335">
                  <a:extLst>
                    <a:ext uri="{FF2B5EF4-FFF2-40B4-BE49-F238E27FC236}">
                      <a16:creationId xmlns:a16="http://schemas.microsoft.com/office/drawing/2014/main" id="{B33FE36C-9085-2762-2BE9-E500717BBB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76" y="2251"/>
                  <a:ext cx="1851" cy="1526"/>
                  <a:chOff x="3176" y="2251"/>
                  <a:chExt cx="1851" cy="1526"/>
                </a:xfrm>
              </p:grpSpPr>
              <p:sp>
                <p:nvSpPr>
                  <p:cNvPr id="30790" name="Rectangle 290">
                    <a:extLst>
                      <a:ext uri="{FF2B5EF4-FFF2-40B4-BE49-F238E27FC236}">
                        <a16:creationId xmlns:a16="http://schemas.microsoft.com/office/drawing/2014/main" id="{1E183143-36F7-A201-DC34-FFCC1567B5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17" y="3151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grpSp>
                <p:nvGrpSpPr>
                  <p:cNvPr id="30791" name="Group 291">
                    <a:extLst>
                      <a:ext uri="{FF2B5EF4-FFF2-40B4-BE49-F238E27FC236}">
                        <a16:creationId xmlns:a16="http://schemas.microsoft.com/office/drawing/2014/main" id="{A7E635D3-7605-D87B-9A58-E75CFBEE81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76" y="3201"/>
                    <a:ext cx="226" cy="192"/>
                    <a:chOff x="688" y="1238"/>
                    <a:chExt cx="226" cy="192"/>
                  </a:xfrm>
                </p:grpSpPr>
                <p:sp>
                  <p:nvSpPr>
                    <p:cNvPr id="30825" name="Rectangle 292">
                      <a:extLst>
                        <a:ext uri="{FF2B5EF4-FFF2-40B4-BE49-F238E27FC236}">
                          <a16:creationId xmlns:a16="http://schemas.microsoft.com/office/drawing/2014/main" id="{2D586BCF-A821-E82F-2D10-A66304EED82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88" y="1238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0826" name="Rectangle 293">
                      <a:extLst>
                        <a:ext uri="{FF2B5EF4-FFF2-40B4-BE49-F238E27FC236}">
                          <a16:creationId xmlns:a16="http://schemas.microsoft.com/office/drawing/2014/main" id="{EB941B6C-486C-B64B-828D-E4B4371338F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" y="1238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0792" name="Rectangle 294">
                    <a:extLst>
                      <a:ext uri="{FF2B5EF4-FFF2-40B4-BE49-F238E27FC236}">
                        <a16:creationId xmlns:a16="http://schemas.microsoft.com/office/drawing/2014/main" id="{8FDCB68C-3694-FB42-C2DF-05F48BF991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0" y="2563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grpSp>
                <p:nvGrpSpPr>
                  <p:cNvPr id="30793" name="Group 295">
                    <a:extLst>
                      <a:ext uri="{FF2B5EF4-FFF2-40B4-BE49-F238E27FC236}">
                        <a16:creationId xmlns:a16="http://schemas.microsoft.com/office/drawing/2014/main" id="{182CAB4B-0418-930C-1077-4B4620F8039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26" y="3585"/>
                    <a:ext cx="225" cy="192"/>
                    <a:chOff x="1570" y="1478"/>
                    <a:chExt cx="225" cy="192"/>
                  </a:xfrm>
                </p:grpSpPr>
                <p:sp>
                  <p:nvSpPr>
                    <p:cNvPr id="30823" name="Rectangle 296">
                      <a:extLst>
                        <a:ext uri="{FF2B5EF4-FFF2-40B4-BE49-F238E27FC236}">
                          <a16:creationId xmlns:a16="http://schemas.microsoft.com/office/drawing/2014/main" id="{788CB5F9-4407-2628-3A89-149A4C4BE8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0824" name="Rectangle 297">
                      <a:extLst>
                        <a:ext uri="{FF2B5EF4-FFF2-40B4-BE49-F238E27FC236}">
                          <a16:creationId xmlns:a16="http://schemas.microsoft.com/office/drawing/2014/main" id="{81D5B0CA-ADC4-404C-718F-F807F806A26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0794" name="Rectangle 298">
                    <a:extLst>
                      <a:ext uri="{FF2B5EF4-FFF2-40B4-BE49-F238E27FC236}">
                        <a16:creationId xmlns:a16="http://schemas.microsoft.com/office/drawing/2014/main" id="{14BEC26D-BD62-8242-672E-D19B619F45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61" y="2251"/>
                    <a:ext cx="660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CH</a:t>
                    </a:r>
                    <a:r>
                      <a:rPr lang="en-US" altLang="en-US" sz="2000" baseline="-25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OH</a:t>
                    </a:r>
                    <a:endParaRPr lang="en-US" altLang="en-US" sz="2000"/>
                  </a:p>
                </p:txBody>
              </p:sp>
              <p:grpSp>
                <p:nvGrpSpPr>
                  <p:cNvPr id="30795" name="Group 299">
                    <a:extLst>
                      <a:ext uri="{FF2B5EF4-FFF2-40B4-BE49-F238E27FC236}">
                        <a16:creationId xmlns:a16="http://schemas.microsoft.com/office/drawing/2014/main" id="{972431AA-BB1D-F307-9803-68D3A39E29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802" y="2666"/>
                    <a:ext cx="225" cy="192"/>
                    <a:chOff x="1042" y="1071"/>
                    <a:chExt cx="225" cy="192"/>
                  </a:xfrm>
                </p:grpSpPr>
                <p:sp>
                  <p:nvSpPr>
                    <p:cNvPr id="30821" name="Rectangle 300">
                      <a:extLst>
                        <a:ext uri="{FF2B5EF4-FFF2-40B4-BE49-F238E27FC236}">
                          <a16:creationId xmlns:a16="http://schemas.microsoft.com/office/drawing/2014/main" id="{3F9D1A35-D572-D34F-B5E4-D76F917B1D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42" y="1071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0822" name="Rectangle 301">
                      <a:extLst>
                        <a:ext uri="{FF2B5EF4-FFF2-40B4-BE49-F238E27FC236}">
                          <a16:creationId xmlns:a16="http://schemas.microsoft.com/office/drawing/2014/main" id="{E32A0A3A-D2BC-D1A0-EAD3-D6C721F696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51" y="1071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0796" name="Rectangle 302">
                    <a:extLst>
                      <a:ext uri="{FF2B5EF4-FFF2-40B4-BE49-F238E27FC236}">
                        <a16:creationId xmlns:a16="http://schemas.microsoft.com/office/drawing/2014/main" id="{81FA5EC1-669F-4602-09E2-284F35F310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54" y="2714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0797" name="Rectangle 304">
                    <a:extLst>
                      <a:ext uri="{FF2B5EF4-FFF2-40B4-BE49-F238E27FC236}">
                        <a16:creationId xmlns:a16="http://schemas.microsoft.com/office/drawing/2014/main" id="{26663AC0-DA44-33BA-9FAC-B65EB7FEFE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111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grpSp>
                <p:nvGrpSpPr>
                  <p:cNvPr id="30798" name="Group 305">
                    <a:extLst>
                      <a:ext uri="{FF2B5EF4-FFF2-40B4-BE49-F238E27FC236}">
                        <a16:creationId xmlns:a16="http://schemas.microsoft.com/office/drawing/2014/main" id="{1B1ADF06-8A39-3841-DBA7-18C4A749608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355" y="2601"/>
                    <a:ext cx="1510" cy="876"/>
                    <a:chOff x="2163" y="2801"/>
                    <a:chExt cx="1006" cy="584"/>
                  </a:xfrm>
                </p:grpSpPr>
                <p:sp>
                  <p:nvSpPr>
                    <p:cNvPr id="30815" name="Freeform 306">
                      <a:extLst>
                        <a:ext uri="{FF2B5EF4-FFF2-40B4-BE49-F238E27FC236}">
                          <a16:creationId xmlns:a16="http://schemas.microsoft.com/office/drawing/2014/main" id="{6AB84282-23A6-A2A5-8DAA-A6A82ECBE18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63" y="3079"/>
                      <a:ext cx="250" cy="306"/>
                    </a:xfrm>
                    <a:custGeom>
                      <a:avLst/>
                      <a:gdLst>
                        <a:gd name="T0" fmla="*/ 6 w 250"/>
                        <a:gd name="T1" fmla="*/ 0 h 306"/>
                        <a:gd name="T2" fmla="*/ 0 w 250"/>
                        <a:gd name="T3" fmla="*/ 5 h 306"/>
                        <a:gd name="T4" fmla="*/ 250 w 250"/>
                        <a:gd name="T5" fmla="*/ 306 h 306"/>
                        <a:gd name="T6" fmla="*/ 250 w 250"/>
                        <a:gd name="T7" fmla="*/ 275 h 306"/>
                        <a:gd name="T8" fmla="*/ 250 w 250"/>
                        <a:gd name="T9" fmla="*/ 249 h 306"/>
                        <a:gd name="T10" fmla="*/ 6 w 250"/>
                        <a:gd name="T11" fmla="*/ 0 h 30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0"/>
                        <a:gd name="T19" fmla="*/ 0 h 306"/>
                        <a:gd name="T20" fmla="*/ 250 w 250"/>
                        <a:gd name="T21" fmla="*/ 306 h 30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0" h="306">
                          <a:moveTo>
                            <a:pt x="6" y="0"/>
                          </a:moveTo>
                          <a:lnTo>
                            <a:pt x="0" y="5"/>
                          </a:lnTo>
                          <a:lnTo>
                            <a:pt x="250" y="306"/>
                          </a:lnTo>
                          <a:lnTo>
                            <a:pt x="250" y="275"/>
                          </a:lnTo>
                          <a:lnTo>
                            <a:pt x="250" y="249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16" name="Line 307">
                      <a:extLst>
                        <a:ext uri="{FF2B5EF4-FFF2-40B4-BE49-F238E27FC236}">
                          <a16:creationId xmlns:a16="http://schemas.microsoft.com/office/drawing/2014/main" id="{D23CCDD2-E4CB-D4BD-F846-712D7FAE175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166" y="2801"/>
                      <a:ext cx="231" cy="28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17" name="Freeform 308">
                      <a:extLst>
                        <a:ext uri="{FF2B5EF4-FFF2-40B4-BE49-F238E27FC236}">
                          <a16:creationId xmlns:a16="http://schemas.microsoft.com/office/drawing/2014/main" id="{8BC62D0B-BE01-B571-41BA-9187003EA26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13" y="3336"/>
                      <a:ext cx="510" cy="36"/>
                    </a:xfrm>
                    <a:custGeom>
                      <a:avLst/>
                      <a:gdLst>
                        <a:gd name="T0" fmla="*/ 0 w 510"/>
                        <a:gd name="T1" fmla="*/ 0 h 36"/>
                        <a:gd name="T2" fmla="*/ 0 w 510"/>
                        <a:gd name="T3" fmla="*/ 18 h 36"/>
                        <a:gd name="T4" fmla="*/ 0 w 510"/>
                        <a:gd name="T5" fmla="*/ 36 h 36"/>
                        <a:gd name="T6" fmla="*/ 510 w 510"/>
                        <a:gd name="T7" fmla="*/ 36 h 36"/>
                        <a:gd name="T8" fmla="*/ 510 w 510"/>
                        <a:gd name="T9" fmla="*/ 18 h 36"/>
                        <a:gd name="T10" fmla="*/ 510 w 510"/>
                        <a:gd name="T11" fmla="*/ 0 h 36"/>
                        <a:gd name="T12" fmla="*/ 0 w 510"/>
                        <a:gd name="T13" fmla="*/ 0 h 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510"/>
                        <a:gd name="T22" fmla="*/ 0 h 36"/>
                        <a:gd name="T23" fmla="*/ 510 w 510"/>
                        <a:gd name="T24" fmla="*/ 36 h 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510" h="36">
                          <a:moveTo>
                            <a:pt x="0" y="0"/>
                          </a:moveTo>
                          <a:lnTo>
                            <a:pt x="0" y="18"/>
                          </a:lnTo>
                          <a:lnTo>
                            <a:pt x="0" y="36"/>
                          </a:lnTo>
                          <a:lnTo>
                            <a:pt x="510" y="36"/>
                          </a:lnTo>
                          <a:lnTo>
                            <a:pt x="510" y="18"/>
                          </a:lnTo>
                          <a:lnTo>
                            <a:pt x="51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18" name="Freeform 309">
                      <a:extLst>
                        <a:ext uri="{FF2B5EF4-FFF2-40B4-BE49-F238E27FC236}">
                          <a16:creationId xmlns:a16="http://schemas.microsoft.com/office/drawing/2014/main" id="{2F81F17A-AB2F-DA23-457F-ADB3FD1F1E0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82" y="3072"/>
                      <a:ext cx="287" cy="296"/>
                    </a:xfrm>
                    <a:custGeom>
                      <a:avLst/>
                      <a:gdLst>
                        <a:gd name="T0" fmla="*/ 27 w 287"/>
                        <a:gd name="T1" fmla="*/ 269 h 296"/>
                        <a:gd name="T2" fmla="*/ 287 w 287"/>
                        <a:gd name="T3" fmla="*/ 0 h 296"/>
                        <a:gd name="T4" fmla="*/ 56 w 287"/>
                        <a:gd name="T5" fmla="*/ 296 h 296"/>
                        <a:gd name="T6" fmla="*/ 0 w 287"/>
                        <a:gd name="T7" fmla="*/ 296 h 296"/>
                        <a:gd name="T8" fmla="*/ 27 w 287"/>
                        <a:gd name="T9" fmla="*/ 269 h 29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87"/>
                        <a:gd name="T16" fmla="*/ 0 h 296"/>
                        <a:gd name="T17" fmla="*/ 287 w 287"/>
                        <a:gd name="T18" fmla="*/ 296 h 29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87" h="296">
                          <a:moveTo>
                            <a:pt x="27" y="269"/>
                          </a:moveTo>
                          <a:lnTo>
                            <a:pt x="287" y="0"/>
                          </a:lnTo>
                          <a:lnTo>
                            <a:pt x="56" y="296"/>
                          </a:lnTo>
                          <a:lnTo>
                            <a:pt x="0" y="296"/>
                          </a:lnTo>
                          <a:lnTo>
                            <a:pt x="27" y="2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19" name="Line 310">
                      <a:extLst>
                        <a:ext uri="{FF2B5EF4-FFF2-40B4-BE49-F238E27FC236}">
                          <a16:creationId xmlns:a16="http://schemas.microsoft.com/office/drawing/2014/main" id="{2A0CCD16-66E1-D72A-90A6-A60C6EED9B10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2976" y="2873"/>
                      <a:ext cx="193" cy="19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20" name="Line 311">
                      <a:extLst>
                        <a:ext uri="{FF2B5EF4-FFF2-40B4-BE49-F238E27FC236}">
                          <a16:creationId xmlns:a16="http://schemas.microsoft.com/office/drawing/2014/main" id="{94D5633A-2B65-AFF7-DE9E-40E093DE0EEF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2397" y="2801"/>
                      <a:ext cx="439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799" name="Group 312">
                    <a:extLst>
                      <a:ext uri="{FF2B5EF4-FFF2-40B4-BE49-F238E27FC236}">
                        <a16:creationId xmlns:a16="http://schemas.microsoft.com/office/drawing/2014/main" id="{3B7E88D9-9C5F-A52D-6B71-6EF389F7DD2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63" y="2832"/>
                    <a:ext cx="1" cy="349"/>
                    <a:chOff x="5472" y="701"/>
                    <a:chExt cx="1" cy="291"/>
                  </a:xfrm>
                </p:grpSpPr>
                <p:sp>
                  <p:nvSpPr>
                    <p:cNvPr id="30813" name="Line 313">
                      <a:extLst>
                        <a:ext uri="{FF2B5EF4-FFF2-40B4-BE49-F238E27FC236}">
                          <a16:creationId xmlns:a16="http://schemas.microsoft.com/office/drawing/2014/main" id="{186FD831-0CCB-5812-9AB8-A31489B4F8C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14" name="Line 314">
                      <a:extLst>
                        <a:ext uri="{FF2B5EF4-FFF2-40B4-BE49-F238E27FC236}">
                          <a16:creationId xmlns:a16="http://schemas.microsoft.com/office/drawing/2014/main" id="{2B2C6D78-B3A1-9D81-5C13-15CACF505E8E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800" name="Group 315">
                    <a:extLst>
                      <a:ext uri="{FF2B5EF4-FFF2-40B4-BE49-F238E27FC236}">
                        <a16:creationId xmlns:a16="http://schemas.microsoft.com/office/drawing/2014/main" id="{0291111B-A2C9-2DE5-A06A-F67BB2A82A7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34" y="3266"/>
                    <a:ext cx="1" cy="307"/>
                    <a:chOff x="2413" y="3231"/>
                    <a:chExt cx="1" cy="256"/>
                  </a:xfrm>
                </p:grpSpPr>
                <p:sp>
                  <p:nvSpPr>
                    <p:cNvPr id="30811" name="Line 316">
                      <a:extLst>
                        <a:ext uri="{FF2B5EF4-FFF2-40B4-BE49-F238E27FC236}">
                          <a16:creationId xmlns:a16="http://schemas.microsoft.com/office/drawing/2014/main" id="{98B91362-F086-80EA-85B5-8DED4ACFB0D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413" y="3354"/>
                      <a:ext cx="1" cy="13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12" name="Line 317">
                      <a:extLst>
                        <a:ext uri="{FF2B5EF4-FFF2-40B4-BE49-F238E27FC236}">
                          <a16:creationId xmlns:a16="http://schemas.microsoft.com/office/drawing/2014/main" id="{7170D5B8-CC5B-5824-8980-C0DA8E136F26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413" y="3231"/>
                      <a:ext cx="1" cy="12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801" name="Group 318">
                    <a:extLst>
                      <a:ext uri="{FF2B5EF4-FFF2-40B4-BE49-F238E27FC236}">
                        <a16:creationId xmlns:a16="http://schemas.microsoft.com/office/drawing/2014/main" id="{C2B5419F-E73B-BD88-AE7A-5E29A566CE5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15" y="2421"/>
                    <a:ext cx="1" cy="301"/>
                    <a:chOff x="2397" y="2653"/>
                    <a:chExt cx="1" cy="251"/>
                  </a:xfrm>
                </p:grpSpPr>
                <p:sp>
                  <p:nvSpPr>
                    <p:cNvPr id="30809" name="Line 319">
                      <a:extLst>
                        <a:ext uri="{FF2B5EF4-FFF2-40B4-BE49-F238E27FC236}">
                          <a16:creationId xmlns:a16="http://schemas.microsoft.com/office/drawing/2014/main" id="{37530FDE-11D4-3BC4-47D5-5E6442C817E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397" y="2653"/>
                      <a:ext cx="1" cy="148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10" name="Line 320">
                      <a:extLst>
                        <a:ext uri="{FF2B5EF4-FFF2-40B4-BE49-F238E27FC236}">
                          <a16:creationId xmlns:a16="http://schemas.microsoft.com/office/drawing/2014/main" id="{A04882A9-EA11-B172-B99A-2AD6DF584A99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397" y="2801"/>
                      <a:ext cx="1" cy="10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802" name="Group 321">
                    <a:extLst>
                      <a:ext uri="{FF2B5EF4-FFF2-40B4-BE49-F238E27FC236}">
                        <a16:creationId xmlns:a16="http://schemas.microsoft.com/office/drawing/2014/main" id="{7AB63148-4315-D5D3-03C3-599C8A2523C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350" y="2841"/>
                    <a:ext cx="1" cy="362"/>
                    <a:chOff x="2166" y="2943"/>
                    <a:chExt cx="1" cy="302"/>
                  </a:xfrm>
                </p:grpSpPr>
                <p:sp>
                  <p:nvSpPr>
                    <p:cNvPr id="30807" name="Line 322">
                      <a:extLst>
                        <a:ext uri="{FF2B5EF4-FFF2-40B4-BE49-F238E27FC236}">
                          <a16:creationId xmlns:a16="http://schemas.microsoft.com/office/drawing/2014/main" id="{52174737-0605-D79D-9FCA-645B9328E6C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166" y="2943"/>
                      <a:ext cx="1" cy="13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08" name="Line 323">
                      <a:extLst>
                        <a:ext uri="{FF2B5EF4-FFF2-40B4-BE49-F238E27FC236}">
                          <a16:creationId xmlns:a16="http://schemas.microsoft.com/office/drawing/2014/main" id="{5D1CAD6F-EB99-626B-02F2-154FF84B4CA6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166" y="3082"/>
                      <a:ext cx="1" cy="16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803" name="Group 324">
                    <a:extLst>
                      <a:ext uri="{FF2B5EF4-FFF2-40B4-BE49-F238E27FC236}">
                        <a16:creationId xmlns:a16="http://schemas.microsoft.com/office/drawing/2014/main" id="{DF912D27-9245-24B6-160F-641A1CF98EE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81" y="3285"/>
                    <a:ext cx="1" cy="308"/>
                    <a:chOff x="2923" y="3240"/>
                    <a:chExt cx="1" cy="257"/>
                  </a:xfrm>
                </p:grpSpPr>
                <p:sp>
                  <p:nvSpPr>
                    <p:cNvPr id="30805" name="Line 325">
                      <a:extLst>
                        <a:ext uri="{FF2B5EF4-FFF2-40B4-BE49-F238E27FC236}">
                          <a16:creationId xmlns:a16="http://schemas.microsoft.com/office/drawing/2014/main" id="{755FDAC1-C993-DDC2-6719-53C50A000D7E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923" y="3354"/>
                      <a:ext cx="1" cy="14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06" name="Line 326">
                      <a:extLst>
                        <a:ext uri="{FF2B5EF4-FFF2-40B4-BE49-F238E27FC236}">
                          <a16:creationId xmlns:a16="http://schemas.microsoft.com/office/drawing/2014/main" id="{80E9D506-3621-202B-636E-B7A4E0EEE60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923" y="3240"/>
                      <a:ext cx="1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0804" name="Rectangle 327">
                    <a:extLst>
                      <a:ext uri="{FF2B5EF4-FFF2-40B4-BE49-F238E27FC236}">
                        <a16:creationId xmlns:a16="http://schemas.microsoft.com/office/drawing/2014/main" id="{CE655279-5501-5751-0C80-BC67BE1B2C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99" y="2672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grpSp>
              <p:nvGrpSpPr>
                <p:cNvPr id="30783" name="Group 328">
                  <a:extLst>
                    <a:ext uri="{FF2B5EF4-FFF2-40B4-BE49-F238E27FC236}">
                      <a16:creationId xmlns:a16="http://schemas.microsoft.com/office/drawing/2014/main" id="{57D73E2E-0050-03FF-B989-51DB3C52A7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80" y="2280"/>
                  <a:ext cx="1648" cy="1160"/>
                  <a:chOff x="1904" y="2560"/>
                  <a:chExt cx="1648" cy="1160"/>
                </a:xfrm>
              </p:grpSpPr>
              <p:sp>
                <p:nvSpPr>
                  <p:cNvPr id="30784" name="Text Box 329">
                    <a:extLst>
                      <a:ext uri="{FF2B5EF4-FFF2-40B4-BE49-F238E27FC236}">
                        <a16:creationId xmlns:a16="http://schemas.microsoft.com/office/drawing/2014/main" id="{EE4D12F9-2106-5DA5-BC67-D20EC0884B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84" y="3192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85" name="Text Box 330">
                    <a:extLst>
                      <a:ext uri="{FF2B5EF4-FFF2-40B4-BE49-F238E27FC236}">
                        <a16:creationId xmlns:a16="http://schemas.microsoft.com/office/drawing/2014/main" id="{E9105D12-43E2-18A3-D33C-7194E442EE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856" y="3528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86" name="Text Box 331">
                    <a:extLst>
                      <a:ext uri="{FF2B5EF4-FFF2-40B4-BE49-F238E27FC236}">
                        <a16:creationId xmlns:a16="http://schemas.microsoft.com/office/drawing/2014/main" id="{51140939-F5C9-89E0-BBAC-58BAEFE150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40" y="3528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87" name="Text Box 332">
                    <a:extLst>
                      <a:ext uri="{FF2B5EF4-FFF2-40B4-BE49-F238E27FC236}">
                        <a16:creationId xmlns:a16="http://schemas.microsoft.com/office/drawing/2014/main" id="{523729F2-C32B-607E-24ED-4B0B2C893E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8" y="2856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5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88" name="Text Box 333">
                    <a:extLst>
                      <a:ext uri="{FF2B5EF4-FFF2-40B4-BE49-F238E27FC236}">
                        <a16:creationId xmlns:a16="http://schemas.microsoft.com/office/drawing/2014/main" id="{1A657798-9AE0-EB8A-29A2-18E5DE0A3CC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904" y="3200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4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89" name="Text Box 334">
                    <a:extLst>
                      <a:ext uri="{FF2B5EF4-FFF2-40B4-BE49-F238E27FC236}">
                        <a16:creationId xmlns:a16="http://schemas.microsoft.com/office/drawing/2014/main" id="{E33C9F40-B88F-19D0-EED0-CD230CD789C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32" y="2560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6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sp>
          <p:nvSpPr>
            <p:cNvPr id="30778" name="Text Box 338">
              <a:extLst>
                <a:ext uri="{FF2B5EF4-FFF2-40B4-BE49-F238E27FC236}">
                  <a16:creationId xmlns:a16="http://schemas.microsoft.com/office/drawing/2014/main" id="{DE9F315D-F2AD-A3AB-E90C-8C86F987BD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" y="3785"/>
              <a:ext cx="8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אלוז 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4253" name="Group 446">
            <a:extLst>
              <a:ext uri="{FF2B5EF4-FFF2-40B4-BE49-F238E27FC236}">
                <a16:creationId xmlns:a16="http://schemas.microsoft.com/office/drawing/2014/main" id="{9786D6D0-20DC-DD71-6E63-4B9324694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3914775"/>
            <a:ext cx="2913063" cy="2778125"/>
            <a:chOff x="560" y="2323"/>
            <a:chExt cx="1835" cy="1750"/>
          </a:xfrm>
        </p:grpSpPr>
        <p:grpSp>
          <p:nvGrpSpPr>
            <p:cNvPr id="30727" name="Group 441">
              <a:extLst>
                <a:ext uri="{FF2B5EF4-FFF2-40B4-BE49-F238E27FC236}">
                  <a16:creationId xmlns:a16="http://schemas.microsoft.com/office/drawing/2014/main" id="{EEAD88E6-A7E0-6A84-B10D-7BA2E18651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" y="2323"/>
              <a:ext cx="1835" cy="1526"/>
              <a:chOff x="568" y="2323"/>
              <a:chExt cx="1835" cy="1526"/>
            </a:xfrm>
          </p:grpSpPr>
          <p:sp>
            <p:nvSpPr>
              <p:cNvPr id="30729" name="Rectangle 396">
                <a:extLst>
                  <a:ext uri="{FF2B5EF4-FFF2-40B4-BE49-F238E27FC236}">
                    <a16:creationId xmlns:a16="http://schemas.microsoft.com/office/drawing/2014/main" id="{3DEE6351-A28B-CF11-840F-C50972323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" y="2737"/>
                <a:ext cx="34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HO</a:t>
                </a:r>
                <a:endParaRPr lang="en-US" altLang="en-US" sz="2000"/>
              </a:p>
            </p:txBody>
          </p:sp>
          <p:sp>
            <p:nvSpPr>
              <p:cNvPr id="30730" name="Rectangle 431">
                <a:extLst>
                  <a:ext uri="{FF2B5EF4-FFF2-40B4-BE49-F238E27FC236}">
                    <a16:creationId xmlns:a16="http://schemas.microsoft.com/office/drawing/2014/main" id="{68AC2583-F83A-B2E6-1BF6-9AB2C625A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" y="32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grpSp>
            <p:nvGrpSpPr>
              <p:cNvPr id="30731" name="Group 440">
                <a:extLst>
                  <a:ext uri="{FF2B5EF4-FFF2-40B4-BE49-F238E27FC236}">
                    <a16:creationId xmlns:a16="http://schemas.microsoft.com/office/drawing/2014/main" id="{59BAD98E-1C09-FFE2-5449-A22D694F9A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6" y="2323"/>
                <a:ext cx="1747" cy="1526"/>
                <a:chOff x="656" y="2323"/>
                <a:chExt cx="1747" cy="1526"/>
              </a:xfrm>
            </p:grpSpPr>
            <p:grpSp>
              <p:nvGrpSpPr>
                <p:cNvPr id="30732" name="Group 439">
                  <a:extLst>
                    <a:ext uri="{FF2B5EF4-FFF2-40B4-BE49-F238E27FC236}">
                      <a16:creationId xmlns:a16="http://schemas.microsoft.com/office/drawing/2014/main" id="{378128DF-B04F-0C24-4563-6D18D5D8F7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26" y="2323"/>
                  <a:ext cx="1677" cy="1526"/>
                  <a:chOff x="726" y="2323"/>
                  <a:chExt cx="1677" cy="1526"/>
                </a:xfrm>
              </p:grpSpPr>
              <p:grpSp>
                <p:nvGrpSpPr>
                  <p:cNvPr id="30740" name="Group 391">
                    <a:extLst>
                      <a:ext uri="{FF2B5EF4-FFF2-40B4-BE49-F238E27FC236}">
                        <a16:creationId xmlns:a16="http://schemas.microsoft.com/office/drawing/2014/main" id="{380F5BC0-DB47-3DF4-0E42-9F876F5514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37" y="3163"/>
                    <a:ext cx="225" cy="192"/>
                    <a:chOff x="3085" y="2795"/>
                    <a:chExt cx="225" cy="192"/>
                  </a:xfrm>
                </p:grpSpPr>
                <p:sp>
                  <p:nvSpPr>
                    <p:cNvPr id="30775" name="Rectangle 392">
                      <a:extLst>
                        <a:ext uri="{FF2B5EF4-FFF2-40B4-BE49-F238E27FC236}">
                          <a16:creationId xmlns:a16="http://schemas.microsoft.com/office/drawing/2014/main" id="{0A8378BE-A7E0-1259-ED65-6C758BBF4B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85" y="2795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0776" name="Rectangle 393">
                      <a:extLst>
                        <a:ext uri="{FF2B5EF4-FFF2-40B4-BE49-F238E27FC236}">
                          <a16:creationId xmlns:a16="http://schemas.microsoft.com/office/drawing/2014/main" id="{78C06D88-94AA-7361-9D92-8BFE7A68C1B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4" y="2795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0741" name="Rectangle 394">
                    <a:extLst>
                      <a:ext uri="{FF2B5EF4-FFF2-40B4-BE49-F238E27FC236}">
                        <a16:creationId xmlns:a16="http://schemas.microsoft.com/office/drawing/2014/main" id="{6220545B-FF89-1EE8-03BA-FC36E95BD5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" y="3223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0742" name="Rectangle 398">
                    <a:extLst>
                      <a:ext uri="{FF2B5EF4-FFF2-40B4-BE49-F238E27FC236}">
                        <a16:creationId xmlns:a16="http://schemas.microsoft.com/office/drawing/2014/main" id="{FF35C4A6-3E7C-85E7-CEA6-5C8799296F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86" y="2635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grpSp>
                <p:nvGrpSpPr>
                  <p:cNvPr id="30743" name="Group 399">
                    <a:extLst>
                      <a:ext uri="{FF2B5EF4-FFF2-40B4-BE49-F238E27FC236}">
                        <a16:creationId xmlns:a16="http://schemas.microsoft.com/office/drawing/2014/main" id="{FA8D1F48-8431-0B2B-D874-82857809FA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02" y="3657"/>
                    <a:ext cx="225" cy="192"/>
                    <a:chOff x="1570" y="1478"/>
                    <a:chExt cx="225" cy="192"/>
                  </a:xfrm>
                </p:grpSpPr>
                <p:sp>
                  <p:nvSpPr>
                    <p:cNvPr id="30773" name="Rectangle 400">
                      <a:extLst>
                        <a:ext uri="{FF2B5EF4-FFF2-40B4-BE49-F238E27FC236}">
                          <a16:creationId xmlns:a16="http://schemas.microsoft.com/office/drawing/2014/main" id="{6B981A38-D5B9-8CEA-6359-37504B6F4A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0774" name="Rectangle 401">
                      <a:extLst>
                        <a:ext uri="{FF2B5EF4-FFF2-40B4-BE49-F238E27FC236}">
                          <a16:creationId xmlns:a16="http://schemas.microsoft.com/office/drawing/2014/main" id="{600D6D77-2674-38DF-E050-333A56FB2E2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0744" name="Rectangle 402">
                    <a:extLst>
                      <a:ext uri="{FF2B5EF4-FFF2-40B4-BE49-F238E27FC236}">
                        <a16:creationId xmlns:a16="http://schemas.microsoft.com/office/drawing/2014/main" id="{DDEACF24-9A55-14E5-A3B1-1F07644C8E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37" y="2323"/>
                    <a:ext cx="660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CH</a:t>
                    </a:r>
                    <a:r>
                      <a:rPr lang="en-US" altLang="en-US" sz="2000" baseline="-25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OH</a:t>
                    </a:r>
                    <a:endParaRPr lang="en-US" altLang="en-US" sz="2000"/>
                  </a:p>
                </p:txBody>
              </p:sp>
              <p:grpSp>
                <p:nvGrpSpPr>
                  <p:cNvPr id="30745" name="Group 403">
                    <a:extLst>
                      <a:ext uri="{FF2B5EF4-FFF2-40B4-BE49-F238E27FC236}">
                        <a16:creationId xmlns:a16="http://schemas.microsoft.com/office/drawing/2014/main" id="{3CF93DFD-6380-309F-148B-ED7CD9F6D2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178" y="2738"/>
                    <a:ext cx="225" cy="192"/>
                    <a:chOff x="1042" y="1071"/>
                    <a:chExt cx="225" cy="192"/>
                  </a:xfrm>
                </p:grpSpPr>
                <p:sp>
                  <p:nvSpPr>
                    <p:cNvPr id="30771" name="Rectangle 404">
                      <a:extLst>
                        <a:ext uri="{FF2B5EF4-FFF2-40B4-BE49-F238E27FC236}">
                          <a16:creationId xmlns:a16="http://schemas.microsoft.com/office/drawing/2014/main" id="{3A7DDB6A-2C36-F833-A00B-0FC9831B98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42" y="1071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0772" name="Rectangle 405">
                      <a:extLst>
                        <a:ext uri="{FF2B5EF4-FFF2-40B4-BE49-F238E27FC236}">
                          <a16:creationId xmlns:a16="http://schemas.microsoft.com/office/drawing/2014/main" id="{A367BA63-114F-B685-E4E6-42EE257DAF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51" y="1071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0746" name="Rectangle 406">
                    <a:extLst>
                      <a:ext uri="{FF2B5EF4-FFF2-40B4-BE49-F238E27FC236}">
                        <a16:creationId xmlns:a16="http://schemas.microsoft.com/office/drawing/2014/main" id="{5AE1A5C7-0776-66D8-3989-B62D7CFFFA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30" y="2786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0747" name="Rectangle 407">
                    <a:extLst>
                      <a:ext uri="{FF2B5EF4-FFF2-40B4-BE49-F238E27FC236}">
                        <a16:creationId xmlns:a16="http://schemas.microsoft.com/office/drawing/2014/main" id="{2D5F0A01-727C-B294-4F57-1FDA7D8403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3" y="3624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0748" name="Rectangle 408">
                    <a:extLst>
                      <a:ext uri="{FF2B5EF4-FFF2-40B4-BE49-F238E27FC236}">
                        <a16:creationId xmlns:a16="http://schemas.microsoft.com/office/drawing/2014/main" id="{CA44BDFA-83F1-88A4-D0B2-3E98D2A92C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95" y="3183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grpSp>
                <p:nvGrpSpPr>
                  <p:cNvPr id="30749" name="Group 409">
                    <a:extLst>
                      <a:ext uri="{FF2B5EF4-FFF2-40B4-BE49-F238E27FC236}">
                        <a16:creationId xmlns:a16="http://schemas.microsoft.com/office/drawing/2014/main" id="{F11D0891-7C3D-8BF9-14DB-4607C88391A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731" y="2673"/>
                    <a:ext cx="1510" cy="876"/>
                    <a:chOff x="2163" y="2801"/>
                    <a:chExt cx="1006" cy="584"/>
                  </a:xfrm>
                </p:grpSpPr>
                <p:sp>
                  <p:nvSpPr>
                    <p:cNvPr id="30765" name="Freeform 410">
                      <a:extLst>
                        <a:ext uri="{FF2B5EF4-FFF2-40B4-BE49-F238E27FC236}">
                          <a16:creationId xmlns:a16="http://schemas.microsoft.com/office/drawing/2014/main" id="{CEEA14C2-4897-47AD-F8A4-4B3C0C936A3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63" y="3079"/>
                      <a:ext cx="250" cy="306"/>
                    </a:xfrm>
                    <a:custGeom>
                      <a:avLst/>
                      <a:gdLst>
                        <a:gd name="T0" fmla="*/ 6 w 250"/>
                        <a:gd name="T1" fmla="*/ 0 h 306"/>
                        <a:gd name="T2" fmla="*/ 0 w 250"/>
                        <a:gd name="T3" fmla="*/ 5 h 306"/>
                        <a:gd name="T4" fmla="*/ 250 w 250"/>
                        <a:gd name="T5" fmla="*/ 306 h 306"/>
                        <a:gd name="T6" fmla="*/ 250 w 250"/>
                        <a:gd name="T7" fmla="*/ 275 h 306"/>
                        <a:gd name="T8" fmla="*/ 250 w 250"/>
                        <a:gd name="T9" fmla="*/ 249 h 306"/>
                        <a:gd name="T10" fmla="*/ 6 w 250"/>
                        <a:gd name="T11" fmla="*/ 0 h 30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0"/>
                        <a:gd name="T19" fmla="*/ 0 h 306"/>
                        <a:gd name="T20" fmla="*/ 250 w 250"/>
                        <a:gd name="T21" fmla="*/ 306 h 30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0" h="306">
                          <a:moveTo>
                            <a:pt x="6" y="0"/>
                          </a:moveTo>
                          <a:lnTo>
                            <a:pt x="0" y="5"/>
                          </a:lnTo>
                          <a:lnTo>
                            <a:pt x="250" y="306"/>
                          </a:lnTo>
                          <a:lnTo>
                            <a:pt x="250" y="275"/>
                          </a:lnTo>
                          <a:lnTo>
                            <a:pt x="250" y="249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66" name="Line 411">
                      <a:extLst>
                        <a:ext uri="{FF2B5EF4-FFF2-40B4-BE49-F238E27FC236}">
                          <a16:creationId xmlns:a16="http://schemas.microsoft.com/office/drawing/2014/main" id="{FAD374ED-ED8C-B9AA-63C1-C7615447B1C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166" y="2801"/>
                      <a:ext cx="231" cy="28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67" name="Freeform 412">
                      <a:extLst>
                        <a:ext uri="{FF2B5EF4-FFF2-40B4-BE49-F238E27FC236}">
                          <a16:creationId xmlns:a16="http://schemas.microsoft.com/office/drawing/2014/main" id="{9312B150-22EB-4BA3-74ED-1B8DE203469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13" y="3336"/>
                      <a:ext cx="510" cy="36"/>
                    </a:xfrm>
                    <a:custGeom>
                      <a:avLst/>
                      <a:gdLst>
                        <a:gd name="T0" fmla="*/ 0 w 510"/>
                        <a:gd name="T1" fmla="*/ 0 h 36"/>
                        <a:gd name="T2" fmla="*/ 0 w 510"/>
                        <a:gd name="T3" fmla="*/ 18 h 36"/>
                        <a:gd name="T4" fmla="*/ 0 w 510"/>
                        <a:gd name="T5" fmla="*/ 36 h 36"/>
                        <a:gd name="T6" fmla="*/ 510 w 510"/>
                        <a:gd name="T7" fmla="*/ 36 h 36"/>
                        <a:gd name="T8" fmla="*/ 510 w 510"/>
                        <a:gd name="T9" fmla="*/ 18 h 36"/>
                        <a:gd name="T10" fmla="*/ 510 w 510"/>
                        <a:gd name="T11" fmla="*/ 0 h 36"/>
                        <a:gd name="T12" fmla="*/ 0 w 510"/>
                        <a:gd name="T13" fmla="*/ 0 h 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510"/>
                        <a:gd name="T22" fmla="*/ 0 h 36"/>
                        <a:gd name="T23" fmla="*/ 510 w 510"/>
                        <a:gd name="T24" fmla="*/ 36 h 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510" h="36">
                          <a:moveTo>
                            <a:pt x="0" y="0"/>
                          </a:moveTo>
                          <a:lnTo>
                            <a:pt x="0" y="18"/>
                          </a:lnTo>
                          <a:lnTo>
                            <a:pt x="0" y="36"/>
                          </a:lnTo>
                          <a:lnTo>
                            <a:pt x="510" y="36"/>
                          </a:lnTo>
                          <a:lnTo>
                            <a:pt x="510" y="18"/>
                          </a:lnTo>
                          <a:lnTo>
                            <a:pt x="51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68" name="Freeform 413">
                      <a:extLst>
                        <a:ext uri="{FF2B5EF4-FFF2-40B4-BE49-F238E27FC236}">
                          <a16:creationId xmlns:a16="http://schemas.microsoft.com/office/drawing/2014/main" id="{9EC260A3-3AC9-09B0-85E1-429AFBCAAF6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82" y="3072"/>
                      <a:ext cx="287" cy="296"/>
                    </a:xfrm>
                    <a:custGeom>
                      <a:avLst/>
                      <a:gdLst>
                        <a:gd name="T0" fmla="*/ 27 w 287"/>
                        <a:gd name="T1" fmla="*/ 269 h 296"/>
                        <a:gd name="T2" fmla="*/ 287 w 287"/>
                        <a:gd name="T3" fmla="*/ 0 h 296"/>
                        <a:gd name="T4" fmla="*/ 56 w 287"/>
                        <a:gd name="T5" fmla="*/ 296 h 296"/>
                        <a:gd name="T6" fmla="*/ 0 w 287"/>
                        <a:gd name="T7" fmla="*/ 296 h 296"/>
                        <a:gd name="T8" fmla="*/ 27 w 287"/>
                        <a:gd name="T9" fmla="*/ 269 h 29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87"/>
                        <a:gd name="T16" fmla="*/ 0 h 296"/>
                        <a:gd name="T17" fmla="*/ 287 w 287"/>
                        <a:gd name="T18" fmla="*/ 296 h 29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87" h="296">
                          <a:moveTo>
                            <a:pt x="27" y="269"/>
                          </a:moveTo>
                          <a:lnTo>
                            <a:pt x="287" y="0"/>
                          </a:lnTo>
                          <a:lnTo>
                            <a:pt x="56" y="296"/>
                          </a:lnTo>
                          <a:lnTo>
                            <a:pt x="0" y="296"/>
                          </a:lnTo>
                          <a:lnTo>
                            <a:pt x="27" y="2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69" name="Line 414">
                      <a:extLst>
                        <a:ext uri="{FF2B5EF4-FFF2-40B4-BE49-F238E27FC236}">
                          <a16:creationId xmlns:a16="http://schemas.microsoft.com/office/drawing/2014/main" id="{E4D46A36-4B6A-A9D8-ACE0-076A068BAA4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2976" y="2873"/>
                      <a:ext cx="193" cy="19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70" name="Line 415">
                      <a:extLst>
                        <a:ext uri="{FF2B5EF4-FFF2-40B4-BE49-F238E27FC236}">
                          <a16:creationId xmlns:a16="http://schemas.microsoft.com/office/drawing/2014/main" id="{43746B3D-B0E6-D127-04E6-4A02DDFFC8CE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2397" y="2801"/>
                      <a:ext cx="439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750" name="Group 416">
                    <a:extLst>
                      <a:ext uri="{FF2B5EF4-FFF2-40B4-BE49-F238E27FC236}">
                        <a16:creationId xmlns:a16="http://schemas.microsoft.com/office/drawing/2014/main" id="{7B74D948-E374-0749-9A70-9D28197886A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39" y="2904"/>
                    <a:ext cx="1" cy="349"/>
                    <a:chOff x="5472" y="701"/>
                    <a:chExt cx="1" cy="291"/>
                  </a:xfrm>
                </p:grpSpPr>
                <p:sp>
                  <p:nvSpPr>
                    <p:cNvPr id="30763" name="Line 417">
                      <a:extLst>
                        <a:ext uri="{FF2B5EF4-FFF2-40B4-BE49-F238E27FC236}">
                          <a16:creationId xmlns:a16="http://schemas.microsoft.com/office/drawing/2014/main" id="{AB7A3A39-8501-8638-372C-C69C5C3B838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64" name="Line 418">
                      <a:extLst>
                        <a:ext uri="{FF2B5EF4-FFF2-40B4-BE49-F238E27FC236}">
                          <a16:creationId xmlns:a16="http://schemas.microsoft.com/office/drawing/2014/main" id="{104959C2-E2BA-0343-311A-C2153B7A39AF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751" name="Group 419">
                    <a:extLst>
                      <a:ext uri="{FF2B5EF4-FFF2-40B4-BE49-F238E27FC236}">
                        <a16:creationId xmlns:a16="http://schemas.microsoft.com/office/drawing/2014/main" id="{E2353760-D881-1577-D29A-91DCC69961E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110" y="3338"/>
                    <a:ext cx="1" cy="307"/>
                    <a:chOff x="2413" y="3231"/>
                    <a:chExt cx="1" cy="256"/>
                  </a:xfrm>
                </p:grpSpPr>
                <p:sp>
                  <p:nvSpPr>
                    <p:cNvPr id="30761" name="Line 420">
                      <a:extLst>
                        <a:ext uri="{FF2B5EF4-FFF2-40B4-BE49-F238E27FC236}">
                          <a16:creationId xmlns:a16="http://schemas.microsoft.com/office/drawing/2014/main" id="{D5132199-82A2-B981-913C-300B84948539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413" y="3354"/>
                      <a:ext cx="1" cy="13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62" name="Line 421">
                      <a:extLst>
                        <a:ext uri="{FF2B5EF4-FFF2-40B4-BE49-F238E27FC236}">
                          <a16:creationId xmlns:a16="http://schemas.microsoft.com/office/drawing/2014/main" id="{A492723D-2FAD-FA24-4521-FF968BCDA08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413" y="3231"/>
                      <a:ext cx="1" cy="12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752" name="Group 422">
                    <a:extLst>
                      <a:ext uri="{FF2B5EF4-FFF2-40B4-BE49-F238E27FC236}">
                        <a16:creationId xmlns:a16="http://schemas.microsoft.com/office/drawing/2014/main" id="{B49D799E-7A37-EC6C-E86B-51A7817656A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091" y="2493"/>
                    <a:ext cx="1" cy="301"/>
                    <a:chOff x="2397" y="2653"/>
                    <a:chExt cx="1" cy="251"/>
                  </a:xfrm>
                </p:grpSpPr>
                <p:sp>
                  <p:nvSpPr>
                    <p:cNvPr id="30759" name="Line 423">
                      <a:extLst>
                        <a:ext uri="{FF2B5EF4-FFF2-40B4-BE49-F238E27FC236}">
                          <a16:creationId xmlns:a16="http://schemas.microsoft.com/office/drawing/2014/main" id="{7EC77EA4-CD46-A3E3-DB8A-B5184D2DBF7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397" y="2653"/>
                      <a:ext cx="1" cy="148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60" name="Line 424">
                      <a:extLst>
                        <a:ext uri="{FF2B5EF4-FFF2-40B4-BE49-F238E27FC236}">
                          <a16:creationId xmlns:a16="http://schemas.microsoft.com/office/drawing/2014/main" id="{7C2C6304-1BE2-F3C7-C804-423E8122F2F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397" y="2801"/>
                      <a:ext cx="1" cy="10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753" name="Group 425">
                    <a:extLst>
                      <a:ext uri="{FF2B5EF4-FFF2-40B4-BE49-F238E27FC236}">
                        <a16:creationId xmlns:a16="http://schemas.microsoft.com/office/drawing/2014/main" id="{C2F73A7D-4DB9-9778-9DAC-3220E989F1C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726" y="2913"/>
                    <a:ext cx="1" cy="362"/>
                    <a:chOff x="2166" y="2943"/>
                    <a:chExt cx="1" cy="302"/>
                  </a:xfrm>
                </p:grpSpPr>
                <p:sp>
                  <p:nvSpPr>
                    <p:cNvPr id="30757" name="Line 426">
                      <a:extLst>
                        <a:ext uri="{FF2B5EF4-FFF2-40B4-BE49-F238E27FC236}">
                          <a16:creationId xmlns:a16="http://schemas.microsoft.com/office/drawing/2014/main" id="{B4E38C15-706C-9B55-3425-790A7E49FF05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166" y="2943"/>
                      <a:ext cx="1" cy="13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58" name="Line 427">
                      <a:extLst>
                        <a:ext uri="{FF2B5EF4-FFF2-40B4-BE49-F238E27FC236}">
                          <a16:creationId xmlns:a16="http://schemas.microsoft.com/office/drawing/2014/main" id="{1DAA7171-4BB0-3111-4225-D52A7B6F708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166" y="3082"/>
                      <a:ext cx="1" cy="16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754" name="Group 428">
                    <a:extLst>
                      <a:ext uri="{FF2B5EF4-FFF2-40B4-BE49-F238E27FC236}">
                        <a16:creationId xmlns:a16="http://schemas.microsoft.com/office/drawing/2014/main" id="{770F3C80-6362-8709-F2B8-B7439A89A8C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57" y="3357"/>
                    <a:ext cx="1" cy="308"/>
                    <a:chOff x="2923" y="3240"/>
                    <a:chExt cx="1" cy="257"/>
                  </a:xfrm>
                </p:grpSpPr>
                <p:sp>
                  <p:nvSpPr>
                    <p:cNvPr id="30755" name="Line 429">
                      <a:extLst>
                        <a:ext uri="{FF2B5EF4-FFF2-40B4-BE49-F238E27FC236}">
                          <a16:creationId xmlns:a16="http://schemas.microsoft.com/office/drawing/2014/main" id="{72458BF1-3C5D-9978-5A7F-AAA2A3674BA5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923" y="3354"/>
                      <a:ext cx="1" cy="14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56" name="Line 430">
                      <a:extLst>
                        <a:ext uri="{FF2B5EF4-FFF2-40B4-BE49-F238E27FC236}">
                          <a16:creationId xmlns:a16="http://schemas.microsoft.com/office/drawing/2014/main" id="{FB1A0BA5-C3DE-3155-96AB-052658D5AB86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923" y="3240"/>
                      <a:ext cx="1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0733" name="Group 432">
                  <a:extLst>
                    <a:ext uri="{FF2B5EF4-FFF2-40B4-BE49-F238E27FC236}">
                      <a16:creationId xmlns:a16="http://schemas.microsoft.com/office/drawing/2014/main" id="{61FC98AF-5FC2-6A1C-1AB0-5141331FB7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6" y="2352"/>
                  <a:ext cx="1648" cy="1160"/>
                  <a:chOff x="1904" y="2560"/>
                  <a:chExt cx="1648" cy="1160"/>
                </a:xfrm>
              </p:grpSpPr>
              <p:sp>
                <p:nvSpPr>
                  <p:cNvPr id="30734" name="Text Box 433">
                    <a:extLst>
                      <a:ext uri="{FF2B5EF4-FFF2-40B4-BE49-F238E27FC236}">
                        <a16:creationId xmlns:a16="http://schemas.microsoft.com/office/drawing/2014/main" id="{C5228C38-298A-1527-DC51-9DECF7AE80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84" y="3192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35" name="Text Box 434">
                    <a:extLst>
                      <a:ext uri="{FF2B5EF4-FFF2-40B4-BE49-F238E27FC236}">
                        <a16:creationId xmlns:a16="http://schemas.microsoft.com/office/drawing/2014/main" id="{C4DD7D5F-BB37-76F6-B326-8AD731F762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856" y="3528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36" name="Text Box 435">
                    <a:extLst>
                      <a:ext uri="{FF2B5EF4-FFF2-40B4-BE49-F238E27FC236}">
                        <a16:creationId xmlns:a16="http://schemas.microsoft.com/office/drawing/2014/main" id="{3F5ED0B6-E659-5731-1356-A7DC4562F76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40" y="3528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37" name="Text Box 436">
                    <a:extLst>
                      <a:ext uri="{FF2B5EF4-FFF2-40B4-BE49-F238E27FC236}">
                        <a16:creationId xmlns:a16="http://schemas.microsoft.com/office/drawing/2014/main" id="{D5A0E05C-96CF-4179-6EC5-C81AFF3CB8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8" y="2856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5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38" name="Text Box 437">
                    <a:extLst>
                      <a:ext uri="{FF2B5EF4-FFF2-40B4-BE49-F238E27FC236}">
                        <a16:creationId xmlns:a16="http://schemas.microsoft.com/office/drawing/2014/main" id="{E7D5018A-DA67-C897-4605-FE5F126D80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904" y="3200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4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39" name="Text Box 438">
                    <a:extLst>
                      <a:ext uri="{FF2B5EF4-FFF2-40B4-BE49-F238E27FC236}">
                        <a16:creationId xmlns:a16="http://schemas.microsoft.com/office/drawing/2014/main" id="{68F605DF-66A7-8B32-D028-4F5C66911F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32" y="2560"/>
                    <a:ext cx="36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he-IL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6</a:t>
                    </a:r>
                    <a:endParaRPr lang="en-US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sp>
          <p:nvSpPr>
            <p:cNvPr id="30728" name="Text Box 442">
              <a:extLst>
                <a:ext uri="{FF2B5EF4-FFF2-40B4-BE49-F238E27FC236}">
                  <a16:creationId xmlns:a16="http://schemas.microsoft.com/office/drawing/2014/main" id="{517CBC4F-B515-7DB2-0C4C-03C84BDD9E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8" y="3785"/>
              <a:ext cx="8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גלקטוז 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9" name="Text Box 1232">
            <a:extLst>
              <a:ext uri="{FF2B5EF4-FFF2-40B4-BE49-F238E27FC236}">
                <a16:creationId xmlns:a16="http://schemas.microsoft.com/office/drawing/2014/main" id="{1E139B78-9909-F12D-8B94-9BB1CEAF725E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060700" y="0"/>
            <a:ext cx="2794000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דיאמרים</a:t>
            </a:r>
            <a:endParaRPr kumimoji="0" lang="en-US" altLang="en-US" sz="32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1746" name="Group 1026">
            <a:extLst>
              <a:ext uri="{FF2B5EF4-FFF2-40B4-BE49-F238E27FC236}">
                <a16:creationId xmlns:a16="http://schemas.microsoft.com/office/drawing/2014/main" id="{B9C285AE-FBBB-197B-6E30-E1BB8172C3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626100" y="817563"/>
            <a:ext cx="2938463" cy="2714625"/>
            <a:chOff x="3232" y="371"/>
            <a:chExt cx="1851" cy="1710"/>
          </a:xfrm>
        </p:grpSpPr>
        <p:sp>
          <p:nvSpPr>
            <p:cNvPr id="31900" name="Text Box 1027">
              <a:extLst>
                <a:ext uri="{FF2B5EF4-FFF2-40B4-BE49-F238E27FC236}">
                  <a16:creationId xmlns:a16="http://schemas.microsoft.com/office/drawing/2014/main" id="{473C7F13-87C3-349C-F32D-D40E528CBB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0" y="1793"/>
              <a:ext cx="8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גלוקוז 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1901" name="Group 1028">
              <a:extLst>
                <a:ext uri="{FF2B5EF4-FFF2-40B4-BE49-F238E27FC236}">
                  <a16:creationId xmlns:a16="http://schemas.microsoft.com/office/drawing/2014/main" id="{D9CA000B-336B-8B42-64BD-EAD8DBFFFB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2" y="371"/>
              <a:ext cx="1851" cy="1526"/>
              <a:chOff x="3136" y="331"/>
              <a:chExt cx="1851" cy="1526"/>
            </a:xfrm>
          </p:grpSpPr>
          <p:grpSp>
            <p:nvGrpSpPr>
              <p:cNvPr id="31902" name="Group 1029">
                <a:extLst>
                  <a:ext uri="{FF2B5EF4-FFF2-40B4-BE49-F238E27FC236}">
                    <a16:creationId xmlns:a16="http://schemas.microsoft.com/office/drawing/2014/main" id="{C9754B45-E84E-205D-8432-906CEC4DE9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6" y="331"/>
                <a:ext cx="1851" cy="1526"/>
                <a:chOff x="3504" y="1867"/>
                <a:chExt cx="1851" cy="1526"/>
              </a:xfrm>
            </p:grpSpPr>
            <p:grpSp>
              <p:nvGrpSpPr>
                <p:cNvPr id="31910" name="Group 1030">
                  <a:extLst>
                    <a:ext uri="{FF2B5EF4-FFF2-40B4-BE49-F238E27FC236}">
                      <a16:creationId xmlns:a16="http://schemas.microsoft.com/office/drawing/2014/main" id="{572D4C2E-14B9-CE89-2ECE-B504588587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989" y="2707"/>
                  <a:ext cx="225" cy="192"/>
                  <a:chOff x="3085" y="2795"/>
                  <a:chExt cx="225" cy="192"/>
                </a:xfrm>
              </p:grpSpPr>
              <p:sp>
                <p:nvSpPr>
                  <p:cNvPr id="31949" name="Rectangle 1031">
                    <a:extLst>
                      <a:ext uri="{FF2B5EF4-FFF2-40B4-BE49-F238E27FC236}">
                        <a16:creationId xmlns:a16="http://schemas.microsoft.com/office/drawing/2014/main" id="{873F84D1-93EF-DD26-6A4C-22DA06C9A5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85" y="2795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1950" name="Rectangle 1032">
                    <a:extLst>
                      <a:ext uri="{FF2B5EF4-FFF2-40B4-BE49-F238E27FC236}">
                        <a16:creationId xmlns:a16="http://schemas.microsoft.com/office/drawing/2014/main" id="{1422DA9B-54F6-C578-2C31-4634F07614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94" y="2795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1911" name="Rectangle 1033">
                  <a:extLst>
                    <a:ext uri="{FF2B5EF4-FFF2-40B4-BE49-F238E27FC236}">
                      <a16:creationId xmlns:a16="http://schemas.microsoft.com/office/drawing/2014/main" id="{31323C2B-1122-8270-9484-148F6DEC06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5" y="2767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grpSp>
              <p:nvGrpSpPr>
                <p:cNvPr id="31912" name="Group 1034">
                  <a:extLst>
                    <a:ext uri="{FF2B5EF4-FFF2-40B4-BE49-F238E27FC236}">
                      <a16:creationId xmlns:a16="http://schemas.microsoft.com/office/drawing/2014/main" id="{258ED515-0C8E-BB88-8EED-3BE5DCB944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04" y="2817"/>
                  <a:ext cx="226" cy="192"/>
                  <a:chOff x="688" y="1238"/>
                  <a:chExt cx="226" cy="192"/>
                </a:xfrm>
              </p:grpSpPr>
              <p:sp>
                <p:nvSpPr>
                  <p:cNvPr id="31947" name="Rectangle 1035">
                    <a:extLst>
                      <a:ext uri="{FF2B5EF4-FFF2-40B4-BE49-F238E27FC236}">
                        <a16:creationId xmlns:a16="http://schemas.microsoft.com/office/drawing/2014/main" id="{5FB2DE03-23AB-3623-0998-911D802371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8" y="1238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1948" name="Rectangle 1036">
                    <a:extLst>
                      <a:ext uri="{FF2B5EF4-FFF2-40B4-BE49-F238E27FC236}">
                        <a16:creationId xmlns:a16="http://schemas.microsoft.com/office/drawing/2014/main" id="{5C4DEBDC-1F9E-DF65-9C7B-8ED877E252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238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1913" name="Rectangle 1037">
                  <a:extLst>
                    <a:ext uri="{FF2B5EF4-FFF2-40B4-BE49-F238E27FC236}">
                      <a16:creationId xmlns:a16="http://schemas.microsoft.com/office/drawing/2014/main" id="{58976F79-F1CC-BCA0-A3BC-A96C8E0E2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38" y="2179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grpSp>
              <p:nvGrpSpPr>
                <p:cNvPr id="31914" name="Group 1038">
                  <a:extLst>
                    <a:ext uri="{FF2B5EF4-FFF2-40B4-BE49-F238E27FC236}">
                      <a16:creationId xmlns:a16="http://schemas.microsoft.com/office/drawing/2014/main" id="{4AEBDDFE-7C44-A358-B1F7-002D7D8E12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54" y="3201"/>
                  <a:ext cx="225" cy="192"/>
                  <a:chOff x="1570" y="1478"/>
                  <a:chExt cx="225" cy="192"/>
                </a:xfrm>
              </p:grpSpPr>
              <p:sp>
                <p:nvSpPr>
                  <p:cNvPr id="31945" name="Rectangle 1039">
                    <a:extLst>
                      <a:ext uri="{FF2B5EF4-FFF2-40B4-BE49-F238E27FC236}">
                        <a16:creationId xmlns:a16="http://schemas.microsoft.com/office/drawing/2014/main" id="{8BA97387-7AC1-1A26-E64B-DC6ECDA43A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1946" name="Rectangle 1040">
                    <a:extLst>
                      <a:ext uri="{FF2B5EF4-FFF2-40B4-BE49-F238E27FC236}">
                        <a16:creationId xmlns:a16="http://schemas.microsoft.com/office/drawing/2014/main" id="{D01E6D9E-994E-2B42-3634-0BE0AC0859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1915" name="Rectangle 1041">
                  <a:extLst>
                    <a:ext uri="{FF2B5EF4-FFF2-40B4-BE49-F238E27FC236}">
                      <a16:creationId xmlns:a16="http://schemas.microsoft.com/office/drawing/2014/main" id="{4DCDD395-726F-4096-68D2-0593C9160A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9" y="1867"/>
                  <a:ext cx="660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CH</a:t>
                  </a:r>
                  <a:r>
                    <a:rPr lang="en-US" altLang="en-US" sz="2000" baseline="-25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OH</a:t>
                  </a:r>
                  <a:endParaRPr lang="en-US" altLang="en-US" sz="2000"/>
                </a:p>
              </p:txBody>
            </p:sp>
            <p:grpSp>
              <p:nvGrpSpPr>
                <p:cNvPr id="31916" name="Group 1042">
                  <a:extLst>
                    <a:ext uri="{FF2B5EF4-FFF2-40B4-BE49-F238E27FC236}">
                      <a16:creationId xmlns:a16="http://schemas.microsoft.com/office/drawing/2014/main" id="{88EEEF41-91C2-82EA-10D7-6A48CD8729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30" y="2282"/>
                  <a:ext cx="225" cy="192"/>
                  <a:chOff x="1042" y="1071"/>
                  <a:chExt cx="225" cy="192"/>
                </a:xfrm>
              </p:grpSpPr>
              <p:sp>
                <p:nvSpPr>
                  <p:cNvPr id="31943" name="Rectangle 1043">
                    <a:extLst>
                      <a:ext uri="{FF2B5EF4-FFF2-40B4-BE49-F238E27FC236}">
                        <a16:creationId xmlns:a16="http://schemas.microsoft.com/office/drawing/2014/main" id="{18641B91-898D-5B22-C854-905DEBEE5A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2" y="1071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1944" name="Rectangle 1044">
                    <a:extLst>
                      <a:ext uri="{FF2B5EF4-FFF2-40B4-BE49-F238E27FC236}">
                        <a16:creationId xmlns:a16="http://schemas.microsoft.com/office/drawing/2014/main" id="{D85ADD6D-3AF8-C387-5377-E3ABFDCCD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51" y="1071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1917" name="Rectangle 1045">
                  <a:extLst>
                    <a:ext uri="{FF2B5EF4-FFF2-40B4-BE49-F238E27FC236}">
                      <a16:creationId xmlns:a16="http://schemas.microsoft.com/office/drawing/2014/main" id="{2A2C6580-5C38-9424-C44F-4B1D27837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2" y="2330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1918" name="Rectangle 1046">
                  <a:extLst>
                    <a:ext uri="{FF2B5EF4-FFF2-40B4-BE49-F238E27FC236}">
                      <a16:creationId xmlns:a16="http://schemas.microsoft.com/office/drawing/2014/main" id="{CDB90EFB-D5A6-2C7C-6C89-089CC680B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5" y="3168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1919" name="Rectangle 1047">
                  <a:extLst>
                    <a:ext uri="{FF2B5EF4-FFF2-40B4-BE49-F238E27FC236}">
                      <a16:creationId xmlns:a16="http://schemas.microsoft.com/office/drawing/2014/main" id="{CF39DE30-226B-88DE-939C-AB8001949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727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grpSp>
              <p:nvGrpSpPr>
                <p:cNvPr id="31920" name="Group 1048">
                  <a:extLst>
                    <a:ext uri="{FF2B5EF4-FFF2-40B4-BE49-F238E27FC236}">
                      <a16:creationId xmlns:a16="http://schemas.microsoft.com/office/drawing/2014/main" id="{4B911A72-BBC1-058C-E12A-823802C778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83" y="2217"/>
                  <a:ext cx="1510" cy="876"/>
                  <a:chOff x="2163" y="2801"/>
                  <a:chExt cx="1006" cy="584"/>
                </a:xfrm>
              </p:grpSpPr>
              <p:sp>
                <p:nvSpPr>
                  <p:cNvPr id="31937" name="Freeform 1049">
                    <a:extLst>
                      <a:ext uri="{FF2B5EF4-FFF2-40B4-BE49-F238E27FC236}">
                        <a16:creationId xmlns:a16="http://schemas.microsoft.com/office/drawing/2014/main" id="{955E3CBC-51EB-C265-F9E1-D744DDF574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163" y="3079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8" name="Line 1050">
                    <a:extLst>
                      <a:ext uri="{FF2B5EF4-FFF2-40B4-BE49-F238E27FC236}">
                        <a16:creationId xmlns:a16="http://schemas.microsoft.com/office/drawing/2014/main" id="{A7D07769-F284-26B9-B3C6-779C8A66FE8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166" y="2801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9" name="Freeform 1051">
                    <a:extLst>
                      <a:ext uri="{FF2B5EF4-FFF2-40B4-BE49-F238E27FC236}">
                        <a16:creationId xmlns:a16="http://schemas.microsoft.com/office/drawing/2014/main" id="{B645A7D2-0222-A621-FC96-4E45669060D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13" y="3336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0" name="Freeform 1052">
                    <a:extLst>
                      <a:ext uri="{FF2B5EF4-FFF2-40B4-BE49-F238E27FC236}">
                        <a16:creationId xmlns:a16="http://schemas.microsoft.com/office/drawing/2014/main" id="{123B66FD-5A57-EA60-CE57-59FC5EBE60E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882" y="3072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1" name="Line 1053">
                    <a:extLst>
                      <a:ext uri="{FF2B5EF4-FFF2-40B4-BE49-F238E27FC236}">
                        <a16:creationId xmlns:a16="http://schemas.microsoft.com/office/drawing/2014/main" id="{A4CA2305-DD67-7A09-F90C-505CDF8A840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2976" y="2873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2" name="Line 1054">
                    <a:extLst>
                      <a:ext uri="{FF2B5EF4-FFF2-40B4-BE49-F238E27FC236}">
                        <a16:creationId xmlns:a16="http://schemas.microsoft.com/office/drawing/2014/main" id="{05C8FA21-8512-3AA9-14F6-EF7837C9814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397" y="2801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921" name="Group 1055">
                  <a:extLst>
                    <a:ext uri="{FF2B5EF4-FFF2-40B4-BE49-F238E27FC236}">
                      <a16:creationId xmlns:a16="http://schemas.microsoft.com/office/drawing/2014/main" id="{D88117CE-08D6-220E-0D18-807A587E7D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91" y="2448"/>
                  <a:ext cx="1" cy="349"/>
                  <a:chOff x="5472" y="701"/>
                  <a:chExt cx="1" cy="291"/>
                </a:xfrm>
              </p:grpSpPr>
              <p:sp>
                <p:nvSpPr>
                  <p:cNvPr id="31935" name="Line 1056">
                    <a:extLst>
                      <a:ext uri="{FF2B5EF4-FFF2-40B4-BE49-F238E27FC236}">
                        <a16:creationId xmlns:a16="http://schemas.microsoft.com/office/drawing/2014/main" id="{F89DD9B7-890C-81D3-0CFE-47AC71E37B6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6" name="Line 1057">
                    <a:extLst>
                      <a:ext uri="{FF2B5EF4-FFF2-40B4-BE49-F238E27FC236}">
                        <a16:creationId xmlns:a16="http://schemas.microsoft.com/office/drawing/2014/main" id="{2CED6550-D9F3-FC9C-5370-00FF5FB0D79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922" name="Group 1058">
                  <a:extLst>
                    <a:ext uri="{FF2B5EF4-FFF2-40B4-BE49-F238E27FC236}">
                      <a16:creationId xmlns:a16="http://schemas.microsoft.com/office/drawing/2014/main" id="{6F8D109A-ED05-92C9-96F3-0000DBE7EA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062" y="2882"/>
                  <a:ext cx="1" cy="307"/>
                  <a:chOff x="2413" y="3231"/>
                  <a:chExt cx="1" cy="256"/>
                </a:xfrm>
              </p:grpSpPr>
              <p:sp>
                <p:nvSpPr>
                  <p:cNvPr id="31933" name="Line 1059">
                    <a:extLst>
                      <a:ext uri="{FF2B5EF4-FFF2-40B4-BE49-F238E27FC236}">
                        <a16:creationId xmlns:a16="http://schemas.microsoft.com/office/drawing/2014/main" id="{B90102C7-41A1-0D5E-0C0A-D3E5C003345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413" y="3354"/>
                    <a:ext cx="1" cy="13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4" name="Line 1060">
                    <a:extLst>
                      <a:ext uri="{FF2B5EF4-FFF2-40B4-BE49-F238E27FC236}">
                        <a16:creationId xmlns:a16="http://schemas.microsoft.com/office/drawing/2014/main" id="{CA8F9D4C-A8E2-6370-636B-51C50260582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413" y="3231"/>
                    <a:ext cx="1" cy="12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923" name="Group 1061">
                  <a:extLst>
                    <a:ext uri="{FF2B5EF4-FFF2-40B4-BE49-F238E27FC236}">
                      <a16:creationId xmlns:a16="http://schemas.microsoft.com/office/drawing/2014/main" id="{0893CD4A-4CC4-90B1-598F-24CC71BF7D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043" y="2037"/>
                  <a:ext cx="1" cy="301"/>
                  <a:chOff x="2397" y="2653"/>
                  <a:chExt cx="1" cy="251"/>
                </a:xfrm>
              </p:grpSpPr>
              <p:sp>
                <p:nvSpPr>
                  <p:cNvPr id="31931" name="Line 1062">
                    <a:extLst>
                      <a:ext uri="{FF2B5EF4-FFF2-40B4-BE49-F238E27FC236}">
                        <a16:creationId xmlns:a16="http://schemas.microsoft.com/office/drawing/2014/main" id="{87429381-2781-23CD-90C1-1D4B21AD36F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397" y="2653"/>
                    <a:ext cx="1" cy="1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2" name="Line 1063">
                    <a:extLst>
                      <a:ext uri="{FF2B5EF4-FFF2-40B4-BE49-F238E27FC236}">
                        <a16:creationId xmlns:a16="http://schemas.microsoft.com/office/drawing/2014/main" id="{C51D6629-9487-AE6D-63B0-189C2A4D1C5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397" y="2801"/>
                    <a:ext cx="1" cy="10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924" name="Group 1064">
                  <a:extLst>
                    <a:ext uri="{FF2B5EF4-FFF2-40B4-BE49-F238E27FC236}">
                      <a16:creationId xmlns:a16="http://schemas.microsoft.com/office/drawing/2014/main" id="{BD552E6B-0D44-5522-3C62-01F419AC31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78" y="2457"/>
                  <a:ext cx="1" cy="362"/>
                  <a:chOff x="2166" y="2943"/>
                  <a:chExt cx="1" cy="302"/>
                </a:xfrm>
              </p:grpSpPr>
              <p:sp>
                <p:nvSpPr>
                  <p:cNvPr id="31929" name="Line 1065">
                    <a:extLst>
                      <a:ext uri="{FF2B5EF4-FFF2-40B4-BE49-F238E27FC236}">
                        <a16:creationId xmlns:a16="http://schemas.microsoft.com/office/drawing/2014/main" id="{5DA101DF-1F66-4F23-8BA7-E82FB890F42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166" y="2943"/>
                    <a:ext cx="1" cy="13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0" name="Line 1066">
                    <a:extLst>
                      <a:ext uri="{FF2B5EF4-FFF2-40B4-BE49-F238E27FC236}">
                        <a16:creationId xmlns:a16="http://schemas.microsoft.com/office/drawing/2014/main" id="{C0030D63-2F25-AECD-D35B-D11F0434808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66" y="3082"/>
                    <a:ext cx="1" cy="16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925" name="Group 1067">
                  <a:extLst>
                    <a:ext uri="{FF2B5EF4-FFF2-40B4-BE49-F238E27FC236}">
                      <a16:creationId xmlns:a16="http://schemas.microsoft.com/office/drawing/2014/main" id="{FB1E33FC-D909-FCB4-E7F0-CA4F87CDF2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809" y="2901"/>
                  <a:ext cx="1" cy="308"/>
                  <a:chOff x="2923" y="3240"/>
                  <a:chExt cx="1" cy="257"/>
                </a:xfrm>
              </p:grpSpPr>
              <p:sp>
                <p:nvSpPr>
                  <p:cNvPr id="31927" name="Line 1068">
                    <a:extLst>
                      <a:ext uri="{FF2B5EF4-FFF2-40B4-BE49-F238E27FC236}">
                        <a16:creationId xmlns:a16="http://schemas.microsoft.com/office/drawing/2014/main" id="{1AC3502B-A6B8-1C50-8B5F-D95F2BA71FF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923" y="3354"/>
                    <a:ext cx="1" cy="14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8" name="Line 1069">
                    <a:extLst>
                      <a:ext uri="{FF2B5EF4-FFF2-40B4-BE49-F238E27FC236}">
                        <a16:creationId xmlns:a16="http://schemas.microsoft.com/office/drawing/2014/main" id="{1107D879-9959-121B-0C48-689FD2F49EB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923" y="3240"/>
                    <a:ext cx="1" cy="11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26" name="Rectangle 1070">
                  <a:extLst>
                    <a:ext uri="{FF2B5EF4-FFF2-40B4-BE49-F238E27FC236}">
                      <a16:creationId xmlns:a16="http://schemas.microsoft.com/office/drawing/2014/main" id="{0263A1C9-585D-F452-27B7-F9608BB9CC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7" y="2288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grpSp>
            <p:nvGrpSpPr>
              <p:cNvPr id="31903" name="Group 1071">
                <a:extLst>
                  <a:ext uri="{FF2B5EF4-FFF2-40B4-BE49-F238E27FC236}">
                    <a16:creationId xmlns:a16="http://schemas.microsoft.com/office/drawing/2014/main" id="{45BA113F-58D5-54FC-BCBE-782A8CE184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40" y="360"/>
                <a:ext cx="1648" cy="1160"/>
                <a:chOff x="1904" y="2560"/>
                <a:chExt cx="1648" cy="1160"/>
              </a:xfrm>
            </p:grpSpPr>
            <p:sp>
              <p:nvSpPr>
                <p:cNvPr id="31904" name="Text Box 1072">
                  <a:extLst>
                    <a:ext uri="{FF2B5EF4-FFF2-40B4-BE49-F238E27FC236}">
                      <a16:creationId xmlns:a16="http://schemas.microsoft.com/office/drawing/2014/main" id="{E8AAB3D7-6B3C-D147-819A-E212C2BCE6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4" y="3192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905" name="Text Box 1073">
                  <a:extLst>
                    <a:ext uri="{FF2B5EF4-FFF2-40B4-BE49-F238E27FC236}">
                      <a16:creationId xmlns:a16="http://schemas.microsoft.com/office/drawing/2014/main" id="{F094F7C9-F4FE-EBF7-1FDB-CF926ABF7B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6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906" name="Text Box 1074">
                  <a:extLst>
                    <a:ext uri="{FF2B5EF4-FFF2-40B4-BE49-F238E27FC236}">
                      <a16:creationId xmlns:a16="http://schemas.microsoft.com/office/drawing/2014/main" id="{C79C1FA5-5F29-F0D4-DBDD-0A2B3BBD75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40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3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907" name="Text Box 1075">
                  <a:extLst>
                    <a:ext uri="{FF2B5EF4-FFF2-40B4-BE49-F238E27FC236}">
                      <a16:creationId xmlns:a16="http://schemas.microsoft.com/office/drawing/2014/main" id="{5566D99C-7EC6-DFFB-424A-3EE6E12CDC3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08" y="2856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5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908" name="Text Box 1076">
                  <a:extLst>
                    <a:ext uri="{FF2B5EF4-FFF2-40B4-BE49-F238E27FC236}">
                      <a16:creationId xmlns:a16="http://schemas.microsoft.com/office/drawing/2014/main" id="{B7FB3287-52B6-DB75-F5B8-1572A07961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04" y="320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4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909" name="Text Box 1077">
                  <a:extLst>
                    <a:ext uri="{FF2B5EF4-FFF2-40B4-BE49-F238E27FC236}">
                      <a16:creationId xmlns:a16="http://schemas.microsoft.com/office/drawing/2014/main" id="{B7371D45-13C9-B1FE-7736-29CCA3E0899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32" y="256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6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6" name="Group 1242">
            <a:extLst>
              <a:ext uri="{FF2B5EF4-FFF2-40B4-BE49-F238E27FC236}">
                <a16:creationId xmlns:a16="http://schemas.microsoft.com/office/drawing/2014/main" id="{7550D1D1-665A-6058-9C6B-B434FA08D7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939800" y="817563"/>
            <a:ext cx="2938463" cy="2752725"/>
            <a:chOff x="3416" y="2259"/>
            <a:chExt cx="1851" cy="1734"/>
          </a:xfrm>
        </p:grpSpPr>
        <p:grpSp>
          <p:nvGrpSpPr>
            <p:cNvPr id="31849" name="Group 1237">
              <a:extLst>
                <a:ext uri="{FF2B5EF4-FFF2-40B4-BE49-F238E27FC236}">
                  <a16:creationId xmlns:a16="http://schemas.microsoft.com/office/drawing/2014/main" id="{A1A5C8DF-7BE3-6604-AAE4-885CB215DE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6" y="2259"/>
              <a:ext cx="1851" cy="1520"/>
              <a:chOff x="3416" y="2259"/>
              <a:chExt cx="1851" cy="1520"/>
            </a:xfrm>
          </p:grpSpPr>
          <p:grpSp>
            <p:nvGrpSpPr>
              <p:cNvPr id="31851" name="Group 1084">
                <a:extLst>
                  <a:ext uri="{FF2B5EF4-FFF2-40B4-BE49-F238E27FC236}">
                    <a16:creationId xmlns:a16="http://schemas.microsoft.com/office/drawing/2014/main" id="{AF10A647-D23D-BA76-907A-2337DA25CD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17" y="3587"/>
                <a:ext cx="225" cy="192"/>
                <a:chOff x="3085" y="2795"/>
                <a:chExt cx="225" cy="192"/>
              </a:xfrm>
            </p:grpSpPr>
            <p:sp>
              <p:nvSpPr>
                <p:cNvPr id="31898" name="Rectangle 1085">
                  <a:extLst>
                    <a:ext uri="{FF2B5EF4-FFF2-40B4-BE49-F238E27FC236}">
                      <a16:creationId xmlns:a16="http://schemas.microsoft.com/office/drawing/2014/main" id="{506B8CC4-F174-09F8-B642-B3AD2618B6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5" y="2795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31899" name="Rectangle 1086">
                  <a:extLst>
                    <a:ext uri="{FF2B5EF4-FFF2-40B4-BE49-F238E27FC236}">
                      <a16:creationId xmlns:a16="http://schemas.microsoft.com/office/drawing/2014/main" id="{4E79CFDA-3C28-46CF-9879-EAB4E67C4B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4" y="2795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sp>
            <p:nvSpPr>
              <p:cNvPr id="31852" name="Rectangle 1097">
                <a:extLst>
                  <a:ext uri="{FF2B5EF4-FFF2-40B4-BE49-F238E27FC236}">
                    <a16:creationId xmlns:a16="http://schemas.microsoft.com/office/drawing/2014/main" id="{7E5DD551-11BD-E2FE-E253-28F092F45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310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grpSp>
            <p:nvGrpSpPr>
              <p:cNvPr id="31853" name="Group 1236">
                <a:extLst>
                  <a:ext uri="{FF2B5EF4-FFF2-40B4-BE49-F238E27FC236}">
                    <a16:creationId xmlns:a16="http://schemas.microsoft.com/office/drawing/2014/main" id="{B9E4A34F-AE71-512D-3CEF-E8B0358DA6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6" y="2259"/>
                <a:ext cx="1851" cy="1508"/>
                <a:chOff x="3416" y="2259"/>
                <a:chExt cx="1851" cy="1508"/>
              </a:xfrm>
            </p:grpSpPr>
            <p:sp>
              <p:nvSpPr>
                <p:cNvPr id="31854" name="Rectangle 1081">
                  <a:extLst>
                    <a:ext uri="{FF2B5EF4-FFF2-40B4-BE49-F238E27FC236}">
                      <a16:creationId xmlns:a16="http://schemas.microsoft.com/office/drawing/2014/main" id="{66937192-9881-DA01-BBB5-0D0EF8DE73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4" y="3113"/>
                  <a:ext cx="2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</a:t>
                  </a:r>
                  <a:endParaRPr lang="en-US" altLang="en-US" sz="2000"/>
                </a:p>
              </p:txBody>
            </p:sp>
            <p:sp>
              <p:nvSpPr>
                <p:cNvPr id="31855" name="Rectangle 1082">
                  <a:extLst>
                    <a:ext uri="{FF2B5EF4-FFF2-40B4-BE49-F238E27FC236}">
                      <a16:creationId xmlns:a16="http://schemas.microsoft.com/office/drawing/2014/main" id="{8D15D023-EB4E-F798-ECA8-F6E5F74F88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7" y="3575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grpSp>
              <p:nvGrpSpPr>
                <p:cNvPr id="31856" name="Group 1235">
                  <a:extLst>
                    <a:ext uri="{FF2B5EF4-FFF2-40B4-BE49-F238E27FC236}">
                      <a16:creationId xmlns:a16="http://schemas.microsoft.com/office/drawing/2014/main" id="{8BC83618-A1A7-3767-6FD1-195925847A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16" y="2259"/>
                  <a:ext cx="1851" cy="1342"/>
                  <a:chOff x="3416" y="2259"/>
                  <a:chExt cx="1851" cy="1342"/>
                </a:xfrm>
              </p:grpSpPr>
              <p:grpSp>
                <p:nvGrpSpPr>
                  <p:cNvPr id="31857" name="Group 1234">
                    <a:extLst>
                      <a:ext uri="{FF2B5EF4-FFF2-40B4-BE49-F238E27FC236}">
                        <a16:creationId xmlns:a16="http://schemas.microsoft.com/office/drawing/2014/main" id="{00A3EFD7-AF73-E1F8-8A24-41B637843C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6" y="2259"/>
                    <a:ext cx="1851" cy="1342"/>
                    <a:chOff x="3416" y="2259"/>
                    <a:chExt cx="1851" cy="1342"/>
                  </a:xfrm>
                </p:grpSpPr>
                <p:sp>
                  <p:nvSpPr>
                    <p:cNvPr id="31865" name="Rectangle 1087">
                      <a:extLst>
                        <a:ext uri="{FF2B5EF4-FFF2-40B4-BE49-F238E27FC236}">
                          <a16:creationId xmlns:a16="http://schemas.microsoft.com/office/drawing/2014/main" id="{58D84C72-DB49-911F-99D5-99CCF093C3C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057" y="3159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  <p:grpSp>
                  <p:nvGrpSpPr>
                    <p:cNvPr id="31866" name="Group 1088">
                      <a:extLst>
                        <a:ext uri="{FF2B5EF4-FFF2-40B4-BE49-F238E27FC236}">
                          <a16:creationId xmlns:a16="http://schemas.microsoft.com/office/drawing/2014/main" id="{3EAE1CCD-6F5A-F658-A0C3-8B80DE7657C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16" y="3209"/>
                      <a:ext cx="226" cy="192"/>
                      <a:chOff x="688" y="1238"/>
                      <a:chExt cx="226" cy="192"/>
                    </a:xfrm>
                  </p:grpSpPr>
                  <p:sp>
                    <p:nvSpPr>
                      <p:cNvPr id="31896" name="Rectangle 1089">
                        <a:extLst>
                          <a:ext uri="{FF2B5EF4-FFF2-40B4-BE49-F238E27FC236}">
                            <a16:creationId xmlns:a16="http://schemas.microsoft.com/office/drawing/2014/main" id="{19EC0508-7A6C-792C-1453-73B1649FD33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88" y="1238"/>
                        <a:ext cx="116" cy="19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20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 sz="2000"/>
                      </a:p>
                    </p:txBody>
                  </p:sp>
                  <p:sp>
                    <p:nvSpPr>
                      <p:cNvPr id="31897" name="Rectangle 1090">
                        <a:extLst>
                          <a:ext uri="{FF2B5EF4-FFF2-40B4-BE49-F238E27FC236}">
                            <a16:creationId xmlns:a16="http://schemas.microsoft.com/office/drawing/2014/main" id="{C477AEEF-31D8-4803-CA42-BD2E23F6EDF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790" y="1238"/>
                        <a:ext cx="124" cy="19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20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 sz="2000"/>
                      </a:p>
                    </p:txBody>
                  </p:sp>
                </p:grpSp>
                <p:sp>
                  <p:nvSpPr>
                    <p:cNvPr id="31867" name="Rectangle 1091">
                      <a:extLst>
                        <a:ext uri="{FF2B5EF4-FFF2-40B4-BE49-F238E27FC236}">
                          <a16:creationId xmlns:a16="http://schemas.microsoft.com/office/drawing/2014/main" id="{8CF1396A-2CF8-0DF8-6873-4BAC2D833F6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2571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1868" name="Rectangle 1092">
                      <a:extLst>
                        <a:ext uri="{FF2B5EF4-FFF2-40B4-BE49-F238E27FC236}">
                          <a16:creationId xmlns:a16="http://schemas.microsoft.com/office/drawing/2014/main" id="{70E40E13-4182-385E-BF0A-20BBFE1E8B8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01" y="2259"/>
                      <a:ext cx="660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CH</a:t>
                      </a:r>
                      <a:r>
                        <a:rPr lang="en-US" altLang="en-US" sz="2000" baseline="-25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OH</a:t>
                      </a:r>
                      <a:endParaRPr lang="en-US" altLang="en-US" sz="2000"/>
                    </a:p>
                  </p:txBody>
                </p:sp>
                <p:grpSp>
                  <p:nvGrpSpPr>
                    <p:cNvPr id="31869" name="Group 1093">
                      <a:extLst>
                        <a:ext uri="{FF2B5EF4-FFF2-40B4-BE49-F238E27FC236}">
                          <a16:creationId xmlns:a16="http://schemas.microsoft.com/office/drawing/2014/main" id="{5C66827A-994C-A82B-463A-D2302E838D5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042" y="2674"/>
                      <a:ext cx="225" cy="192"/>
                      <a:chOff x="1042" y="1071"/>
                      <a:chExt cx="225" cy="192"/>
                    </a:xfrm>
                  </p:grpSpPr>
                  <p:sp>
                    <p:nvSpPr>
                      <p:cNvPr id="31894" name="Rectangle 1094">
                        <a:extLst>
                          <a:ext uri="{FF2B5EF4-FFF2-40B4-BE49-F238E27FC236}">
                            <a16:creationId xmlns:a16="http://schemas.microsoft.com/office/drawing/2014/main" id="{A29C6666-FDE1-7A1D-752D-445E56D9659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42" y="1071"/>
                        <a:ext cx="124" cy="19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20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 sz="2000"/>
                      </a:p>
                    </p:txBody>
                  </p:sp>
                  <p:sp>
                    <p:nvSpPr>
                      <p:cNvPr id="31895" name="Rectangle 1095">
                        <a:extLst>
                          <a:ext uri="{FF2B5EF4-FFF2-40B4-BE49-F238E27FC236}">
                            <a16:creationId xmlns:a16="http://schemas.microsoft.com/office/drawing/2014/main" id="{280F304C-FA83-A255-A20E-D2F9BE7BFB0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51" y="1071"/>
                        <a:ext cx="116" cy="19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20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 sz="2000"/>
                      </a:p>
                    </p:txBody>
                  </p:sp>
                </p:grpSp>
                <p:sp>
                  <p:nvSpPr>
                    <p:cNvPr id="31870" name="Rectangle 1096">
                      <a:extLst>
                        <a:ext uri="{FF2B5EF4-FFF2-40B4-BE49-F238E27FC236}">
                          <a16:creationId xmlns:a16="http://schemas.microsoft.com/office/drawing/2014/main" id="{5815AC45-1396-DD5C-8D79-A1549D2FD8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94" y="2722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  <p:grpSp>
                  <p:nvGrpSpPr>
                    <p:cNvPr id="31871" name="Group 1098">
                      <a:extLst>
                        <a:ext uri="{FF2B5EF4-FFF2-40B4-BE49-F238E27FC236}">
                          <a16:creationId xmlns:a16="http://schemas.microsoft.com/office/drawing/2014/main" id="{93EE9872-2FA0-93FC-B0A3-E5EC8A18432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595" y="2609"/>
                      <a:ext cx="1510" cy="876"/>
                      <a:chOff x="2163" y="2801"/>
                      <a:chExt cx="1006" cy="584"/>
                    </a:xfrm>
                  </p:grpSpPr>
                  <p:sp>
                    <p:nvSpPr>
                      <p:cNvPr id="31888" name="Freeform 1099">
                        <a:extLst>
                          <a:ext uri="{FF2B5EF4-FFF2-40B4-BE49-F238E27FC236}">
                            <a16:creationId xmlns:a16="http://schemas.microsoft.com/office/drawing/2014/main" id="{7585A28D-3701-8208-FAEA-3D5EA96791B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63" y="3079"/>
                        <a:ext cx="250" cy="306"/>
                      </a:xfrm>
                      <a:custGeom>
                        <a:avLst/>
                        <a:gdLst>
                          <a:gd name="T0" fmla="*/ 6 w 250"/>
                          <a:gd name="T1" fmla="*/ 0 h 306"/>
                          <a:gd name="T2" fmla="*/ 0 w 250"/>
                          <a:gd name="T3" fmla="*/ 5 h 306"/>
                          <a:gd name="T4" fmla="*/ 250 w 250"/>
                          <a:gd name="T5" fmla="*/ 306 h 306"/>
                          <a:gd name="T6" fmla="*/ 250 w 250"/>
                          <a:gd name="T7" fmla="*/ 275 h 306"/>
                          <a:gd name="T8" fmla="*/ 250 w 250"/>
                          <a:gd name="T9" fmla="*/ 249 h 306"/>
                          <a:gd name="T10" fmla="*/ 6 w 250"/>
                          <a:gd name="T11" fmla="*/ 0 h 306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250"/>
                          <a:gd name="T19" fmla="*/ 0 h 306"/>
                          <a:gd name="T20" fmla="*/ 250 w 250"/>
                          <a:gd name="T21" fmla="*/ 306 h 306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250" h="306">
                            <a:moveTo>
                              <a:pt x="6" y="0"/>
                            </a:moveTo>
                            <a:lnTo>
                              <a:pt x="0" y="5"/>
                            </a:lnTo>
                            <a:lnTo>
                              <a:pt x="250" y="306"/>
                            </a:lnTo>
                            <a:lnTo>
                              <a:pt x="250" y="275"/>
                            </a:lnTo>
                            <a:lnTo>
                              <a:pt x="250" y="249"/>
                            </a:lnTo>
                            <a:lnTo>
                              <a:pt x="6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89" name="Line 1100">
                        <a:extLst>
                          <a:ext uri="{FF2B5EF4-FFF2-40B4-BE49-F238E27FC236}">
                            <a16:creationId xmlns:a16="http://schemas.microsoft.com/office/drawing/2014/main" id="{74F6BD2C-34AC-0DA1-655D-8CEED4D37AE4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166" y="2801"/>
                        <a:ext cx="231" cy="28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90" name="Freeform 1101">
                        <a:extLst>
                          <a:ext uri="{FF2B5EF4-FFF2-40B4-BE49-F238E27FC236}">
                            <a16:creationId xmlns:a16="http://schemas.microsoft.com/office/drawing/2014/main" id="{D94293E0-2FC4-B094-F292-5CB874AA1C3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13" y="3336"/>
                        <a:ext cx="510" cy="36"/>
                      </a:xfrm>
                      <a:custGeom>
                        <a:avLst/>
                        <a:gdLst>
                          <a:gd name="T0" fmla="*/ 0 w 510"/>
                          <a:gd name="T1" fmla="*/ 0 h 36"/>
                          <a:gd name="T2" fmla="*/ 0 w 510"/>
                          <a:gd name="T3" fmla="*/ 18 h 36"/>
                          <a:gd name="T4" fmla="*/ 0 w 510"/>
                          <a:gd name="T5" fmla="*/ 36 h 36"/>
                          <a:gd name="T6" fmla="*/ 510 w 510"/>
                          <a:gd name="T7" fmla="*/ 36 h 36"/>
                          <a:gd name="T8" fmla="*/ 510 w 510"/>
                          <a:gd name="T9" fmla="*/ 18 h 36"/>
                          <a:gd name="T10" fmla="*/ 510 w 510"/>
                          <a:gd name="T11" fmla="*/ 0 h 36"/>
                          <a:gd name="T12" fmla="*/ 0 w 510"/>
                          <a:gd name="T13" fmla="*/ 0 h 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w 510"/>
                          <a:gd name="T22" fmla="*/ 0 h 36"/>
                          <a:gd name="T23" fmla="*/ 510 w 510"/>
                          <a:gd name="T24" fmla="*/ 36 h 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T21" t="T22" r="T23" b="T24"/>
                        <a:pathLst>
                          <a:path w="510" h="36">
                            <a:moveTo>
                              <a:pt x="0" y="0"/>
                            </a:moveTo>
                            <a:lnTo>
                              <a:pt x="0" y="18"/>
                            </a:lnTo>
                            <a:lnTo>
                              <a:pt x="0" y="36"/>
                            </a:lnTo>
                            <a:lnTo>
                              <a:pt x="510" y="36"/>
                            </a:lnTo>
                            <a:lnTo>
                              <a:pt x="510" y="18"/>
                            </a:lnTo>
                            <a:lnTo>
                              <a:pt x="51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91" name="Freeform 1102">
                        <a:extLst>
                          <a:ext uri="{FF2B5EF4-FFF2-40B4-BE49-F238E27FC236}">
                            <a16:creationId xmlns:a16="http://schemas.microsoft.com/office/drawing/2014/main" id="{83A16003-22CC-CA43-FCE0-0B600387ABF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882" y="3072"/>
                        <a:ext cx="287" cy="296"/>
                      </a:xfrm>
                      <a:custGeom>
                        <a:avLst/>
                        <a:gdLst>
                          <a:gd name="T0" fmla="*/ 27 w 287"/>
                          <a:gd name="T1" fmla="*/ 269 h 296"/>
                          <a:gd name="T2" fmla="*/ 287 w 287"/>
                          <a:gd name="T3" fmla="*/ 0 h 296"/>
                          <a:gd name="T4" fmla="*/ 56 w 287"/>
                          <a:gd name="T5" fmla="*/ 296 h 296"/>
                          <a:gd name="T6" fmla="*/ 0 w 287"/>
                          <a:gd name="T7" fmla="*/ 296 h 296"/>
                          <a:gd name="T8" fmla="*/ 27 w 287"/>
                          <a:gd name="T9" fmla="*/ 269 h 29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87"/>
                          <a:gd name="T16" fmla="*/ 0 h 296"/>
                          <a:gd name="T17" fmla="*/ 287 w 287"/>
                          <a:gd name="T18" fmla="*/ 296 h 29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87" h="296">
                            <a:moveTo>
                              <a:pt x="27" y="269"/>
                            </a:moveTo>
                            <a:lnTo>
                              <a:pt x="287" y="0"/>
                            </a:lnTo>
                            <a:lnTo>
                              <a:pt x="56" y="296"/>
                            </a:lnTo>
                            <a:lnTo>
                              <a:pt x="0" y="296"/>
                            </a:lnTo>
                            <a:lnTo>
                              <a:pt x="27" y="269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92" name="Line 1103">
                        <a:extLst>
                          <a:ext uri="{FF2B5EF4-FFF2-40B4-BE49-F238E27FC236}">
                            <a16:creationId xmlns:a16="http://schemas.microsoft.com/office/drawing/2014/main" id="{1570EE64-7C31-F002-49EC-49B4125497F4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 flipV="1">
                        <a:off x="2976" y="2873"/>
                        <a:ext cx="193" cy="19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93" name="Line 1104">
                        <a:extLst>
                          <a:ext uri="{FF2B5EF4-FFF2-40B4-BE49-F238E27FC236}">
                            <a16:creationId xmlns:a16="http://schemas.microsoft.com/office/drawing/2014/main" id="{53B1E3EE-AE97-B6E5-6D5B-80EC93B70479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397" y="2801"/>
                        <a:ext cx="439" cy="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872" name="Group 1105">
                      <a:extLst>
                        <a:ext uri="{FF2B5EF4-FFF2-40B4-BE49-F238E27FC236}">
                          <a16:creationId xmlns:a16="http://schemas.microsoft.com/office/drawing/2014/main" id="{5AF96FF5-ED49-D861-F7BA-19D9E4A53E20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5103" y="2840"/>
                      <a:ext cx="1" cy="349"/>
                      <a:chOff x="5472" y="701"/>
                      <a:chExt cx="1" cy="291"/>
                    </a:xfrm>
                  </p:grpSpPr>
                  <p:sp>
                    <p:nvSpPr>
                      <p:cNvPr id="31886" name="Line 1106">
                        <a:extLst>
                          <a:ext uri="{FF2B5EF4-FFF2-40B4-BE49-F238E27FC236}">
                            <a16:creationId xmlns:a16="http://schemas.microsoft.com/office/drawing/2014/main" id="{A8D037B7-589B-646C-3D4F-06DB6D6D3A31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5472" y="701"/>
                        <a:ext cx="1" cy="140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87" name="Line 1107">
                        <a:extLst>
                          <a:ext uri="{FF2B5EF4-FFF2-40B4-BE49-F238E27FC236}">
                            <a16:creationId xmlns:a16="http://schemas.microsoft.com/office/drawing/2014/main" id="{951B501D-342E-DA73-C958-01E295222F05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472" y="841"/>
                        <a:ext cx="1" cy="15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873" name="Group 1108">
                      <a:extLst>
                        <a:ext uri="{FF2B5EF4-FFF2-40B4-BE49-F238E27FC236}">
                          <a16:creationId xmlns:a16="http://schemas.microsoft.com/office/drawing/2014/main" id="{16999E46-7CA5-D8D2-6CD7-A339EB96486A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74" y="3274"/>
                      <a:ext cx="1" cy="307"/>
                      <a:chOff x="2413" y="3231"/>
                      <a:chExt cx="1" cy="256"/>
                    </a:xfrm>
                  </p:grpSpPr>
                  <p:sp>
                    <p:nvSpPr>
                      <p:cNvPr id="31884" name="Line 1109">
                        <a:extLst>
                          <a:ext uri="{FF2B5EF4-FFF2-40B4-BE49-F238E27FC236}">
                            <a16:creationId xmlns:a16="http://schemas.microsoft.com/office/drawing/2014/main" id="{491BA9C5-5F5F-E8BD-D001-4B351DF389F7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413" y="3354"/>
                        <a:ext cx="1" cy="13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85" name="Line 1110">
                        <a:extLst>
                          <a:ext uri="{FF2B5EF4-FFF2-40B4-BE49-F238E27FC236}">
                            <a16:creationId xmlns:a16="http://schemas.microsoft.com/office/drawing/2014/main" id="{0B805194-7A7F-5A06-4F29-F449090F786B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413" y="3231"/>
                        <a:ext cx="1" cy="12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874" name="Group 1111">
                      <a:extLst>
                        <a:ext uri="{FF2B5EF4-FFF2-40B4-BE49-F238E27FC236}">
                          <a16:creationId xmlns:a16="http://schemas.microsoft.com/office/drawing/2014/main" id="{8835F0CE-3EC3-6EF9-29F9-A9A603CD3196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55" y="2429"/>
                      <a:ext cx="1" cy="301"/>
                      <a:chOff x="2397" y="2653"/>
                      <a:chExt cx="1" cy="251"/>
                    </a:xfrm>
                  </p:grpSpPr>
                  <p:sp>
                    <p:nvSpPr>
                      <p:cNvPr id="31882" name="Line 1112">
                        <a:extLst>
                          <a:ext uri="{FF2B5EF4-FFF2-40B4-BE49-F238E27FC236}">
                            <a16:creationId xmlns:a16="http://schemas.microsoft.com/office/drawing/2014/main" id="{02638386-DE1F-491D-8AB6-AA88C301A6E7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397" y="2653"/>
                        <a:ext cx="1" cy="148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83" name="Line 1113">
                        <a:extLst>
                          <a:ext uri="{FF2B5EF4-FFF2-40B4-BE49-F238E27FC236}">
                            <a16:creationId xmlns:a16="http://schemas.microsoft.com/office/drawing/2014/main" id="{2D61838D-C525-F4E5-86A7-3B524D90E03B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397" y="2801"/>
                        <a:ext cx="1" cy="10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875" name="Group 1114">
                      <a:extLst>
                        <a:ext uri="{FF2B5EF4-FFF2-40B4-BE49-F238E27FC236}">
                          <a16:creationId xmlns:a16="http://schemas.microsoft.com/office/drawing/2014/main" id="{D6B1607F-5767-A654-5FC8-9934E7CBBE31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590" y="2849"/>
                      <a:ext cx="1" cy="362"/>
                      <a:chOff x="2166" y="2943"/>
                      <a:chExt cx="1" cy="302"/>
                    </a:xfrm>
                  </p:grpSpPr>
                  <p:sp>
                    <p:nvSpPr>
                      <p:cNvPr id="31880" name="Line 1115">
                        <a:extLst>
                          <a:ext uri="{FF2B5EF4-FFF2-40B4-BE49-F238E27FC236}">
                            <a16:creationId xmlns:a16="http://schemas.microsoft.com/office/drawing/2014/main" id="{3155E057-562C-6B0D-DFA5-E9DFF92E9E39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166" y="2943"/>
                        <a:ext cx="1" cy="13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81" name="Line 1116">
                        <a:extLst>
                          <a:ext uri="{FF2B5EF4-FFF2-40B4-BE49-F238E27FC236}">
                            <a16:creationId xmlns:a16="http://schemas.microsoft.com/office/drawing/2014/main" id="{8EF22420-29A9-43FA-60C2-F203FEE274A5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166" y="3082"/>
                        <a:ext cx="1" cy="16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876" name="Group 1117">
                      <a:extLst>
                        <a:ext uri="{FF2B5EF4-FFF2-40B4-BE49-F238E27FC236}">
                          <a16:creationId xmlns:a16="http://schemas.microsoft.com/office/drawing/2014/main" id="{28897ED0-F937-BA46-6871-7724FD525448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4721" y="3293"/>
                      <a:ext cx="1" cy="308"/>
                      <a:chOff x="2923" y="3240"/>
                      <a:chExt cx="1" cy="257"/>
                    </a:xfrm>
                  </p:grpSpPr>
                  <p:sp>
                    <p:nvSpPr>
                      <p:cNvPr id="31878" name="Line 1118">
                        <a:extLst>
                          <a:ext uri="{FF2B5EF4-FFF2-40B4-BE49-F238E27FC236}">
                            <a16:creationId xmlns:a16="http://schemas.microsoft.com/office/drawing/2014/main" id="{B542E991-1A87-A1ED-B71B-CAA19D942FFD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923" y="3354"/>
                        <a:ext cx="1" cy="14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79" name="Line 1119">
                        <a:extLst>
                          <a:ext uri="{FF2B5EF4-FFF2-40B4-BE49-F238E27FC236}">
                            <a16:creationId xmlns:a16="http://schemas.microsoft.com/office/drawing/2014/main" id="{87FF1B35-175B-EB4F-B82F-5B188E837FE6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923" y="3240"/>
                        <a:ext cx="1" cy="11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1877" name="Rectangle 1120">
                      <a:extLst>
                        <a:ext uri="{FF2B5EF4-FFF2-40B4-BE49-F238E27FC236}">
                          <a16:creationId xmlns:a16="http://schemas.microsoft.com/office/drawing/2014/main" id="{C745DEC5-DF64-FF19-F1AF-4EEF142A241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39" y="2680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grpSp>
                <p:nvGrpSpPr>
                  <p:cNvPr id="31858" name="Group 1121">
                    <a:extLst>
                      <a:ext uri="{FF2B5EF4-FFF2-40B4-BE49-F238E27FC236}">
                        <a16:creationId xmlns:a16="http://schemas.microsoft.com/office/drawing/2014/main" id="{00103CDE-EBCA-5FD0-9452-0B48C673CAF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520" y="2288"/>
                    <a:ext cx="1648" cy="1160"/>
                    <a:chOff x="1904" y="2560"/>
                    <a:chExt cx="1648" cy="1160"/>
                  </a:xfrm>
                </p:grpSpPr>
                <p:sp>
                  <p:nvSpPr>
                    <p:cNvPr id="31859" name="Text Box 1122">
                      <a:extLst>
                        <a:ext uri="{FF2B5EF4-FFF2-40B4-BE49-F238E27FC236}">
                          <a16:creationId xmlns:a16="http://schemas.microsoft.com/office/drawing/2014/main" id="{917EAAD5-2378-58EB-69B6-BA4F0B7ABAA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184" y="3192"/>
                      <a:ext cx="368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</a:pPr>
                      <a:r>
                        <a:rPr lang="he-IL" altLang="en-US" sz="140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en-US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1860" name="Text Box 1123">
                      <a:extLst>
                        <a:ext uri="{FF2B5EF4-FFF2-40B4-BE49-F238E27FC236}">
                          <a16:creationId xmlns:a16="http://schemas.microsoft.com/office/drawing/2014/main" id="{9341849D-E3AE-E72E-2093-FA0955E8223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856" y="3528"/>
                      <a:ext cx="368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</a:pPr>
                      <a:r>
                        <a:rPr lang="he-IL" altLang="en-US" sz="140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1861" name="Text Box 1124">
                      <a:extLst>
                        <a:ext uri="{FF2B5EF4-FFF2-40B4-BE49-F238E27FC236}">
                          <a16:creationId xmlns:a16="http://schemas.microsoft.com/office/drawing/2014/main" id="{C417B220-EFAA-AC09-8980-F3DB3EABAC7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240" y="3528"/>
                      <a:ext cx="368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</a:pPr>
                      <a:r>
                        <a:rPr lang="he-IL" altLang="en-US" sz="140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en-US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1862" name="Text Box 1125">
                      <a:extLst>
                        <a:ext uri="{FF2B5EF4-FFF2-40B4-BE49-F238E27FC236}">
                          <a16:creationId xmlns:a16="http://schemas.microsoft.com/office/drawing/2014/main" id="{1B0F144E-B908-A844-C428-F10B3CBCB6D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208" y="2856"/>
                      <a:ext cx="368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</a:pPr>
                      <a:r>
                        <a:rPr lang="he-IL" altLang="en-US" sz="140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lang="en-US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1863" name="Text Box 1126">
                      <a:extLst>
                        <a:ext uri="{FF2B5EF4-FFF2-40B4-BE49-F238E27FC236}">
                          <a16:creationId xmlns:a16="http://schemas.microsoft.com/office/drawing/2014/main" id="{80C70AA7-C7FD-DCD9-9F57-DDDD6DBC625A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904" y="3200"/>
                      <a:ext cx="368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</a:pPr>
                      <a:r>
                        <a:rPr lang="he-IL" altLang="en-US" sz="140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lang="en-US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1864" name="Text Box 1127">
                      <a:extLst>
                        <a:ext uri="{FF2B5EF4-FFF2-40B4-BE49-F238E27FC236}">
                          <a16:creationId xmlns:a16="http://schemas.microsoft.com/office/drawing/2014/main" id="{CDC35C83-4710-3B16-1EAC-FCFFE5B5331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032" y="2560"/>
                      <a:ext cx="368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</a:pPr>
                      <a:r>
                        <a:rPr lang="he-IL" altLang="en-US" sz="140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lang="en-US" alt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31850" name="Text Box 1128">
              <a:extLst>
                <a:ext uri="{FF2B5EF4-FFF2-40B4-BE49-F238E27FC236}">
                  <a16:creationId xmlns:a16="http://schemas.microsoft.com/office/drawing/2014/main" id="{E3D69AD4-6F8E-761B-5E76-D288A1A30C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4" y="3705"/>
              <a:ext cx="8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אלטרוז 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1241">
            <a:extLst>
              <a:ext uri="{FF2B5EF4-FFF2-40B4-BE49-F238E27FC236}">
                <a16:creationId xmlns:a16="http://schemas.microsoft.com/office/drawing/2014/main" id="{0C31FE9B-F139-45A9-C7B5-6C15953481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3941763"/>
            <a:ext cx="2913063" cy="2752725"/>
            <a:chOff x="440" y="2259"/>
            <a:chExt cx="1835" cy="1734"/>
          </a:xfrm>
        </p:grpSpPr>
        <p:grpSp>
          <p:nvGrpSpPr>
            <p:cNvPr id="31801" name="Group 1240">
              <a:extLst>
                <a:ext uri="{FF2B5EF4-FFF2-40B4-BE49-F238E27FC236}">
                  <a16:creationId xmlns:a16="http://schemas.microsoft.com/office/drawing/2014/main" id="{9D2ED5D3-FABE-F9B1-5F07-BEE05B5EA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0" y="2259"/>
              <a:ext cx="1835" cy="1500"/>
              <a:chOff x="448" y="2235"/>
              <a:chExt cx="1835" cy="1500"/>
            </a:xfrm>
          </p:grpSpPr>
          <p:grpSp>
            <p:nvGrpSpPr>
              <p:cNvPr id="31803" name="Group 1239">
                <a:extLst>
                  <a:ext uri="{FF2B5EF4-FFF2-40B4-BE49-F238E27FC236}">
                    <a16:creationId xmlns:a16="http://schemas.microsoft.com/office/drawing/2014/main" id="{E86C1D99-318C-5F29-7362-8F1BC2413A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" y="2235"/>
                <a:ext cx="1835" cy="1500"/>
                <a:chOff x="448" y="2235"/>
                <a:chExt cx="1835" cy="1500"/>
              </a:xfrm>
            </p:grpSpPr>
            <p:sp>
              <p:nvSpPr>
                <p:cNvPr id="31811" name="Rectangle 1182">
                  <a:extLst>
                    <a:ext uri="{FF2B5EF4-FFF2-40B4-BE49-F238E27FC236}">
                      <a16:creationId xmlns:a16="http://schemas.microsoft.com/office/drawing/2014/main" id="{A92DF4D6-D792-F244-CD2D-715AAA7BB4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" y="2649"/>
                  <a:ext cx="340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</a:t>
                  </a:r>
                  <a:endParaRPr lang="en-US" altLang="en-US" sz="2000"/>
                </a:p>
              </p:txBody>
            </p:sp>
            <p:sp>
              <p:nvSpPr>
                <p:cNvPr id="31812" name="Rectangle 1183">
                  <a:extLst>
                    <a:ext uri="{FF2B5EF4-FFF2-40B4-BE49-F238E27FC236}">
                      <a16:creationId xmlns:a16="http://schemas.microsoft.com/office/drawing/2014/main" id="{347BBBDC-73FA-C6D2-8F41-B33162EEDB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7" y="3176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1813" name="Rectangle 1193">
                  <a:extLst>
                    <a:ext uri="{FF2B5EF4-FFF2-40B4-BE49-F238E27FC236}">
                      <a16:creationId xmlns:a16="http://schemas.microsoft.com/office/drawing/2014/main" id="{95B43E98-7257-EBEA-42AB-A8A0F569C7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7" y="3089"/>
                  <a:ext cx="28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</a:t>
                  </a:r>
                  <a:endParaRPr lang="en-US" altLang="en-US" sz="2000"/>
                </a:p>
              </p:txBody>
            </p:sp>
            <p:sp>
              <p:nvSpPr>
                <p:cNvPr id="31814" name="Rectangle 1200">
                  <a:extLst>
                    <a:ext uri="{FF2B5EF4-FFF2-40B4-BE49-F238E27FC236}">
                      <a16:creationId xmlns:a16="http://schemas.microsoft.com/office/drawing/2014/main" id="{387B2833-00C8-2C12-EA43-6E38A4E93A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5" y="3543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grpSp>
              <p:nvGrpSpPr>
                <p:cNvPr id="31815" name="Group 1238">
                  <a:extLst>
                    <a:ext uri="{FF2B5EF4-FFF2-40B4-BE49-F238E27FC236}">
                      <a16:creationId xmlns:a16="http://schemas.microsoft.com/office/drawing/2014/main" id="{DF2209B2-1810-73F6-48D8-0D21CCE950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6" y="2235"/>
                  <a:ext cx="1677" cy="1493"/>
                  <a:chOff x="606" y="2235"/>
                  <a:chExt cx="1677" cy="1493"/>
                </a:xfrm>
              </p:grpSpPr>
              <p:grpSp>
                <p:nvGrpSpPr>
                  <p:cNvPr id="31816" name="Group 1186">
                    <a:extLst>
                      <a:ext uri="{FF2B5EF4-FFF2-40B4-BE49-F238E27FC236}">
                        <a16:creationId xmlns:a16="http://schemas.microsoft.com/office/drawing/2014/main" id="{A8F5695C-214F-E726-675F-C13328C0CEF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17" y="3075"/>
                    <a:ext cx="225" cy="192"/>
                    <a:chOff x="3085" y="2795"/>
                    <a:chExt cx="225" cy="192"/>
                  </a:xfrm>
                </p:grpSpPr>
                <p:sp>
                  <p:nvSpPr>
                    <p:cNvPr id="31847" name="Rectangle 1187">
                      <a:extLst>
                        <a:ext uri="{FF2B5EF4-FFF2-40B4-BE49-F238E27FC236}">
                          <a16:creationId xmlns:a16="http://schemas.microsoft.com/office/drawing/2014/main" id="{187D3107-D2B8-E7DD-A504-DD8A444EE1B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85" y="2795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1848" name="Rectangle 1188">
                      <a:extLst>
                        <a:ext uri="{FF2B5EF4-FFF2-40B4-BE49-F238E27FC236}">
                          <a16:creationId xmlns:a16="http://schemas.microsoft.com/office/drawing/2014/main" id="{F9D4511D-0031-A4C4-576A-7954F1FD039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4" y="2795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1817" name="Rectangle 1189">
                    <a:extLst>
                      <a:ext uri="{FF2B5EF4-FFF2-40B4-BE49-F238E27FC236}">
                        <a16:creationId xmlns:a16="http://schemas.microsoft.com/office/drawing/2014/main" id="{A42AB623-E44F-82F2-DB88-695BA2A9EF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73" y="3135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1818" name="Rectangle 1190">
                    <a:extLst>
                      <a:ext uri="{FF2B5EF4-FFF2-40B4-BE49-F238E27FC236}">
                        <a16:creationId xmlns:a16="http://schemas.microsoft.com/office/drawing/2014/main" id="{7AE0FFE6-5884-1F2F-3CB3-698E0FA6DA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6" y="2547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1819" name="Rectangle 1194">
                    <a:extLst>
                      <a:ext uri="{FF2B5EF4-FFF2-40B4-BE49-F238E27FC236}">
                        <a16:creationId xmlns:a16="http://schemas.microsoft.com/office/drawing/2014/main" id="{6AB6CD5E-2367-0891-DEA7-3D2F6774BA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7" y="2235"/>
                    <a:ext cx="660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CH</a:t>
                    </a:r>
                    <a:r>
                      <a:rPr lang="en-US" altLang="en-US" sz="2000" baseline="-25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OH</a:t>
                    </a:r>
                    <a:endParaRPr lang="en-US" altLang="en-US" sz="2000"/>
                  </a:p>
                </p:txBody>
              </p:sp>
              <p:grpSp>
                <p:nvGrpSpPr>
                  <p:cNvPr id="31820" name="Group 1195">
                    <a:extLst>
                      <a:ext uri="{FF2B5EF4-FFF2-40B4-BE49-F238E27FC236}">
                        <a16:creationId xmlns:a16="http://schemas.microsoft.com/office/drawing/2014/main" id="{1FC89682-7030-E468-8E40-DCF2314A51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058" y="2650"/>
                    <a:ext cx="225" cy="192"/>
                    <a:chOff x="1042" y="1071"/>
                    <a:chExt cx="225" cy="192"/>
                  </a:xfrm>
                </p:grpSpPr>
                <p:sp>
                  <p:nvSpPr>
                    <p:cNvPr id="31845" name="Rectangle 1196">
                      <a:extLst>
                        <a:ext uri="{FF2B5EF4-FFF2-40B4-BE49-F238E27FC236}">
                          <a16:creationId xmlns:a16="http://schemas.microsoft.com/office/drawing/2014/main" id="{DF4EE71C-4BF5-7D3F-2F5A-7799F0F6150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42" y="1071"/>
                      <a:ext cx="124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2000"/>
                    </a:p>
                  </p:txBody>
                </p:sp>
                <p:sp>
                  <p:nvSpPr>
                    <p:cNvPr id="31846" name="Rectangle 1197">
                      <a:extLst>
                        <a:ext uri="{FF2B5EF4-FFF2-40B4-BE49-F238E27FC236}">
                          <a16:creationId xmlns:a16="http://schemas.microsoft.com/office/drawing/2014/main" id="{333B7AF1-FE77-228D-18E8-6E2A6B7F26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51" y="1071"/>
                      <a:ext cx="116" cy="19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2000"/>
                    </a:p>
                  </p:txBody>
                </p:sp>
              </p:grpSp>
              <p:sp>
                <p:nvSpPr>
                  <p:cNvPr id="31821" name="Rectangle 1198">
                    <a:extLst>
                      <a:ext uri="{FF2B5EF4-FFF2-40B4-BE49-F238E27FC236}">
                        <a16:creationId xmlns:a16="http://schemas.microsoft.com/office/drawing/2014/main" id="{C3B93AFC-5BB7-6821-4085-B3F6F834AF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0" y="2698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1822" name="Rectangle 1199">
                    <a:extLst>
                      <a:ext uri="{FF2B5EF4-FFF2-40B4-BE49-F238E27FC236}">
                        <a16:creationId xmlns:a16="http://schemas.microsoft.com/office/drawing/2014/main" id="{F979C269-E627-3A25-E021-4BFB495FDF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3" y="3536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grpSp>
                <p:nvGrpSpPr>
                  <p:cNvPr id="31823" name="Group 1201">
                    <a:extLst>
                      <a:ext uri="{FF2B5EF4-FFF2-40B4-BE49-F238E27FC236}">
                        <a16:creationId xmlns:a16="http://schemas.microsoft.com/office/drawing/2014/main" id="{93780BA2-3A64-89E3-1CEB-912B0AE3A11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611" y="2585"/>
                    <a:ext cx="1510" cy="876"/>
                    <a:chOff x="2163" y="2801"/>
                    <a:chExt cx="1006" cy="584"/>
                  </a:xfrm>
                </p:grpSpPr>
                <p:sp>
                  <p:nvSpPr>
                    <p:cNvPr id="31839" name="Freeform 1202">
                      <a:extLst>
                        <a:ext uri="{FF2B5EF4-FFF2-40B4-BE49-F238E27FC236}">
                          <a16:creationId xmlns:a16="http://schemas.microsoft.com/office/drawing/2014/main" id="{F1BE7017-3A7D-B955-25E9-E3EFF741E1C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63" y="3079"/>
                      <a:ext cx="250" cy="306"/>
                    </a:xfrm>
                    <a:custGeom>
                      <a:avLst/>
                      <a:gdLst>
                        <a:gd name="T0" fmla="*/ 6 w 250"/>
                        <a:gd name="T1" fmla="*/ 0 h 306"/>
                        <a:gd name="T2" fmla="*/ 0 w 250"/>
                        <a:gd name="T3" fmla="*/ 5 h 306"/>
                        <a:gd name="T4" fmla="*/ 250 w 250"/>
                        <a:gd name="T5" fmla="*/ 306 h 306"/>
                        <a:gd name="T6" fmla="*/ 250 w 250"/>
                        <a:gd name="T7" fmla="*/ 275 h 306"/>
                        <a:gd name="T8" fmla="*/ 250 w 250"/>
                        <a:gd name="T9" fmla="*/ 249 h 306"/>
                        <a:gd name="T10" fmla="*/ 6 w 250"/>
                        <a:gd name="T11" fmla="*/ 0 h 30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0"/>
                        <a:gd name="T19" fmla="*/ 0 h 306"/>
                        <a:gd name="T20" fmla="*/ 250 w 250"/>
                        <a:gd name="T21" fmla="*/ 306 h 30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0" h="306">
                          <a:moveTo>
                            <a:pt x="6" y="0"/>
                          </a:moveTo>
                          <a:lnTo>
                            <a:pt x="0" y="5"/>
                          </a:lnTo>
                          <a:lnTo>
                            <a:pt x="250" y="306"/>
                          </a:lnTo>
                          <a:lnTo>
                            <a:pt x="250" y="275"/>
                          </a:lnTo>
                          <a:lnTo>
                            <a:pt x="250" y="249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40" name="Line 1203">
                      <a:extLst>
                        <a:ext uri="{FF2B5EF4-FFF2-40B4-BE49-F238E27FC236}">
                          <a16:creationId xmlns:a16="http://schemas.microsoft.com/office/drawing/2014/main" id="{114A8397-0867-2714-F732-FC33877CFAE0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166" y="2801"/>
                      <a:ext cx="231" cy="28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41" name="Freeform 1204">
                      <a:extLst>
                        <a:ext uri="{FF2B5EF4-FFF2-40B4-BE49-F238E27FC236}">
                          <a16:creationId xmlns:a16="http://schemas.microsoft.com/office/drawing/2014/main" id="{81F0A5D1-0F85-CF6B-7905-08C01C9B6BA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13" y="3336"/>
                      <a:ext cx="510" cy="36"/>
                    </a:xfrm>
                    <a:custGeom>
                      <a:avLst/>
                      <a:gdLst>
                        <a:gd name="T0" fmla="*/ 0 w 510"/>
                        <a:gd name="T1" fmla="*/ 0 h 36"/>
                        <a:gd name="T2" fmla="*/ 0 w 510"/>
                        <a:gd name="T3" fmla="*/ 18 h 36"/>
                        <a:gd name="T4" fmla="*/ 0 w 510"/>
                        <a:gd name="T5" fmla="*/ 36 h 36"/>
                        <a:gd name="T6" fmla="*/ 510 w 510"/>
                        <a:gd name="T7" fmla="*/ 36 h 36"/>
                        <a:gd name="T8" fmla="*/ 510 w 510"/>
                        <a:gd name="T9" fmla="*/ 18 h 36"/>
                        <a:gd name="T10" fmla="*/ 510 w 510"/>
                        <a:gd name="T11" fmla="*/ 0 h 36"/>
                        <a:gd name="T12" fmla="*/ 0 w 510"/>
                        <a:gd name="T13" fmla="*/ 0 h 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510"/>
                        <a:gd name="T22" fmla="*/ 0 h 36"/>
                        <a:gd name="T23" fmla="*/ 510 w 510"/>
                        <a:gd name="T24" fmla="*/ 36 h 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510" h="36">
                          <a:moveTo>
                            <a:pt x="0" y="0"/>
                          </a:moveTo>
                          <a:lnTo>
                            <a:pt x="0" y="18"/>
                          </a:lnTo>
                          <a:lnTo>
                            <a:pt x="0" y="36"/>
                          </a:lnTo>
                          <a:lnTo>
                            <a:pt x="510" y="36"/>
                          </a:lnTo>
                          <a:lnTo>
                            <a:pt x="510" y="18"/>
                          </a:lnTo>
                          <a:lnTo>
                            <a:pt x="51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42" name="Freeform 1205">
                      <a:extLst>
                        <a:ext uri="{FF2B5EF4-FFF2-40B4-BE49-F238E27FC236}">
                          <a16:creationId xmlns:a16="http://schemas.microsoft.com/office/drawing/2014/main" id="{6537CE23-6F7D-1DB3-9202-413E20FF06B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82" y="3072"/>
                      <a:ext cx="287" cy="296"/>
                    </a:xfrm>
                    <a:custGeom>
                      <a:avLst/>
                      <a:gdLst>
                        <a:gd name="T0" fmla="*/ 27 w 287"/>
                        <a:gd name="T1" fmla="*/ 269 h 296"/>
                        <a:gd name="T2" fmla="*/ 287 w 287"/>
                        <a:gd name="T3" fmla="*/ 0 h 296"/>
                        <a:gd name="T4" fmla="*/ 56 w 287"/>
                        <a:gd name="T5" fmla="*/ 296 h 296"/>
                        <a:gd name="T6" fmla="*/ 0 w 287"/>
                        <a:gd name="T7" fmla="*/ 296 h 296"/>
                        <a:gd name="T8" fmla="*/ 27 w 287"/>
                        <a:gd name="T9" fmla="*/ 269 h 29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87"/>
                        <a:gd name="T16" fmla="*/ 0 h 296"/>
                        <a:gd name="T17" fmla="*/ 287 w 287"/>
                        <a:gd name="T18" fmla="*/ 296 h 29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87" h="296">
                          <a:moveTo>
                            <a:pt x="27" y="269"/>
                          </a:moveTo>
                          <a:lnTo>
                            <a:pt x="287" y="0"/>
                          </a:lnTo>
                          <a:lnTo>
                            <a:pt x="56" y="296"/>
                          </a:lnTo>
                          <a:lnTo>
                            <a:pt x="0" y="296"/>
                          </a:lnTo>
                          <a:lnTo>
                            <a:pt x="27" y="2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43" name="Line 1206">
                      <a:extLst>
                        <a:ext uri="{FF2B5EF4-FFF2-40B4-BE49-F238E27FC236}">
                          <a16:creationId xmlns:a16="http://schemas.microsoft.com/office/drawing/2014/main" id="{65220B8B-1B44-B077-23FA-2EAADC84425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2976" y="2873"/>
                      <a:ext cx="193" cy="19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44" name="Line 1207">
                      <a:extLst>
                        <a:ext uri="{FF2B5EF4-FFF2-40B4-BE49-F238E27FC236}">
                          <a16:creationId xmlns:a16="http://schemas.microsoft.com/office/drawing/2014/main" id="{5F75BDDE-B7D1-60B6-3015-C298E7323CF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2397" y="2801"/>
                      <a:ext cx="439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1824" name="Group 1208">
                    <a:extLst>
                      <a:ext uri="{FF2B5EF4-FFF2-40B4-BE49-F238E27FC236}">
                        <a16:creationId xmlns:a16="http://schemas.microsoft.com/office/drawing/2014/main" id="{7D358FE0-1E8D-A672-5316-C9290717699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19" y="2816"/>
                    <a:ext cx="1" cy="349"/>
                    <a:chOff x="5472" y="701"/>
                    <a:chExt cx="1" cy="291"/>
                  </a:xfrm>
                </p:grpSpPr>
                <p:sp>
                  <p:nvSpPr>
                    <p:cNvPr id="31837" name="Line 1209">
                      <a:extLst>
                        <a:ext uri="{FF2B5EF4-FFF2-40B4-BE49-F238E27FC236}">
                          <a16:creationId xmlns:a16="http://schemas.microsoft.com/office/drawing/2014/main" id="{7FC48D97-E1FA-B281-6D83-E769A5087A7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38" name="Line 1210">
                      <a:extLst>
                        <a:ext uri="{FF2B5EF4-FFF2-40B4-BE49-F238E27FC236}">
                          <a16:creationId xmlns:a16="http://schemas.microsoft.com/office/drawing/2014/main" id="{7376085A-E488-D68B-943A-316B2CDBC0A5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1825" name="Group 1211">
                    <a:extLst>
                      <a:ext uri="{FF2B5EF4-FFF2-40B4-BE49-F238E27FC236}">
                        <a16:creationId xmlns:a16="http://schemas.microsoft.com/office/drawing/2014/main" id="{85FA5390-B960-D673-9BF6-E518DDB8266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90" y="3250"/>
                    <a:ext cx="1" cy="307"/>
                    <a:chOff x="2413" y="3231"/>
                    <a:chExt cx="1" cy="256"/>
                  </a:xfrm>
                </p:grpSpPr>
                <p:sp>
                  <p:nvSpPr>
                    <p:cNvPr id="31835" name="Line 1212">
                      <a:extLst>
                        <a:ext uri="{FF2B5EF4-FFF2-40B4-BE49-F238E27FC236}">
                          <a16:creationId xmlns:a16="http://schemas.microsoft.com/office/drawing/2014/main" id="{9E8C6DEF-6ACE-9575-B081-14B7E7B4244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413" y="3354"/>
                      <a:ext cx="1" cy="13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36" name="Line 1213">
                      <a:extLst>
                        <a:ext uri="{FF2B5EF4-FFF2-40B4-BE49-F238E27FC236}">
                          <a16:creationId xmlns:a16="http://schemas.microsoft.com/office/drawing/2014/main" id="{854FAF6E-33E3-4A83-F937-F9EF274F08C6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413" y="3231"/>
                      <a:ext cx="1" cy="12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1826" name="Group 1214">
                    <a:extLst>
                      <a:ext uri="{FF2B5EF4-FFF2-40B4-BE49-F238E27FC236}">
                        <a16:creationId xmlns:a16="http://schemas.microsoft.com/office/drawing/2014/main" id="{42437CF9-7054-CCBD-FEB0-7801490928B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1" y="2405"/>
                    <a:ext cx="1" cy="301"/>
                    <a:chOff x="2397" y="2653"/>
                    <a:chExt cx="1" cy="251"/>
                  </a:xfrm>
                </p:grpSpPr>
                <p:sp>
                  <p:nvSpPr>
                    <p:cNvPr id="31833" name="Line 1215">
                      <a:extLst>
                        <a:ext uri="{FF2B5EF4-FFF2-40B4-BE49-F238E27FC236}">
                          <a16:creationId xmlns:a16="http://schemas.microsoft.com/office/drawing/2014/main" id="{CE6A7952-AC47-3B05-87C6-852DAC6184D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397" y="2653"/>
                      <a:ext cx="1" cy="148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34" name="Line 1216">
                      <a:extLst>
                        <a:ext uri="{FF2B5EF4-FFF2-40B4-BE49-F238E27FC236}">
                          <a16:creationId xmlns:a16="http://schemas.microsoft.com/office/drawing/2014/main" id="{E52D24B5-0A0A-B81A-1F43-C8227219485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397" y="2801"/>
                      <a:ext cx="1" cy="10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1827" name="Group 1217">
                    <a:extLst>
                      <a:ext uri="{FF2B5EF4-FFF2-40B4-BE49-F238E27FC236}">
                        <a16:creationId xmlns:a16="http://schemas.microsoft.com/office/drawing/2014/main" id="{D9C8699D-E4CC-0E1F-34B4-B68A2711D91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606" y="2825"/>
                    <a:ext cx="1" cy="362"/>
                    <a:chOff x="2166" y="2943"/>
                    <a:chExt cx="1" cy="302"/>
                  </a:xfrm>
                </p:grpSpPr>
                <p:sp>
                  <p:nvSpPr>
                    <p:cNvPr id="31831" name="Line 1218">
                      <a:extLst>
                        <a:ext uri="{FF2B5EF4-FFF2-40B4-BE49-F238E27FC236}">
                          <a16:creationId xmlns:a16="http://schemas.microsoft.com/office/drawing/2014/main" id="{7DB3034E-572F-3BF9-93C0-609A7B2306E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166" y="2943"/>
                      <a:ext cx="1" cy="13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32" name="Line 1219">
                      <a:extLst>
                        <a:ext uri="{FF2B5EF4-FFF2-40B4-BE49-F238E27FC236}">
                          <a16:creationId xmlns:a16="http://schemas.microsoft.com/office/drawing/2014/main" id="{27BF3974-3572-FB28-40A6-E35268536E25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166" y="3082"/>
                      <a:ext cx="1" cy="16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1828" name="Group 1220">
                    <a:extLst>
                      <a:ext uri="{FF2B5EF4-FFF2-40B4-BE49-F238E27FC236}">
                        <a16:creationId xmlns:a16="http://schemas.microsoft.com/office/drawing/2014/main" id="{07B7030B-2F75-AE13-D20D-F64EE4CB619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37" y="3269"/>
                    <a:ext cx="1" cy="308"/>
                    <a:chOff x="2923" y="3240"/>
                    <a:chExt cx="1" cy="257"/>
                  </a:xfrm>
                </p:grpSpPr>
                <p:sp>
                  <p:nvSpPr>
                    <p:cNvPr id="31829" name="Line 1221">
                      <a:extLst>
                        <a:ext uri="{FF2B5EF4-FFF2-40B4-BE49-F238E27FC236}">
                          <a16:creationId xmlns:a16="http://schemas.microsoft.com/office/drawing/2014/main" id="{36E3BCDA-6BF9-1CF0-ABE8-BB937F3F55B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923" y="3354"/>
                      <a:ext cx="1" cy="14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30" name="Line 1222">
                      <a:extLst>
                        <a:ext uri="{FF2B5EF4-FFF2-40B4-BE49-F238E27FC236}">
                          <a16:creationId xmlns:a16="http://schemas.microsoft.com/office/drawing/2014/main" id="{288C5301-EE18-D5AC-9916-B6FBCD8D1FC6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923" y="3240"/>
                      <a:ext cx="1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31804" name="Group 1223">
                <a:extLst>
                  <a:ext uri="{FF2B5EF4-FFF2-40B4-BE49-F238E27FC236}">
                    <a16:creationId xmlns:a16="http://schemas.microsoft.com/office/drawing/2014/main" id="{E69C1A92-6536-E816-1EEA-1F1AFFB293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6" y="2264"/>
                <a:ext cx="1648" cy="1160"/>
                <a:chOff x="1904" y="2560"/>
                <a:chExt cx="1648" cy="1160"/>
              </a:xfrm>
            </p:grpSpPr>
            <p:sp>
              <p:nvSpPr>
                <p:cNvPr id="31805" name="Text Box 1224">
                  <a:extLst>
                    <a:ext uri="{FF2B5EF4-FFF2-40B4-BE49-F238E27FC236}">
                      <a16:creationId xmlns:a16="http://schemas.microsoft.com/office/drawing/2014/main" id="{F3888DFB-0E73-F4A4-C7B8-1478C46EC6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4" y="3192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806" name="Text Box 1225">
                  <a:extLst>
                    <a:ext uri="{FF2B5EF4-FFF2-40B4-BE49-F238E27FC236}">
                      <a16:creationId xmlns:a16="http://schemas.microsoft.com/office/drawing/2014/main" id="{3213F119-2CD0-7E69-33CC-618CBC2FBB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6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807" name="Text Box 1226">
                  <a:extLst>
                    <a:ext uri="{FF2B5EF4-FFF2-40B4-BE49-F238E27FC236}">
                      <a16:creationId xmlns:a16="http://schemas.microsoft.com/office/drawing/2014/main" id="{CB57B495-8CA6-9A2E-79CE-7FCFA320E5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40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3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808" name="Text Box 1227">
                  <a:extLst>
                    <a:ext uri="{FF2B5EF4-FFF2-40B4-BE49-F238E27FC236}">
                      <a16:creationId xmlns:a16="http://schemas.microsoft.com/office/drawing/2014/main" id="{CF72E8E3-9E15-AC4C-2D07-A0AAC3D424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08" y="2856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5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809" name="Text Box 1228">
                  <a:extLst>
                    <a:ext uri="{FF2B5EF4-FFF2-40B4-BE49-F238E27FC236}">
                      <a16:creationId xmlns:a16="http://schemas.microsoft.com/office/drawing/2014/main" id="{7FA5E4C5-9802-77C7-021D-EA745171572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04" y="320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4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810" name="Text Box 1229">
                  <a:extLst>
                    <a:ext uri="{FF2B5EF4-FFF2-40B4-BE49-F238E27FC236}">
                      <a16:creationId xmlns:a16="http://schemas.microsoft.com/office/drawing/2014/main" id="{F2EAAE4C-D691-9226-0101-1DC3A50BA6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32" y="256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6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31802" name="Text Box 1230">
              <a:extLst>
                <a:ext uri="{FF2B5EF4-FFF2-40B4-BE49-F238E27FC236}">
                  <a16:creationId xmlns:a16="http://schemas.microsoft.com/office/drawing/2014/main" id="{AE5AB5BC-CE95-6612-D237-73D52F354B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" y="3705"/>
              <a:ext cx="8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טלוז 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5269" name="Group 1338">
            <a:extLst>
              <a:ext uri="{FF2B5EF4-FFF2-40B4-BE49-F238E27FC236}">
                <a16:creationId xmlns:a16="http://schemas.microsoft.com/office/drawing/2014/main" id="{FA3F72FF-5D5C-6185-F2E6-F5B8117EDE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939800" y="3941763"/>
            <a:ext cx="2938463" cy="2752725"/>
            <a:chOff x="880" y="2267"/>
            <a:chExt cx="1851" cy="1734"/>
          </a:xfrm>
        </p:grpSpPr>
        <p:grpSp>
          <p:nvGrpSpPr>
            <p:cNvPr id="31751" name="Group 1337">
              <a:extLst>
                <a:ext uri="{FF2B5EF4-FFF2-40B4-BE49-F238E27FC236}">
                  <a16:creationId xmlns:a16="http://schemas.microsoft.com/office/drawing/2014/main" id="{C0DC6BEF-F9FB-A0FB-8C80-271EFE521C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0" y="2689"/>
              <a:ext cx="1502" cy="1098"/>
              <a:chOff x="880" y="2689"/>
              <a:chExt cx="1502" cy="1098"/>
            </a:xfrm>
          </p:grpSpPr>
          <p:grpSp>
            <p:nvGrpSpPr>
              <p:cNvPr id="31791" name="Group 1282">
                <a:extLst>
                  <a:ext uri="{FF2B5EF4-FFF2-40B4-BE49-F238E27FC236}">
                    <a16:creationId xmlns:a16="http://schemas.microsoft.com/office/drawing/2014/main" id="{7286CD31-C5CE-9861-0029-683A224E72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1" y="3595"/>
                <a:ext cx="225" cy="192"/>
                <a:chOff x="3085" y="2795"/>
                <a:chExt cx="225" cy="192"/>
              </a:xfrm>
            </p:grpSpPr>
            <p:sp>
              <p:nvSpPr>
                <p:cNvPr id="31799" name="Rectangle 1283">
                  <a:extLst>
                    <a:ext uri="{FF2B5EF4-FFF2-40B4-BE49-F238E27FC236}">
                      <a16:creationId xmlns:a16="http://schemas.microsoft.com/office/drawing/2014/main" id="{9001E304-DC1C-E279-C5F4-124ABA100B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5" y="2795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31800" name="Rectangle 1284">
                  <a:extLst>
                    <a:ext uri="{FF2B5EF4-FFF2-40B4-BE49-F238E27FC236}">
                      <a16:creationId xmlns:a16="http://schemas.microsoft.com/office/drawing/2014/main" id="{60AB6D74-F543-55BF-2EAE-F488E99771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4" y="2795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sp>
            <p:nvSpPr>
              <p:cNvPr id="31792" name="Rectangle 1285">
                <a:extLst>
                  <a:ext uri="{FF2B5EF4-FFF2-40B4-BE49-F238E27FC236}">
                    <a16:creationId xmlns:a16="http://schemas.microsoft.com/office/drawing/2014/main" id="{AA44956C-E0E3-7880-35CF-46E9FE1EF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" y="3112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sp>
            <p:nvSpPr>
              <p:cNvPr id="31793" name="Rectangle 1287">
                <a:extLst>
                  <a:ext uri="{FF2B5EF4-FFF2-40B4-BE49-F238E27FC236}">
                    <a16:creationId xmlns:a16="http://schemas.microsoft.com/office/drawing/2014/main" id="{076D9880-8960-92CE-2806-CDFD1AF0F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3593"/>
                <a:ext cx="2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OH</a:t>
                </a:r>
                <a:endParaRPr lang="en-US" altLang="en-US" sz="2000"/>
              </a:p>
            </p:txBody>
          </p:sp>
          <p:sp>
            <p:nvSpPr>
              <p:cNvPr id="31794" name="Rectangle 1288">
                <a:extLst>
                  <a:ext uri="{FF2B5EF4-FFF2-40B4-BE49-F238E27FC236}">
                    <a16:creationId xmlns:a16="http://schemas.microsoft.com/office/drawing/2014/main" id="{D51A8AEE-E878-DA65-3D4B-97D6E85CC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3127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grpSp>
            <p:nvGrpSpPr>
              <p:cNvPr id="31795" name="Group 1336">
                <a:extLst>
                  <a:ext uri="{FF2B5EF4-FFF2-40B4-BE49-F238E27FC236}">
                    <a16:creationId xmlns:a16="http://schemas.microsoft.com/office/drawing/2014/main" id="{C57B70F7-3754-DA2B-7325-364CC7F496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80" y="2689"/>
                <a:ext cx="282" cy="192"/>
                <a:chOff x="912" y="2689"/>
                <a:chExt cx="282" cy="192"/>
              </a:xfrm>
            </p:grpSpPr>
            <p:sp>
              <p:nvSpPr>
                <p:cNvPr id="31797" name="Rectangle 1293">
                  <a:extLst>
                    <a:ext uri="{FF2B5EF4-FFF2-40B4-BE49-F238E27FC236}">
                      <a16:creationId xmlns:a16="http://schemas.microsoft.com/office/drawing/2014/main" id="{A6D9C5C2-7CA8-F751-30DB-4D85AE0F0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12" y="2689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1798" name="Rectangle 1294">
                  <a:extLst>
                    <a:ext uri="{FF2B5EF4-FFF2-40B4-BE49-F238E27FC236}">
                      <a16:creationId xmlns:a16="http://schemas.microsoft.com/office/drawing/2014/main" id="{2D2DB557-B097-9EAE-7726-3183855E55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0" y="2689"/>
                  <a:ext cx="16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</p:grpSp>
          <p:sp>
            <p:nvSpPr>
              <p:cNvPr id="31796" name="Rectangle 1323">
                <a:extLst>
                  <a:ext uri="{FF2B5EF4-FFF2-40B4-BE49-F238E27FC236}">
                    <a16:creationId xmlns:a16="http://schemas.microsoft.com/office/drawing/2014/main" id="{65E15BCF-EB08-0D52-EC43-D8106ED25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3208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</p:grpSp>
        <p:grpSp>
          <p:nvGrpSpPr>
            <p:cNvPr id="31752" name="Group 1335">
              <a:extLst>
                <a:ext uri="{FF2B5EF4-FFF2-40B4-BE49-F238E27FC236}">
                  <a16:creationId xmlns:a16="http://schemas.microsoft.com/office/drawing/2014/main" id="{0179D229-A271-5AC7-B471-69F2BA37B9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4" y="2267"/>
              <a:ext cx="1747" cy="1342"/>
              <a:chOff x="984" y="2267"/>
              <a:chExt cx="1747" cy="1342"/>
            </a:xfrm>
          </p:grpSpPr>
          <p:grpSp>
            <p:nvGrpSpPr>
              <p:cNvPr id="31754" name="Group 1334">
                <a:extLst>
                  <a:ext uri="{FF2B5EF4-FFF2-40B4-BE49-F238E27FC236}">
                    <a16:creationId xmlns:a16="http://schemas.microsoft.com/office/drawing/2014/main" id="{BC7C7B7B-E631-6098-95A7-08930B3B65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54" y="2267"/>
                <a:ext cx="1677" cy="1342"/>
                <a:chOff x="1054" y="2267"/>
                <a:chExt cx="1677" cy="1342"/>
              </a:xfrm>
            </p:grpSpPr>
            <p:sp>
              <p:nvSpPr>
                <p:cNvPr id="31762" name="Rectangle 1291">
                  <a:extLst>
                    <a:ext uri="{FF2B5EF4-FFF2-40B4-BE49-F238E27FC236}">
                      <a16:creationId xmlns:a16="http://schemas.microsoft.com/office/drawing/2014/main" id="{4AA2A0AB-ACF2-9320-F4D7-5827D14E32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1" y="3167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1763" name="Rectangle 1295">
                  <a:extLst>
                    <a:ext uri="{FF2B5EF4-FFF2-40B4-BE49-F238E27FC236}">
                      <a16:creationId xmlns:a16="http://schemas.microsoft.com/office/drawing/2014/main" id="{F9B544E4-F9D0-FAB6-C426-5A74B1126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14" y="2579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31764" name="Rectangle 1296">
                  <a:extLst>
                    <a:ext uri="{FF2B5EF4-FFF2-40B4-BE49-F238E27FC236}">
                      <a16:creationId xmlns:a16="http://schemas.microsoft.com/office/drawing/2014/main" id="{C94E0BBA-0123-28DB-436A-D9AADF734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5" y="2267"/>
                  <a:ext cx="660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CH</a:t>
                  </a:r>
                  <a:r>
                    <a:rPr lang="en-US" altLang="en-US" sz="2000" baseline="-25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OH</a:t>
                  </a:r>
                  <a:endParaRPr lang="en-US" altLang="en-US" sz="2000"/>
                </a:p>
              </p:txBody>
            </p:sp>
            <p:grpSp>
              <p:nvGrpSpPr>
                <p:cNvPr id="31765" name="Group 1297">
                  <a:extLst>
                    <a:ext uri="{FF2B5EF4-FFF2-40B4-BE49-F238E27FC236}">
                      <a16:creationId xmlns:a16="http://schemas.microsoft.com/office/drawing/2014/main" id="{885B00C5-11D7-64DF-A21A-CB59333D42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506" y="2682"/>
                  <a:ext cx="225" cy="192"/>
                  <a:chOff x="1042" y="1071"/>
                  <a:chExt cx="225" cy="192"/>
                </a:xfrm>
              </p:grpSpPr>
              <p:sp>
                <p:nvSpPr>
                  <p:cNvPr id="31789" name="Rectangle 1298">
                    <a:extLst>
                      <a:ext uri="{FF2B5EF4-FFF2-40B4-BE49-F238E27FC236}">
                        <a16:creationId xmlns:a16="http://schemas.microsoft.com/office/drawing/2014/main" id="{D96A82D0-731D-A642-7F5C-70C8FBF3F4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2" y="1071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1790" name="Rectangle 1299">
                    <a:extLst>
                      <a:ext uri="{FF2B5EF4-FFF2-40B4-BE49-F238E27FC236}">
                        <a16:creationId xmlns:a16="http://schemas.microsoft.com/office/drawing/2014/main" id="{A2A96B8C-BC24-6A17-22B1-8F89381169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51" y="1071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1766" name="Rectangle 1300">
                  <a:extLst>
                    <a:ext uri="{FF2B5EF4-FFF2-40B4-BE49-F238E27FC236}">
                      <a16:creationId xmlns:a16="http://schemas.microsoft.com/office/drawing/2014/main" id="{A09091D0-AC7D-CB99-864C-A941C6DA14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8" y="2730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grpSp>
              <p:nvGrpSpPr>
                <p:cNvPr id="31767" name="Group 1301">
                  <a:extLst>
                    <a:ext uri="{FF2B5EF4-FFF2-40B4-BE49-F238E27FC236}">
                      <a16:creationId xmlns:a16="http://schemas.microsoft.com/office/drawing/2014/main" id="{AC2060D5-C4B7-F114-D16B-8F3B70088B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59" y="2617"/>
                  <a:ext cx="1510" cy="876"/>
                  <a:chOff x="2163" y="2801"/>
                  <a:chExt cx="1006" cy="584"/>
                </a:xfrm>
              </p:grpSpPr>
              <p:sp>
                <p:nvSpPr>
                  <p:cNvPr id="31783" name="Freeform 1302">
                    <a:extLst>
                      <a:ext uri="{FF2B5EF4-FFF2-40B4-BE49-F238E27FC236}">
                        <a16:creationId xmlns:a16="http://schemas.microsoft.com/office/drawing/2014/main" id="{58D54984-5B61-381E-4799-80729DB30D2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163" y="3079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4" name="Line 1303">
                    <a:extLst>
                      <a:ext uri="{FF2B5EF4-FFF2-40B4-BE49-F238E27FC236}">
                        <a16:creationId xmlns:a16="http://schemas.microsoft.com/office/drawing/2014/main" id="{D847B035-9301-ADDC-2637-D3B8491FE14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166" y="2801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5" name="Freeform 1304">
                    <a:extLst>
                      <a:ext uri="{FF2B5EF4-FFF2-40B4-BE49-F238E27FC236}">
                        <a16:creationId xmlns:a16="http://schemas.microsoft.com/office/drawing/2014/main" id="{00422A51-71B4-20F2-5887-195DED10396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13" y="3336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6" name="Freeform 1305">
                    <a:extLst>
                      <a:ext uri="{FF2B5EF4-FFF2-40B4-BE49-F238E27FC236}">
                        <a16:creationId xmlns:a16="http://schemas.microsoft.com/office/drawing/2014/main" id="{045A1B46-C281-036D-9F46-03546DCB9C1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882" y="3072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7" name="Line 1306">
                    <a:extLst>
                      <a:ext uri="{FF2B5EF4-FFF2-40B4-BE49-F238E27FC236}">
                        <a16:creationId xmlns:a16="http://schemas.microsoft.com/office/drawing/2014/main" id="{6A23C636-F83A-938A-A09F-52CBD561E49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2976" y="2873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8" name="Line 1307">
                    <a:extLst>
                      <a:ext uri="{FF2B5EF4-FFF2-40B4-BE49-F238E27FC236}">
                        <a16:creationId xmlns:a16="http://schemas.microsoft.com/office/drawing/2014/main" id="{BE615821-7EB5-E170-B774-D6DE8D60A93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397" y="2801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768" name="Group 1308">
                  <a:extLst>
                    <a:ext uri="{FF2B5EF4-FFF2-40B4-BE49-F238E27FC236}">
                      <a16:creationId xmlns:a16="http://schemas.microsoft.com/office/drawing/2014/main" id="{1A1F0EEB-F3F3-7A2D-ED24-17D96E2A9D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67" y="2848"/>
                  <a:ext cx="1" cy="349"/>
                  <a:chOff x="5472" y="701"/>
                  <a:chExt cx="1" cy="291"/>
                </a:xfrm>
              </p:grpSpPr>
              <p:sp>
                <p:nvSpPr>
                  <p:cNvPr id="31781" name="Line 1309">
                    <a:extLst>
                      <a:ext uri="{FF2B5EF4-FFF2-40B4-BE49-F238E27FC236}">
                        <a16:creationId xmlns:a16="http://schemas.microsoft.com/office/drawing/2014/main" id="{17C57154-02A1-C64D-5E8F-FA7520A6916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2" name="Line 1310">
                    <a:extLst>
                      <a:ext uri="{FF2B5EF4-FFF2-40B4-BE49-F238E27FC236}">
                        <a16:creationId xmlns:a16="http://schemas.microsoft.com/office/drawing/2014/main" id="{B6285632-615D-A8B4-F2CB-7A5D75D9FBE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769" name="Group 1311">
                  <a:extLst>
                    <a:ext uri="{FF2B5EF4-FFF2-40B4-BE49-F238E27FC236}">
                      <a16:creationId xmlns:a16="http://schemas.microsoft.com/office/drawing/2014/main" id="{ACC5E2AE-923A-47BF-A01D-2AFC38054A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38" y="3282"/>
                  <a:ext cx="1" cy="307"/>
                  <a:chOff x="2413" y="3231"/>
                  <a:chExt cx="1" cy="256"/>
                </a:xfrm>
              </p:grpSpPr>
              <p:sp>
                <p:nvSpPr>
                  <p:cNvPr id="31779" name="Line 1312">
                    <a:extLst>
                      <a:ext uri="{FF2B5EF4-FFF2-40B4-BE49-F238E27FC236}">
                        <a16:creationId xmlns:a16="http://schemas.microsoft.com/office/drawing/2014/main" id="{05D36081-23C5-2EBB-045B-6538E903A98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413" y="3354"/>
                    <a:ext cx="1" cy="13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0" name="Line 1313">
                    <a:extLst>
                      <a:ext uri="{FF2B5EF4-FFF2-40B4-BE49-F238E27FC236}">
                        <a16:creationId xmlns:a16="http://schemas.microsoft.com/office/drawing/2014/main" id="{F981415F-8D67-313F-17EE-31779C245F3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413" y="3231"/>
                    <a:ext cx="1" cy="12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770" name="Group 1314">
                  <a:extLst>
                    <a:ext uri="{FF2B5EF4-FFF2-40B4-BE49-F238E27FC236}">
                      <a16:creationId xmlns:a16="http://schemas.microsoft.com/office/drawing/2014/main" id="{B1B8A6B9-DB61-BDF1-9EBF-2E1AE2369C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19" y="2437"/>
                  <a:ext cx="1" cy="301"/>
                  <a:chOff x="2397" y="2653"/>
                  <a:chExt cx="1" cy="251"/>
                </a:xfrm>
              </p:grpSpPr>
              <p:sp>
                <p:nvSpPr>
                  <p:cNvPr id="31777" name="Line 1315">
                    <a:extLst>
                      <a:ext uri="{FF2B5EF4-FFF2-40B4-BE49-F238E27FC236}">
                        <a16:creationId xmlns:a16="http://schemas.microsoft.com/office/drawing/2014/main" id="{3E441A01-8AC0-D5A1-4419-BEE1C11DAAE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397" y="2653"/>
                    <a:ext cx="1" cy="1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8" name="Line 1316">
                    <a:extLst>
                      <a:ext uri="{FF2B5EF4-FFF2-40B4-BE49-F238E27FC236}">
                        <a16:creationId xmlns:a16="http://schemas.microsoft.com/office/drawing/2014/main" id="{D5990395-6F94-9D80-D75F-57517F0123C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397" y="2801"/>
                    <a:ext cx="1" cy="10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771" name="Group 1317">
                  <a:extLst>
                    <a:ext uri="{FF2B5EF4-FFF2-40B4-BE49-F238E27FC236}">
                      <a16:creationId xmlns:a16="http://schemas.microsoft.com/office/drawing/2014/main" id="{12851165-38B7-FC7E-183C-9C9DEDDF33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54" y="2857"/>
                  <a:ext cx="1" cy="362"/>
                  <a:chOff x="2166" y="2943"/>
                  <a:chExt cx="1" cy="302"/>
                </a:xfrm>
              </p:grpSpPr>
              <p:sp>
                <p:nvSpPr>
                  <p:cNvPr id="31775" name="Line 1318">
                    <a:extLst>
                      <a:ext uri="{FF2B5EF4-FFF2-40B4-BE49-F238E27FC236}">
                        <a16:creationId xmlns:a16="http://schemas.microsoft.com/office/drawing/2014/main" id="{F70B476A-43EC-007C-CFEB-C3B251FA895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166" y="2943"/>
                    <a:ext cx="1" cy="13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6" name="Line 1319">
                    <a:extLst>
                      <a:ext uri="{FF2B5EF4-FFF2-40B4-BE49-F238E27FC236}">
                        <a16:creationId xmlns:a16="http://schemas.microsoft.com/office/drawing/2014/main" id="{0D8C9AD9-A990-3DC9-B77D-04B2266235C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66" y="3082"/>
                    <a:ext cx="1" cy="16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772" name="Group 1320">
                  <a:extLst>
                    <a:ext uri="{FF2B5EF4-FFF2-40B4-BE49-F238E27FC236}">
                      <a16:creationId xmlns:a16="http://schemas.microsoft.com/office/drawing/2014/main" id="{6657D6E6-8330-1A2A-03C1-736207894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185" y="3301"/>
                  <a:ext cx="1" cy="308"/>
                  <a:chOff x="2923" y="3240"/>
                  <a:chExt cx="1" cy="257"/>
                </a:xfrm>
              </p:grpSpPr>
              <p:sp>
                <p:nvSpPr>
                  <p:cNvPr id="31773" name="Line 1321">
                    <a:extLst>
                      <a:ext uri="{FF2B5EF4-FFF2-40B4-BE49-F238E27FC236}">
                        <a16:creationId xmlns:a16="http://schemas.microsoft.com/office/drawing/2014/main" id="{97FABF35-80B6-7FFA-8336-71FEB86332F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923" y="3354"/>
                    <a:ext cx="1" cy="14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4" name="Line 1322">
                    <a:extLst>
                      <a:ext uri="{FF2B5EF4-FFF2-40B4-BE49-F238E27FC236}">
                        <a16:creationId xmlns:a16="http://schemas.microsoft.com/office/drawing/2014/main" id="{BCB1ED36-4427-E222-4B5C-CA96F009786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923" y="3240"/>
                    <a:ext cx="1" cy="11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1755" name="Group 1324">
                <a:extLst>
                  <a:ext uri="{FF2B5EF4-FFF2-40B4-BE49-F238E27FC236}">
                    <a16:creationId xmlns:a16="http://schemas.microsoft.com/office/drawing/2014/main" id="{57A76D84-3389-CF4E-92D3-C52DED2893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84" y="2296"/>
                <a:ext cx="1648" cy="1160"/>
                <a:chOff x="1904" y="2560"/>
                <a:chExt cx="1648" cy="1160"/>
              </a:xfrm>
            </p:grpSpPr>
            <p:sp>
              <p:nvSpPr>
                <p:cNvPr id="31756" name="Text Box 1325">
                  <a:extLst>
                    <a:ext uri="{FF2B5EF4-FFF2-40B4-BE49-F238E27FC236}">
                      <a16:creationId xmlns:a16="http://schemas.microsoft.com/office/drawing/2014/main" id="{A08C82CB-73F2-0F8D-77EB-2DC9745DA6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4" y="3192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757" name="Text Box 1326">
                  <a:extLst>
                    <a:ext uri="{FF2B5EF4-FFF2-40B4-BE49-F238E27FC236}">
                      <a16:creationId xmlns:a16="http://schemas.microsoft.com/office/drawing/2014/main" id="{F27D86F9-CE7B-75AC-9F89-66D5A36606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6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758" name="Text Box 1327">
                  <a:extLst>
                    <a:ext uri="{FF2B5EF4-FFF2-40B4-BE49-F238E27FC236}">
                      <a16:creationId xmlns:a16="http://schemas.microsoft.com/office/drawing/2014/main" id="{81EDB494-15F6-6E7B-8DB1-91E19F2F3E1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40" y="3528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3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759" name="Text Box 1328">
                  <a:extLst>
                    <a:ext uri="{FF2B5EF4-FFF2-40B4-BE49-F238E27FC236}">
                      <a16:creationId xmlns:a16="http://schemas.microsoft.com/office/drawing/2014/main" id="{32A15438-575A-1C01-8807-BCC0F699BA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08" y="2856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5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760" name="Text Box 1329">
                  <a:extLst>
                    <a:ext uri="{FF2B5EF4-FFF2-40B4-BE49-F238E27FC236}">
                      <a16:creationId xmlns:a16="http://schemas.microsoft.com/office/drawing/2014/main" id="{015CE8E2-52ED-3802-4ACC-C4D3C7152F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04" y="320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4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761" name="Text Box 1330">
                  <a:extLst>
                    <a:ext uri="{FF2B5EF4-FFF2-40B4-BE49-F238E27FC236}">
                      <a16:creationId xmlns:a16="http://schemas.microsoft.com/office/drawing/2014/main" id="{891C048C-F9F8-F7B1-39AF-CC9B175562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32" y="2560"/>
                  <a:ext cx="36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4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6</a:t>
                  </a:r>
                  <a:endParaRPr lang="en-US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31753" name="Text Box 1331">
              <a:extLst>
                <a:ext uri="{FF2B5EF4-FFF2-40B4-BE49-F238E27FC236}">
                  <a16:creationId xmlns:a16="http://schemas.microsoft.com/office/drawing/2014/main" id="{20B82787-1B3B-D714-4947-F3F7ABE019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68" y="3713"/>
              <a:ext cx="8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גולוז </a:t>
              </a:r>
              <a:endParaRPr lang="en-US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C7A9BF0C-9C78-2CB2-A73D-0D37636CF1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-34131"/>
            <a:ext cx="7772400" cy="1143000"/>
          </a:xfrm>
        </p:spPr>
        <p:txBody>
          <a:bodyPr/>
          <a:lstStyle/>
          <a:p>
            <a:r>
              <a:rPr lang="he-IL" sz="4400" i="1" kern="10" dirty="0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e-IL" sz="4400" i="1" kern="10" dirty="0" err="1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סטריאואיזומרים</a:t>
            </a:r>
            <a:r>
              <a:rPr lang="he-IL" sz="4400" i="1" kern="10" dirty="0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endParaRPr lang="en-US" dirty="0"/>
          </a:p>
        </p:txBody>
      </p:sp>
      <p:grpSp>
        <p:nvGrpSpPr>
          <p:cNvPr id="32773" name="Group 5" descr="אננטיומרים">
            <a:extLst>
              <a:ext uri="{FF2B5EF4-FFF2-40B4-BE49-F238E27FC236}">
                <a16:creationId xmlns:a16="http://schemas.microsoft.com/office/drawing/2014/main" id="{3BEA3754-5685-BC24-E84B-B5043D1845F6}"/>
              </a:ext>
            </a:extLst>
          </p:cNvPr>
          <p:cNvGrpSpPr>
            <a:grpSpLocks/>
          </p:cNvGrpSpPr>
          <p:nvPr/>
        </p:nvGrpSpPr>
        <p:grpSpPr bwMode="auto">
          <a:xfrm>
            <a:off x="4776788" y="1114425"/>
            <a:ext cx="3986212" cy="3068638"/>
            <a:chOff x="3017" y="457"/>
            <a:chExt cx="2511" cy="1933"/>
          </a:xfrm>
        </p:grpSpPr>
        <p:sp>
          <p:nvSpPr>
            <p:cNvPr id="32794" name="Text Box 6">
              <a:extLst>
                <a:ext uri="{FF2B5EF4-FFF2-40B4-BE49-F238E27FC236}">
                  <a16:creationId xmlns:a16="http://schemas.microsoft.com/office/drawing/2014/main" id="{4B80152F-DF63-945A-45AC-9B35DDCEA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457"/>
              <a:ext cx="149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 sz="3200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אננטיומרים</a:t>
              </a:r>
              <a:endParaRPr lang="en-US" altLang="en-US" sz="3200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2795" name="Group 7">
              <a:extLst>
                <a:ext uri="{FF2B5EF4-FFF2-40B4-BE49-F238E27FC236}">
                  <a16:creationId xmlns:a16="http://schemas.microsoft.com/office/drawing/2014/main" id="{D687829C-C694-2D31-8865-2AF0E674CC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6" y="857"/>
              <a:ext cx="2372" cy="748"/>
              <a:chOff x="3016" y="1445"/>
              <a:chExt cx="2372" cy="748"/>
            </a:xfrm>
          </p:grpSpPr>
          <p:sp>
            <p:nvSpPr>
              <p:cNvPr id="32800" name="Text Box 8">
                <a:extLst>
                  <a:ext uri="{FF2B5EF4-FFF2-40B4-BE49-F238E27FC236}">
                    <a16:creationId xmlns:a16="http://schemas.microsoft.com/office/drawing/2014/main" id="{52EB9002-DA14-43CE-C43A-4952516754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1445"/>
                <a:ext cx="2140" cy="7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איזומרים מרחביים שמתייחסים זה לזה   כעצם אל בבואתו בראי</a:t>
                </a:r>
                <a:endParaRPr lang="en-US" altLang="en-US">
                  <a:solidFill>
                    <a:srgbClr val="00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01" name="Text Box 9">
                <a:extLst>
                  <a:ext uri="{FF2B5EF4-FFF2-40B4-BE49-F238E27FC236}">
                    <a16:creationId xmlns:a16="http://schemas.microsoft.com/office/drawing/2014/main" id="{A22AB1A1-1110-665F-9A0E-39ABAB7946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60" y="1446"/>
                <a:ext cx="42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1.</a:t>
                </a:r>
                <a:endParaRPr lang="en-US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2796" name="Group 10">
              <a:extLst>
                <a:ext uri="{FF2B5EF4-FFF2-40B4-BE49-F238E27FC236}">
                  <a16:creationId xmlns:a16="http://schemas.microsoft.com/office/drawing/2014/main" id="{8D5C052C-8110-479A-7DC4-4F2196F8B1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6" y="1644"/>
              <a:ext cx="2372" cy="518"/>
              <a:chOff x="3016" y="1445"/>
              <a:chExt cx="2372" cy="518"/>
            </a:xfrm>
          </p:grpSpPr>
          <p:sp>
            <p:nvSpPr>
              <p:cNvPr id="32798" name="Text Box 11">
                <a:extLst>
                  <a:ext uri="{FF2B5EF4-FFF2-40B4-BE49-F238E27FC236}">
                    <a16:creationId xmlns:a16="http://schemas.microsoft.com/office/drawing/2014/main" id="{F4780F4E-5CCD-4D5D-3A6E-EE8E76F4F0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1445"/>
                <a:ext cx="2140" cy="5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איזומרים מרחביים שאינם חופפים זה את זה</a:t>
                </a:r>
                <a:endParaRPr lang="en-US" altLang="en-US">
                  <a:solidFill>
                    <a:srgbClr val="00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99" name="Text Box 12">
                <a:extLst>
                  <a:ext uri="{FF2B5EF4-FFF2-40B4-BE49-F238E27FC236}">
                    <a16:creationId xmlns:a16="http://schemas.microsoft.com/office/drawing/2014/main" id="{4E37BEE9-C6E6-5CB2-E1F4-EC55C6AD2B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60" y="1446"/>
                <a:ext cx="42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2.</a:t>
                </a:r>
                <a:endParaRPr lang="en-US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2797" name="Text Box 13">
              <a:extLst>
                <a:ext uri="{FF2B5EF4-FFF2-40B4-BE49-F238E27FC236}">
                  <a16:creationId xmlns:a16="http://schemas.microsoft.com/office/drawing/2014/main" id="{4FCB6D86-EF6E-0563-52ED-773AE0A19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7" y="2140"/>
              <a:ext cx="23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 sz="2000">
                  <a:solidFill>
                    <a:srgbClr val="99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דוגמאות</a:t>
              </a:r>
              <a:r>
                <a:rPr lang="he-IL" altLang="en-US" sz="2000">
                  <a:solidFill>
                    <a:srgbClr val="9900CC"/>
                  </a:solidFill>
                  <a:latin typeface="Arial" panose="020B0604020202020204" pitchFamily="34" charset="0"/>
                </a:rPr>
                <a:t>:</a:t>
              </a:r>
              <a:r>
                <a:rPr lang="he-IL" altLang="en-US" sz="2000">
                  <a:solidFill>
                    <a:srgbClr val="99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he-IL" altLang="en-US" sz="20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-גלוקוז ו- </a:t>
              </a: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</a:t>
              </a:r>
              <a:r>
                <a:rPr lang="he-IL" altLang="en-US" sz="20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-גלוקוז</a:t>
              </a:r>
              <a:endParaRPr lang="en-US" altLang="en-US" sz="200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2774" name="Group 14" descr="דיאמרים">
            <a:extLst>
              <a:ext uri="{FF2B5EF4-FFF2-40B4-BE49-F238E27FC236}">
                <a16:creationId xmlns:a16="http://schemas.microsoft.com/office/drawing/2014/main" id="{62AADD1E-32A5-D7D4-CBCE-ACFF44D11926}"/>
              </a:ext>
            </a:extLst>
          </p:cNvPr>
          <p:cNvGrpSpPr>
            <a:grpSpLocks/>
          </p:cNvGrpSpPr>
          <p:nvPr/>
        </p:nvGrpSpPr>
        <p:grpSpPr bwMode="auto">
          <a:xfrm>
            <a:off x="201613" y="1063625"/>
            <a:ext cx="4602162" cy="5794375"/>
            <a:chOff x="135" y="425"/>
            <a:chExt cx="2899" cy="3650"/>
          </a:xfrm>
        </p:grpSpPr>
        <p:grpSp>
          <p:nvGrpSpPr>
            <p:cNvPr id="32775" name="Group 15">
              <a:extLst>
                <a:ext uri="{FF2B5EF4-FFF2-40B4-BE49-F238E27FC236}">
                  <a16:creationId xmlns:a16="http://schemas.microsoft.com/office/drawing/2014/main" id="{1F7000B3-CDB5-AB6A-F160-E0A19E3E64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" y="425"/>
              <a:ext cx="2898" cy="2302"/>
              <a:chOff x="160" y="425"/>
              <a:chExt cx="2898" cy="2302"/>
            </a:xfrm>
          </p:grpSpPr>
          <p:grpSp>
            <p:nvGrpSpPr>
              <p:cNvPr id="32784" name="Group 16">
                <a:extLst>
                  <a:ext uri="{FF2B5EF4-FFF2-40B4-BE49-F238E27FC236}">
                    <a16:creationId xmlns:a16="http://schemas.microsoft.com/office/drawing/2014/main" id="{CA95D1CE-3CD6-71A4-BD04-0D781B766A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9" y="425"/>
                <a:ext cx="2140" cy="1357"/>
                <a:chOff x="433" y="425"/>
                <a:chExt cx="2140" cy="1357"/>
              </a:xfrm>
            </p:grpSpPr>
            <p:sp>
              <p:nvSpPr>
                <p:cNvPr id="32791" name="Text Box 17">
                  <a:extLst>
                    <a:ext uri="{FF2B5EF4-FFF2-40B4-BE49-F238E27FC236}">
                      <a16:creationId xmlns:a16="http://schemas.microsoft.com/office/drawing/2014/main" id="{22062C03-A534-0AE2-1539-748867608F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4" y="425"/>
                  <a:ext cx="1498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32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דיאמרים</a:t>
                  </a:r>
                  <a:endParaRPr lang="en-US" altLang="en-US" sz="320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792" name="Text Box 18">
                  <a:extLst>
                    <a:ext uri="{FF2B5EF4-FFF2-40B4-BE49-F238E27FC236}">
                      <a16:creationId xmlns:a16="http://schemas.microsoft.com/office/drawing/2014/main" id="{AB57F9AA-C2A6-ABBA-7E07-6FAA36A28E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3" y="675"/>
                  <a:ext cx="1959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he-IL" altLang="en-US" sz="32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(דיאסטריאומרים)</a:t>
                  </a:r>
                  <a:endParaRPr lang="en-US" altLang="en-US" sz="320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793" name="Text Box 19">
                  <a:extLst>
                    <a:ext uri="{FF2B5EF4-FFF2-40B4-BE49-F238E27FC236}">
                      <a16:creationId xmlns:a16="http://schemas.microsoft.com/office/drawing/2014/main" id="{6162122A-A071-BE2F-A60D-14464F519C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3" y="1034"/>
                  <a:ext cx="2140" cy="7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>
                      <a:solidFill>
                        <a:srgbClr val="00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איזומרים מרחביים שאינם  חופפים זה את זה    (ואינם אננטיומרים)</a:t>
                  </a:r>
                  <a:endParaRPr lang="en-US" altLang="en-US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2785" name="Group 20">
                <a:extLst>
                  <a:ext uri="{FF2B5EF4-FFF2-40B4-BE49-F238E27FC236}">
                    <a16:creationId xmlns:a16="http://schemas.microsoft.com/office/drawing/2014/main" id="{746341CC-7353-89F6-2293-911B1433D7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0" y="1767"/>
                <a:ext cx="2898" cy="960"/>
                <a:chOff x="160" y="1767"/>
                <a:chExt cx="2898" cy="960"/>
              </a:xfrm>
            </p:grpSpPr>
            <p:sp>
              <p:nvSpPr>
                <p:cNvPr id="32786" name="Text Box 21">
                  <a:extLst>
                    <a:ext uri="{FF2B5EF4-FFF2-40B4-BE49-F238E27FC236}">
                      <a16:creationId xmlns:a16="http://schemas.microsoft.com/office/drawing/2014/main" id="{1E5CFEF2-3137-6441-C643-E839F691C5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60" y="1885"/>
                  <a:ext cx="1498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>
                      <a:solidFill>
                        <a:srgbClr val="CC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אפימרים</a:t>
                  </a:r>
                  <a:endParaRPr lang="en-US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787" name="Text Box 22">
                  <a:extLst>
                    <a:ext uri="{FF2B5EF4-FFF2-40B4-BE49-F238E27FC236}">
                      <a16:creationId xmlns:a16="http://schemas.microsoft.com/office/drawing/2014/main" id="{B2C7EFC8-2CE6-5BDC-24E8-D9EF50E159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9" y="2098"/>
                  <a:ext cx="2140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2000">
                      <a:solidFill>
                        <a:srgbClr val="0066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מקרה פרטי של דיאמרים</a:t>
                  </a:r>
                  <a:endParaRPr lang="en-US" altLang="en-US" sz="2000">
                    <a:solidFill>
                      <a:srgbClr val="0066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788" name="Text Box 23">
                  <a:extLst>
                    <a:ext uri="{FF2B5EF4-FFF2-40B4-BE49-F238E27FC236}">
                      <a16:creationId xmlns:a16="http://schemas.microsoft.com/office/drawing/2014/main" id="{8D24B3D0-251D-498F-FE3A-31AC117F1D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0" y="2279"/>
                  <a:ext cx="2898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2000">
                      <a:solidFill>
                        <a:srgbClr val="00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שינוי באחד מאטומי הפחמן הכיראליים</a:t>
                  </a:r>
                  <a:endParaRPr lang="en-US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789" name="Text Box 24">
                  <a:extLst>
                    <a:ext uri="{FF2B5EF4-FFF2-40B4-BE49-F238E27FC236}">
                      <a16:creationId xmlns:a16="http://schemas.microsoft.com/office/drawing/2014/main" id="{6D2F9150-1CBB-CBE8-55E4-402B2F4EBB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15" y="2477"/>
                  <a:ext cx="2788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2000">
                      <a:solidFill>
                        <a:srgbClr val="99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דוגמאות</a:t>
                  </a:r>
                  <a:r>
                    <a:rPr lang="he-IL" altLang="en-US" sz="2000">
                      <a:solidFill>
                        <a:srgbClr val="9900CC"/>
                      </a:solidFill>
                      <a:latin typeface="Arial" panose="020B0604020202020204" pitchFamily="34" charset="0"/>
                    </a:rPr>
                    <a:t>:  </a:t>
                  </a:r>
                  <a:r>
                    <a:rPr lang="en-US" altLang="en-US" sz="2000">
                      <a:solidFill>
                        <a:srgbClr val="CC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</a:t>
                  </a:r>
                  <a:r>
                    <a:rPr lang="he-IL" altLang="en-US" sz="2000">
                      <a:solidFill>
                        <a:srgbClr val="CC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-גלוקוז ו- </a:t>
                  </a:r>
                  <a:r>
                    <a:rPr lang="en-US" altLang="en-US" sz="2000">
                      <a:solidFill>
                        <a:srgbClr val="CC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</a:t>
                  </a:r>
                  <a:r>
                    <a:rPr lang="he-IL" altLang="en-US" sz="2000">
                      <a:solidFill>
                        <a:srgbClr val="CC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-מאנוז</a:t>
                  </a:r>
                  <a:r>
                    <a:rPr lang="he-IL" altLang="en-US" sz="2000">
                      <a:solidFill>
                        <a:srgbClr val="99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altLang="en-US" sz="2000">
                    <a:solidFill>
                      <a:srgbClr val="9900CC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790" name="AutoShape 25">
                  <a:extLst>
                    <a:ext uri="{FF2B5EF4-FFF2-40B4-BE49-F238E27FC236}">
                      <a16:creationId xmlns:a16="http://schemas.microsoft.com/office/drawing/2014/main" id="{5967E9FA-7827-00F4-A239-8F4A978843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4" y="1767"/>
                  <a:ext cx="189" cy="212"/>
                </a:xfrm>
                <a:prstGeom prst="downArrow">
                  <a:avLst>
                    <a:gd name="adj1" fmla="val 50269"/>
                    <a:gd name="adj2" fmla="val 44972"/>
                  </a:avLst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</p:grpSp>
        <p:grpSp>
          <p:nvGrpSpPr>
            <p:cNvPr id="32776" name="Group 26">
              <a:extLst>
                <a:ext uri="{FF2B5EF4-FFF2-40B4-BE49-F238E27FC236}">
                  <a16:creationId xmlns:a16="http://schemas.microsoft.com/office/drawing/2014/main" id="{70F0873D-9C0E-24DC-DB5B-6586C16D2C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" y="2711"/>
              <a:ext cx="2898" cy="1364"/>
              <a:chOff x="111" y="2711"/>
              <a:chExt cx="2898" cy="1364"/>
            </a:xfrm>
          </p:grpSpPr>
          <p:sp>
            <p:nvSpPr>
              <p:cNvPr id="32777" name="Text Box 27">
                <a:extLst>
                  <a:ext uri="{FF2B5EF4-FFF2-40B4-BE49-F238E27FC236}">
                    <a16:creationId xmlns:a16="http://schemas.microsoft.com/office/drawing/2014/main" id="{8C960398-CAD9-0171-653F-073555AB70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1" y="2854"/>
                <a:ext cx="149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אנומרים</a:t>
                </a:r>
                <a:endParaRPr lang="en-US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78" name="Text Box 28">
                <a:extLst>
                  <a:ext uri="{FF2B5EF4-FFF2-40B4-BE49-F238E27FC236}">
                    <a16:creationId xmlns:a16="http://schemas.microsoft.com/office/drawing/2014/main" id="{B4571229-4C15-26CE-19E5-1244A0A191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0" y="3051"/>
                <a:ext cx="214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2000">
                    <a:solidFill>
                      <a:srgbClr val="0066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מקרה פרטי של אפימרים</a:t>
                </a:r>
                <a:endParaRPr lang="en-US" altLang="en-US" sz="2000">
                  <a:solidFill>
                    <a:srgbClr val="0066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79" name="Text Box 29">
                <a:extLst>
                  <a:ext uri="{FF2B5EF4-FFF2-40B4-BE49-F238E27FC236}">
                    <a16:creationId xmlns:a16="http://schemas.microsoft.com/office/drawing/2014/main" id="{5B9D2265-4676-9C55-318F-9CC659997D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1" y="3240"/>
                <a:ext cx="289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שינוי ב- </a:t>
                </a:r>
                <a:r>
                  <a:rPr lang="en-US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C-1</a:t>
                </a:r>
                <a:r>
                  <a:rPr lang="he-IL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בסוכרים אלדהידיים</a:t>
                </a:r>
                <a:endParaRPr lang="en-US" altLang="en-US" sz="2000">
                  <a:solidFill>
                    <a:srgbClr val="00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80" name="Text Box 30">
                <a:extLst>
                  <a:ext uri="{FF2B5EF4-FFF2-40B4-BE49-F238E27FC236}">
                    <a16:creationId xmlns:a16="http://schemas.microsoft.com/office/drawing/2014/main" id="{77C29DDA-5369-7F91-2916-3ADE73FBE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6" y="3422"/>
                <a:ext cx="278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2000">
                    <a:solidFill>
                      <a:srgbClr val="99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דוגמאות:  </a:t>
                </a:r>
                <a:r>
                  <a:rPr lang="en-US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</a:t>
                </a:r>
                <a:r>
                  <a:rPr lang="he-IL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גלוקוז ו- </a:t>
                </a:r>
                <a:r>
                  <a:rPr lang="en-US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</a:t>
                </a:r>
                <a:r>
                  <a:rPr lang="he-IL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גלוקוז</a:t>
                </a:r>
                <a:r>
                  <a:rPr lang="he-IL" altLang="en-US" sz="2000">
                    <a:solidFill>
                      <a:srgbClr val="99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endParaRPr lang="en-US" altLang="en-US" sz="2000">
                  <a:solidFill>
                    <a:srgbClr val="99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81" name="AutoShape 31">
                <a:extLst>
                  <a:ext uri="{FF2B5EF4-FFF2-40B4-BE49-F238E27FC236}">
                    <a16:creationId xmlns:a16="http://schemas.microsoft.com/office/drawing/2014/main" id="{2CD77F21-9818-DF99-94A7-7CC516FCB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711"/>
                <a:ext cx="189" cy="212"/>
              </a:xfrm>
              <a:prstGeom prst="downArrow">
                <a:avLst>
                  <a:gd name="adj1" fmla="val 50269"/>
                  <a:gd name="adj2" fmla="val 44972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32782" name="Text Box 32">
                <a:extLst>
                  <a:ext uri="{FF2B5EF4-FFF2-40B4-BE49-F238E27FC236}">
                    <a16:creationId xmlns:a16="http://schemas.microsoft.com/office/drawing/2014/main" id="{C40901C6-998B-BF7C-DEF2-1BA9C151AF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1" y="3651"/>
                <a:ext cx="289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endParaRPr lang="en-US" altLang="en-US" sz="2000">
                  <a:solidFill>
                    <a:srgbClr val="00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83" name="Text Box 33">
                <a:extLst>
                  <a:ext uri="{FF2B5EF4-FFF2-40B4-BE49-F238E27FC236}">
                    <a16:creationId xmlns:a16="http://schemas.microsoft.com/office/drawing/2014/main" id="{C4276045-0EE9-8FAA-E68F-4B9328B1E0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6" y="3825"/>
                <a:ext cx="278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endParaRPr lang="en-US" altLang="en-US" sz="2000">
                  <a:solidFill>
                    <a:srgbClr val="99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WordArt 2092">
            <a:extLst>
              <a:ext uri="{FF2B5EF4-FFF2-40B4-BE49-F238E27FC236}">
                <a16:creationId xmlns:a16="http://schemas.microsoft.com/office/drawing/2014/main" id="{E7525459-AFDE-1E41-7856-5E4D91562BA5}"/>
              </a:ext>
            </a:extLst>
          </p:cNvPr>
          <p:cNvSpPr>
            <a:spLocks noGrp="1" noChangeArrowheads="1" noChangeShapeType="1" noTextEdit="1"/>
          </p:cNvSpPr>
          <p:nvPr>
            <p:ph type="title" idx="4294967295"/>
          </p:nvPr>
        </p:nvSpPr>
        <p:spPr bwMode="auto">
          <a:xfrm>
            <a:off x="2092326" y="683412"/>
            <a:ext cx="4675187" cy="534988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66CC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איזומריה</a:t>
            </a:r>
            <a:r>
              <a:rPr kumimoji="0" lang="he-IL" sz="3600" b="1" i="0" u="none" strike="noStrike" kern="10" cap="none" spc="0" normalizeH="0" baseline="0" noProof="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66CC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אופטית</a:t>
            </a:r>
            <a:endParaRPr kumimoji="0" lang="en-US" sz="3600" b="1" i="0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66CC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099" name="Group 2050" descr="זוג כפות ידיים">
            <a:extLst>
              <a:ext uri="{FF2B5EF4-FFF2-40B4-BE49-F238E27FC236}">
                <a16:creationId xmlns:a16="http://schemas.microsoft.com/office/drawing/2014/main" id="{D4BB1344-BEDE-38D3-2108-C02B03E0D654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792413" y="1758951"/>
            <a:ext cx="3352800" cy="4330700"/>
            <a:chOff x="1680" y="864"/>
            <a:chExt cx="2112" cy="2728"/>
          </a:xfrm>
        </p:grpSpPr>
        <p:grpSp>
          <p:nvGrpSpPr>
            <p:cNvPr id="4101" name="Group 2051">
              <a:extLst>
                <a:ext uri="{FF2B5EF4-FFF2-40B4-BE49-F238E27FC236}">
                  <a16:creationId xmlns:a16="http://schemas.microsoft.com/office/drawing/2014/main" id="{07E3CF8C-BD17-E3A3-82BB-B1EE8124B7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0" y="2352"/>
              <a:ext cx="2112" cy="1240"/>
              <a:chOff x="1679" y="2551"/>
              <a:chExt cx="2112" cy="1240"/>
            </a:xfrm>
          </p:grpSpPr>
          <p:sp>
            <p:nvSpPr>
              <p:cNvPr id="4122" name="Freeform 2052">
                <a:extLst>
                  <a:ext uri="{FF2B5EF4-FFF2-40B4-BE49-F238E27FC236}">
                    <a16:creationId xmlns:a16="http://schemas.microsoft.com/office/drawing/2014/main" id="{CD0F28C6-32C1-356D-8DAF-41BD20142324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>
                <a:off x="2115" y="2115"/>
                <a:ext cx="1240" cy="2112"/>
              </a:xfrm>
              <a:custGeom>
                <a:avLst/>
                <a:gdLst>
                  <a:gd name="T0" fmla="*/ 10 w 1148"/>
                  <a:gd name="T1" fmla="*/ 256 h 1400"/>
                  <a:gd name="T2" fmla="*/ 5 w 1148"/>
                  <a:gd name="T3" fmla="*/ 372 h 1400"/>
                  <a:gd name="T4" fmla="*/ 25 w 1148"/>
                  <a:gd name="T5" fmla="*/ 483 h 1400"/>
                  <a:gd name="T6" fmla="*/ 175 w 1148"/>
                  <a:gd name="T7" fmla="*/ 649 h 1400"/>
                  <a:gd name="T8" fmla="*/ 293 w 1148"/>
                  <a:gd name="T9" fmla="*/ 786 h 1400"/>
                  <a:gd name="T10" fmla="*/ 341 w 1148"/>
                  <a:gd name="T11" fmla="*/ 905 h 1400"/>
                  <a:gd name="T12" fmla="*/ 391 w 1148"/>
                  <a:gd name="T13" fmla="*/ 1122 h 1400"/>
                  <a:gd name="T14" fmla="*/ 444 w 1148"/>
                  <a:gd name="T15" fmla="*/ 1364 h 1400"/>
                  <a:gd name="T16" fmla="*/ 459 w 1148"/>
                  <a:gd name="T17" fmla="*/ 1387 h 1400"/>
                  <a:gd name="T18" fmla="*/ 480 w 1148"/>
                  <a:gd name="T19" fmla="*/ 1398 h 1400"/>
                  <a:gd name="T20" fmla="*/ 511 w 1148"/>
                  <a:gd name="T21" fmla="*/ 1400 h 1400"/>
                  <a:gd name="T22" fmla="*/ 539 w 1148"/>
                  <a:gd name="T23" fmla="*/ 1394 h 1400"/>
                  <a:gd name="T24" fmla="*/ 559 w 1148"/>
                  <a:gd name="T25" fmla="*/ 1375 h 1400"/>
                  <a:gd name="T26" fmla="*/ 567 w 1148"/>
                  <a:gd name="T27" fmla="*/ 1345 h 1400"/>
                  <a:gd name="T28" fmla="*/ 567 w 1148"/>
                  <a:gd name="T29" fmla="*/ 1300 h 1400"/>
                  <a:gd name="T30" fmla="*/ 532 w 1148"/>
                  <a:gd name="T31" fmla="*/ 1092 h 1400"/>
                  <a:gd name="T32" fmla="*/ 552 w 1148"/>
                  <a:gd name="T33" fmla="*/ 1064 h 1400"/>
                  <a:gd name="T34" fmla="*/ 715 w 1148"/>
                  <a:gd name="T35" fmla="*/ 1264 h 1400"/>
                  <a:gd name="T36" fmla="*/ 840 w 1148"/>
                  <a:gd name="T37" fmla="*/ 1385 h 1400"/>
                  <a:gd name="T38" fmla="*/ 872 w 1148"/>
                  <a:gd name="T39" fmla="*/ 1380 h 1400"/>
                  <a:gd name="T40" fmla="*/ 895 w 1148"/>
                  <a:gd name="T41" fmla="*/ 1361 h 1400"/>
                  <a:gd name="T42" fmla="*/ 905 w 1148"/>
                  <a:gd name="T43" fmla="*/ 1339 h 1400"/>
                  <a:gd name="T44" fmla="*/ 910 w 1148"/>
                  <a:gd name="T45" fmla="*/ 1318 h 1400"/>
                  <a:gd name="T46" fmla="*/ 910 w 1148"/>
                  <a:gd name="T47" fmla="*/ 1297 h 1400"/>
                  <a:gd name="T48" fmla="*/ 902 w 1148"/>
                  <a:gd name="T49" fmla="*/ 1265 h 1400"/>
                  <a:gd name="T50" fmla="*/ 874 w 1148"/>
                  <a:gd name="T51" fmla="*/ 1219 h 1400"/>
                  <a:gd name="T52" fmla="*/ 793 w 1148"/>
                  <a:gd name="T53" fmla="*/ 1137 h 1400"/>
                  <a:gd name="T54" fmla="*/ 910 w 1148"/>
                  <a:gd name="T55" fmla="*/ 1112 h 1400"/>
                  <a:gd name="T56" fmla="*/ 1051 w 1148"/>
                  <a:gd name="T57" fmla="*/ 1159 h 1400"/>
                  <a:gd name="T58" fmla="*/ 1090 w 1148"/>
                  <a:gd name="T59" fmla="*/ 1164 h 1400"/>
                  <a:gd name="T60" fmla="*/ 1114 w 1148"/>
                  <a:gd name="T61" fmla="*/ 1152 h 1400"/>
                  <a:gd name="T62" fmla="*/ 1131 w 1148"/>
                  <a:gd name="T63" fmla="*/ 1128 h 1400"/>
                  <a:gd name="T64" fmla="*/ 1139 w 1148"/>
                  <a:gd name="T65" fmla="*/ 1096 h 1400"/>
                  <a:gd name="T66" fmla="*/ 1134 w 1148"/>
                  <a:gd name="T67" fmla="*/ 1071 h 1400"/>
                  <a:gd name="T68" fmla="*/ 1121 w 1148"/>
                  <a:gd name="T69" fmla="*/ 1052 h 1400"/>
                  <a:gd name="T70" fmla="*/ 1096 w 1148"/>
                  <a:gd name="T71" fmla="*/ 1035 h 1400"/>
                  <a:gd name="T72" fmla="*/ 962 w 1148"/>
                  <a:gd name="T73" fmla="*/ 962 h 1400"/>
                  <a:gd name="T74" fmla="*/ 874 w 1148"/>
                  <a:gd name="T75" fmla="*/ 909 h 1400"/>
                  <a:gd name="T76" fmla="*/ 849 w 1148"/>
                  <a:gd name="T77" fmla="*/ 862 h 1400"/>
                  <a:gd name="T78" fmla="*/ 834 w 1148"/>
                  <a:gd name="T79" fmla="*/ 786 h 1400"/>
                  <a:gd name="T80" fmla="*/ 799 w 1148"/>
                  <a:gd name="T81" fmla="*/ 689 h 1400"/>
                  <a:gd name="T82" fmla="*/ 771 w 1148"/>
                  <a:gd name="T83" fmla="*/ 602 h 1400"/>
                  <a:gd name="T84" fmla="*/ 738 w 1148"/>
                  <a:gd name="T85" fmla="*/ 525 h 1400"/>
                  <a:gd name="T86" fmla="*/ 710 w 1148"/>
                  <a:gd name="T87" fmla="*/ 419 h 1400"/>
                  <a:gd name="T88" fmla="*/ 688 w 1148"/>
                  <a:gd name="T89" fmla="*/ 331 h 1400"/>
                  <a:gd name="T90" fmla="*/ 710 w 1148"/>
                  <a:gd name="T91" fmla="*/ 280 h 1400"/>
                  <a:gd name="T92" fmla="*/ 839 w 1148"/>
                  <a:gd name="T93" fmla="*/ 241 h 1400"/>
                  <a:gd name="T94" fmla="*/ 945 w 1148"/>
                  <a:gd name="T95" fmla="*/ 216 h 1400"/>
                  <a:gd name="T96" fmla="*/ 1020 w 1148"/>
                  <a:gd name="T97" fmla="*/ 190 h 1400"/>
                  <a:gd name="T98" fmla="*/ 1083 w 1148"/>
                  <a:gd name="T99" fmla="*/ 154 h 1400"/>
                  <a:gd name="T100" fmla="*/ 1113 w 1148"/>
                  <a:gd name="T101" fmla="*/ 127 h 1400"/>
                  <a:gd name="T102" fmla="*/ 1133 w 1148"/>
                  <a:gd name="T103" fmla="*/ 94 h 1400"/>
                  <a:gd name="T104" fmla="*/ 1146 w 1148"/>
                  <a:gd name="T105" fmla="*/ 58 h 1400"/>
                  <a:gd name="T106" fmla="*/ 1147 w 1148"/>
                  <a:gd name="T107" fmla="*/ 27 h 1400"/>
                  <a:gd name="T108" fmla="*/ 1136 w 1148"/>
                  <a:gd name="T109" fmla="*/ 8 h 1400"/>
                  <a:gd name="T110" fmla="*/ 1121 w 1148"/>
                  <a:gd name="T111" fmla="*/ 0 h 1400"/>
                  <a:gd name="T112" fmla="*/ 1010 w 1148"/>
                  <a:gd name="T113" fmla="*/ 50 h 1400"/>
                  <a:gd name="T114" fmla="*/ 915 w 1148"/>
                  <a:gd name="T115" fmla="*/ 65 h 1400"/>
                  <a:gd name="T116" fmla="*/ 822 w 1148"/>
                  <a:gd name="T117" fmla="*/ 84 h 1400"/>
                  <a:gd name="T118" fmla="*/ 683 w 1148"/>
                  <a:gd name="T119" fmla="*/ 90 h 1400"/>
                  <a:gd name="T120" fmla="*/ 416 w 1148"/>
                  <a:gd name="T121" fmla="*/ 120 h 1400"/>
                  <a:gd name="T122" fmla="*/ 251 w 1148"/>
                  <a:gd name="T123" fmla="*/ 140 h 1400"/>
                  <a:gd name="T124" fmla="*/ 65 w 1148"/>
                  <a:gd name="T125" fmla="*/ 130 h 14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148"/>
                  <a:gd name="T190" fmla="*/ 0 h 1400"/>
                  <a:gd name="T191" fmla="*/ 1148 w 1148"/>
                  <a:gd name="T192" fmla="*/ 1400 h 14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148" h="1400">
                    <a:moveTo>
                      <a:pt x="65" y="130"/>
                    </a:moveTo>
                    <a:lnTo>
                      <a:pt x="10" y="256"/>
                    </a:lnTo>
                    <a:lnTo>
                      <a:pt x="0" y="301"/>
                    </a:lnTo>
                    <a:lnTo>
                      <a:pt x="5" y="372"/>
                    </a:lnTo>
                    <a:lnTo>
                      <a:pt x="10" y="422"/>
                    </a:lnTo>
                    <a:lnTo>
                      <a:pt x="25" y="483"/>
                    </a:lnTo>
                    <a:lnTo>
                      <a:pt x="60" y="553"/>
                    </a:lnTo>
                    <a:lnTo>
                      <a:pt x="175" y="649"/>
                    </a:lnTo>
                    <a:lnTo>
                      <a:pt x="271" y="749"/>
                    </a:lnTo>
                    <a:lnTo>
                      <a:pt x="293" y="786"/>
                    </a:lnTo>
                    <a:lnTo>
                      <a:pt x="316" y="824"/>
                    </a:lnTo>
                    <a:lnTo>
                      <a:pt x="341" y="905"/>
                    </a:lnTo>
                    <a:lnTo>
                      <a:pt x="366" y="1045"/>
                    </a:lnTo>
                    <a:lnTo>
                      <a:pt x="391" y="1122"/>
                    </a:lnTo>
                    <a:lnTo>
                      <a:pt x="424" y="1235"/>
                    </a:lnTo>
                    <a:lnTo>
                      <a:pt x="444" y="1364"/>
                    </a:lnTo>
                    <a:lnTo>
                      <a:pt x="450" y="1378"/>
                    </a:lnTo>
                    <a:lnTo>
                      <a:pt x="459" y="1387"/>
                    </a:lnTo>
                    <a:lnTo>
                      <a:pt x="469" y="1394"/>
                    </a:lnTo>
                    <a:lnTo>
                      <a:pt x="480" y="1398"/>
                    </a:lnTo>
                    <a:lnTo>
                      <a:pt x="497" y="1400"/>
                    </a:lnTo>
                    <a:lnTo>
                      <a:pt x="511" y="1400"/>
                    </a:lnTo>
                    <a:lnTo>
                      <a:pt x="527" y="1398"/>
                    </a:lnTo>
                    <a:lnTo>
                      <a:pt x="539" y="1394"/>
                    </a:lnTo>
                    <a:lnTo>
                      <a:pt x="550" y="1386"/>
                    </a:lnTo>
                    <a:lnTo>
                      <a:pt x="559" y="1375"/>
                    </a:lnTo>
                    <a:lnTo>
                      <a:pt x="565" y="1360"/>
                    </a:lnTo>
                    <a:lnTo>
                      <a:pt x="567" y="1345"/>
                    </a:lnTo>
                    <a:lnTo>
                      <a:pt x="568" y="1319"/>
                    </a:lnTo>
                    <a:lnTo>
                      <a:pt x="567" y="1300"/>
                    </a:lnTo>
                    <a:lnTo>
                      <a:pt x="552" y="1207"/>
                    </a:lnTo>
                    <a:lnTo>
                      <a:pt x="532" y="1092"/>
                    </a:lnTo>
                    <a:lnTo>
                      <a:pt x="517" y="995"/>
                    </a:lnTo>
                    <a:lnTo>
                      <a:pt x="552" y="1064"/>
                    </a:lnTo>
                    <a:lnTo>
                      <a:pt x="642" y="1172"/>
                    </a:lnTo>
                    <a:lnTo>
                      <a:pt x="715" y="1264"/>
                    </a:lnTo>
                    <a:lnTo>
                      <a:pt x="824" y="1380"/>
                    </a:lnTo>
                    <a:lnTo>
                      <a:pt x="840" y="1385"/>
                    </a:lnTo>
                    <a:lnTo>
                      <a:pt x="857" y="1385"/>
                    </a:lnTo>
                    <a:lnTo>
                      <a:pt x="872" y="1380"/>
                    </a:lnTo>
                    <a:lnTo>
                      <a:pt x="885" y="1370"/>
                    </a:lnTo>
                    <a:lnTo>
                      <a:pt x="895" y="1361"/>
                    </a:lnTo>
                    <a:lnTo>
                      <a:pt x="902" y="1349"/>
                    </a:lnTo>
                    <a:lnTo>
                      <a:pt x="905" y="1339"/>
                    </a:lnTo>
                    <a:lnTo>
                      <a:pt x="909" y="1328"/>
                    </a:lnTo>
                    <a:lnTo>
                      <a:pt x="910" y="1318"/>
                    </a:lnTo>
                    <a:lnTo>
                      <a:pt x="910" y="1307"/>
                    </a:lnTo>
                    <a:lnTo>
                      <a:pt x="910" y="1297"/>
                    </a:lnTo>
                    <a:lnTo>
                      <a:pt x="907" y="1284"/>
                    </a:lnTo>
                    <a:lnTo>
                      <a:pt x="902" y="1265"/>
                    </a:lnTo>
                    <a:lnTo>
                      <a:pt x="895" y="1250"/>
                    </a:lnTo>
                    <a:lnTo>
                      <a:pt x="874" y="1219"/>
                    </a:lnTo>
                    <a:lnTo>
                      <a:pt x="849" y="1187"/>
                    </a:lnTo>
                    <a:lnTo>
                      <a:pt x="793" y="1137"/>
                    </a:lnTo>
                    <a:lnTo>
                      <a:pt x="730" y="1028"/>
                    </a:lnTo>
                    <a:lnTo>
                      <a:pt x="910" y="1112"/>
                    </a:lnTo>
                    <a:lnTo>
                      <a:pt x="1030" y="1152"/>
                    </a:lnTo>
                    <a:lnTo>
                      <a:pt x="1051" y="1159"/>
                    </a:lnTo>
                    <a:lnTo>
                      <a:pt x="1071" y="1164"/>
                    </a:lnTo>
                    <a:lnTo>
                      <a:pt x="1090" y="1164"/>
                    </a:lnTo>
                    <a:lnTo>
                      <a:pt x="1103" y="1159"/>
                    </a:lnTo>
                    <a:lnTo>
                      <a:pt x="1114" y="1152"/>
                    </a:lnTo>
                    <a:lnTo>
                      <a:pt x="1123" y="1142"/>
                    </a:lnTo>
                    <a:lnTo>
                      <a:pt x="1131" y="1128"/>
                    </a:lnTo>
                    <a:lnTo>
                      <a:pt x="1136" y="1113"/>
                    </a:lnTo>
                    <a:lnTo>
                      <a:pt x="1139" y="1096"/>
                    </a:lnTo>
                    <a:lnTo>
                      <a:pt x="1138" y="1084"/>
                    </a:lnTo>
                    <a:lnTo>
                      <a:pt x="1134" y="1071"/>
                    </a:lnTo>
                    <a:lnTo>
                      <a:pt x="1128" y="1062"/>
                    </a:lnTo>
                    <a:lnTo>
                      <a:pt x="1121" y="1052"/>
                    </a:lnTo>
                    <a:lnTo>
                      <a:pt x="1108" y="1043"/>
                    </a:lnTo>
                    <a:lnTo>
                      <a:pt x="1096" y="1035"/>
                    </a:lnTo>
                    <a:lnTo>
                      <a:pt x="1030" y="1000"/>
                    </a:lnTo>
                    <a:lnTo>
                      <a:pt x="962" y="962"/>
                    </a:lnTo>
                    <a:lnTo>
                      <a:pt x="907" y="926"/>
                    </a:lnTo>
                    <a:lnTo>
                      <a:pt x="874" y="909"/>
                    </a:lnTo>
                    <a:lnTo>
                      <a:pt x="849" y="899"/>
                    </a:lnTo>
                    <a:lnTo>
                      <a:pt x="849" y="862"/>
                    </a:lnTo>
                    <a:lnTo>
                      <a:pt x="847" y="826"/>
                    </a:lnTo>
                    <a:lnTo>
                      <a:pt x="834" y="786"/>
                    </a:lnTo>
                    <a:lnTo>
                      <a:pt x="809" y="736"/>
                    </a:lnTo>
                    <a:lnTo>
                      <a:pt x="799" y="689"/>
                    </a:lnTo>
                    <a:lnTo>
                      <a:pt x="786" y="645"/>
                    </a:lnTo>
                    <a:lnTo>
                      <a:pt x="771" y="602"/>
                    </a:lnTo>
                    <a:lnTo>
                      <a:pt x="755" y="566"/>
                    </a:lnTo>
                    <a:lnTo>
                      <a:pt x="738" y="525"/>
                    </a:lnTo>
                    <a:lnTo>
                      <a:pt x="725" y="479"/>
                    </a:lnTo>
                    <a:lnTo>
                      <a:pt x="710" y="419"/>
                    </a:lnTo>
                    <a:lnTo>
                      <a:pt x="700" y="385"/>
                    </a:lnTo>
                    <a:lnTo>
                      <a:pt x="688" y="331"/>
                    </a:lnTo>
                    <a:lnTo>
                      <a:pt x="698" y="300"/>
                    </a:lnTo>
                    <a:lnTo>
                      <a:pt x="710" y="280"/>
                    </a:lnTo>
                    <a:lnTo>
                      <a:pt x="738" y="258"/>
                    </a:lnTo>
                    <a:lnTo>
                      <a:pt x="839" y="241"/>
                    </a:lnTo>
                    <a:lnTo>
                      <a:pt x="885" y="230"/>
                    </a:lnTo>
                    <a:lnTo>
                      <a:pt x="945" y="216"/>
                    </a:lnTo>
                    <a:lnTo>
                      <a:pt x="982" y="205"/>
                    </a:lnTo>
                    <a:lnTo>
                      <a:pt x="1020" y="190"/>
                    </a:lnTo>
                    <a:lnTo>
                      <a:pt x="1065" y="164"/>
                    </a:lnTo>
                    <a:lnTo>
                      <a:pt x="1083" y="154"/>
                    </a:lnTo>
                    <a:lnTo>
                      <a:pt x="1101" y="140"/>
                    </a:lnTo>
                    <a:lnTo>
                      <a:pt x="1113" y="127"/>
                    </a:lnTo>
                    <a:lnTo>
                      <a:pt x="1126" y="109"/>
                    </a:lnTo>
                    <a:lnTo>
                      <a:pt x="1133" y="94"/>
                    </a:lnTo>
                    <a:lnTo>
                      <a:pt x="1141" y="75"/>
                    </a:lnTo>
                    <a:lnTo>
                      <a:pt x="1146" y="58"/>
                    </a:lnTo>
                    <a:lnTo>
                      <a:pt x="1148" y="44"/>
                    </a:lnTo>
                    <a:lnTo>
                      <a:pt x="1147" y="27"/>
                    </a:lnTo>
                    <a:lnTo>
                      <a:pt x="1141" y="15"/>
                    </a:lnTo>
                    <a:lnTo>
                      <a:pt x="1136" y="8"/>
                    </a:lnTo>
                    <a:lnTo>
                      <a:pt x="1130" y="4"/>
                    </a:lnTo>
                    <a:lnTo>
                      <a:pt x="1121" y="0"/>
                    </a:lnTo>
                    <a:lnTo>
                      <a:pt x="1090" y="15"/>
                    </a:lnTo>
                    <a:lnTo>
                      <a:pt x="1010" y="50"/>
                    </a:lnTo>
                    <a:lnTo>
                      <a:pt x="950" y="70"/>
                    </a:lnTo>
                    <a:lnTo>
                      <a:pt x="915" y="65"/>
                    </a:lnTo>
                    <a:lnTo>
                      <a:pt x="864" y="80"/>
                    </a:lnTo>
                    <a:lnTo>
                      <a:pt x="822" y="84"/>
                    </a:lnTo>
                    <a:lnTo>
                      <a:pt x="773" y="85"/>
                    </a:lnTo>
                    <a:lnTo>
                      <a:pt x="683" y="90"/>
                    </a:lnTo>
                    <a:lnTo>
                      <a:pt x="532" y="115"/>
                    </a:lnTo>
                    <a:lnTo>
                      <a:pt x="416" y="120"/>
                    </a:lnTo>
                    <a:lnTo>
                      <a:pt x="311" y="140"/>
                    </a:lnTo>
                    <a:lnTo>
                      <a:pt x="251" y="140"/>
                    </a:lnTo>
                    <a:lnTo>
                      <a:pt x="160" y="125"/>
                    </a:lnTo>
                    <a:lnTo>
                      <a:pt x="65" y="130"/>
                    </a:lnTo>
                    <a:close/>
                  </a:path>
                </a:pathLst>
              </a:custGeom>
              <a:solidFill>
                <a:srgbClr val="FF9F9F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" name="Freeform 2053">
                <a:extLst>
                  <a:ext uri="{FF2B5EF4-FFF2-40B4-BE49-F238E27FC236}">
                    <a16:creationId xmlns:a16="http://schemas.microsoft.com/office/drawing/2014/main" id="{EF6F8B5A-22CC-C7C1-E274-DFB5B77D7ECB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>
                <a:off x="1665" y="2586"/>
                <a:ext cx="111" cy="73"/>
              </a:xfrm>
              <a:custGeom>
                <a:avLst/>
                <a:gdLst>
                  <a:gd name="T0" fmla="*/ 0 w 103"/>
                  <a:gd name="T1" fmla="*/ 39 h 49"/>
                  <a:gd name="T2" fmla="*/ 8 w 103"/>
                  <a:gd name="T3" fmla="*/ 45 h 49"/>
                  <a:gd name="T4" fmla="*/ 16 w 103"/>
                  <a:gd name="T5" fmla="*/ 48 h 49"/>
                  <a:gd name="T6" fmla="*/ 27 w 103"/>
                  <a:gd name="T7" fmla="*/ 49 h 49"/>
                  <a:gd name="T8" fmla="*/ 34 w 103"/>
                  <a:gd name="T9" fmla="*/ 49 h 49"/>
                  <a:gd name="T10" fmla="*/ 45 w 103"/>
                  <a:gd name="T11" fmla="*/ 48 h 49"/>
                  <a:gd name="T12" fmla="*/ 63 w 103"/>
                  <a:gd name="T13" fmla="*/ 43 h 49"/>
                  <a:gd name="T14" fmla="*/ 75 w 103"/>
                  <a:gd name="T15" fmla="*/ 38 h 49"/>
                  <a:gd name="T16" fmla="*/ 88 w 103"/>
                  <a:gd name="T17" fmla="*/ 31 h 49"/>
                  <a:gd name="T18" fmla="*/ 100 w 103"/>
                  <a:gd name="T19" fmla="*/ 25 h 49"/>
                  <a:gd name="T20" fmla="*/ 103 w 103"/>
                  <a:gd name="T21" fmla="*/ 19 h 49"/>
                  <a:gd name="T22" fmla="*/ 102 w 103"/>
                  <a:gd name="T23" fmla="*/ 12 h 49"/>
                  <a:gd name="T24" fmla="*/ 94 w 103"/>
                  <a:gd name="T25" fmla="*/ 5 h 49"/>
                  <a:gd name="T26" fmla="*/ 86 w 103"/>
                  <a:gd name="T27" fmla="*/ 0 h 49"/>
                  <a:gd name="T28" fmla="*/ 59 w 103"/>
                  <a:gd name="T29" fmla="*/ 12 h 49"/>
                  <a:gd name="T30" fmla="*/ 0 w 103"/>
                  <a:gd name="T31" fmla="*/ 39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3"/>
                  <a:gd name="T49" fmla="*/ 0 h 49"/>
                  <a:gd name="T50" fmla="*/ 103 w 103"/>
                  <a:gd name="T51" fmla="*/ 49 h 4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3" h="49">
                    <a:moveTo>
                      <a:pt x="0" y="39"/>
                    </a:moveTo>
                    <a:lnTo>
                      <a:pt x="8" y="45"/>
                    </a:lnTo>
                    <a:lnTo>
                      <a:pt x="16" y="48"/>
                    </a:lnTo>
                    <a:lnTo>
                      <a:pt x="27" y="49"/>
                    </a:lnTo>
                    <a:lnTo>
                      <a:pt x="34" y="49"/>
                    </a:lnTo>
                    <a:lnTo>
                      <a:pt x="45" y="48"/>
                    </a:lnTo>
                    <a:lnTo>
                      <a:pt x="63" y="43"/>
                    </a:lnTo>
                    <a:lnTo>
                      <a:pt x="75" y="38"/>
                    </a:lnTo>
                    <a:lnTo>
                      <a:pt x="88" y="31"/>
                    </a:lnTo>
                    <a:lnTo>
                      <a:pt x="100" y="25"/>
                    </a:lnTo>
                    <a:lnTo>
                      <a:pt x="103" y="19"/>
                    </a:lnTo>
                    <a:lnTo>
                      <a:pt x="102" y="12"/>
                    </a:lnTo>
                    <a:lnTo>
                      <a:pt x="94" y="5"/>
                    </a:lnTo>
                    <a:lnTo>
                      <a:pt x="86" y="0"/>
                    </a:lnTo>
                    <a:lnTo>
                      <a:pt x="59" y="12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BFBF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124" name="Group 2054">
                <a:extLst>
                  <a:ext uri="{FF2B5EF4-FFF2-40B4-BE49-F238E27FC236}">
                    <a16:creationId xmlns:a16="http://schemas.microsoft.com/office/drawing/2014/main" id="{43C56E6B-812A-0AC2-CD1C-AD9BB15D83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2276" y="2081"/>
                <a:ext cx="1005" cy="1991"/>
                <a:chOff x="2457" y="2980"/>
                <a:chExt cx="931" cy="1320"/>
              </a:xfrm>
            </p:grpSpPr>
            <p:sp>
              <p:nvSpPr>
                <p:cNvPr id="4125" name="Freeform 2055">
                  <a:extLst>
                    <a:ext uri="{FF2B5EF4-FFF2-40B4-BE49-F238E27FC236}">
                      <a16:creationId xmlns:a16="http://schemas.microsoft.com/office/drawing/2014/main" id="{6C7EF147-1C79-C733-E386-2B28C8182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8" y="3311"/>
                  <a:ext cx="423" cy="550"/>
                </a:xfrm>
                <a:custGeom>
                  <a:avLst/>
                  <a:gdLst>
                    <a:gd name="T0" fmla="*/ 0 w 423"/>
                    <a:gd name="T1" fmla="*/ 0 h 550"/>
                    <a:gd name="T2" fmla="*/ 36 w 423"/>
                    <a:gd name="T3" fmla="*/ 24 h 550"/>
                    <a:gd name="T4" fmla="*/ 61 w 423"/>
                    <a:gd name="T5" fmla="*/ 65 h 550"/>
                    <a:gd name="T6" fmla="*/ 116 w 423"/>
                    <a:gd name="T7" fmla="*/ 141 h 550"/>
                    <a:gd name="T8" fmla="*/ 149 w 423"/>
                    <a:gd name="T9" fmla="*/ 191 h 550"/>
                    <a:gd name="T10" fmla="*/ 174 w 423"/>
                    <a:gd name="T11" fmla="*/ 254 h 550"/>
                    <a:gd name="T12" fmla="*/ 184 w 423"/>
                    <a:gd name="T13" fmla="*/ 290 h 550"/>
                    <a:gd name="T14" fmla="*/ 224 w 423"/>
                    <a:gd name="T15" fmla="*/ 354 h 550"/>
                    <a:gd name="T16" fmla="*/ 277 w 423"/>
                    <a:gd name="T17" fmla="*/ 442 h 550"/>
                    <a:gd name="T18" fmla="*/ 312 w 423"/>
                    <a:gd name="T19" fmla="*/ 505 h 550"/>
                    <a:gd name="T20" fmla="*/ 337 w 423"/>
                    <a:gd name="T21" fmla="*/ 545 h 550"/>
                    <a:gd name="T22" fmla="*/ 347 w 423"/>
                    <a:gd name="T23" fmla="*/ 548 h 550"/>
                    <a:gd name="T24" fmla="*/ 359 w 423"/>
                    <a:gd name="T25" fmla="*/ 550 h 550"/>
                    <a:gd name="T26" fmla="*/ 377 w 423"/>
                    <a:gd name="T27" fmla="*/ 548 h 550"/>
                    <a:gd name="T28" fmla="*/ 395 w 423"/>
                    <a:gd name="T29" fmla="*/ 542 h 550"/>
                    <a:gd name="T30" fmla="*/ 407 w 423"/>
                    <a:gd name="T31" fmla="*/ 531 h 550"/>
                    <a:gd name="T32" fmla="*/ 417 w 423"/>
                    <a:gd name="T33" fmla="*/ 514 h 550"/>
                    <a:gd name="T34" fmla="*/ 423 w 423"/>
                    <a:gd name="T35" fmla="*/ 491 h 550"/>
                    <a:gd name="T36" fmla="*/ 423 w 423"/>
                    <a:gd name="T37" fmla="*/ 459 h 55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23"/>
                    <a:gd name="T58" fmla="*/ 0 h 550"/>
                    <a:gd name="T59" fmla="*/ 423 w 423"/>
                    <a:gd name="T60" fmla="*/ 550 h 55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23" h="550">
                      <a:moveTo>
                        <a:pt x="0" y="0"/>
                      </a:moveTo>
                      <a:lnTo>
                        <a:pt x="36" y="24"/>
                      </a:lnTo>
                      <a:lnTo>
                        <a:pt x="61" y="65"/>
                      </a:lnTo>
                      <a:lnTo>
                        <a:pt x="116" y="141"/>
                      </a:lnTo>
                      <a:lnTo>
                        <a:pt x="149" y="191"/>
                      </a:lnTo>
                      <a:lnTo>
                        <a:pt x="174" y="254"/>
                      </a:lnTo>
                      <a:lnTo>
                        <a:pt x="184" y="290"/>
                      </a:lnTo>
                      <a:lnTo>
                        <a:pt x="224" y="354"/>
                      </a:lnTo>
                      <a:lnTo>
                        <a:pt x="277" y="442"/>
                      </a:lnTo>
                      <a:lnTo>
                        <a:pt x="312" y="505"/>
                      </a:lnTo>
                      <a:lnTo>
                        <a:pt x="337" y="545"/>
                      </a:lnTo>
                      <a:lnTo>
                        <a:pt x="347" y="548"/>
                      </a:lnTo>
                      <a:lnTo>
                        <a:pt x="359" y="550"/>
                      </a:lnTo>
                      <a:lnTo>
                        <a:pt x="377" y="548"/>
                      </a:lnTo>
                      <a:lnTo>
                        <a:pt x="395" y="542"/>
                      </a:lnTo>
                      <a:lnTo>
                        <a:pt x="407" y="531"/>
                      </a:lnTo>
                      <a:lnTo>
                        <a:pt x="417" y="514"/>
                      </a:lnTo>
                      <a:lnTo>
                        <a:pt x="423" y="491"/>
                      </a:lnTo>
                      <a:lnTo>
                        <a:pt x="423" y="459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" name="Freeform 2056">
                  <a:extLst>
                    <a:ext uri="{FF2B5EF4-FFF2-40B4-BE49-F238E27FC236}">
                      <a16:creationId xmlns:a16="http://schemas.microsoft.com/office/drawing/2014/main" id="{41811900-0679-9C5D-DF38-AFA4916F2B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8" y="3504"/>
                  <a:ext cx="397" cy="442"/>
                </a:xfrm>
                <a:custGeom>
                  <a:avLst/>
                  <a:gdLst>
                    <a:gd name="T0" fmla="*/ 0 w 397"/>
                    <a:gd name="T1" fmla="*/ 0 h 442"/>
                    <a:gd name="T2" fmla="*/ 40 w 397"/>
                    <a:gd name="T3" fmla="*/ 61 h 442"/>
                    <a:gd name="T4" fmla="*/ 111 w 397"/>
                    <a:gd name="T5" fmla="*/ 116 h 442"/>
                    <a:gd name="T6" fmla="*/ 158 w 397"/>
                    <a:gd name="T7" fmla="*/ 166 h 442"/>
                    <a:gd name="T8" fmla="*/ 204 w 397"/>
                    <a:gd name="T9" fmla="*/ 229 h 442"/>
                    <a:gd name="T10" fmla="*/ 254 w 397"/>
                    <a:gd name="T11" fmla="*/ 294 h 442"/>
                    <a:gd name="T12" fmla="*/ 306 w 397"/>
                    <a:gd name="T13" fmla="*/ 380 h 442"/>
                    <a:gd name="T14" fmla="*/ 342 w 397"/>
                    <a:gd name="T15" fmla="*/ 405 h 442"/>
                    <a:gd name="T16" fmla="*/ 397 w 397"/>
                    <a:gd name="T17" fmla="*/ 442 h 44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97"/>
                    <a:gd name="T28" fmla="*/ 0 h 442"/>
                    <a:gd name="T29" fmla="*/ 397 w 397"/>
                    <a:gd name="T30" fmla="*/ 442 h 44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97" h="442">
                      <a:moveTo>
                        <a:pt x="0" y="0"/>
                      </a:moveTo>
                      <a:lnTo>
                        <a:pt x="40" y="61"/>
                      </a:lnTo>
                      <a:lnTo>
                        <a:pt x="111" y="116"/>
                      </a:lnTo>
                      <a:lnTo>
                        <a:pt x="158" y="166"/>
                      </a:lnTo>
                      <a:lnTo>
                        <a:pt x="204" y="229"/>
                      </a:lnTo>
                      <a:lnTo>
                        <a:pt x="254" y="294"/>
                      </a:lnTo>
                      <a:lnTo>
                        <a:pt x="306" y="380"/>
                      </a:lnTo>
                      <a:lnTo>
                        <a:pt x="342" y="405"/>
                      </a:lnTo>
                      <a:lnTo>
                        <a:pt x="397" y="442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" name="Freeform 2057">
                  <a:extLst>
                    <a:ext uri="{FF2B5EF4-FFF2-40B4-BE49-F238E27FC236}">
                      <a16:creationId xmlns:a16="http://schemas.microsoft.com/office/drawing/2014/main" id="{6C71D30D-A333-1077-5134-C3B2BE3D13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3" y="3610"/>
                  <a:ext cx="196" cy="297"/>
                </a:xfrm>
                <a:custGeom>
                  <a:avLst/>
                  <a:gdLst>
                    <a:gd name="T0" fmla="*/ 0 w 196"/>
                    <a:gd name="T1" fmla="*/ 0 h 297"/>
                    <a:gd name="T2" fmla="*/ 65 w 196"/>
                    <a:gd name="T3" fmla="*/ 85 h 297"/>
                    <a:gd name="T4" fmla="*/ 115 w 196"/>
                    <a:gd name="T5" fmla="*/ 160 h 297"/>
                    <a:gd name="T6" fmla="*/ 161 w 196"/>
                    <a:gd name="T7" fmla="*/ 236 h 297"/>
                    <a:gd name="T8" fmla="*/ 196 w 196"/>
                    <a:gd name="T9" fmla="*/ 297 h 2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6"/>
                    <a:gd name="T16" fmla="*/ 0 h 297"/>
                    <a:gd name="T17" fmla="*/ 196 w 196"/>
                    <a:gd name="T18" fmla="*/ 297 h 2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6" h="297">
                      <a:moveTo>
                        <a:pt x="0" y="0"/>
                      </a:moveTo>
                      <a:lnTo>
                        <a:pt x="65" y="85"/>
                      </a:lnTo>
                      <a:lnTo>
                        <a:pt x="115" y="160"/>
                      </a:lnTo>
                      <a:lnTo>
                        <a:pt x="161" y="236"/>
                      </a:lnTo>
                      <a:lnTo>
                        <a:pt x="196" y="297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" name="Freeform 2058">
                  <a:extLst>
                    <a:ext uri="{FF2B5EF4-FFF2-40B4-BE49-F238E27FC236}">
                      <a16:creationId xmlns:a16="http://schemas.microsoft.com/office/drawing/2014/main" id="{5AE4614A-7ED1-0603-ACF5-996EF8480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9" y="2980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18 h 48"/>
                    <a:gd name="T4" fmla="*/ 8 w 8"/>
                    <a:gd name="T5" fmla="*/ 35 h 48"/>
                    <a:gd name="T6" fmla="*/ 5 w 8"/>
                    <a:gd name="T7" fmla="*/ 48 h 4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48"/>
                    <a:gd name="T14" fmla="*/ 8 w 8"/>
                    <a:gd name="T15" fmla="*/ 48 h 4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48">
                      <a:moveTo>
                        <a:pt x="0" y="0"/>
                      </a:moveTo>
                      <a:lnTo>
                        <a:pt x="8" y="18"/>
                      </a:lnTo>
                      <a:lnTo>
                        <a:pt x="8" y="35"/>
                      </a:lnTo>
                      <a:lnTo>
                        <a:pt x="5" y="48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" name="Freeform 2059">
                  <a:extLst>
                    <a:ext uri="{FF2B5EF4-FFF2-40B4-BE49-F238E27FC236}">
                      <a16:creationId xmlns:a16="http://schemas.microsoft.com/office/drawing/2014/main" id="{F4D6EF21-C129-C8B9-40F6-DABFE3315A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9" y="2980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18 h 48"/>
                    <a:gd name="T4" fmla="*/ 8 w 8"/>
                    <a:gd name="T5" fmla="*/ 35 h 48"/>
                    <a:gd name="T6" fmla="*/ 5 w 8"/>
                    <a:gd name="T7" fmla="*/ 48 h 4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48"/>
                    <a:gd name="T14" fmla="*/ 8 w 8"/>
                    <a:gd name="T15" fmla="*/ 48 h 4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48">
                      <a:moveTo>
                        <a:pt x="0" y="0"/>
                      </a:moveTo>
                      <a:lnTo>
                        <a:pt x="8" y="18"/>
                      </a:lnTo>
                      <a:lnTo>
                        <a:pt x="8" y="35"/>
                      </a:lnTo>
                      <a:lnTo>
                        <a:pt x="5" y="48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" name="Freeform 2060">
                  <a:extLst>
                    <a:ext uri="{FF2B5EF4-FFF2-40B4-BE49-F238E27FC236}">
                      <a16:creationId xmlns:a16="http://schemas.microsoft.com/office/drawing/2014/main" id="{5489FE3A-AC3C-BF56-E5AD-70F561791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2" y="3128"/>
                  <a:ext cx="83" cy="58"/>
                </a:xfrm>
                <a:custGeom>
                  <a:avLst/>
                  <a:gdLst>
                    <a:gd name="T0" fmla="*/ 83 w 83"/>
                    <a:gd name="T1" fmla="*/ 0 h 58"/>
                    <a:gd name="T2" fmla="*/ 40 w 83"/>
                    <a:gd name="T3" fmla="*/ 18 h 58"/>
                    <a:gd name="T4" fmla="*/ 23 w 83"/>
                    <a:gd name="T5" fmla="*/ 33 h 58"/>
                    <a:gd name="T6" fmla="*/ 0 w 83"/>
                    <a:gd name="T7" fmla="*/ 58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3"/>
                    <a:gd name="T13" fmla="*/ 0 h 58"/>
                    <a:gd name="T14" fmla="*/ 83 w 83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3" h="58">
                      <a:moveTo>
                        <a:pt x="83" y="0"/>
                      </a:moveTo>
                      <a:lnTo>
                        <a:pt x="40" y="18"/>
                      </a:lnTo>
                      <a:lnTo>
                        <a:pt x="23" y="33"/>
                      </a:lnTo>
                      <a:lnTo>
                        <a:pt x="0" y="58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" name="Freeform 2061">
                  <a:extLst>
                    <a:ext uri="{FF2B5EF4-FFF2-40B4-BE49-F238E27FC236}">
                      <a16:creationId xmlns:a16="http://schemas.microsoft.com/office/drawing/2014/main" id="{5609B7B9-0B7F-5403-C186-8AAA11C484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7" y="3050"/>
                  <a:ext cx="121" cy="10"/>
                </a:xfrm>
                <a:custGeom>
                  <a:avLst/>
                  <a:gdLst>
                    <a:gd name="T0" fmla="*/ 0 w 121"/>
                    <a:gd name="T1" fmla="*/ 10 h 10"/>
                    <a:gd name="T2" fmla="*/ 71 w 121"/>
                    <a:gd name="T3" fmla="*/ 8 h 10"/>
                    <a:gd name="T4" fmla="*/ 121 w 121"/>
                    <a:gd name="T5" fmla="*/ 0 h 10"/>
                    <a:gd name="T6" fmla="*/ 0 60000 65536"/>
                    <a:gd name="T7" fmla="*/ 0 60000 65536"/>
                    <a:gd name="T8" fmla="*/ 0 60000 65536"/>
                    <a:gd name="T9" fmla="*/ 0 w 121"/>
                    <a:gd name="T10" fmla="*/ 0 h 10"/>
                    <a:gd name="T11" fmla="*/ 121 w 121"/>
                    <a:gd name="T12" fmla="*/ 10 h 1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1" h="10">
                      <a:moveTo>
                        <a:pt x="0" y="10"/>
                      </a:moveTo>
                      <a:lnTo>
                        <a:pt x="71" y="8"/>
                      </a:lnTo>
                      <a:lnTo>
                        <a:pt x="121" y="0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" name="Freeform 2062">
                  <a:extLst>
                    <a:ext uri="{FF2B5EF4-FFF2-40B4-BE49-F238E27FC236}">
                      <a16:creationId xmlns:a16="http://schemas.microsoft.com/office/drawing/2014/main" id="{F1822BD1-C50D-D2B5-1398-6B9E35D58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8" y="3621"/>
                  <a:ext cx="36" cy="36"/>
                </a:xfrm>
                <a:custGeom>
                  <a:avLst/>
                  <a:gdLst>
                    <a:gd name="T0" fmla="*/ 0 w 36"/>
                    <a:gd name="T1" fmla="*/ 0 h 36"/>
                    <a:gd name="T2" fmla="*/ 23 w 36"/>
                    <a:gd name="T3" fmla="*/ 21 h 36"/>
                    <a:gd name="T4" fmla="*/ 36 w 36"/>
                    <a:gd name="T5" fmla="*/ 36 h 36"/>
                    <a:gd name="T6" fmla="*/ 0 60000 65536"/>
                    <a:gd name="T7" fmla="*/ 0 60000 65536"/>
                    <a:gd name="T8" fmla="*/ 0 60000 65536"/>
                    <a:gd name="T9" fmla="*/ 0 w 36"/>
                    <a:gd name="T10" fmla="*/ 0 h 36"/>
                    <a:gd name="T11" fmla="*/ 36 w 36"/>
                    <a:gd name="T12" fmla="*/ 36 h 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6" h="36">
                      <a:moveTo>
                        <a:pt x="0" y="0"/>
                      </a:moveTo>
                      <a:lnTo>
                        <a:pt x="23" y="21"/>
                      </a:lnTo>
                      <a:lnTo>
                        <a:pt x="36" y="36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" name="Freeform 2063">
                  <a:extLst>
                    <a:ext uri="{FF2B5EF4-FFF2-40B4-BE49-F238E27FC236}">
                      <a16:creationId xmlns:a16="http://schemas.microsoft.com/office/drawing/2014/main" id="{66E8C870-B63C-0E35-4D51-BC325634A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2" y="3410"/>
                  <a:ext cx="30" cy="36"/>
                </a:xfrm>
                <a:custGeom>
                  <a:avLst/>
                  <a:gdLst>
                    <a:gd name="T0" fmla="*/ 0 w 30"/>
                    <a:gd name="T1" fmla="*/ 0 h 36"/>
                    <a:gd name="T2" fmla="*/ 18 w 30"/>
                    <a:gd name="T3" fmla="*/ 21 h 36"/>
                    <a:gd name="T4" fmla="*/ 30 w 30"/>
                    <a:gd name="T5" fmla="*/ 36 h 36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36"/>
                    <a:gd name="T11" fmla="*/ 30 w 30"/>
                    <a:gd name="T12" fmla="*/ 36 h 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36">
                      <a:moveTo>
                        <a:pt x="0" y="0"/>
                      </a:moveTo>
                      <a:lnTo>
                        <a:pt x="18" y="21"/>
                      </a:lnTo>
                      <a:lnTo>
                        <a:pt x="30" y="36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" name="Freeform 2064">
                  <a:extLst>
                    <a:ext uri="{FF2B5EF4-FFF2-40B4-BE49-F238E27FC236}">
                      <a16:creationId xmlns:a16="http://schemas.microsoft.com/office/drawing/2014/main" id="{1C03F78E-C6BF-2AED-104F-EB4E05E35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3449"/>
                  <a:ext cx="85" cy="151"/>
                </a:xfrm>
                <a:custGeom>
                  <a:avLst/>
                  <a:gdLst>
                    <a:gd name="T0" fmla="*/ 0 w 85"/>
                    <a:gd name="T1" fmla="*/ 0 h 151"/>
                    <a:gd name="T2" fmla="*/ 30 w 85"/>
                    <a:gd name="T3" fmla="*/ 25 h 151"/>
                    <a:gd name="T4" fmla="*/ 85 w 85"/>
                    <a:gd name="T5" fmla="*/ 151 h 151"/>
                    <a:gd name="T6" fmla="*/ 0 60000 65536"/>
                    <a:gd name="T7" fmla="*/ 0 60000 65536"/>
                    <a:gd name="T8" fmla="*/ 0 60000 65536"/>
                    <a:gd name="T9" fmla="*/ 0 w 85"/>
                    <a:gd name="T10" fmla="*/ 0 h 151"/>
                    <a:gd name="T11" fmla="*/ 85 w 85"/>
                    <a:gd name="T12" fmla="*/ 151 h 15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5" h="151">
                      <a:moveTo>
                        <a:pt x="0" y="0"/>
                      </a:moveTo>
                      <a:lnTo>
                        <a:pt x="30" y="25"/>
                      </a:lnTo>
                      <a:lnTo>
                        <a:pt x="85" y="151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" name="Freeform 2065">
                  <a:extLst>
                    <a:ext uri="{FF2B5EF4-FFF2-40B4-BE49-F238E27FC236}">
                      <a16:creationId xmlns:a16="http://schemas.microsoft.com/office/drawing/2014/main" id="{05237C4B-5B9F-C1A5-00F5-EE2CC645A6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1" y="3972"/>
                  <a:ext cx="52" cy="15"/>
                </a:xfrm>
                <a:custGeom>
                  <a:avLst/>
                  <a:gdLst>
                    <a:gd name="T0" fmla="*/ 0 w 52"/>
                    <a:gd name="T1" fmla="*/ 15 h 15"/>
                    <a:gd name="T2" fmla="*/ 11 w 52"/>
                    <a:gd name="T3" fmla="*/ 9 h 15"/>
                    <a:gd name="T4" fmla="*/ 20 w 52"/>
                    <a:gd name="T5" fmla="*/ 5 h 15"/>
                    <a:gd name="T6" fmla="*/ 35 w 52"/>
                    <a:gd name="T7" fmla="*/ 1 h 15"/>
                    <a:gd name="T8" fmla="*/ 52 w 52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5"/>
                    <a:gd name="T17" fmla="*/ 52 w 52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5">
                      <a:moveTo>
                        <a:pt x="0" y="15"/>
                      </a:moveTo>
                      <a:lnTo>
                        <a:pt x="11" y="9"/>
                      </a:lnTo>
                      <a:lnTo>
                        <a:pt x="20" y="5"/>
                      </a:lnTo>
                      <a:lnTo>
                        <a:pt x="35" y="1"/>
                      </a:lnTo>
                      <a:lnTo>
                        <a:pt x="52" y="0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" name="Freeform 2066">
                  <a:extLst>
                    <a:ext uri="{FF2B5EF4-FFF2-40B4-BE49-F238E27FC236}">
                      <a16:creationId xmlns:a16="http://schemas.microsoft.com/office/drawing/2014/main" id="{5409B17D-3B86-82F8-8252-6CC76B707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4195"/>
                  <a:ext cx="64" cy="105"/>
                </a:xfrm>
                <a:custGeom>
                  <a:avLst/>
                  <a:gdLst>
                    <a:gd name="T0" fmla="*/ 0 w 64"/>
                    <a:gd name="T1" fmla="*/ 0 h 105"/>
                    <a:gd name="T2" fmla="*/ 16 w 64"/>
                    <a:gd name="T3" fmla="*/ 0 h 105"/>
                    <a:gd name="T4" fmla="*/ 28 w 64"/>
                    <a:gd name="T5" fmla="*/ 1 h 105"/>
                    <a:gd name="T6" fmla="*/ 35 w 64"/>
                    <a:gd name="T7" fmla="*/ 3 h 105"/>
                    <a:gd name="T8" fmla="*/ 43 w 64"/>
                    <a:gd name="T9" fmla="*/ 8 h 105"/>
                    <a:gd name="T10" fmla="*/ 48 w 64"/>
                    <a:gd name="T11" fmla="*/ 14 h 105"/>
                    <a:gd name="T12" fmla="*/ 51 w 64"/>
                    <a:gd name="T13" fmla="*/ 23 h 105"/>
                    <a:gd name="T14" fmla="*/ 64 w 64"/>
                    <a:gd name="T15" fmla="*/ 102 h 105"/>
                    <a:gd name="T16" fmla="*/ 49 w 64"/>
                    <a:gd name="T17" fmla="*/ 105 h 105"/>
                    <a:gd name="T18" fmla="*/ 36 w 64"/>
                    <a:gd name="T19" fmla="*/ 104 h 105"/>
                    <a:gd name="T20" fmla="*/ 27 w 64"/>
                    <a:gd name="T21" fmla="*/ 101 h 105"/>
                    <a:gd name="T22" fmla="*/ 22 w 64"/>
                    <a:gd name="T23" fmla="*/ 99 h 105"/>
                    <a:gd name="T24" fmla="*/ 15 w 64"/>
                    <a:gd name="T25" fmla="*/ 91 h 105"/>
                    <a:gd name="T26" fmla="*/ 11 w 64"/>
                    <a:gd name="T27" fmla="*/ 82 h 105"/>
                    <a:gd name="T28" fmla="*/ 0 w 64"/>
                    <a:gd name="T29" fmla="*/ 0 h 10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4"/>
                    <a:gd name="T46" fmla="*/ 0 h 105"/>
                    <a:gd name="T47" fmla="*/ 64 w 64"/>
                    <a:gd name="T48" fmla="*/ 105 h 10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4" h="105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28" y="1"/>
                      </a:lnTo>
                      <a:lnTo>
                        <a:pt x="35" y="3"/>
                      </a:lnTo>
                      <a:lnTo>
                        <a:pt x="43" y="8"/>
                      </a:lnTo>
                      <a:lnTo>
                        <a:pt x="48" y="14"/>
                      </a:lnTo>
                      <a:lnTo>
                        <a:pt x="51" y="23"/>
                      </a:lnTo>
                      <a:lnTo>
                        <a:pt x="64" y="102"/>
                      </a:lnTo>
                      <a:lnTo>
                        <a:pt x="49" y="105"/>
                      </a:lnTo>
                      <a:lnTo>
                        <a:pt x="36" y="104"/>
                      </a:lnTo>
                      <a:lnTo>
                        <a:pt x="27" y="101"/>
                      </a:lnTo>
                      <a:lnTo>
                        <a:pt x="22" y="99"/>
                      </a:lnTo>
                      <a:lnTo>
                        <a:pt x="15" y="91"/>
                      </a:lnTo>
                      <a:lnTo>
                        <a:pt x="11" y="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BFBF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" name="Freeform 2067">
                  <a:extLst>
                    <a:ext uri="{FF2B5EF4-FFF2-40B4-BE49-F238E27FC236}">
                      <a16:creationId xmlns:a16="http://schemas.microsoft.com/office/drawing/2014/main" id="{136CBF78-0A4C-09D8-2EB2-B60B23814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7" y="4205"/>
                  <a:ext cx="109" cy="85"/>
                </a:xfrm>
                <a:custGeom>
                  <a:avLst/>
                  <a:gdLst>
                    <a:gd name="T0" fmla="*/ 0 w 109"/>
                    <a:gd name="T1" fmla="*/ 20 h 85"/>
                    <a:gd name="T2" fmla="*/ 9 w 109"/>
                    <a:gd name="T3" fmla="*/ 14 h 85"/>
                    <a:gd name="T4" fmla="*/ 16 w 109"/>
                    <a:gd name="T5" fmla="*/ 9 h 85"/>
                    <a:gd name="T6" fmla="*/ 26 w 109"/>
                    <a:gd name="T7" fmla="*/ 4 h 85"/>
                    <a:gd name="T8" fmla="*/ 38 w 109"/>
                    <a:gd name="T9" fmla="*/ 1 h 85"/>
                    <a:gd name="T10" fmla="*/ 48 w 109"/>
                    <a:gd name="T11" fmla="*/ 0 h 85"/>
                    <a:gd name="T12" fmla="*/ 58 w 109"/>
                    <a:gd name="T13" fmla="*/ 1 h 85"/>
                    <a:gd name="T14" fmla="*/ 68 w 109"/>
                    <a:gd name="T15" fmla="*/ 3 h 85"/>
                    <a:gd name="T16" fmla="*/ 76 w 109"/>
                    <a:gd name="T17" fmla="*/ 8 h 85"/>
                    <a:gd name="T18" fmla="*/ 99 w 109"/>
                    <a:gd name="T19" fmla="*/ 29 h 85"/>
                    <a:gd name="T20" fmla="*/ 107 w 109"/>
                    <a:gd name="T21" fmla="*/ 40 h 85"/>
                    <a:gd name="T22" fmla="*/ 109 w 109"/>
                    <a:gd name="T23" fmla="*/ 49 h 85"/>
                    <a:gd name="T24" fmla="*/ 108 w 109"/>
                    <a:gd name="T25" fmla="*/ 56 h 85"/>
                    <a:gd name="T26" fmla="*/ 104 w 109"/>
                    <a:gd name="T27" fmla="*/ 63 h 85"/>
                    <a:gd name="T28" fmla="*/ 99 w 109"/>
                    <a:gd name="T29" fmla="*/ 70 h 85"/>
                    <a:gd name="T30" fmla="*/ 91 w 109"/>
                    <a:gd name="T31" fmla="*/ 77 h 85"/>
                    <a:gd name="T32" fmla="*/ 84 w 109"/>
                    <a:gd name="T33" fmla="*/ 81 h 85"/>
                    <a:gd name="T34" fmla="*/ 75 w 109"/>
                    <a:gd name="T35" fmla="*/ 84 h 85"/>
                    <a:gd name="T36" fmla="*/ 66 w 109"/>
                    <a:gd name="T37" fmla="*/ 85 h 85"/>
                    <a:gd name="T38" fmla="*/ 62 w 109"/>
                    <a:gd name="T39" fmla="*/ 85 h 85"/>
                    <a:gd name="T40" fmla="*/ 0 w 109"/>
                    <a:gd name="T41" fmla="*/ 20 h 8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5"/>
                    <a:gd name="T65" fmla="*/ 109 w 109"/>
                    <a:gd name="T66" fmla="*/ 85 h 8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5">
                      <a:moveTo>
                        <a:pt x="0" y="20"/>
                      </a:moveTo>
                      <a:lnTo>
                        <a:pt x="9" y="14"/>
                      </a:lnTo>
                      <a:lnTo>
                        <a:pt x="16" y="9"/>
                      </a:lnTo>
                      <a:lnTo>
                        <a:pt x="26" y="4"/>
                      </a:lnTo>
                      <a:lnTo>
                        <a:pt x="38" y="1"/>
                      </a:lnTo>
                      <a:lnTo>
                        <a:pt x="48" y="0"/>
                      </a:lnTo>
                      <a:lnTo>
                        <a:pt x="58" y="1"/>
                      </a:lnTo>
                      <a:lnTo>
                        <a:pt x="68" y="3"/>
                      </a:lnTo>
                      <a:lnTo>
                        <a:pt x="76" y="8"/>
                      </a:lnTo>
                      <a:lnTo>
                        <a:pt x="99" y="29"/>
                      </a:lnTo>
                      <a:lnTo>
                        <a:pt x="107" y="40"/>
                      </a:lnTo>
                      <a:lnTo>
                        <a:pt x="109" y="49"/>
                      </a:lnTo>
                      <a:lnTo>
                        <a:pt x="108" y="56"/>
                      </a:lnTo>
                      <a:lnTo>
                        <a:pt x="104" y="63"/>
                      </a:lnTo>
                      <a:lnTo>
                        <a:pt x="99" y="70"/>
                      </a:lnTo>
                      <a:lnTo>
                        <a:pt x="91" y="77"/>
                      </a:lnTo>
                      <a:lnTo>
                        <a:pt x="84" y="81"/>
                      </a:lnTo>
                      <a:lnTo>
                        <a:pt x="75" y="84"/>
                      </a:lnTo>
                      <a:lnTo>
                        <a:pt x="66" y="85"/>
                      </a:lnTo>
                      <a:lnTo>
                        <a:pt x="62" y="85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FFBFBF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" name="Freeform 2068">
                  <a:extLst>
                    <a:ext uri="{FF2B5EF4-FFF2-40B4-BE49-F238E27FC236}">
                      <a16:creationId xmlns:a16="http://schemas.microsoft.com/office/drawing/2014/main" id="{0D1BACF8-5F0D-BCA1-B25F-A70A9FEB0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4" y="3915"/>
                  <a:ext cx="62" cy="38"/>
                </a:xfrm>
                <a:custGeom>
                  <a:avLst/>
                  <a:gdLst>
                    <a:gd name="T0" fmla="*/ 0 w 62"/>
                    <a:gd name="T1" fmla="*/ 38 h 38"/>
                    <a:gd name="T2" fmla="*/ 13 w 62"/>
                    <a:gd name="T3" fmla="*/ 25 h 38"/>
                    <a:gd name="T4" fmla="*/ 28 w 62"/>
                    <a:gd name="T5" fmla="*/ 15 h 38"/>
                    <a:gd name="T6" fmla="*/ 41 w 62"/>
                    <a:gd name="T7" fmla="*/ 7 h 38"/>
                    <a:gd name="T8" fmla="*/ 62 w 62"/>
                    <a:gd name="T9" fmla="*/ 0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8"/>
                    <a:gd name="T17" fmla="*/ 62 w 62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8">
                      <a:moveTo>
                        <a:pt x="0" y="38"/>
                      </a:moveTo>
                      <a:lnTo>
                        <a:pt x="13" y="25"/>
                      </a:lnTo>
                      <a:lnTo>
                        <a:pt x="28" y="15"/>
                      </a:lnTo>
                      <a:lnTo>
                        <a:pt x="41" y="7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" name="Freeform 2069">
                  <a:extLst>
                    <a:ext uri="{FF2B5EF4-FFF2-40B4-BE49-F238E27FC236}">
                      <a16:creationId xmlns:a16="http://schemas.microsoft.com/office/drawing/2014/main" id="{A1F7B492-743D-455E-EE7B-29BA13292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4001"/>
                  <a:ext cx="133" cy="76"/>
                </a:xfrm>
                <a:custGeom>
                  <a:avLst/>
                  <a:gdLst>
                    <a:gd name="T0" fmla="*/ 0 w 133"/>
                    <a:gd name="T1" fmla="*/ 48 h 76"/>
                    <a:gd name="T2" fmla="*/ 0 w 133"/>
                    <a:gd name="T3" fmla="*/ 32 h 76"/>
                    <a:gd name="T4" fmla="*/ 5 w 133"/>
                    <a:gd name="T5" fmla="*/ 19 h 76"/>
                    <a:gd name="T6" fmla="*/ 10 w 133"/>
                    <a:gd name="T7" fmla="*/ 11 h 76"/>
                    <a:gd name="T8" fmla="*/ 22 w 133"/>
                    <a:gd name="T9" fmla="*/ 2 h 76"/>
                    <a:gd name="T10" fmla="*/ 35 w 133"/>
                    <a:gd name="T11" fmla="*/ 0 h 76"/>
                    <a:gd name="T12" fmla="*/ 51 w 133"/>
                    <a:gd name="T13" fmla="*/ 0 h 76"/>
                    <a:gd name="T14" fmla="*/ 75 w 133"/>
                    <a:gd name="T15" fmla="*/ 5 h 76"/>
                    <a:gd name="T16" fmla="*/ 93 w 133"/>
                    <a:gd name="T17" fmla="*/ 12 h 76"/>
                    <a:gd name="T18" fmla="*/ 121 w 133"/>
                    <a:gd name="T19" fmla="*/ 24 h 76"/>
                    <a:gd name="T20" fmla="*/ 129 w 133"/>
                    <a:gd name="T21" fmla="*/ 29 h 76"/>
                    <a:gd name="T22" fmla="*/ 133 w 133"/>
                    <a:gd name="T23" fmla="*/ 34 h 76"/>
                    <a:gd name="T24" fmla="*/ 128 w 133"/>
                    <a:gd name="T25" fmla="*/ 46 h 76"/>
                    <a:gd name="T26" fmla="*/ 122 w 133"/>
                    <a:gd name="T27" fmla="*/ 57 h 76"/>
                    <a:gd name="T28" fmla="*/ 113 w 133"/>
                    <a:gd name="T29" fmla="*/ 67 h 76"/>
                    <a:gd name="T30" fmla="*/ 98 w 133"/>
                    <a:gd name="T31" fmla="*/ 76 h 76"/>
                    <a:gd name="T32" fmla="*/ 87 w 133"/>
                    <a:gd name="T33" fmla="*/ 76 h 76"/>
                    <a:gd name="T34" fmla="*/ 0 w 133"/>
                    <a:gd name="T35" fmla="*/ 48 h 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33"/>
                    <a:gd name="T55" fmla="*/ 0 h 76"/>
                    <a:gd name="T56" fmla="*/ 133 w 133"/>
                    <a:gd name="T57" fmla="*/ 76 h 7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33" h="76">
                      <a:moveTo>
                        <a:pt x="0" y="48"/>
                      </a:moveTo>
                      <a:lnTo>
                        <a:pt x="0" y="32"/>
                      </a:lnTo>
                      <a:lnTo>
                        <a:pt x="5" y="19"/>
                      </a:lnTo>
                      <a:lnTo>
                        <a:pt x="10" y="11"/>
                      </a:lnTo>
                      <a:lnTo>
                        <a:pt x="22" y="2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75" y="5"/>
                      </a:lnTo>
                      <a:lnTo>
                        <a:pt x="93" y="12"/>
                      </a:lnTo>
                      <a:lnTo>
                        <a:pt x="121" y="24"/>
                      </a:lnTo>
                      <a:lnTo>
                        <a:pt x="129" y="29"/>
                      </a:lnTo>
                      <a:lnTo>
                        <a:pt x="133" y="34"/>
                      </a:lnTo>
                      <a:lnTo>
                        <a:pt x="128" y="46"/>
                      </a:lnTo>
                      <a:lnTo>
                        <a:pt x="122" y="57"/>
                      </a:lnTo>
                      <a:lnTo>
                        <a:pt x="113" y="67"/>
                      </a:lnTo>
                      <a:lnTo>
                        <a:pt x="98" y="76"/>
                      </a:lnTo>
                      <a:lnTo>
                        <a:pt x="87" y="76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FBFBF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" name="Freeform 2070">
                  <a:extLst>
                    <a:ext uri="{FF2B5EF4-FFF2-40B4-BE49-F238E27FC236}">
                      <a16:creationId xmlns:a16="http://schemas.microsoft.com/office/drawing/2014/main" id="{77657586-E477-8D16-8DBE-BFD4EB70B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2" y="3755"/>
                  <a:ext cx="77" cy="98"/>
                </a:xfrm>
                <a:custGeom>
                  <a:avLst/>
                  <a:gdLst>
                    <a:gd name="T0" fmla="*/ 0 w 77"/>
                    <a:gd name="T1" fmla="*/ 24 h 98"/>
                    <a:gd name="T2" fmla="*/ 12 w 77"/>
                    <a:gd name="T3" fmla="*/ 11 h 98"/>
                    <a:gd name="T4" fmla="*/ 24 w 77"/>
                    <a:gd name="T5" fmla="*/ 5 h 98"/>
                    <a:gd name="T6" fmla="*/ 38 w 77"/>
                    <a:gd name="T7" fmla="*/ 0 h 98"/>
                    <a:gd name="T8" fmla="*/ 51 w 77"/>
                    <a:gd name="T9" fmla="*/ 1 h 98"/>
                    <a:gd name="T10" fmla="*/ 61 w 77"/>
                    <a:gd name="T11" fmla="*/ 6 h 98"/>
                    <a:gd name="T12" fmla="*/ 68 w 77"/>
                    <a:gd name="T13" fmla="*/ 18 h 98"/>
                    <a:gd name="T14" fmla="*/ 74 w 77"/>
                    <a:gd name="T15" fmla="*/ 36 h 98"/>
                    <a:gd name="T16" fmla="*/ 77 w 77"/>
                    <a:gd name="T17" fmla="*/ 51 h 98"/>
                    <a:gd name="T18" fmla="*/ 77 w 77"/>
                    <a:gd name="T19" fmla="*/ 66 h 98"/>
                    <a:gd name="T20" fmla="*/ 74 w 77"/>
                    <a:gd name="T21" fmla="*/ 77 h 98"/>
                    <a:gd name="T22" fmla="*/ 66 w 77"/>
                    <a:gd name="T23" fmla="*/ 88 h 98"/>
                    <a:gd name="T24" fmla="*/ 59 w 77"/>
                    <a:gd name="T25" fmla="*/ 93 h 98"/>
                    <a:gd name="T26" fmla="*/ 43 w 77"/>
                    <a:gd name="T27" fmla="*/ 98 h 98"/>
                    <a:gd name="T28" fmla="*/ 18 w 77"/>
                    <a:gd name="T29" fmla="*/ 55 h 98"/>
                    <a:gd name="T30" fmla="*/ 0 w 77"/>
                    <a:gd name="T31" fmla="*/ 24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77"/>
                    <a:gd name="T49" fmla="*/ 0 h 98"/>
                    <a:gd name="T50" fmla="*/ 77 w 77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77" h="98">
                      <a:moveTo>
                        <a:pt x="0" y="24"/>
                      </a:moveTo>
                      <a:lnTo>
                        <a:pt x="12" y="11"/>
                      </a:lnTo>
                      <a:lnTo>
                        <a:pt x="24" y="5"/>
                      </a:lnTo>
                      <a:lnTo>
                        <a:pt x="38" y="0"/>
                      </a:lnTo>
                      <a:lnTo>
                        <a:pt x="51" y="1"/>
                      </a:lnTo>
                      <a:lnTo>
                        <a:pt x="61" y="6"/>
                      </a:lnTo>
                      <a:lnTo>
                        <a:pt x="68" y="18"/>
                      </a:lnTo>
                      <a:lnTo>
                        <a:pt x="74" y="36"/>
                      </a:lnTo>
                      <a:lnTo>
                        <a:pt x="77" y="51"/>
                      </a:lnTo>
                      <a:lnTo>
                        <a:pt x="77" y="66"/>
                      </a:lnTo>
                      <a:lnTo>
                        <a:pt x="74" y="77"/>
                      </a:lnTo>
                      <a:lnTo>
                        <a:pt x="66" y="88"/>
                      </a:lnTo>
                      <a:lnTo>
                        <a:pt x="59" y="93"/>
                      </a:lnTo>
                      <a:lnTo>
                        <a:pt x="43" y="98"/>
                      </a:lnTo>
                      <a:lnTo>
                        <a:pt x="18" y="55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FFBFBF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102" name="Group 2071">
              <a:extLst>
                <a:ext uri="{FF2B5EF4-FFF2-40B4-BE49-F238E27FC236}">
                  <a16:creationId xmlns:a16="http://schemas.microsoft.com/office/drawing/2014/main" id="{65A6BE59-C957-0760-D5C0-590895DB53B9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680" y="864"/>
              <a:ext cx="2112" cy="1240"/>
              <a:chOff x="1679" y="2551"/>
              <a:chExt cx="2112" cy="1240"/>
            </a:xfrm>
          </p:grpSpPr>
          <p:sp>
            <p:nvSpPr>
              <p:cNvPr id="4103" name="Freeform 2072">
                <a:extLst>
                  <a:ext uri="{FF2B5EF4-FFF2-40B4-BE49-F238E27FC236}">
                    <a16:creationId xmlns:a16="http://schemas.microsoft.com/office/drawing/2014/main" id="{A00FE62D-4A58-B38C-DBC2-F3B5C37F2A04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>
                <a:off x="2115" y="2115"/>
                <a:ext cx="1240" cy="2112"/>
              </a:xfrm>
              <a:custGeom>
                <a:avLst/>
                <a:gdLst>
                  <a:gd name="T0" fmla="*/ 10 w 1148"/>
                  <a:gd name="T1" fmla="*/ 256 h 1400"/>
                  <a:gd name="T2" fmla="*/ 5 w 1148"/>
                  <a:gd name="T3" fmla="*/ 372 h 1400"/>
                  <a:gd name="T4" fmla="*/ 25 w 1148"/>
                  <a:gd name="T5" fmla="*/ 483 h 1400"/>
                  <a:gd name="T6" fmla="*/ 175 w 1148"/>
                  <a:gd name="T7" fmla="*/ 649 h 1400"/>
                  <a:gd name="T8" fmla="*/ 293 w 1148"/>
                  <a:gd name="T9" fmla="*/ 786 h 1400"/>
                  <a:gd name="T10" fmla="*/ 341 w 1148"/>
                  <a:gd name="T11" fmla="*/ 905 h 1400"/>
                  <a:gd name="T12" fmla="*/ 391 w 1148"/>
                  <a:gd name="T13" fmla="*/ 1122 h 1400"/>
                  <a:gd name="T14" fmla="*/ 444 w 1148"/>
                  <a:gd name="T15" fmla="*/ 1364 h 1400"/>
                  <a:gd name="T16" fmla="*/ 459 w 1148"/>
                  <a:gd name="T17" fmla="*/ 1387 h 1400"/>
                  <a:gd name="T18" fmla="*/ 480 w 1148"/>
                  <a:gd name="T19" fmla="*/ 1398 h 1400"/>
                  <a:gd name="T20" fmla="*/ 511 w 1148"/>
                  <a:gd name="T21" fmla="*/ 1400 h 1400"/>
                  <a:gd name="T22" fmla="*/ 539 w 1148"/>
                  <a:gd name="T23" fmla="*/ 1394 h 1400"/>
                  <a:gd name="T24" fmla="*/ 559 w 1148"/>
                  <a:gd name="T25" fmla="*/ 1375 h 1400"/>
                  <a:gd name="T26" fmla="*/ 567 w 1148"/>
                  <a:gd name="T27" fmla="*/ 1345 h 1400"/>
                  <a:gd name="T28" fmla="*/ 567 w 1148"/>
                  <a:gd name="T29" fmla="*/ 1300 h 1400"/>
                  <a:gd name="T30" fmla="*/ 532 w 1148"/>
                  <a:gd name="T31" fmla="*/ 1092 h 1400"/>
                  <a:gd name="T32" fmla="*/ 552 w 1148"/>
                  <a:gd name="T33" fmla="*/ 1064 h 1400"/>
                  <a:gd name="T34" fmla="*/ 715 w 1148"/>
                  <a:gd name="T35" fmla="*/ 1264 h 1400"/>
                  <a:gd name="T36" fmla="*/ 840 w 1148"/>
                  <a:gd name="T37" fmla="*/ 1385 h 1400"/>
                  <a:gd name="T38" fmla="*/ 872 w 1148"/>
                  <a:gd name="T39" fmla="*/ 1380 h 1400"/>
                  <a:gd name="T40" fmla="*/ 895 w 1148"/>
                  <a:gd name="T41" fmla="*/ 1361 h 1400"/>
                  <a:gd name="T42" fmla="*/ 905 w 1148"/>
                  <a:gd name="T43" fmla="*/ 1339 h 1400"/>
                  <a:gd name="T44" fmla="*/ 910 w 1148"/>
                  <a:gd name="T45" fmla="*/ 1318 h 1400"/>
                  <a:gd name="T46" fmla="*/ 910 w 1148"/>
                  <a:gd name="T47" fmla="*/ 1297 h 1400"/>
                  <a:gd name="T48" fmla="*/ 902 w 1148"/>
                  <a:gd name="T49" fmla="*/ 1265 h 1400"/>
                  <a:gd name="T50" fmla="*/ 874 w 1148"/>
                  <a:gd name="T51" fmla="*/ 1219 h 1400"/>
                  <a:gd name="T52" fmla="*/ 793 w 1148"/>
                  <a:gd name="T53" fmla="*/ 1137 h 1400"/>
                  <a:gd name="T54" fmla="*/ 910 w 1148"/>
                  <a:gd name="T55" fmla="*/ 1112 h 1400"/>
                  <a:gd name="T56" fmla="*/ 1051 w 1148"/>
                  <a:gd name="T57" fmla="*/ 1159 h 1400"/>
                  <a:gd name="T58" fmla="*/ 1090 w 1148"/>
                  <a:gd name="T59" fmla="*/ 1164 h 1400"/>
                  <a:gd name="T60" fmla="*/ 1114 w 1148"/>
                  <a:gd name="T61" fmla="*/ 1152 h 1400"/>
                  <a:gd name="T62" fmla="*/ 1131 w 1148"/>
                  <a:gd name="T63" fmla="*/ 1128 h 1400"/>
                  <a:gd name="T64" fmla="*/ 1139 w 1148"/>
                  <a:gd name="T65" fmla="*/ 1096 h 1400"/>
                  <a:gd name="T66" fmla="*/ 1134 w 1148"/>
                  <a:gd name="T67" fmla="*/ 1071 h 1400"/>
                  <a:gd name="T68" fmla="*/ 1121 w 1148"/>
                  <a:gd name="T69" fmla="*/ 1052 h 1400"/>
                  <a:gd name="T70" fmla="*/ 1096 w 1148"/>
                  <a:gd name="T71" fmla="*/ 1035 h 1400"/>
                  <a:gd name="T72" fmla="*/ 962 w 1148"/>
                  <a:gd name="T73" fmla="*/ 962 h 1400"/>
                  <a:gd name="T74" fmla="*/ 874 w 1148"/>
                  <a:gd name="T75" fmla="*/ 909 h 1400"/>
                  <a:gd name="T76" fmla="*/ 849 w 1148"/>
                  <a:gd name="T77" fmla="*/ 862 h 1400"/>
                  <a:gd name="T78" fmla="*/ 834 w 1148"/>
                  <a:gd name="T79" fmla="*/ 786 h 1400"/>
                  <a:gd name="T80" fmla="*/ 799 w 1148"/>
                  <a:gd name="T81" fmla="*/ 689 h 1400"/>
                  <a:gd name="T82" fmla="*/ 771 w 1148"/>
                  <a:gd name="T83" fmla="*/ 602 h 1400"/>
                  <a:gd name="T84" fmla="*/ 738 w 1148"/>
                  <a:gd name="T85" fmla="*/ 525 h 1400"/>
                  <a:gd name="T86" fmla="*/ 710 w 1148"/>
                  <a:gd name="T87" fmla="*/ 419 h 1400"/>
                  <a:gd name="T88" fmla="*/ 688 w 1148"/>
                  <a:gd name="T89" fmla="*/ 331 h 1400"/>
                  <a:gd name="T90" fmla="*/ 710 w 1148"/>
                  <a:gd name="T91" fmla="*/ 280 h 1400"/>
                  <a:gd name="T92" fmla="*/ 839 w 1148"/>
                  <a:gd name="T93" fmla="*/ 241 h 1400"/>
                  <a:gd name="T94" fmla="*/ 945 w 1148"/>
                  <a:gd name="T95" fmla="*/ 216 h 1400"/>
                  <a:gd name="T96" fmla="*/ 1020 w 1148"/>
                  <a:gd name="T97" fmla="*/ 190 h 1400"/>
                  <a:gd name="T98" fmla="*/ 1083 w 1148"/>
                  <a:gd name="T99" fmla="*/ 154 h 1400"/>
                  <a:gd name="T100" fmla="*/ 1113 w 1148"/>
                  <a:gd name="T101" fmla="*/ 127 h 1400"/>
                  <a:gd name="T102" fmla="*/ 1133 w 1148"/>
                  <a:gd name="T103" fmla="*/ 94 h 1400"/>
                  <a:gd name="T104" fmla="*/ 1146 w 1148"/>
                  <a:gd name="T105" fmla="*/ 58 h 1400"/>
                  <a:gd name="T106" fmla="*/ 1147 w 1148"/>
                  <a:gd name="T107" fmla="*/ 27 h 1400"/>
                  <a:gd name="T108" fmla="*/ 1136 w 1148"/>
                  <a:gd name="T109" fmla="*/ 8 h 1400"/>
                  <a:gd name="T110" fmla="*/ 1121 w 1148"/>
                  <a:gd name="T111" fmla="*/ 0 h 1400"/>
                  <a:gd name="T112" fmla="*/ 1010 w 1148"/>
                  <a:gd name="T113" fmla="*/ 50 h 1400"/>
                  <a:gd name="T114" fmla="*/ 915 w 1148"/>
                  <a:gd name="T115" fmla="*/ 65 h 1400"/>
                  <a:gd name="T116" fmla="*/ 822 w 1148"/>
                  <a:gd name="T117" fmla="*/ 84 h 1400"/>
                  <a:gd name="T118" fmla="*/ 683 w 1148"/>
                  <a:gd name="T119" fmla="*/ 90 h 1400"/>
                  <a:gd name="T120" fmla="*/ 416 w 1148"/>
                  <a:gd name="T121" fmla="*/ 120 h 1400"/>
                  <a:gd name="T122" fmla="*/ 251 w 1148"/>
                  <a:gd name="T123" fmla="*/ 140 h 1400"/>
                  <a:gd name="T124" fmla="*/ 65 w 1148"/>
                  <a:gd name="T125" fmla="*/ 130 h 14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148"/>
                  <a:gd name="T190" fmla="*/ 0 h 1400"/>
                  <a:gd name="T191" fmla="*/ 1148 w 1148"/>
                  <a:gd name="T192" fmla="*/ 1400 h 14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148" h="1400">
                    <a:moveTo>
                      <a:pt x="65" y="130"/>
                    </a:moveTo>
                    <a:lnTo>
                      <a:pt x="10" y="256"/>
                    </a:lnTo>
                    <a:lnTo>
                      <a:pt x="0" y="301"/>
                    </a:lnTo>
                    <a:lnTo>
                      <a:pt x="5" y="372"/>
                    </a:lnTo>
                    <a:lnTo>
                      <a:pt x="10" y="422"/>
                    </a:lnTo>
                    <a:lnTo>
                      <a:pt x="25" y="483"/>
                    </a:lnTo>
                    <a:lnTo>
                      <a:pt x="60" y="553"/>
                    </a:lnTo>
                    <a:lnTo>
                      <a:pt x="175" y="649"/>
                    </a:lnTo>
                    <a:lnTo>
                      <a:pt x="271" y="749"/>
                    </a:lnTo>
                    <a:lnTo>
                      <a:pt x="293" y="786"/>
                    </a:lnTo>
                    <a:lnTo>
                      <a:pt x="316" y="824"/>
                    </a:lnTo>
                    <a:lnTo>
                      <a:pt x="341" y="905"/>
                    </a:lnTo>
                    <a:lnTo>
                      <a:pt x="366" y="1045"/>
                    </a:lnTo>
                    <a:lnTo>
                      <a:pt x="391" y="1122"/>
                    </a:lnTo>
                    <a:lnTo>
                      <a:pt x="424" y="1235"/>
                    </a:lnTo>
                    <a:lnTo>
                      <a:pt x="444" y="1364"/>
                    </a:lnTo>
                    <a:lnTo>
                      <a:pt x="450" y="1378"/>
                    </a:lnTo>
                    <a:lnTo>
                      <a:pt x="459" y="1387"/>
                    </a:lnTo>
                    <a:lnTo>
                      <a:pt x="469" y="1394"/>
                    </a:lnTo>
                    <a:lnTo>
                      <a:pt x="480" y="1398"/>
                    </a:lnTo>
                    <a:lnTo>
                      <a:pt x="497" y="1400"/>
                    </a:lnTo>
                    <a:lnTo>
                      <a:pt x="511" y="1400"/>
                    </a:lnTo>
                    <a:lnTo>
                      <a:pt x="527" y="1398"/>
                    </a:lnTo>
                    <a:lnTo>
                      <a:pt x="539" y="1394"/>
                    </a:lnTo>
                    <a:lnTo>
                      <a:pt x="550" y="1386"/>
                    </a:lnTo>
                    <a:lnTo>
                      <a:pt x="559" y="1375"/>
                    </a:lnTo>
                    <a:lnTo>
                      <a:pt x="565" y="1360"/>
                    </a:lnTo>
                    <a:lnTo>
                      <a:pt x="567" y="1345"/>
                    </a:lnTo>
                    <a:lnTo>
                      <a:pt x="568" y="1319"/>
                    </a:lnTo>
                    <a:lnTo>
                      <a:pt x="567" y="1300"/>
                    </a:lnTo>
                    <a:lnTo>
                      <a:pt x="552" y="1207"/>
                    </a:lnTo>
                    <a:lnTo>
                      <a:pt x="532" y="1092"/>
                    </a:lnTo>
                    <a:lnTo>
                      <a:pt x="517" y="995"/>
                    </a:lnTo>
                    <a:lnTo>
                      <a:pt x="552" y="1064"/>
                    </a:lnTo>
                    <a:lnTo>
                      <a:pt x="642" y="1172"/>
                    </a:lnTo>
                    <a:lnTo>
                      <a:pt x="715" y="1264"/>
                    </a:lnTo>
                    <a:lnTo>
                      <a:pt x="824" y="1380"/>
                    </a:lnTo>
                    <a:lnTo>
                      <a:pt x="840" y="1385"/>
                    </a:lnTo>
                    <a:lnTo>
                      <a:pt x="857" y="1385"/>
                    </a:lnTo>
                    <a:lnTo>
                      <a:pt x="872" y="1380"/>
                    </a:lnTo>
                    <a:lnTo>
                      <a:pt x="885" y="1370"/>
                    </a:lnTo>
                    <a:lnTo>
                      <a:pt x="895" y="1361"/>
                    </a:lnTo>
                    <a:lnTo>
                      <a:pt x="902" y="1349"/>
                    </a:lnTo>
                    <a:lnTo>
                      <a:pt x="905" y="1339"/>
                    </a:lnTo>
                    <a:lnTo>
                      <a:pt x="909" y="1328"/>
                    </a:lnTo>
                    <a:lnTo>
                      <a:pt x="910" y="1318"/>
                    </a:lnTo>
                    <a:lnTo>
                      <a:pt x="910" y="1307"/>
                    </a:lnTo>
                    <a:lnTo>
                      <a:pt x="910" y="1297"/>
                    </a:lnTo>
                    <a:lnTo>
                      <a:pt x="907" y="1284"/>
                    </a:lnTo>
                    <a:lnTo>
                      <a:pt x="902" y="1265"/>
                    </a:lnTo>
                    <a:lnTo>
                      <a:pt x="895" y="1250"/>
                    </a:lnTo>
                    <a:lnTo>
                      <a:pt x="874" y="1219"/>
                    </a:lnTo>
                    <a:lnTo>
                      <a:pt x="849" y="1187"/>
                    </a:lnTo>
                    <a:lnTo>
                      <a:pt x="793" y="1137"/>
                    </a:lnTo>
                    <a:lnTo>
                      <a:pt x="730" y="1028"/>
                    </a:lnTo>
                    <a:lnTo>
                      <a:pt x="910" y="1112"/>
                    </a:lnTo>
                    <a:lnTo>
                      <a:pt x="1030" y="1152"/>
                    </a:lnTo>
                    <a:lnTo>
                      <a:pt x="1051" y="1159"/>
                    </a:lnTo>
                    <a:lnTo>
                      <a:pt x="1071" y="1164"/>
                    </a:lnTo>
                    <a:lnTo>
                      <a:pt x="1090" y="1164"/>
                    </a:lnTo>
                    <a:lnTo>
                      <a:pt x="1103" y="1159"/>
                    </a:lnTo>
                    <a:lnTo>
                      <a:pt x="1114" y="1152"/>
                    </a:lnTo>
                    <a:lnTo>
                      <a:pt x="1123" y="1142"/>
                    </a:lnTo>
                    <a:lnTo>
                      <a:pt x="1131" y="1128"/>
                    </a:lnTo>
                    <a:lnTo>
                      <a:pt x="1136" y="1113"/>
                    </a:lnTo>
                    <a:lnTo>
                      <a:pt x="1139" y="1096"/>
                    </a:lnTo>
                    <a:lnTo>
                      <a:pt x="1138" y="1084"/>
                    </a:lnTo>
                    <a:lnTo>
                      <a:pt x="1134" y="1071"/>
                    </a:lnTo>
                    <a:lnTo>
                      <a:pt x="1128" y="1062"/>
                    </a:lnTo>
                    <a:lnTo>
                      <a:pt x="1121" y="1052"/>
                    </a:lnTo>
                    <a:lnTo>
                      <a:pt x="1108" y="1043"/>
                    </a:lnTo>
                    <a:lnTo>
                      <a:pt x="1096" y="1035"/>
                    </a:lnTo>
                    <a:lnTo>
                      <a:pt x="1030" y="1000"/>
                    </a:lnTo>
                    <a:lnTo>
                      <a:pt x="962" y="962"/>
                    </a:lnTo>
                    <a:lnTo>
                      <a:pt x="907" y="926"/>
                    </a:lnTo>
                    <a:lnTo>
                      <a:pt x="874" y="909"/>
                    </a:lnTo>
                    <a:lnTo>
                      <a:pt x="849" y="899"/>
                    </a:lnTo>
                    <a:lnTo>
                      <a:pt x="849" y="862"/>
                    </a:lnTo>
                    <a:lnTo>
                      <a:pt x="847" y="826"/>
                    </a:lnTo>
                    <a:lnTo>
                      <a:pt x="834" y="786"/>
                    </a:lnTo>
                    <a:lnTo>
                      <a:pt x="809" y="736"/>
                    </a:lnTo>
                    <a:lnTo>
                      <a:pt x="799" y="689"/>
                    </a:lnTo>
                    <a:lnTo>
                      <a:pt x="786" y="645"/>
                    </a:lnTo>
                    <a:lnTo>
                      <a:pt x="771" y="602"/>
                    </a:lnTo>
                    <a:lnTo>
                      <a:pt x="755" y="566"/>
                    </a:lnTo>
                    <a:lnTo>
                      <a:pt x="738" y="525"/>
                    </a:lnTo>
                    <a:lnTo>
                      <a:pt x="725" y="479"/>
                    </a:lnTo>
                    <a:lnTo>
                      <a:pt x="710" y="419"/>
                    </a:lnTo>
                    <a:lnTo>
                      <a:pt x="700" y="385"/>
                    </a:lnTo>
                    <a:lnTo>
                      <a:pt x="688" y="331"/>
                    </a:lnTo>
                    <a:lnTo>
                      <a:pt x="698" y="300"/>
                    </a:lnTo>
                    <a:lnTo>
                      <a:pt x="710" y="280"/>
                    </a:lnTo>
                    <a:lnTo>
                      <a:pt x="738" y="258"/>
                    </a:lnTo>
                    <a:lnTo>
                      <a:pt x="839" y="241"/>
                    </a:lnTo>
                    <a:lnTo>
                      <a:pt x="885" y="230"/>
                    </a:lnTo>
                    <a:lnTo>
                      <a:pt x="945" y="216"/>
                    </a:lnTo>
                    <a:lnTo>
                      <a:pt x="982" y="205"/>
                    </a:lnTo>
                    <a:lnTo>
                      <a:pt x="1020" y="190"/>
                    </a:lnTo>
                    <a:lnTo>
                      <a:pt x="1065" y="164"/>
                    </a:lnTo>
                    <a:lnTo>
                      <a:pt x="1083" y="154"/>
                    </a:lnTo>
                    <a:lnTo>
                      <a:pt x="1101" y="140"/>
                    </a:lnTo>
                    <a:lnTo>
                      <a:pt x="1113" y="127"/>
                    </a:lnTo>
                    <a:lnTo>
                      <a:pt x="1126" y="109"/>
                    </a:lnTo>
                    <a:lnTo>
                      <a:pt x="1133" y="94"/>
                    </a:lnTo>
                    <a:lnTo>
                      <a:pt x="1141" y="75"/>
                    </a:lnTo>
                    <a:lnTo>
                      <a:pt x="1146" y="58"/>
                    </a:lnTo>
                    <a:lnTo>
                      <a:pt x="1148" y="44"/>
                    </a:lnTo>
                    <a:lnTo>
                      <a:pt x="1147" y="27"/>
                    </a:lnTo>
                    <a:lnTo>
                      <a:pt x="1141" y="15"/>
                    </a:lnTo>
                    <a:lnTo>
                      <a:pt x="1136" y="8"/>
                    </a:lnTo>
                    <a:lnTo>
                      <a:pt x="1130" y="4"/>
                    </a:lnTo>
                    <a:lnTo>
                      <a:pt x="1121" y="0"/>
                    </a:lnTo>
                    <a:lnTo>
                      <a:pt x="1090" y="15"/>
                    </a:lnTo>
                    <a:lnTo>
                      <a:pt x="1010" y="50"/>
                    </a:lnTo>
                    <a:lnTo>
                      <a:pt x="950" y="70"/>
                    </a:lnTo>
                    <a:lnTo>
                      <a:pt x="915" y="65"/>
                    </a:lnTo>
                    <a:lnTo>
                      <a:pt x="864" y="80"/>
                    </a:lnTo>
                    <a:lnTo>
                      <a:pt x="822" y="84"/>
                    </a:lnTo>
                    <a:lnTo>
                      <a:pt x="773" y="85"/>
                    </a:lnTo>
                    <a:lnTo>
                      <a:pt x="683" y="90"/>
                    </a:lnTo>
                    <a:lnTo>
                      <a:pt x="532" y="115"/>
                    </a:lnTo>
                    <a:lnTo>
                      <a:pt x="416" y="120"/>
                    </a:lnTo>
                    <a:lnTo>
                      <a:pt x="311" y="140"/>
                    </a:lnTo>
                    <a:lnTo>
                      <a:pt x="251" y="140"/>
                    </a:lnTo>
                    <a:lnTo>
                      <a:pt x="160" y="125"/>
                    </a:lnTo>
                    <a:lnTo>
                      <a:pt x="65" y="130"/>
                    </a:lnTo>
                    <a:close/>
                  </a:path>
                </a:pathLst>
              </a:custGeom>
              <a:solidFill>
                <a:srgbClr val="FF9F9F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" name="Freeform 2073">
                <a:extLst>
                  <a:ext uri="{FF2B5EF4-FFF2-40B4-BE49-F238E27FC236}">
                    <a16:creationId xmlns:a16="http://schemas.microsoft.com/office/drawing/2014/main" id="{D6E80841-E543-0E1E-3319-17470ADA6909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>
                <a:off x="1665" y="2586"/>
                <a:ext cx="111" cy="73"/>
              </a:xfrm>
              <a:custGeom>
                <a:avLst/>
                <a:gdLst>
                  <a:gd name="T0" fmla="*/ 0 w 103"/>
                  <a:gd name="T1" fmla="*/ 39 h 49"/>
                  <a:gd name="T2" fmla="*/ 8 w 103"/>
                  <a:gd name="T3" fmla="*/ 45 h 49"/>
                  <a:gd name="T4" fmla="*/ 16 w 103"/>
                  <a:gd name="T5" fmla="*/ 48 h 49"/>
                  <a:gd name="T6" fmla="*/ 27 w 103"/>
                  <a:gd name="T7" fmla="*/ 49 h 49"/>
                  <a:gd name="T8" fmla="*/ 34 w 103"/>
                  <a:gd name="T9" fmla="*/ 49 h 49"/>
                  <a:gd name="T10" fmla="*/ 45 w 103"/>
                  <a:gd name="T11" fmla="*/ 48 h 49"/>
                  <a:gd name="T12" fmla="*/ 63 w 103"/>
                  <a:gd name="T13" fmla="*/ 43 h 49"/>
                  <a:gd name="T14" fmla="*/ 75 w 103"/>
                  <a:gd name="T15" fmla="*/ 38 h 49"/>
                  <a:gd name="T16" fmla="*/ 88 w 103"/>
                  <a:gd name="T17" fmla="*/ 31 h 49"/>
                  <a:gd name="T18" fmla="*/ 100 w 103"/>
                  <a:gd name="T19" fmla="*/ 25 h 49"/>
                  <a:gd name="T20" fmla="*/ 103 w 103"/>
                  <a:gd name="T21" fmla="*/ 19 h 49"/>
                  <a:gd name="T22" fmla="*/ 102 w 103"/>
                  <a:gd name="T23" fmla="*/ 12 h 49"/>
                  <a:gd name="T24" fmla="*/ 94 w 103"/>
                  <a:gd name="T25" fmla="*/ 5 h 49"/>
                  <a:gd name="T26" fmla="*/ 86 w 103"/>
                  <a:gd name="T27" fmla="*/ 0 h 49"/>
                  <a:gd name="T28" fmla="*/ 59 w 103"/>
                  <a:gd name="T29" fmla="*/ 12 h 49"/>
                  <a:gd name="T30" fmla="*/ 0 w 103"/>
                  <a:gd name="T31" fmla="*/ 39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3"/>
                  <a:gd name="T49" fmla="*/ 0 h 49"/>
                  <a:gd name="T50" fmla="*/ 103 w 103"/>
                  <a:gd name="T51" fmla="*/ 49 h 4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3" h="49">
                    <a:moveTo>
                      <a:pt x="0" y="39"/>
                    </a:moveTo>
                    <a:lnTo>
                      <a:pt x="8" y="45"/>
                    </a:lnTo>
                    <a:lnTo>
                      <a:pt x="16" y="48"/>
                    </a:lnTo>
                    <a:lnTo>
                      <a:pt x="27" y="49"/>
                    </a:lnTo>
                    <a:lnTo>
                      <a:pt x="34" y="49"/>
                    </a:lnTo>
                    <a:lnTo>
                      <a:pt x="45" y="48"/>
                    </a:lnTo>
                    <a:lnTo>
                      <a:pt x="63" y="43"/>
                    </a:lnTo>
                    <a:lnTo>
                      <a:pt x="75" y="38"/>
                    </a:lnTo>
                    <a:lnTo>
                      <a:pt x="88" y="31"/>
                    </a:lnTo>
                    <a:lnTo>
                      <a:pt x="100" y="25"/>
                    </a:lnTo>
                    <a:lnTo>
                      <a:pt x="103" y="19"/>
                    </a:lnTo>
                    <a:lnTo>
                      <a:pt x="102" y="12"/>
                    </a:lnTo>
                    <a:lnTo>
                      <a:pt x="94" y="5"/>
                    </a:lnTo>
                    <a:lnTo>
                      <a:pt x="86" y="0"/>
                    </a:lnTo>
                    <a:lnTo>
                      <a:pt x="59" y="12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BFBF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105" name="Group 2074">
                <a:extLst>
                  <a:ext uri="{FF2B5EF4-FFF2-40B4-BE49-F238E27FC236}">
                    <a16:creationId xmlns:a16="http://schemas.microsoft.com/office/drawing/2014/main" id="{53FAFF7E-75B3-5786-E58B-DDF2B25AA1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2276" y="2081"/>
                <a:ext cx="1005" cy="1991"/>
                <a:chOff x="2457" y="2980"/>
                <a:chExt cx="931" cy="1320"/>
              </a:xfrm>
            </p:grpSpPr>
            <p:sp>
              <p:nvSpPr>
                <p:cNvPr id="4106" name="Freeform 2075">
                  <a:extLst>
                    <a:ext uri="{FF2B5EF4-FFF2-40B4-BE49-F238E27FC236}">
                      <a16:creationId xmlns:a16="http://schemas.microsoft.com/office/drawing/2014/main" id="{7849A59F-8B15-2F0B-6431-5843D6C07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8" y="3311"/>
                  <a:ext cx="423" cy="550"/>
                </a:xfrm>
                <a:custGeom>
                  <a:avLst/>
                  <a:gdLst>
                    <a:gd name="T0" fmla="*/ 0 w 423"/>
                    <a:gd name="T1" fmla="*/ 0 h 550"/>
                    <a:gd name="T2" fmla="*/ 36 w 423"/>
                    <a:gd name="T3" fmla="*/ 24 h 550"/>
                    <a:gd name="T4" fmla="*/ 61 w 423"/>
                    <a:gd name="T5" fmla="*/ 65 h 550"/>
                    <a:gd name="T6" fmla="*/ 116 w 423"/>
                    <a:gd name="T7" fmla="*/ 141 h 550"/>
                    <a:gd name="T8" fmla="*/ 149 w 423"/>
                    <a:gd name="T9" fmla="*/ 191 h 550"/>
                    <a:gd name="T10" fmla="*/ 174 w 423"/>
                    <a:gd name="T11" fmla="*/ 254 h 550"/>
                    <a:gd name="T12" fmla="*/ 184 w 423"/>
                    <a:gd name="T13" fmla="*/ 290 h 550"/>
                    <a:gd name="T14" fmla="*/ 224 w 423"/>
                    <a:gd name="T15" fmla="*/ 354 h 550"/>
                    <a:gd name="T16" fmla="*/ 277 w 423"/>
                    <a:gd name="T17" fmla="*/ 442 h 550"/>
                    <a:gd name="T18" fmla="*/ 312 w 423"/>
                    <a:gd name="T19" fmla="*/ 505 h 550"/>
                    <a:gd name="T20" fmla="*/ 337 w 423"/>
                    <a:gd name="T21" fmla="*/ 545 h 550"/>
                    <a:gd name="T22" fmla="*/ 347 w 423"/>
                    <a:gd name="T23" fmla="*/ 548 h 550"/>
                    <a:gd name="T24" fmla="*/ 359 w 423"/>
                    <a:gd name="T25" fmla="*/ 550 h 550"/>
                    <a:gd name="T26" fmla="*/ 377 w 423"/>
                    <a:gd name="T27" fmla="*/ 548 h 550"/>
                    <a:gd name="T28" fmla="*/ 395 w 423"/>
                    <a:gd name="T29" fmla="*/ 542 h 550"/>
                    <a:gd name="T30" fmla="*/ 407 w 423"/>
                    <a:gd name="T31" fmla="*/ 531 h 550"/>
                    <a:gd name="T32" fmla="*/ 417 w 423"/>
                    <a:gd name="T33" fmla="*/ 514 h 550"/>
                    <a:gd name="T34" fmla="*/ 423 w 423"/>
                    <a:gd name="T35" fmla="*/ 491 h 550"/>
                    <a:gd name="T36" fmla="*/ 423 w 423"/>
                    <a:gd name="T37" fmla="*/ 459 h 55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23"/>
                    <a:gd name="T58" fmla="*/ 0 h 550"/>
                    <a:gd name="T59" fmla="*/ 423 w 423"/>
                    <a:gd name="T60" fmla="*/ 550 h 55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23" h="550">
                      <a:moveTo>
                        <a:pt x="0" y="0"/>
                      </a:moveTo>
                      <a:lnTo>
                        <a:pt x="36" y="24"/>
                      </a:lnTo>
                      <a:lnTo>
                        <a:pt x="61" y="65"/>
                      </a:lnTo>
                      <a:lnTo>
                        <a:pt x="116" y="141"/>
                      </a:lnTo>
                      <a:lnTo>
                        <a:pt x="149" y="191"/>
                      </a:lnTo>
                      <a:lnTo>
                        <a:pt x="174" y="254"/>
                      </a:lnTo>
                      <a:lnTo>
                        <a:pt x="184" y="290"/>
                      </a:lnTo>
                      <a:lnTo>
                        <a:pt x="224" y="354"/>
                      </a:lnTo>
                      <a:lnTo>
                        <a:pt x="277" y="442"/>
                      </a:lnTo>
                      <a:lnTo>
                        <a:pt x="312" y="505"/>
                      </a:lnTo>
                      <a:lnTo>
                        <a:pt x="337" y="545"/>
                      </a:lnTo>
                      <a:lnTo>
                        <a:pt x="347" y="548"/>
                      </a:lnTo>
                      <a:lnTo>
                        <a:pt x="359" y="550"/>
                      </a:lnTo>
                      <a:lnTo>
                        <a:pt x="377" y="548"/>
                      </a:lnTo>
                      <a:lnTo>
                        <a:pt x="395" y="542"/>
                      </a:lnTo>
                      <a:lnTo>
                        <a:pt x="407" y="531"/>
                      </a:lnTo>
                      <a:lnTo>
                        <a:pt x="417" y="514"/>
                      </a:lnTo>
                      <a:lnTo>
                        <a:pt x="423" y="491"/>
                      </a:lnTo>
                      <a:lnTo>
                        <a:pt x="423" y="459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" name="Freeform 2076">
                  <a:extLst>
                    <a:ext uri="{FF2B5EF4-FFF2-40B4-BE49-F238E27FC236}">
                      <a16:creationId xmlns:a16="http://schemas.microsoft.com/office/drawing/2014/main" id="{709A9F50-3884-0698-82AC-F9E1AB9148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8" y="3504"/>
                  <a:ext cx="397" cy="442"/>
                </a:xfrm>
                <a:custGeom>
                  <a:avLst/>
                  <a:gdLst>
                    <a:gd name="T0" fmla="*/ 0 w 397"/>
                    <a:gd name="T1" fmla="*/ 0 h 442"/>
                    <a:gd name="T2" fmla="*/ 40 w 397"/>
                    <a:gd name="T3" fmla="*/ 61 h 442"/>
                    <a:gd name="T4" fmla="*/ 111 w 397"/>
                    <a:gd name="T5" fmla="*/ 116 h 442"/>
                    <a:gd name="T6" fmla="*/ 158 w 397"/>
                    <a:gd name="T7" fmla="*/ 166 h 442"/>
                    <a:gd name="T8" fmla="*/ 204 w 397"/>
                    <a:gd name="T9" fmla="*/ 229 h 442"/>
                    <a:gd name="T10" fmla="*/ 254 w 397"/>
                    <a:gd name="T11" fmla="*/ 294 h 442"/>
                    <a:gd name="T12" fmla="*/ 306 w 397"/>
                    <a:gd name="T13" fmla="*/ 380 h 442"/>
                    <a:gd name="T14" fmla="*/ 342 w 397"/>
                    <a:gd name="T15" fmla="*/ 405 h 442"/>
                    <a:gd name="T16" fmla="*/ 397 w 397"/>
                    <a:gd name="T17" fmla="*/ 442 h 44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97"/>
                    <a:gd name="T28" fmla="*/ 0 h 442"/>
                    <a:gd name="T29" fmla="*/ 397 w 397"/>
                    <a:gd name="T30" fmla="*/ 442 h 44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97" h="442">
                      <a:moveTo>
                        <a:pt x="0" y="0"/>
                      </a:moveTo>
                      <a:lnTo>
                        <a:pt x="40" y="61"/>
                      </a:lnTo>
                      <a:lnTo>
                        <a:pt x="111" y="116"/>
                      </a:lnTo>
                      <a:lnTo>
                        <a:pt x="158" y="166"/>
                      </a:lnTo>
                      <a:lnTo>
                        <a:pt x="204" y="229"/>
                      </a:lnTo>
                      <a:lnTo>
                        <a:pt x="254" y="294"/>
                      </a:lnTo>
                      <a:lnTo>
                        <a:pt x="306" y="380"/>
                      </a:lnTo>
                      <a:lnTo>
                        <a:pt x="342" y="405"/>
                      </a:lnTo>
                      <a:lnTo>
                        <a:pt x="397" y="442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" name="Freeform 2077">
                  <a:extLst>
                    <a:ext uri="{FF2B5EF4-FFF2-40B4-BE49-F238E27FC236}">
                      <a16:creationId xmlns:a16="http://schemas.microsoft.com/office/drawing/2014/main" id="{3C7BB1D9-DF11-AD0F-287F-F18B25998A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3" y="3610"/>
                  <a:ext cx="196" cy="297"/>
                </a:xfrm>
                <a:custGeom>
                  <a:avLst/>
                  <a:gdLst>
                    <a:gd name="T0" fmla="*/ 0 w 196"/>
                    <a:gd name="T1" fmla="*/ 0 h 297"/>
                    <a:gd name="T2" fmla="*/ 65 w 196"/>
                    <a:gd name="T3" fmla="*/ 85 h 297"/>
                    <a:gd name="T4" fmla="*/ 115 w 196"/>
                    <a:gd name="T5" fmla="*/ 160 h 297"/>
                    <a:gd name="T6" fmla="*/ 161 w 196"/>
                    <a:gd name="T7" fmla="*/ 236 h 297"/>
                    <a:gd name="T8" fmla="*/ 196 w 196"/>
                    <a:gd name="T9" fmla="*/ 297 h 2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6"/>
                    <a:gd name="T16" fmla="*/ 0 h 297"/>
                    <a:gd name="T17" fmla="*/ 196 w 196"/>
                    <a:gd name="T18" fmla="*/ 297 h 2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6" h="297">
                      <a:moveTo>
                        <a:pt x="0" y="0"/>
                      </a:moveTo>
                      <a:lnTo>
                        <a:pt x="65" y="85"/>
                      </a:lnTo>
                      <a:lnTo>
                        <a:pt x="115" y="160"/>
                      </a:lnTo>
                      <a:lnTo>
                        <a:pt x="161" y="236"/>
                      </a:lnTo>
                      <a:lnTo>
                        <a:pt x="196" y="297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" name="Freeform 2078">
                  <a:extLst>
                    <a:ext uri="{FF2B5EF4-FFF2-40B4-BE49-F238E27FC236}">
                      <a16:creationId xmlns:a16="http://schemas.microsoft.com/office/drawing/2014/main" id="{67CD2317-1FCD-8088-982B-523F62258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9" y="2980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18 h 48"/>
                    <a:gd name="T4" fmla="*/ 8 w 8"/>
                    <a:gd name="T5" fmla="*/ 35 h 48"/>
                    <a:gd name="T6" fmla="*/ 5 w 8"/>
                    <a:gd name="T7" fmla="*/ 48 h 4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48"/>
                    <a:gd name="T14" fmla="*/ 8 w 8"/>
                    <a:gd name="T15" fmla="*/ 48 h 4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48">
                      <a:moveTo>
                        <a:pt x="0" y="0"/>
                      </a:moveTo>
                      <a:lnTo>
                        <a:pt x="8" y="18"/>
                      </a:lnTo>
                      <a:lnTo>
                        <a:pt x="8" y="35"/>
                      </a:lnTo>
                      <a:lnTo>
                        <a:pt x="5" y="48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" name="Freeform 2079">
                  <a:extLst>
                    <a:ext uri="{FF2B5EF4-FFF2-40B4-BE49-F238E27FC236}">
                      <a16:creationId xmlns:a16="http://schemas.microsoft.com/office/drawing/2014/main" id="{2116F57D-187E-E857-BA37-63C0FB910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9" y="2980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18 h 48"/>
                    <a:gd name="T4" fmla="*/ 8 w 8"/>
                    <a:gd name="T5" fmla="*/ 35 h 48"/>
                    <a:gd name="T6" fmla="*/ 5 w 8"/>
                    <a:gd name="T7" fmla="*/ 48 h 4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48"/>
                    <a:gd name="T14" fmla="*/ 8 w 8"/>
                    <a:gd name="T15" fmla="*/ 48 h 4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48">
                      <a:moveTo>
                        <a:pt x="0" y="0"/>
                      </a:moveTo>
                      <a:lnTo>
                        <a:pt x="8" y="18"/>
                      </a:lnTo>
                      <a:lnTo>
                        <a:pt x="8" y="35"/>
                      </a:lnTo>
                      <a:lnTo>
                        <a:pt x="5" y="48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" name="Freeform 2080">
                  <a:extLst>
                    <a:ext uri="{FF2B5EF4-FFF2-40B4-BE49-F238E27FC236}">
                      <a16:creationId xmlns:a16="http://schemas.microsoft.com/office/drawing/2014/main" id="{BAEA3794-5EC7-4E1C-5022-80711B9A7B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2" y="3128"/>
                  <a:ext cx="83" cy="58"/>
                </a:xfrm>
                <a:custGeom>
                  <a:avLst/>
                  <a:gdLst>
                    <a:gd name="T0" fmla="*/ 83 w 83"/>
                    <a:gd name="T1" fmla="*/ 0 h 58"/>
                    <a:gd name="T2" fmla="*/ 40 w 83"/>
                    <a:gd name="T3" fmla="*/ 18 h 58"/>
                    <a:gd name="T4" fmla="*/ 23 w 83"/>
                    <a:gd name="T5" fmla="*/ 33 h 58"/>
                    <a:gd name="T6" fmla="*/ 0 w 83"/>
                    <a:gd name="T7" fmla="*/ 58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3"/>
                    <a:gd name="T13" fmla="*/ 0 h 58"/>
                    <a:gd name="T14" fmla="*/ 83 w 83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3" h="58">
                      <a:moveTo>
                        <a:pt x="83" y="0"/>
                      </a:moveTo>
                      <a:lnTo>
                        <a:pt x="40" y="18"/>
                      </a:lnTo>
                      <a:lnTo>
                        <a:pt x="23" y="33"/>
                      </a:lnTo>
                      <a:lnTo>
                        <a:pt x="0" y="58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" name="Freeform 2081">
                  <a:extLst>
                    <a:ext uri="{FF2B5EF4-FFF2-40B4-BE49-F238E27FC236}">
                      <a16:creationId xmlns:a16="http://schemas.microsoft.com/office/drawing/2014/main" id="{2410FA26-BC8E-12A0-9910-6FE1ABFDF1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7" y="3050"/>
                  <a:ext cx="121" cy="10"/>
                </a:xfrm>
                <a:custGeom>
                  <a:avLst/>
                  <a:gdLst>
                    <a:gd name="T0" fmla="*/ 0 w 121"/>
                    <a:gd name="T1" fmla="*/ 10 h 10"/>
                    <a:gd name="T2" fmla="*/ 71 w 121"/>
                    <a:gd name="T3" fmla="*/ 8 h 10"/>
                    <a:gd name="T4" fmla="*/ 121 w 121"/>
                    <a:gd name="T5" fmla="*/ 0 h 10"/>
                    <a:gd name="T6" fmla="*/ 0 60000 65536"/>
                    <a:gd name="T7" fmla="*/ 0 60000 65536"/>
                    <a:gd name="T8" fmla="*/ 0 60000 65536"/>
                    <a:gd name="T9" fmla="*/ 0 w 121"/>
                    <a:gd name="T10" fmla="*/ 0 h 10"/>
                    <a:gd name="T11" fmla="*/ 121 w 121"/>
                    <a:gd name="T12" fmla="*/ 10 h 1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1" h="10">
                      <a:moveTo>
                        <a:pt x="0" y="10"/>
                      </a:moveTo>
                      <a:lnTo>
                        <a:pt x="71" y="8"/>
                      </a:lnTo>
                      <a:lnTo>
                        <a:pt x="121" y="0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" name="Freeform 2082">
                  <a:extLst>
                    <a:ext uri="{FF2B5EF4-FFF2-40B4-BE49-F238E27FC236}">
                      <a16:creationId xmlns:a16="http://schemas.microsoft.com/office/drawing/2014/main" id="{BA8AB081-0CE6-1839-5AFE-C08C1E7CD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8" y="3621"/>
                  <a:ext cx="36" cy="36"/>
                </a:xfrm>
                <a:custGeom>
                  <a:avLst/>
                  <a:gdLst>
                    <a:gd name="T0" fmla="*/ 0 w 36"/>
                    <a:gd name="T1" fmla="*/ 0 h 36"/>
                    <a:gd name="T2" fmla="*/ 23 w 36"/>
                    <a:gd name="T3" fmla="*/ 21 h 36"/>
                    <a:gd name="T4" fmla="*/ 36 w 36"/>
                    <a:gd name="T5" fmla="*/ 36 h 36"/>
                    <a:gd name="T6" fmla="*/ 0 60000 65536"/>
                    <a:gd name="T7" fmla="*/ 0 60000 65536"/>
                    <a:gd name="T8" fmla="*/ 0 60000 65536"/>
                    <a:gd name="T9" fmla="*/ 0 w 36"/>
                    <a:gd name="T10" fmla="*/ 0 h 36"/>
                    <a:gd name="T11" fmla="*/ 36 w 36"/>
                    <a:gd name="T12" fmla="*/ 36 h 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6" h="36">
                      <a:moveTo>
                        <a:pt x="0" y="0"/>
                      </a:moveTo>
                      <a:lnTo>
                        <a:pt x="23" y="21"/>
                      </a:lnTo>
                      <a:lnTo>
                        <a:pt x="36" y="36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" name="Freeform 2083">
                  <a:extLst>
                    <a:ext uri="{FF2B5EF4-FFF2-40B4-BE49-F238E27FC236}">
                      <a16:creationId xmlns:a16="http://schemas.microsoft.com/office/drawing/2014/main" id="{273BE35B-DC70-6AB9-8F46-A9A1922EDA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2" y="3410"/>
                  <a:ext cx="30" cy="36"/>
                </a:xfrm>
                <a:custGeom>
                  <a:avLst/>
                  <a:gdLst>
                    <a:gd name="T0" fmla="*/ 0 w 30"/>
                    <a:gd name="T1" fmla="*/ 0 h 36"/>
                    <a:gd name="T2" fmla="*/ 18 w 30"/>
                    <a:gd name="T3" fmla="*/ 21 h 36"/>
                    <a:gd name="T4" fmla="*/ 30 w 30"/>
                    <a:gd name="T5" fmla="*/ 36 h 36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36"/>
                    <a:gd name="T11" fmla="*/ 30 w 30"/>
                    <a:gd name="T12" fmla="*/ 36 h 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36">
                      <a:moveTo>
                        <a:pt x="0" y="0"/>
                      </a:moveTo>
                      <a:lnTo>
                        <a:pt x="18" y="21"/>
                      </a:lnTo>
                      <a:lnTo>
                        <a:pt x="30" y="36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" name="Freeform 2084">
                  <a:extLst>
                    <a:ext uri="{FF2B5EF4-FFF2-40B4-BE49-F238E27FC236}">
                      <a16:creationId xmlns:a16="http://schemas.microsoft.com/office/drawing/2014/main" id="{75648F22-21D3-9D93-0809-C083D3565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3" y="3449"/>
                  <a:ext cx="85" cy="151"/>
                </a:xfrm>
                <a:custGeom>
                  <a:avLst/>
                  <a:gdLst>
                    <a:gd name="T0" fmla="*/ 0 w 85"/>
                    <a:gd name="T1" fmla="*/ 0 h 151"/>
                    <a:gd name="T2" fmla="*/ 30 w 85"/>
                    <a:gd name="T3" fmla="*/ 25 h 151"/>
                    <a:gd name="T4" fmla="*/ 85 w 85"/>
                    <a:gd name="T5" fmla="*/ 151 h 151"/>
                    <a:gd name="T6" fmla="*/ 0 60000 65536"/>
                    <a:gd name="T7" fmla="*/ 0 60000 65536"/>
                    <a:gd name="T8" fmla="*/ 0 60000 65536"/>
                    <a:gd name="T9" fmla="*/ 0 w 85"/>
                    <a:gd name="T10" fmla="*/ 0 h 151"/>
                    <a:gd name="T11" fmla="*/ 85 w 85"/>
                    <a:gd name="T12" fmla="*/ 151 h 15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5" h="151">
                      <a:moveTo>
                        <a:pt x="0" y="0"/>
                      </a:moveTo>
                      <a:lnTo>
                        <a:pt x="30" y="25"/>
                      </a:lnTo>
                      <a:lnTo>
                        <a:pt x="85" y="151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" name="Freeform 2085">
                  <a:extLst>
                    <a:ext uri="{FF2B5EF4-FFF2-40B4-BE49-F238E27FC236}">
                      <a16:creationId xmlns:a16="http://schemas.microsoft.com/office/drawing/2014/main" id="{90F1388D-6986-88F3-65D3-08BB89FCA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1" y="3972"/>
                  <a:ext cx="52" cy="15"/>
                </a:xfrm>
                <a:custGeom>
                  <a:avLst/>
                  <a:gdLst>
                    <a:gd name="T0" fmla="*/ 0 w 52"/>
                    <a:gd name="T1" fmla="*/ 15 h 15"/>
                    <a:gd name="T2" fmla="*/ 11 w 52"/>
                    <a:gd name="T3" fmla="*/ 9 h 15"/>
                    <a:gd name="T4" fmla="*/ 20 w 52"/>
                    <a:gd name="T5" fmla="*/ 5 h 15"/>
                    <a:gd name="T6" fmla="*/ 35 w 52"/>
                    <a:gd name="T7" fmla="*/ 1 h 15"/>
                    <a:gd name="T8" fmla="*/ 52 w 52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5"/>
                    <a:gd name="T17" fmla="*/ 52 w 52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5">
                      <a:moveTo>
                        <a:pt x="0" y="15"/>
                      </a:moveTo>
                      <a:lnTo>
                        <a:pt x="11" y="9"/>
                      </a:lnTo>
                      <a:lnTo>
                        <a:pt x="20" y="5"/>
                      </a:lnTo>
                      <a:lnTo>
                        <a:pt x="35" y="1"/>
                      </a:lnTo>
                      <a:lnTo>
                        <a:pt x="52" y="0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" name="Freeform 2086">
                  <a:extLst>
                    <a:ext uri="{FF2B5EF4-FFF2-40B4-BE49-F238E27FC236}">
                      <a16:creationId xmlns:a16="http://schemas.microsoft.com/office/drawing/2014/main" id="{B3508B65-4873-FAEF-8C21-9816F1100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4195"/>
                  <a:ext cx="64" cy="105"/>
                </a:xfrm>
                <a:custGeom>
                  <a:avLst/>
                  <a:gdLst>
                    <a:gd name="T0" fmla="*/ 0 w 64"/>
                    <a:gd name="T1" fmla="*/ 0 h 105"/>
                    <a:gd name="T2" fmla="*/ 16 w 64"/>
                    <a:gd name="T3" fmla="*/ 0 h 105"/>
                    <a:gd name="T4" fmla="*/ 28 w 64"/>
                    <a:gd name="T5" fmla="*/ 1 h 105"/>
                    <a:gd name="T6" fmla="*/ 35 w 64"/>
                    <a:gd name="T7" fmla="*/ 3 h 105"/>
                    <a:gd name="T8" fmla="*/ 43 w 64"/>
                    <a:gd name="T9" fmla="*/ 8 h 105"/>
                    <a:gd name="T10" fmla="*/ 48 w 64"/>
                    <a:gd name="T11" fmla="*/ 14 h 105"/>
                    <a:gd name="T12" fmla="*/ 51 w 64"/>
                    <a:gd name="T13" fmla="*/ 23 h 105"/>
                    <a:gd name="T14" fmla="*/ 64 w 64"/>
                    <a:gd name="T15" fmla="*/ 102 h 105"/>
                    <a:gd name="T16" fmla="*/ 49 w 64"/>
                    <a:gd name="T17" fmla="*/ 105 h 105"/>
                    <a:gd name="T18" fmla="*/ 36 w 64"/>
                    <a:gd name="T19" fmla="*/ 104 h 105"/>
                    <a:gd name="T20" fmla="*/ 27 w 64"/>
                    <a:gd name="T21" fmla="*/ 101 h 105"/>
                    <a:gd name="T22" fmla="*/ 22 w 64"/>
                    <a:gd name="T23" fmla="*/ 99 h 105"/>
                    <a:gd name="T24" fmla="*/ 15 w 64"/>
                    <a:gd name="T25" fmla="*/ 91 h 105"/>
                    <a:gd name="T26" fmla="*/ 11 w 64"/>
                    <a:gd name="T27" fmla="*/ 82 h 105"/>
                    <a:gd name="T28" fmla="*/ 0 w 64"/>
                    <a:gd name="T29" fmla="*/ 0 h 10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4"/>
                    <a:gd name="T46" fmla="*/ 0 h 105"/>
                    <a:gd name="T47" fmla="*/ 64 w 64"/>
                    <a:gd name="T48" fmla="*/ 105 h 10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4" h="105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28" y="1"/>
                      </a:lnTo>
                      <a:lnTo>
                        <a:pt x="35" y="3"/>
                      </a:lnTo>
                      <a:lnTo>
                        <a:pt x="43" y="8"/>
                      </a:lnTo>
                      <a:lnTo>
                        <a:pt x="48" y="14"/>
                      </a:lnTo>
                      <a:lnTo>
                        <a:pt x="51" y="23"/>
                      </a:lnTo>
                      <a:lnTo>
                        <a:pt x="64" y="102"/>
                      </a:lnTo>
                      <a:lnTo>
                        <a:pt x="49" y="105"/>
                      </a:lnTo>
                      <a:lnTo>
                        <a:pt x="36" y="104"/>
                      </a:lnTo>
                      <a:lnTo>
                        <a:pt x="27" y="101"/>
                      </a:lnTo>
                      <a:lnTo>
                        <a:pt x="22" y="99"/>
                      </a:lnTo>
                      <a:lnTo>
                        <a:pt x="15" y="91"/>
                      </a:lnTo>
                      <a:lnTo>
                        <a:pt x="11" y="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BFBF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" name="Freeform 2087">
                  <a:extLst>
                    <a:ext uri="{FF2B5EF4-FFF2-40B4-BE49-F238E27FC236}">
                      <a16:creationId xmlns:a16="http://schemas.microsoft.com/office/drawing/2014/main" id="{6D28AE73-BC5B-D85B-0966-839C527D6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7" y="4205"/>
                  <a:ext cx="109" cy="85"/>
                </a:xfrm>
                <a:custGeom>
                  <a:avLst/>
                  <a:gdLst>
                    <a:gd name="T0" fmla="*/ 0 w 109"/>
                    <a:gd name="T1" fmla="*/ 20 h 85"/>
                    <a:gd name="T2" fmla="*/ 9 w 109"/>
                    <a:gd name="T3" fmla="*/ 14 h 85"/>
                    <a:gd name="T4" fmla="*/ 16 w 109"/>
                    <a:gd name="T5" fmla="*/ 9 h 85"/>
                    <a:gd name="T6" fmla="*/ 26 w 109"/>
                    <a:gd name="T7" fmla="*/ 4 h 85"/>
                    <a:gd name="T8" fmla="*/ 38 w 109"/>
                    <a:gd name="T9" fmla="*/ 1 h 85"/>
                    <a:gd name="T10" fmla="*/ 48 w 109"/>
                    <a:gd name="T11" fmla="*/ 0 h 85"/>
                    <a:gd name="T12" fmla="*/ 58 w 109"/>
                    <a:gd name="T13" fmla="*/ 1 h 85"/>
                    <a:gd name="T14" fmla="*/ 68 w 109"/>
                    <a:gd name="T15" fmla="*/ 3 h 85"/>
                    <a:gd name="T16" fmla="*/ 76 w 109"/>
                    <a:gd name="T17" fmla="*/ 8 h 85"/>
                    <a:gd name="T18" fmla="*/ 99 w 109"/>
                    <a:gd name="T19" fmla="*/ 29 h 85"/>
                    <a:gd name="T20" fmla="*/ 107 w 109"/>
                    <a:gd name="T21" fmla="*/ 40 h 85"/>
                    <a:gd name="T22" fmla="*/ 109 w 109"/>
                    <a:gd name="T23" fmla="*/ 49 h 85"/>
                    <a:gd name="T24" fmla="*/ 108 w 109"/>
                    <a:gd name="T25" fmla="*/ 56 h 85"/>
                    <a:gd name="T26" fmla="*/ 104 w 109"/>
                    <a:gd name="T27" fmla="*/ 63 h 85"/>
                    <a:gd name="T28" fmla="*/ 99 w 109"/>
                    <a:gd name="T29" fmla="*/ 70 h 85"/>
                    <a:gd name="T30" fmla="*/ 91 w 109"/>
                    <a:gd name="T31" fmla="*/ 77 h 85"/>
                    <a:gd name="T32" fmla="*/ 84 w 109"/>
                    <a:gd name="T33" fmla="*/ 81 h 85"/>
                    <a:gd name="T34" fmla="*/ 75 w 109"/>
                    <a:gd name="T35" fmla="*/ 84 h 85"/>
                    <a:gd name="T36" fmla="*/ 66 w 109"/>
                    <a:gd name="T37" fmla="*/ 85 h 85"/>
                    <a:gd name="T38" fmla="*/ 62 w 109"/>
                    <a:gd name="T39" fmla="*/ 85 h 85"/>
                    <a:gd name="T40" fmla="*/ 0 w 109"/>
                    <a:gd name="T41" fmla="*/ 20 h 8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5"/>
                    <a:gd name="T65" fmla="*/ 109 w 109"/>
                    <a:gd name="T66" fmla="*/ 85 h 8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5">
                      <a:moveTo>
                        <a:pt x="0" y="20"/>
                      </a:moveTo>
                      <a:lnTo>
                        <a:pt x="9" y="14"/>
                      </a:lnTo>
                      <a:lnTo>
                        <a:pt x="16" y="9"/>
                      </a:lnTo>
                      <a:lnTo>
                        <a:pt x="26" y="4"/>
                      </a:lnTo>
                      <a:lnTo>
                        <a:pt x="38" y="1"/>
                      </a:lnTo>
                      <a:lnTo>
                        <a:pt x="48" y="0"/>
                      </a:lnTo>
                      <a:lnTo>
                        <a:pt x="58" y="1"/>
                      </a:lnTo>
                      <a:lnTo>
                        <a:pt x="68" y="3"/>
                      </a:lnTo>
                      <a:lnTo>
                        <a:pt x="76" y="8"/>
                      </a:lnTo>
                      <a:lnTo>
                        <a:pt x="99" y="29"/>
                      </a:lnTo>
                      <a:lnTo>
                        <a:pt x="107" y="40"/>
                      </a:lnTo>
                      <a:lnTo>
                        <a:pt x="109" y="49"/>
                      </a:lnTo>
                      <a:lnTo>
                        <a:pt x="108" y="56"/>
                      </a:lnTo>
                      <a:lnTo>
                        <a:pt x="104" y="63"/>
                      </a:lnTo>
                      <a:lnTo>
                        <a:pt x="99" y="70"/>
                      </a:lnTo>
                      <a:lnTo>
                        <a:pt x="91" y="77"/>
                      </a:lnTo>
                      <a:lnTo>
                        <a:pt x="84" y="81"/>
                      </a:lnTo>
                      <a:lnTo>
                        <a:pt x="75" y="84"/>
                      </a:lnTo>
                      <a:lnTo>
                        <a:pt x="66" y="85"/>
                      </a:lnTo>
                      <a:lnTo>
                        <a:pt x="62" y="85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FFBFBF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" name="Freeform 2088">
                  <a:extLst>
                    <a:ext uri="{FF2B5EF4-FFF2-40B4-BE49-F238E27FC236}">
                      <a16:creationId xmlns:a16="http://schemas.microsoft.com/office/drawing/2014/main" id="{064A0935-4ABB-CD9F-7F44-5370CFEAF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4" y="3915"/>
                  <a:ext cx="62" cy="38"/>
                </a:xfrm>
                <a:custGeom>
                  <a:avLst/>
                  <a:gdLst>
                    <a:gd name="T0" fmla="*/ 0 w 62"/>
                    <a:gd name="T1" fmla="*/ 38 h 38"/>
                    <a:gd name="T2" fmla="*/ 13 w 62"/>
                    <a:gd name="T3" fmla="*/ 25 h 38"/>
                    <a:gd name="T4" fmla="*/ 28 w 62"/>
                    <a:gd name="T5" fmla="*/ 15 h 38"/>
                    <a:gd name="T6" fmla="*/ 41 w 62"/>
                    <a:gd name="T7" fmla="*/ 7 h 38"/>
                    <a:gd name="T8" fmla="*/ 62 w 62"/>
                    <a:gd name="T9" fmla="*/ 0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8"/>
                    <a:gd name="T17" fmla="*/ 62 w 62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8">
                      <a:moveTo>
                        <a:pt x="0" y="38"/>
                      </a:moveTo>
                      <a:lnTo>
                        <a:pt x="13" y="25"/>
                      </a:lnTo>
                      <a:lnTo>
                        <a:pt x="28" y="15"/>
                      </a:lnTo>
                      <a:lnTo>
                        <a:pt x="41" y="7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" name="Freeform 2089">
                  <a:extLst>
                    <a:ext uri="{FF2B5EF4-FFF2-40B4-BE49-F238E27FC236}">
                      <a16:creationId xmlns:a16="http://schemas.microsoft.com/office/drawing/2014/main" id="{090BC41D-7102-8227-9B52-9D21460BB0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4001"/>
                  <a:ext cx="133" cy="76"/>
                </a:xfrm>
                <a:custGeom>
                  <a:avLst/>
                  <a:gdLst>
                    <a:gd name="T0" fmla="*/ 0 w 133"/>
                    <a:gd name="T1" fmla="*/ 48 h 76"/>
                    <a:gd name="T2" fmla="*/ 0 w 133"/>
                    <a:gd name="T3" fmla="*/ 32 h 76"/>
                    <a:gd name="T4" fmla="*/ 5 w 133"/>
                    <a:gd name="T5" fmla="*/ 19 h 76"/>
                    <a:gd name="T6" fmla="*/ 10 w 133"/>
                    <a:gd name="T7" fmla="*/ 11 h 76"/>
                    <a:gd name="T8" fmla="*/ 22 w 133"/>
                    <a:gd name="T9" fmla="*/ 2 h 76"/>
                    <a:gd name="T10" fmla="*/ 35 w 133"/>
                    <a:gd name="T11" fmla="*/ 0 h 76"/>
                    <a:gd name="T12" fmla="*/ 51 w 133"/>
                    <a:gd name="T13" fmla="*/ 0 h 76"/>
                    <a:gd name="T14" fmla="*/ 75 w 133"/>
                    <a:gd name="T15" fmla="*/ 5 h 76"/>
                    <a:gd name="T16" fmla="*/ 93 w 133"/>
                    <a:gd name="T17" fmla="*/ 12 h 76"/>
                    <a:gd name="T18" fmla="*/ 121 w 133"/>
                    <a:gd name="T19" fmla="*/ 24 h 76"/>
                    <a:gd name="T20" fmla="*/ 129 w 133"/>
                    <a:gd name="T21" fmla="*/ 29 h 76"/>
                    <a:gd name="T22" fmla="*/ 133 w 133"/>
                    <a:gd name="T23" fmla="*/ 34 h 76"/>
                    <a:gd name="T24" fmla="*/ 128 w 133"/>
                    <a:gd name="T25" fmla="*/ 46 h 76"/>
                    <a:gd name="T26" fmla="*/ 122 w 133"/>
                    <a:gd name="T27" fmla="*/ 57 h 76"/>
                    <a:gd name="T28" fmla="*/ 113 w 133"/>
                    <a:gd name="T29" fmla="*/ 67 h 76"/>
                    <a:gd name="T30" fmla="*/ 98 w 133"/>
                    <a:gd name="T31" fmla="*/ 76 h 76"/>
                    <a:gd name="T32" fmla="*/ 87 w 133"/>
                    <a:gd name="T33" fmla="*/ 76 h 76"/>
                    <a:gd name="T34" fmla="*/ 0 w 133"/>
                    <a:gd name="T35" fmla="*/ 48 h 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33"/>
                    <a:gd name="T55" fmla="*/ 0 h 76"/>
                    <a:gd name="T56" fmla="*/ 133 w 133"/>
                    <a:gd name="T57" fmla="*/ 76 h 7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33" h="76">
                      <a:moveTo>
                        <a:pt x="0" y="48"/>
                      </a:moveTo>
                      <a:lnTo>
                        <a:pt x="0" y="32"/>
                      </a:lnTo>
                      <a:lnTo>
                        <a:pt x="5" y="19"/>
                      </a:lnTo>
                      <a:lnTo>
                        <a:pt x="10" y="11"/>
                      </a:lnTo>
                      <a:lnTo>
                        <a:pt x="22" y="2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75" y="5"/>
                      </a:lnTo>
                      <a:lnTo>
                        <a:pt x="93" y="12"/>
                      </a:lnTo>
                      <a:lnTo>
                        <a:pt x="121" y="24"/>
                      </a:lnTo>
                      <a:lnTo>
                        <a:pt x="129" y="29"/>
                      </a:lnTo>
                      <a:lnTo>
                        <a:pt x="133" y="34"/>
                      </a:lnTo>
                      <a:lnTo>
                        <a:pt x="128" y="46"/>
                      </a:lnTo>
                      <a:lnTo>
                        <a:pt x="122" y="57"/>
                      </a:lnTo>
                      <a:lnTo>
                        <a:pt x="113" y="67"/>
                      </a:lnTo>
                      <a:lnTo>
                        <a:pt x="98" y="76"/>
                      </a:lnTo>
                      <a:lnTo>
                        <a:pt x="87" y="76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FBFBF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" name="Freeform 2090">
                  <a:extLst>
                    <a:ext uri="{FF2B5EF4-FFF2-40B4-BE49-F238E27FC236}">
                      <a16:creationId xmlns:a16="http://schemas.microsoft.com/office/drawing/2014/main" id="{7AA7C3D8-B4D8-7038-CF25-3ECF7DDC6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2" y="3755"/>
                  <a:ext cx="77" cy="98"/>
                </a:xfrm>
                <a:custGeom>
                  <a:avLst/>
                  <a:gdLst>
                    <a:gd name="T0" fmla="*/ 0 w 77"/>
                    <a:gd name="T1" fmla="*/ 24 h 98"/>
                    <a:gd name="T2" fmla="*/ 12 w 77"/>
                    <a:gd name="T3" fmla="*/ 11 h 98"/>
                    <a:gd name="T4" fmla="*/ 24 w 77"/>
                    <a:gd name="T5" fmla="*/ 5 h 98"/>
                    <a:gd name="T6" fmla="*/ 38 w 77"/>
                    <a:gd name="T7" fmla="*/ 0 h 98"/>
                    <a:gd name="T8" fmla="*/ 51 w 77"/>
                    <a:gd name="T9" fmla="*/ 1 h 98"/>
                    <a:gd name="T10" fmla="*/ 61 w 77"/>
                    <a:gd name="T11" fmla="*/ 6 h 98"/>
                    <a:gd name="T12" fmla="*/ 68 w 77"/>
                    <a:gd name="T13" fmla="*/ 18 h 98"/>
                    <a:gd name="T14" fmla="*/ 74 w 77"/>
                    <a:gd name="T15" fmla="*/ 36 h 98"/>
                    <a:gd name="T16" fmla="*/ 77 w 77"/>
                    <a:gd name="T17" fmla="*/ 51 h 98"/>
                    <a:gd name="T18" fmla="*/ 77 w 77"/>
                    <a:gd name="T19" fmla="*/ 66 h 98"/>
                    <a:gd name="T20" fmla="*/ 74 w 77"/>
                    <a:gd name="T21" fmla="*/ 77 h 98"/>
                    <a:gd name="T22" fmla="*/ 66 w 77"/>
                    <a:gd name="T23" fmla="*/ 88 h 98"/>
                    <a:gd name="T24" fmla="*/ 59 w 77"/>
                    <a:gd name="T25" fmla="*/ 93 h 98"/>
                    <a:gd name="T26" fmla="*/ 43 w 77"/>
                    <a:gd name="T27" fmla="*/ 98 h 98"/>
                    <a:gd name="T28" fmla="*/ 18 w 77"/>
                    <a:gd name="T29" fmla="*/ 55 h 98"/>
                    <a:gd name="T30" fmla="*/ 0 w 77"/>
                    <a:gd name="T31" fmla="*/ 24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77"/>
                    <a:gd name="T49" fmla="*/ 0 h 98"/>
                    <a:gd name="T50" fmla="*/ 77 w 77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77" h="98">
                      <a:moveTo>
                        <a:pt x="0" y="24"/>
                      </a:moveTo>
                      <a:lnTo>
                        <a:pt x="12" y="11"/>
                      </a:lnTo>
                      <a:lnTo>
                        <a:pt x="24" y="5"/>
                      </a:lnTo>
                      <a:lnTo>
                        <a:pt x="38" y="0"/>
                      </a:lnTo>
                      <a:lnTo>
                        <a:pt x="51" y="1"/>
                      </a:lnTo>
                      <a:lnTo>
                        <a:pt x="61" y="6"/>
                      </a:lnTo>
                      <a:lnTo>
                        <a:pt x="68" y="18"/>
                      </a:lnTo>
                      <a:lnTo>
                        <a:pt x="74" y="36"/>
                      </a:lnTo>
                      <a:lnTo>
                        <a:pt x="77" y="51"/>
                      </a:lnTo>
                      <a:lnTo>
                        <a:pt x="77" y="66"/>
                      </a:lnTo>
                      <a:lnTo>
                        <a:pt x="74" y="77"/>
                      </a:lnTo>
                      <a:lnTo>
                        <a:pt x="66" y="88"/>
                      </a:lnTo>
                      <a:lnTo>
                        <a:pt x="59" y="93"/>
                      </a:lnTo>
                      <a:lnTo>
                        <a:pt x="43" y="98"/>
                      </a:lnTo>
                      <a:lnTo>
                        <a:pt x="18" y="55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FFBFBF"/>
                </a:solidFill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 Box 1373">
            <a:extLst>
              <a:ext uri="{FF2B5EF4-FFF2-40B4-BE49-F238E27FC236}">
                <a16:creationId xmlns:a16="http://schemas.microsoft.com/office/drawing/2014/main" id="{D17531B0-A370-C621-AD93-1335A88454C1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048000" y="0"/>
            <a:ext cx="2794000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אנומרים</a:t>
            </a:r>
            <a:endParaRPr kumimoji="0" lang="en-US" altLang="en-US" sz="32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3795" name="Group 1470" descr="אנומרים">
            <a:extLst>
              <a:ext uri="{FF2B5EF4-FFF2-40B4-BE49-F238E27FC236}">
                <a16:creationId xmlns:a16="http://schemas.microsoft.com/office/drawing/2014/main" id="{28E08F06-4335-93E0-373B-1DD1D0EAE80D}"/>
              </a:ext>
            </a:extLst>
          </p:cNvPr>
          <p:cNvGrpSpPr>
            <a:grpSpLocks/>
          </p:cNvGrpSpPr>
          <p:nvPr/>
        </p:nvGrpSpPr>
        <p:grpSpPr bwMode="auto">
          <a:xfrm>
            <a:off x="500063" y="687388"/>
            <a:ext cx="8064500" cy="5624512"/>
            <a:chOff x="315" y="433"/>
            <a:chExt cx="5080" cy="3543"/>
          </a:xfrm>
        </p:grpSpPr>
        <p:grpSp>
          <p:nvGrpSpPr>
            <p:cNvPr id="33796" name="Group 1091">
              <a:extLst>
                <a:ext uri="{FF2B5EF4-FFF2-40B4-BE49-F238E27FC236}">
                  <a16:creationId xmlns:a16="http://schemas.microsoft.com/office/drawing/2014/main" id="{55914486-B7A2-6D6A-F123-5F30A36419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5" y="890"/>
              <a:ext cx="2317" cy="1192"/>
              <a:chOff x="1147" y="3078"/>
              <a:chExt cx="1544" cy="794"/>
            </a:xfrm>
          </p:grpSpPr>
          <p:grpSp>
            <p:nvGrpSpPr>
              <p:cNvPr id="33949" name="Group 1092">
                <a:extLst>
                  <a:ext uri="{FF2B5EF4-FFF2-40B4-BE49-F238E27FC236}">
                    <a16:creationId xmlns:a16="http://schemas.microsoft.com/office/drawing/2014/main" id="{92822EC1-833D-D7BB-E18D-A90CB726048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637981">
                <a:off x="1171" y="3514"/>
                <a:ext cx="50" cy="98"/>
                <a:chOff x="4975" y="1742"/>
                <a:chExt cx="63" cy="123"/>
              </a:xfrm>
            </p:grpSpPr>
            <p:sp>
              <p:nvSpPr>
                <p:cNvPr id="34011" name="Line 1093">
                  <a:extLst>
                    <a:ext uri="{FF2B5EF4-FFF2-40B4-BE49-F238E27FC236}">
                      <a16:creationId xmlns:a16="http://schemas.microsoft.com/office/drawing/2014/main" id="{3E63177E-449D-0D51-BD7C-0E43F2A2B85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2" name="Oval 1094">
                  <a:extLst>
                    <a:ext uri="{FF2B5EF4-FFF2-40B4-BE49-F238E27FC236}">
                      <a16:creationId xmlns:a16="http://schemas.microsoft.com/office/drawing/2014/main" id="{21913BDD-B48D-10B9-50A0-306CA883A98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33950" name="Oval 1095">
                <a:extLst>
                  <a:ext uri="{FF2B5EF4-FFF2-40B4-BE49-F238E27FC236}">
                    <a16:creationId xmlns:a16="http://schemas.microsoft.com/office/drawing/2014/main" id="{72FF788F-FD02-5FD6-3985-B2A1BCEB0A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08" y="3471"/>
                <a:ext cx="84" cy="85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33951" name="Group 1096">
                <a:extLst>
                  <a:ext uri="{FF2B5EF4-FFF2-40B4-BE49-F238E27FC236}">
                    <a16:creationId xmlns:a16="http://schemas.microsoft.com/office/drawing/2014/main" id="{AE8530EA-690E-8AF7-24E4-1D46066093E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783895">
                <a:off x="1342" y="3655"/>
                <a:ext cx="60" cy="124"/>
                <a:chOff x="4975" y="1742"/>
                <a:chExt cx="63" cy="123"/>
              </a:xfrm>
            </p:grpSpPr>
            <p:sp>
              <p:nvSpPr>
                <p:cNvPr id="34009" name="Line 1097">
                  <a:extLst>
                    <a:ext uri="{FF2B5EF4-FFF2-40B4-BE49-F238E27FC236}">
                      <a16:creationId xmlns:a16="http://schemas.microsoft.com/office/drawing/2014/main" id="{3C685B94-E7D2-B442-473D-4E6C65A044E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0" name="Oval 1098">
                  <a:extLst>
                    <a:ext uri="{FF2B5EF4-FFF2-40B4-BE49-F238E27FC236}">
                      <a16:creationId xmlns:a16="http://schemas.microsoft.com/office/drawing/2014/main" id="{7CD51BBA-E019-495B-6B51-256D6B62CB7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52" name="Group 1099">
                <a:extLst>
                  <a:ext uri="{FF2B5EF4-FFF2-40B4-BE49-F238E27FC236}">
                    <a16:creationId xmlns:a16="http://schemas.microsoft.com/office/drawing/2014/main" id="{CF31B680-EA53-94CA-B9AB-B6609416DA7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54" y="3078"/>
                <a:ext cx="124" cy="216"/>
                <a:chOff x="3891" y="2793"/>
                <a:chExt cx="155" cy="270"/>
              </a:xfrm>
            </p:grpSpPr>
            <p:sp>
              <p:nvSpPr>
                <p:cNvPr id="34007" name="Line 1100">
                  <a:extLst>
                    <a:ext uri="{FF2B5EF4-FFF2-40B4-BE49-F238E27FC236}">
                      <a16:creationId xmlns:a16="http://schemas.microsoft.com/office/drawing/2014/main" id="{33AB16AE-2FC7-3443-3CA2-FCFBA59E2E3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3815" y="2896"/>
                  <a:ext cx="243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8" name="Oval 1101">
                  <a:extLst>
                    <a:ext uri="{FF2B5EF4-FFF2-40B4-BE49-F238E27FC236}">
                      <a16:creationId xmlns:a16="http://schemas.microsoft.com/office/drawing/2014/main" id="{F2938DDA-76F7-0704-500C-DC456C0C7E0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3940" y="2793"/>
                  <a:ext cx="106" cy="10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53" name="Group 1102">
                <a:extLst>
                  <a:ext uri="{FF2B5EF4-FFF2-40B4-BE49-F238E27FC236}">
                    <a16:creationId xmlns:a16="http://schemas.microsoft.com/office/drawing/2014/main" id="{1F4DEBB8-8AAE-004B-9260-D397576FAE4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1792" y="3126"/>
                <a:ext cx="51" cy="99"/>
                <a:chOff x="4975" y="1742"/>
                <a:chExt cx="63" cy="123"/>
              </a:xfrm>
            </p:grpSpPr>
            <p:sp>
              <p:nvSpPr>
                <p:cNvPr id="34005" name="Line 1103">
                  <a:extLst>
                    <a:ext uri="{FF2B5EF4-FFF2-40B4-BE49-F238E27FC236}">
                      <a16:creationId xmlns:a16="http://schemas.microsoft.com/office/drawing/2014/main" id="{F8BC591F-00C9-7F2A-ADCE-6FF768D55F8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6" name="Oval 1104">
                  <a:extLst>
                    <a:ext uri="{FF2B5EF4-FFF2-40B4-BE49-F238E27FC236}">
                      <a16:creationId xmlns:a16="http://schemas.microsoft.com/office/drawing/2014/main" id="{0C52A6F4-3E2E-95D3-B2CC-947A9374885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54" name="Group 1105">
                <a:extLst>
                  <a:ext uri="{FF2B5EF4-FFF2-40B4-BE49-F238E27FC236}">
                    <a16:creationId xmlns:a16="http://schemas.microsoft.com/office/drawing/2014/main" id="{DCCA795F-188A-2AD9-B4C9-4F450EEECCA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03" y="3292"/>
                <a:ext cx="1306" cy="580"/>
                <a:chOff x="1303" y="3292"/>
                <a:chExt cx="1306" cy="580"/>
              </a:xfrm>
            </p:grpSpPr>
            <p:grpSp>
              <p:nvGrpSpPr>
                <p:cNvPr id="33958" name="Group 1106">
                  <a:extLst>
                    <a:ext uri="{FF2B5EF4-FFF2-40B4-BE49-F238E27FC236}">
                      <a16:creationId xmlns:a16="http://schemas.microsoft.com/office/drawing/2014/main" id="{B3EDF9C9-144B-BB8A-8844-F33B2E98BF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8" y="3427"/>
                  <a:ext cx="848" cy="302"/>
                  <a:chOff x="3789" y="2387"/>
                  <a:chExt cx="1060" cy="378"/>
                </a:xfrm>
              </p:grpSpPr>
              <p:sp>
                <p:nvSpPr>
                  <p:cNvPr id="33999" name="Line 1107">
                    <a:extLst>
                      <a:ext uri="{FF2B5EF4-FFF2-40B4-BE49-F238E27FC236}">
                        <a16:creationId xmlns:a16="http://schemas.microsoft.com/office/drawing/2014/main" id="{020ABD6F-38EE-9799-EAA9-C45345D1794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89" y="2387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0" name="Line 1108">
                    <a:extLst>
                      <a:ext uri="{FF2B5EF4-FFF2-40B4-BE49-F238E27FC236}">
                        <a16:creationId xmlns:a16="http://schemas.microsoft.com/office/drawing/2014/main" id="{FA23A90C-8F79-20A3-EC7C-1E7CEFA583B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5" y="2642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1" name="Line 1109">
                    <a:extLst>
                      <a:ext uri="{FF2B5EF4-FFF2-40B4-BE49-F238E27FC236}">
                        <a16:creationId xmlns:a16="http://schemas.microsoft.com/office/drawing/2014/main" id="{8E63AF7F-705A-C514-F2DE-8B01600F516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199" y="2390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2" name="Line 1110">
                    <a:extLst>
                      <a:ext uri="{FF2B5EF4-FFF2-40B4-BE49-F238E27FC236}">
                        <a16:creationId xmlns:a16="http://schemas.microsoft.com/office/drawing/2014/main" id="{1E303386-5FFE-366C-B81E-A853CD0B84E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020" y="2637"/>
                    <a:ext cx="433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3" name="Line 1111">
                    <a:extLst>
                      <a:ext uri="{FF2B5EF4-FFF2-40B4-BE49-F238E27FC236}">
                        <a16:creationId xmlns:a16="http://schemas.microsoft.com/office/drawing/2014/main" id="{AC5165C2-8DCD-76C0-34F7-6657457DB40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96" y="2395"/>
                    <a:ext cx="220" cy="34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4" name="Line 1112">
                    <a:extLst>
                      <a:ext uri="{FF2B5EF4-FFF2-40B4-BE49-F238E27FC236}">
                        <a16:creationId xmlns:a16="http://schemas.microsoft.com/office/drawing/2014/main" id="{FD532885-6018-B694-77C0-16BFB402D4D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06" y="2394"/>
                    <a:ext cx="243" cy="37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959" name="Line 1113">
                  <a:extLst>
                    <a:ext uri="{FF2B5EF4-FFF2-40B4-BE49-F238E27FC236}">
                      <a16:creationId xmlns:a16="http://schemas.microsoft.com/office/drawing/2014/main" id="{070007C4-28B9-F4F8-DB46-9041298A981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3" y="3657"/>
                  <a:ext cx="194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0" name="Line 1114">
                  <a:extLst>
                    <a:ext uri="{FF2B5EF4-FFF2-40B4-BE49-F238E27FC236}">
                      <a16:creationId xmlns:a16="http://schemas.microsoft.com/office/drawing/2014/main" id="{7DE2CF3F-BC47-8814-E0D8-99816D43E09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03" y="3425"/>
                  <a:ext cx="194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1" name="Line 1115">
                  <a:extLst>
                    <a:ext uri="{FF2B5EF4-FFF2-40B4-BE49-F238E27FC236}">
                      <a16:creationId xmlns:a16="http://schemas.microsoft.com/office/drawing/2014/main" id="{4E4A6AC9-E623-9858-785A-709EBE87369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020" y="3633"/>
                  <a:ext cx="109" cy="14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2" name="Line 1116">
                  <a:extLst>
                    <a:ext uri="{FF2B5EF4-FFF2-40B4-BE49-F238E27FC236}">
                      <a16:creationId xmlns:a16="http://schemas.microsoft.com/office/drawing/2014/main" id="{5636A9A7-64F4-BA9B-E71A-576D42FBF79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98" y="3718"/>
                  <a:ext cx="188" cy="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3" name="Oval 1117">
                  <a:extLst>
                    <a:ext uri="{FF2B5EF4-FFF2-40B4-BE49-F238E27FC236}">
                      <a16:creationId xmlns:a16="http://schemas.microsoft.com/office/drawing/2014/main" id="{4ABD15CB-AA08-1108-C902-DC1867E21A1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86" y="3385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3964" name="Oval 1118">
                  <a:extLst>
                    <a:ext uri="{FF2B5EF4-FFF2-40B4-BE49-F238E27FC236}">
                      <a16:creationId xmlns:a16="http://schemas.microsoft.com/office/drawing/2014/main" id="{F710A512-9C2B-95FF-6E8B-252612C66D6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1" y="3668"/>
                  <a:ext cx="84" cy="84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3965" name="Oval 1119">
                  <a:extLst>
                    <a:ext uri="{FF2B5EF4-FFF2-40B4-BE49-F238E27FC236}">
                      <a16:creationId xmlns:a16="http://schemas.microsoft.com/office/drawing/2014/main" id="{9ED8AF9A-D34F-E320-7BB6-87C87FB3A30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985" y="359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3966" name="Oval 1120">
                  <a:extLst>
                    <a:ext uri="{FF2B5EF4-FFF2-40B4-BE49-F238E27FC236}">
                      <a16:creationId xmlns:a16="http://schemas.microsoft.com/office/drawing/2014/main" id="{7D9547F1-5009-0C47-77D6-F3712A2C66A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20" y="3676"/>
                  <a:ext cx="84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3967" name="Oval 1121">
                  <a:extLst>
                    <a:ext uri="{FF2B5EF4-FFF2-40B4-BE49-F238E27FC236}">
                      <a16:creationId xmlns:a16="http://schemas.microsoft.com/office/drawing/2014/main" id="{85FFC4FA-9C40-050F-DC25-010C83D7211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59" y="346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3968" name="Oval 1122">
                  <a:extLst>
                    <a:ext uri="{FF2B5EF4-FFF2-40B4-BE49-F238E27FC236}">
                      <a16:creationId xmlns:a16="http://schemas.microsoft.com/office/drawing/2014/main" id="{5DC18EB8-3892-E177-B4A2-7FFADC7A079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62" y="3385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3969" name="Oval 1123">
                  <a:extLst>
                    <a:ext uri="{FF2B5EF4-FFF2-40B4-BE49-F238E27FC236}">
                      <a16:creationId xmlns:a16="http://schemas.microsoft.com/office/drawing/2014/main" id="{F6AFF1BB-EE21-C900-F3FE-871EEE0FB90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24" y="3604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3970" name="Oval 1124">
                  <a:extLst>
                    <a:ext uri="{FF2B5EF4-FFF2-40B4-BE49-F238E27FC236}">
                      <a16:creationId xmlns:a16="http://schemas.microsoft.com/office/drawing/2014/main" id="{6E29738C-96F7-69E4-F9F7-F47AB4012F8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10" y="3677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3971" name="Oval 1125">
                  <a:extLst>
                    <a:ext uri="{FF2B5EF4-FFF2-40B4-BE49-F238E27FC236}">
                      <a16:creationId xmlns:a16="http://schemas.microsoft.com/office/drawing/2014/main" id="{31465EAB-E369-C569-1F21-FD1D8DEDC09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05" y="3748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33972" name="Group 1126">
                  <a:extLst>
                    <a:ext uri="{FF2B5EF4-FFF2-40B4-BE49-F238E27FC236}">
                      <a16:creationId xmlns:a16="http://schemas.microsoft.com/office/drawing/2014/main" id="{46E13E48-2500-7D04-FFC8-2F1C41C7E2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10" y="3751"/>
                  <a:ext cx="50" cy="98"/>
                  <a:chOff x="4975" y="1742"/>
                  <a:chExt cx="63" cy="123"/>
                </a:xfrm>
              </p:grpSpPr>
              <p:sp>
                <p:nvSpPr>
                  <p:cNvPr id="33997" name="Line 1127">
                    <a:extLst>
                      <a:ext uri="{FF2B5EF4-FFF2-40B4-BE49-F238E27FC236}">
                        <a16:creationId xmlns:a16="http://schemas.microsoft.com/office/drawing/2014/main" id="{775CAD9D-3EA7-3C60-F109-E3CDD1F862B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8" name="Oval 1128">
                    <a:extLst>
                      <a:ext uri="{FF2B5EF4-FFF2-40B4-BE49-F238E27FC236}">
                        <a16:creationId xmlns:a16="http://schemas.microsoft.com/office/drawing/2014/main" id="{9B813E89-F42F-1C83-CBFE-3C526219981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3973" name="Group 1129">
                  <a:extLst>
                    <a:ext uri="{FF2B5EF4-FFF2-40B4-BE49-F238E27FC236}">
                      <a16:creationId xmlns:a16="http://schemas.microsoft.com/office/drawing/2014/main" id="{13785E48-F353-A870-5C9B-03E4470F47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604" y="3292"/>
                  <a:ext cx="216" cy="227"/>
                  <a:chOff x="2220" y="2641"/>
                  <a:chExt cx="269" cy="284"/>
                </a:xfrm>
              </p:grpSpPr>
              <p:sp>
                <p:nvSpPr>
                  <p:cNvPr id="33995" name="Line 1130">
                    <a:extLst>
                      <a:ext uri="{FF2B5EF4-FFF2-40B4-BE49-F238E27FC236}">
                        <a16:creationId xmlns:a16="http://schemas.microsoft.com/office/drawing/2014/main" id="{C5917F59-9C88-E55A-256D-3C8F25D1271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262" y="2641"/>
                    <a:ext cx="227" cy="23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6" name="Oval 1131">
                    <a:extLst>
                      <a:ext uri="{FF2B5EF4-FFF2-40B4-BE49-F238E27FC236}">
                        <a16:creationId xmlns:a16="http://schemas.microsoft.com/office/drawing/2014/main" id="{4E57B6AA-4A7F-FBEB-7C78-27325C45BFF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220" y="2819"/>
                    <a:ext cx="106" cy="10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3974" name="Group 1132">
                  <a:extLst>
                    <a:ext uri="{FF2B5EF4-FFF2-40B4-BE49-F238E27FC236}">
                      <a16:creationId xmlns:a16="http://schemas.microsoft.com/office/drawing/2014/main" id="{AE3BD989-1703-0BA2-FD24-3CFA4FD760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2065" y="3797"/>
                  <a:ext cx="51" cy="99"/>
                  <a:chOff x="4975" y="1742"/>
                  <a:chExt cx="63" cy="123"/>
                </a:xfrm>
              </p:grpSpPr>
              <p:sp>
                <p:nvSpPr>
                  <p:cNvPr id="33993" name="Line 1133">
                    <a:extLst>
                      <a:ext uri="{FF2B5EF4-FFF2-40B4-BE49-F238E27FC236}">
                        <a16:creationId xmlns:a16="http://schemas.microsoft.com/office/drawing/2014/main" id="{DF3E2E1C-A93B-F9CC-6B9E-139086DC29A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4" name="Oval 1134">
                    <a:extLst>
                      <a:ext uri="{FF2B5EF4-FFF2-40B4-BE49-F238E27FC236}">
                        <a16:creationId xmlns:a16="http://schemas.microsoft.com/office/drawing/2014/main" id="{EC21F2AA-CAEE-A9E0-AB69-F1A35D877DE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3975" name="Group 1135">
                  <a:extLst>
                    <a:ext uri="{FF2B5EF4-FFF2-40B4-BE49-F238E27FC236}">
                      <a16:creationId xmlns:a16="http://schemas.microsoft.com/office/drawing/2014/main" id="{B73F1C07-7E60-8709-D333-DA445ABFFF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643" y="3756"/>
                  <a:ext cx="50" cy="98"/>
                  <a:chOff x="4975" y="1742"/>
                  <a:chExt cx="63" cy="123"/>
                </a:xfrm>
              </p:grpSpPr>
              <p:sp>
                <p:nvSpPr>
                  <p:cNvPr id="33991" name="Line 1136">
                    <a:extLst>
                      <a:ext uri="{FF2B5EF4-FFF2-40B4-BE49-F238E27FC236}">
                        <a16:creationId xmlns:a16="http://schemas.microsoft.com/office/drawing/2014/main" id="{3E740187-1AE3-A9D0-DEA5-998D0A68AFE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2" name="Oval 1137">
                    <a:extLst>
                      <a:ext uri="{FF2B5EF4-FFF2-40B4-BE49-F238E27FC236}">
                        <a16:creationId xmlns:a16="http://schemas.microsoft.com/office/drawing/2014/main" id="{7EF0C0A9-00B9-15A4-8755-FF2F9CC0C8D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3976" name="Group 1138">
                  <a:extLst>
                    <a:ext uri="{FF2B5EF4-FFF2-40B4-BE49-F238E27FC236}">
                      <a16:creationId xmlns:a16="http://schemas.microsoft.com/office/drawing/2014/main" id="{38F073EC-A34F-2440-0A92-7FF054DC93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003" y="3516"/>
                  <a:ext cx="50" cy="98"/>
                  <a:chOff x="4975" y="1742"/>
                  <a:chExt cx="63" cy="123"/>
                </a:xfrm>
              </p:grpSpPr>
              <p:sp>
                <p:nvSpPr>
                  <p:cNvPr id="33989" name="Line 1139">
                    <a:extLst>
                      <a:ext uri="{FF2B5EF4-FFF2-40B4-BE49-F238E27FC236}">
                        <a16:creationId xmlns:a16="http://schemas.microsoft.com/office/drawing/2014/main" id="{51EA87CC-E61C-F744-2DDC-9461F8F7D50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0" name="Oval 1140">
                    <a:extLst>
                      <a:ext uri="{FF2B5EF4-FFF2-40B4-BE49-F238E27FC236}">
                        <a16:creationId xmlns:a16="http://schemas.microsoft.com/office/drawing/2014/main" id="{3DA1CE5E-94A8-2E17-A6B6-6B07E220927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3977" name="Group 1141">
                  <a:extLst>
                    <a:ext uri="{FF2B5EF4-FFF2-40B4-BE49-F238E27FC236}">
                      <a16:creationId xmlns:a16="http://schemas.microsoft.com/office/drawing/2014/main" id="{E9249C20-AA33-0139-42CB-A186890C16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45573">
                  <a:off x="1610" y="3342"/>
                  <a:ext cx="50" cy="99"/>
                  <a:chOff x="4975" y="1742"/>
                  <a:chExt cx="63" cy="123"/>
                </a:xfrm>
              </p:grpSpPr>
              <p:sp>
                <p:nvSpPr>
                  <p:cNvPr id="33987" name="Line 1142">
                    <a:extLst>
                      <a:ext uri="{FF2B5EF4-FFF2-40B4-BE49-F238E27FC236}">
                        <a16:creationId xmlns:a16="http://schemas.microsoft.com/office/drawing/2014/main" id="{A2FDC4B0-7586-BADF-ED90-36B52F086B2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8" name="Oval 1143">
                    <a:extLst>
                      <a:ext uri="{FF2B5EF4-FFF2-40B4-BE49-F238E27FC236}">
                        <a16:creationId xmlns:a16="http://schemas.microsoft.com/office/drawing/2014/main" id="{6ED2114B-15C4-A0C4-EF08-FB7280F2A05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3978" name="Group 1144">
                  <a:extLst>
                    <a:ext uri="{FF2B5EF4-FFF2-40B4-BE49-F238E27FC236}">
                      <a16:creationId xmlns:a16="http://schemas.microsoft.com/office/drawing/2014/main" id="{21256AA9-7CA6-95B6-5404-8D83E72188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470" y="3295"/>
                  <a:ext cx="50" cy="98"/>
                  <a:chOff x="4975" y="1742"/>
                  <a:chExt cx="63" cy="123"/>
                </a:xfrm>
              </p:grpSpPr>
              <p:sp>
                <p:nvSpPr>
                  <p:cNvPr id="33985" name="Line 1145">
                    <a:extLst>
                      <a:ext uri="{FF2B5EF4-FFF2-40B4-BE49-F238E27FC236}">
                        <a16:creationId xmlns:a16="http://schemas.microsoft.com/office/drawing/2014/main" id="{1E9433E0-1ECD-175E-CBE1-5D4F3F8342D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6" name="Oval 1146">
                    <a:extLst>
                      <a:ext uri="{FF2B5EF4-FFF2-40B4-BE49-F238E27FC236}">
                        <a16:creationId xmlns:a16="http://schemas.microsoft.com/office/drawing/2014/main" id="{08AE4855-0F86-B7E5-5FB6-C5CE524C5E8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3979" name="Group 1147">
                  <a:extLst>
                    <a:ext uri="{FF2B5EF4-FFF2-40B4-BE49-F238E27FC236}">
                      <a16:creationId xmlns:a16="http://schemas.microsoft.com/office/drawing/2014/main" id="{A7CA25AC-4FA0-C283-D86E-FCF2F123B4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6368821" flipH="1">
                  <a:off x="1696" y="3289"/>
                  <a:ext cx="51" cy="99"/>
                  <a:chOff x="4975" y="1742"/>
                  <a:chExt cx="63" cy="123"/>
                </a:xfrm>
              </p:grpSpPr>
              <p:sp>
                <p:nvSpPr>
                  <p:cNvPr id="33983" name="Line 1148">
                    <a:extLst>
                      <a:ext uri="{FF2B5EF4-FFF2-40B4-BE49-F238E27FC236}">
                        <a16:creationId xmlns:a16="http://schemas.microsoft.com/office/drawing/2014/main" id="{1EACA284-0A94-1D5E-BC6D-83C5E7CC3BB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4" name="Oval 1149">
                    <a:extLst>
                      <a:ext uri="{FF2B5EF4-FFF2-40B4-BE49-F238E27FC236}">
                        <a16:creationId xmlns:a16="http://schemas.microsoft.com/office/drawing/2014/main" id="{0D83FC21-9B0B-08CC-E42D-7F6CEB870C1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3980" name="Group 1150">
                  <a:extLst>
                    <a:ext uri="{FF2B5EF4-FFF2-40B4-BE49-F238E27FC236}">
                      <a16:creationId xmlns:a16="http://schemas.microsoft.com/office/drawing/2014/main" id="{7064E8CF-8589-F52E-84F7-0651057E9F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2" y="3530"/>
                  <a:ext cx="51" cy="98"/>
                  <a:chOff x="4975" y="1742"/>
                  <a:chExt cx="63" cy="123"/>
                </a:xfrm>
              </p:grpSpPr>
              <p:sp>
                <p:nvSpPr>
                  <p:cNvPr id="33981" name="Line 1151">
                    <a:extLst>
                      <a:ext uri="{FF2B5EF4-FFF2-40B4-BE49-F238E27FC236}">
                        <a16:creationId xmlns:a16="http://schemas.microsoft.com/office/drawing/2014/main" id="{62714B62-6F9B-72D7-1485-C0E0E273880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2" name="Oval 1152">
                    <a:extLst>
                      <a:ext uri="{FF2B5EF4-FFF2-40B4-BE49-F238E27FC236}">
                        <a16:creationId xmlns:a16="http://schemas.microsoft.com/office/drawing/2014/main" id="{67E81536-1F6B-D088-9600-7BD81A69834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grpSp>
            <p:nvGrpSpPr>
              <p:cNvPr id="33955" name="Group 1153">
                <a:extLst>
                  <a:ext uri="{FF2B5EF4-FFF2-40B4-BE49-F238E27FC236}">
                    <a16:creationId xmlns:a16="http://schemas.microsoft.com/office/drawing/2014/main" id="{F6298308-42EE-696C-D5AF-CC247B6C7AE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2616" y="3638"/>
                <a:ext cx="51" cy="99"/>
                <a:chOff x="4975" y="1742"/>
                <a:chExt cx="63" cy="123"/>
              </a:xfrm>
            </p:grpSpPr>
            <p:sp>
              <p:nvSpPr>
                <p:cNvPr id="33956" name="Line 1154">
                  <a:extLst>
                    <a:ext uri="{FF2B5EF4-FFF2-40B4-BE49-F238E27FC236}">
                      <a16:creationId xmlns:a16="http://schemas.microsoft.com/office/drawing/2014/main" id="{C24A9366-3879-55B3-8694-F5505A3ED52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7" name="Oval 1155">
                  <a:extLst>
                    <a:ext uri="{FF2B5EF4-FFF2-40B4-BE49-F238E27FC236}">
                      <a16:creationId xmlns:a16="http://schemas.microsoft.com/office/drawing/2014/main" id="{2055276E-F6C7-F075-892B-99E73564B42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sp>
          <p:nvSpPr>
            <p:cNvPr id="33797" name="Text Box 1156">
              <a:extLst>
                <a:ext uri="{FF2B5EF4-FFF2-40B4-BE49-F238E27FC236}">
                  <a16:creationId xmlns:a16="http://schemas.microsoft.com/office/drawing/2014/main" id="{4C34921E-A923-CA14-257A-9D1C26358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4" y="433"/>
              <a:ext cx="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גלוקוז </a:t>
              </a:r>
              <a:r>
                <a:rPr lang="en-US" altLang="en-US" sz="280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</a:t>
              </a:r>
            </a:p>
          </p:txBody>
        </p:sp>
        <p:grpSp>
          <p:nvGrpSpPr>
            <p:cNvPr id="33798" name="Group 1157">
              <a:extLst>
                <a:ext uri="{FF2B5EF4-FFF2-40B4-BE49-F238E27FC236}">
                  <a16:creationId xmlns:a16="http://schemas.microsoft.com/office/drawing/2014/main" id="{7DC231E0-1C48-DCD2-D93F-49D2DFE57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1" y="890"/>
              <a:ext cx="1984" cy="1345"/>
              <a:chOff x="3083" y="1078"/>
              <a:chExt cx="1984" cy="1345"/>
            </a:xfrm>
          </p:grpSpPr>
          <p:grpSp>
            <p:nvGrpSpPr>
              <p:cNvPr id="33885" name="Group 1158">
                <a:extLst>
                  <a:ext uri="{FF2B5EF4-FFF2-40B4-BE49-F238E27FC236}">
                    <a16:creationId xmlns:a16="http://schemas.microsoft.com/office/drawing/2014/main" id="{B6605B76-6D34-224C-0597-8B647A80308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637981">
                <a:off x="3119" y="1733"/>
                <a:ext cx="75" cy="147"/>
                <a:chOff x="4975" y="1742"/>
                <a:chExt cx="63" cy="123"/>
              </a:xfrm>
            </p:grpSpPr>
            <p:sp>
              <p:nvSpPr>
                <p:cNvPr id="33947" name="Line 1159">
                  <a:extLst>
                    <a:ext uri="{FF2B5EF4-FFF2-40B4-BE49-F238E27FC236}">
                      <a16:creationId xmlns:a16="http://schemas.microsoft.com/office/drawing/2014/main" id="{E0027FDF-4E66-4C0D-6908-B11B2C8D905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8" name="Oval 1160">
                  <a:extLst>
                    <a:ext uri="{FF2B5EF4-FFF2-40B4-BE49-F238E27FC236}">
                      <a16:creationId xmlns:a16="http://schemas.microsoft.com/office/drawing/2014/main" id="{DA62A37A-EE7F-BC9C-6DBB-E19DD407995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33886" name="Oval 1161">
                <a:extLst>
                  <a:ext uri="{FF2B5EF4-FFF2-40B4-BE49-F238E27FC236}">
                    <a16:creationId xmlns:a16="http://schemas.microsoft.com/office/drawing/2014/main" id="{D9952EE0-9ED7-D402-DD28-87E751CFD3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75" y="1668"/>
                <a:ext cx="126" cy="128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33887" name="Group 1162">
                <a:extLst>
                  <a:ext uri="{FF2B5EF4-FFF2-40B4-BE49-F238E27FC236}">
                    <a16:creationId xmlns:a16="http://schemas.microsoft.com/office/drawing/2014/main" id="{08A93348-0CB4-1FB4-2B8B-0C4B60A8EA8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783895">
                <a:off x="3376" y="1944"/>
                <a:ext cx="90" cy="186"/>
                <a:chOff x="4975" y="1742"/>
                <a:chExt cx="63" cy="123"/>
              </a:xfrm>
            </p:grpSpPr>
            <p:sp>
              <p:nvSpPr>
                <p:cNvPr id="33945" name="Line 1163">
                  <a:extLst>
                    <a:ext uri="{FF2B5EF4-FFF2-40B4-BE49-F238E27FC236}">
                      <a16:creationId xmlns:a16="http://schemas.microsoft.com/office/drawing/2014/main" id="{7E568C66-DF31-99DD-BA0E-89C4CA0B715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6" name="Oval 1164">
                  <a:extLst>
                    <a:ext uri="{FF2B5EF4-FFF2-40B4-BE49-F238E27FC236}">
                      <a16:creationId xmlns:a16="http://schemas.microsoft.com/office/drawing/2014/main" id="{6752D29D-2731-3D48-4222-9B84909E86A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888" name="Group 1165">
                <a:extLst>
                  <a:ext uri="{FF2B5EF4-FFF2-40B4-BE49-F238E27FC236}">
                    <a16:creationId xmlns:a16="http://schemas.microsoft.com/office/drawing/2014/main" id="{CE8F4427-2E8A-552C-683C-51BD7E4860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844" y="1078"/>
                <a:ext cx="186" cy="324"/>
                <a:chOff x="3891" y="2793"/>
                <a:chExt cx="155" cy="270"/>
              </a:xfrm>
            </p:grpSpPr>
            <p:sp>
              <p:nvSpPr>
                <p:cNvPr id="33943" name="Line 1166">
                  <a:extLst>
                    <a:ext uri="{FF2B5EF4-FFF2-40B4-BE49-F238E27FC236}">
                      <a16:creationId xmlns:a16="http://schemas.microsoft.com/office/drawing/2014/main" id="{E578F022-1F32-9BDA-F917-82CB21DA388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3815" y="2896"/>
                  <a:ext cx="243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4" name="Oval 1167">
                  <a:extLst>
                    <a:ext uri="{FF2B5EF4-FFF2-40B4-BE49-F238E27FC236}">
                      <a16:creationId xmlns:a16="http://schemas.microsoft.com/office/drawing/2014/main" id="{D49B6952-06F9-6FC1-4CA9-5BF66BEE654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3940" y="2793"/>
                  <a:ext cx="106" cy="10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889" name="Group 1168">
                <a:extLst>
                  <a:ext uri="{FF2B5EF4-FFF2-40B4-BE49-F238E27FC236}">
                    <a16:creationId xmlns:a16="http://schemas.microsoft.com/office/drawing/2014/main" id="{37838FA5-4123-CC33-179E-5A59E5C0673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4050" y="1151"/>
                <a:ext cx="77" cy="148"/>
                <a:chOff x="4975" y="1742"/>
                <a:chExt cx="63" cy="123"/>
              </a:xfrm>
            </p:grpSpPr>
            <p:sp>
              <p:nvSpPr>
                <p:cNvPr id="33941" name="Line 1169">
                  <a:extLst>
                    <a:ext uri="{FF2B5EF4-FFF2-40B4-BE49-F238E27FC236}">
                      <a16:creationId xmlns:a16="http://schemas.microsoft.com/office/drawing/2014/main" id="{4FC9A9BC-A474-7A00-6A50-FC09A07E744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2" name="Oval 1170">
                  <a:extLst>
                    <a:ext uri="{FF2B5EF4-FFF2-40B4-BE49-F238E27FC236}">
                      <a16:creationId xmlns:a16="http://schemas.microsoft.com/office/drawing/2014/main" id="{CF48276C-482B-0661-1A75-1E532C4C1CD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890" name="Group 1171">
                <a:extLst>
                  <a:ext uri="{FF2B5EF4-FFF2-40B4-BE49-F238E27FC236}">
                    <a16:creationId xmlns:a16="http://schemas.microsoft.com/office/drawing/2014/main" id="{24B832E3-F976-F66F-1A5C-60B42C61D6C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10" y="1602"/>
                <a:ext cx="1272" cy="453"/>
                <a:chOff x="3789" y="2387"/>
                <a:chExt cx="1060" cy="378"/>
              </a:xfrm>
            </p:grpSpPr>
            <p:sp>
              <p:nvSpPr>
                <p:cNvPr id="33935" name="Line 1172">
                  <a:extLst>
                    <a:ext uri="{FF2B5EF4-FFF2-40B4-BE49-F238E27FC236}">
                      <a16:creationId xmlns:a16="http://schemas.microsoft.com/office/drawing/2014/main" id="{0785F89A-AA79-5F56-2CBE-8ED04662554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789" y="2387"/>
                  <a:ext cx="402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6" name="Line 1173">
                  <a:extLst>
                    <a:ext uri="{FF2B5EF4-FFF2-40B4-BE49-F238E27FC236}">
                      <a16:creationId xmlns:a16="http://schemas.microsoft.com/office/drawing/2014/main" id="{6A92668E-FB5A-28BB-48E7-4A584A827BF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642"/>
                  <a:ext cx="402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7" name="Line 1174">
                  <a:extLst>
                    <a:ext uri="{FF2B5EF4-FFF2-40B4-BE49-F238E27FC236}">
                      <a16:creationId xmlns:a16="http://schemas.microsoft.com/office/drawing/2014/main" id="{AAE3A45F-C90E-6AA6-7484-9C0E7258906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99" y="2390"/>
                  <a:ext cx="402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8" name="Line 1175">
                  <a:extLst>
                    <a:ext uri="{FF2B5EF4-FFF2-40B4-BE49-F238E27FC236}">
                      <a16:creationId xmlns:a16="http://schemas.microsoft.com/office/drawing/2014/main" id="{E8BE9111-3DDF-4014-A951-2139D5A01BA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0" y="2637"/>
                  <a:ext cx="433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9" name="Line 1176">
                  <a:extLst>
                    <a:ext uri="{FF2B5EF4-FFF2-40B4-BE49-F238E27FC236}">
                      <a16:creationId xmlns:a16="http://schemas.microsoft.com/office/drawing/2014/main" id="{F26BDFD3-3AC8-39F8-0B15-F05ACB3D154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796" y="2395"/>
                  <a:ext cx="220" cy="34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0" name="Line 1177">
                  <a:extLst>
                    <a:ext uri="{FF2B5EF4-FFF2-40B4-BE49-F238E27FC236}">
                      <a16:creationId xmlns:a16="http://schemas.microsoft.com/office/drawing/2014/main" id="{F375D17C-A27D-3C4F-4BED-77F75548C5D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606" y="2394"/>
                  <a:ext cx="243" cy="37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3891" name="Line 1178">
                <a:extLst>
                  <a:ext uri="{FF2B5EF4-FFF2-40B4-BE49-F238E27FC236}">
                    <a16:creationId xmlns:a16="http://schemas.microsoft.com/office/drawing/2014/main" id="{90110221-3A72-8B11-FB2C-E8C29B4D98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7446335" flipV="1">
                <a:off x="4717" y="2123"/>
                <a:ext cx="291" cy="1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Line 1179">
                <a:extLst>
                  <a:ext uri="{FF2B5EF4-FFF2-40B4-BE49-F238E27FC236}">
                    <a16:creationId xmlns:a16="http://schemas.microsoft.com/office/drawing/2014/main" id="{7589735E-F3AA-F81C-7E96-219B1317B3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317" y="1599"/>
                <a:ext cx="291" cy="10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Line 1180">
                <a:extLst>
                  <a:ext uri="{FF2B5EF4-FFF2-40B4-BE49-F238E27FC236}">
                    <a16:creationId xmlns:a16="http://schemas.microsoft.com/office/drawing/2014/main" id="{EB05A51B-0F3F-397A-4E85-089E50280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93" y="1911"/>
                <a:ext cx="164" cy="21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Line 1181">
                <a:extLst>
                  <a:ext uri="{FF2B5EF4-FFF2-40B4-BE49-F238E27FC236}">
                    <a16:creationId xmlns:a16="http://schemas.microsoft.com/office/drawing/2014/main" id="{AE45FC84-7A03-618B-E6DD-2B78E4EA7E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610" y="2039"/>
                <a:ext cx="282" cy="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" name="Oval 1182">
                <a:extLst>
                  <a:ext uri="{FF2B5EF4-FFF2-40B4-BE49-F238E27FC236}">
                    <a16:creationId xmlns:a16="http://schemas.microsoft.com/office/drawing/2014/main" id="{2872E6B0-0077-239F-7696-407C2963AE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92" y="1539"/>
                <a:ext cx="128" cy="12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33896" name="Oval 1183">
                <a:extLst>
                  <a:ext uri="{FF2B5EF4-FFF2-40B4-BE49-F238E27FC236}">
                    <a16:creationId xmlns:a16="http://schemas.microsoft.com/office/drawing/2014/main" id="{060A527F-621F-E7ED-2B15-2E97B0B075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800" y="1964"/>
                <a:ext cx="126" cy="12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33897" name="Oval 1184">
                <a:extLst>
                  <a:ext uri="{FF2B5EF4-FFF2-40B4-BE49-F238E27FC236}">
                    <a16:creationId xmlns:a16="http://schemas.microsoft.com/office/drawing/2014/main" id="{B1780E11-2EFA-B401-6F17-32DFC88744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41" y="1851"/>
                <a:ext cx="127" cy="12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33898" name="Oval 1185">
                <a:extLst>
                  <a:ext uri="{FF2B5EF4-FFF2-40B4-BE49-F238E27FC236}">
                    <a16:creationId xmlns:a16="http://schemas.microsoft.com/office/drawing/2014/main" id="{67077AEB-5413-6320-7235-76DAD2763E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93" y="1976"/>
                <a:ext cx="126" cy="127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33899" name="Oval 1186">
                <a:extLst>
                  <a:ext uri="{FF2B5EF4-FFF2-40B4-BE49-F238E27FC236}">
                    <a16:creationId xmlns:a16="http://schemas.microsoft.com/office/drawing/2014/main" id="{5D60025E-DE7B-741C-6078-7C5F1B21F3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01" y="1656"/>
                <a:ext cx="128" cy="127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33900" name="Oval 1187">
                <a:extLst>
                  <a:ext uri="{FF2B5EF4-FFF2-40B4-BE49-F238E27FC236}">
                    <a16:creationId xmlns:a16="http://schemas.microsoft.com/office/drawing/2014/main" id="{BC0EA1E7-5CCA-7055-6C57-BEAC47FB62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56" y="1539"/>
                <a:ext cx="127" cy="127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33901" name="Oval 1188">
                <a:extLst>
                  <a:ext uri="{FF2B5EF4-FFF2-40B4-BE49-F238E27FC236}">
                    <a16:creationId xmlns:a16="http://schemas.microsoft.com/office/drawing/2014/main" id="{20A1D5AE-C5C8-B199-8678-1FC08C5634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78" y="1977"/>
                <a:ext cx="127" cy="128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33902" name="Oval 1189">
                <a:extLst>
                  <a:ext uri="{FF2B5EF4-FFF2-40B4-BE49-F238E27FC236}">
                    <a16:creationId xmlns:a16="http://schemas.microsoft.com/office/drawing/2014/main" id="{AFD70272-B5B6-CD95-46E4-C018862E00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521" y="2084"/>
                <a:ext cx="127" cy="12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33903" name="Group 1190">
                <a:extLst>
                  <a:ext uri="{FF2B5EF4-FFF2-40B4-BE49-F238E27FC236}">
                    <a16:creationId xmlns:a16="http://schemas.microsoft.com/office/drawing/2014/main" id="{92023C46-627B-D478-9562-7AEB4D01CD6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6907479">
                <a:off x="4956" y="1912"/>
                <a:ext cx="75" cy="147"/>
                <a:chOff x="4975" y="1742"/>
                <a:chExt cx="63" cy="123"/>
              </a:xfrm>
            </p:grpSpPr>
            <p:sp>
              <p:nvSpPr>
                <p:cNvPr id="33933" name="Line 1191">
                  <a:extLst>
                    <a:ext uri="{FF2B5EF4-FFF2-40B4-BE49-F238E27FC236}">
                      <a16:creationId xmlns:a16="http://schemas.microsoft.com/office/drawing/2014/main" id="{88C5A22A-3ED1-60FC-F514-282207CB0E4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4" name="Oval 1192">
                  <a:extLst>
                    <a:ext uri="{FF2B5EF4-FFF2-40B4-BE49-F238E27FC236}">
                      <a16:creationId xmlns:a16="http://schemas.microsoft.com/office/drawing/2014/main" id="{324C72EB-A40D-CAC7-3BBC-0ECB8B50E7A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04" name="Group 1193">
                <a:extLst>
                  <a:ext uri="{FF2B5EF4-FFF2-40B4-BE49-F238E27FC236}">
                    <a16:creationId xmlns:a16="http://schemas.microsoft.com/office/drawing/2014/main" id="{960DE33D-C70F-C913-0F55-6754A7D300B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3769" y="1399"/>
                <a:ext cx="324" cy="341"/>
                <a:chOff x="2220" y="2641"/>
                <a:chExt cx="269" cy="284"/>
              </a:xfrm>
            </p:grpSpPr>
            <p:sp>
              <p:nvSpPr>
                <p:cNvPr id="33931" name="Line 1194">
                  <a:extLst>
                    <a:ext uri="{FF2B5EF4-FFF2-40B4-BE49-F238E27FC236}">
                      <a16:creationId xmlns:a16="http://schemas.microsoft.com/office/drawing/2014/main" id="{2D26DBB5-40EE-618E-8078-E7AF3923633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62" y="2641"/>
                  <a:ext cx="227" cy="23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2" name="Oval 1195">
                  <a:extLst>
                    <a:ext uri="{FF2B5EF4-FFF2-40B4-BE49-F238E27FC236}">
                      <a16:creationId xmlns:a16="http://schemas.microsoft.com/office/drawing/2014/main" id="{B7F26C49-E1FF-5CDA-7BD0-A158332F0A8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220" y="2819"/>
                  <a:ext cx="106" cy="10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05" name="Group 1196">
                <a:extLst>
                  <a:ext uri="{FF2B5EF4-FFF2-40B4-BE49-F238E27FC236}">
                    <a16:creationId xmlns:a16="http://schemas.microsoft.com/office/drawing/2014/main" id="{BF0FC1B8-4C24-6E30-364A-B12C0E64503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637981">
                <a:off x="4460" y="2158"/>
                <a:ext cx="77" cy="148"/>
                <a:chOff x="4975" y="1742"/>
                <a:chExt cx="63" cy="123"/>
              </a:xfrm>
            </p:grpSpPr>
            <p:sp>
              <p:nvSpPr>
                <p:cNvPr id="33929" name="Line 1197">
                  <a:extLst>
                    <a:ext uri="{FF2B5EF4-FFF2-40B4-BE49-F238E27FC236}">
                      <a16:creationId xmlns:a16="http://schemas.microsoft.com/office/drawing/2014/main" id="{62926779-EDED-10A1-0972-1F8AC6FA619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0" name="Oval 1198">
                  <a:extLst>
                    <a:ext uri="{FF2B5EF4-FFF2-40B4-BE49-F238E27FC236}">
                      <a16:creationId xmlns:a16="http://schemas.microsoft.com/office/drawing/2014/main" id="{254077AE-4C59-07E4-7986-DC7D45D9C1B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06" name="Group 1199">
                <a:extLst>
                  <a:ext uri="{FF2B5EF4-FFF2-40B4-BE49-F238E27FC236}">
                    <a16:creationId xmlns:a16="http://schemas.microsoft.com/office/drawing/2014/main" id="{02D60096-94AD-8728-CEDB-42471E49C5B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827" y="2096"/>
                <a:ext cx="75" cy="147"/>
                <a:chOff x="4975" y="1742"/>
                <a:chExt cx="63" cy="123"/>
              </a:xfrm>
            </p:grpSpPr>
            <p:sp>
              <p:nvSpPr>
                <p:cNvPr id="33927" name="Line 1200">
                  <a:extLst>
                    <a:ext uri="{FF2B5EF4-FFF2-40B4-BE49-F238E27FC236}">
                      <a16:creationId xmlns:a16="http://schemas.microsoft.com/office/drawing/2014/main" id="{107D34BA-F6C7-F5E6-1EB3-1FE01F492A7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8" name="Oval 1201">
                  <a:extLst>
                    <a:ext uri="{FF2B5EF4-FFF2-40B4-BE49-F238E27FC236}">
                      <a16:creationId xmlns:a16="http://schemas.microsoft.com/office/drawing/2014/main" id="{6E5E7C6F-A168-7391-40CD-C8D26F43546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07" name="Group 1202">
                <a:extLst>
                  <a:ext uri="{FF2B5EF4-FFF2-40B4-BE49-F238E27FC236}">
                    <a16:creationId xmlns:a16="http://schemas.microsoft.com/office/drawing/2014/main" id="{04F51527-AA42-DBD1-E55A-E94E79619CD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4368" y="1735"/>
                <a:ext cx="75" cy="148"/>
                <a:chOff x="4975" y="1742"/>
                <a:chExt cx="63" cy="123"/>
              </a:xfrm>
            </p:grpSpPr>
            <p:sp>
              <p:nvSpPr>
                <p:cNvPr id="33925" name="Line 1203">
                  <a:extLst>
                    <a:ext uri="{FF2B5EF4-FFF2-40B4-BE49-F238E27FC236}">
                      <a16:creationId xmlns:a16="http://schemas.microsoft.com/office/drawing/2014/main" id="{34E6753C-B068-A887-E652-6A8986EDD27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6" name="Oval 1204">
                  <a:extLst>
                    <a:ext uri="{FF2B5EF4-FFF2-40B4-BE49-F238E27FC236}">
                      <a16:creationId xmlns:a16="http://schemas.microsoft.com/office/drawing/2014/main" id="{0B645297-2FC9-1A49-E29C-753D3E334DB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08" name="Group 1205">
                <a:extLst>
                  <a:ext uri="{FF2B5EF4-FFF2-40B4-BE49-F238E27FC236}">
                    <a16:creationId xmlns:a16="http://schemas.microsoft.com/office/drawing/2014/main" id="{7D275E3A-5426-F236-970B-7763CDF6F43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45573">
                <a:off x="3778" y="1474"/>
                <a:ext cx="75" cy="149"/>
                <a:chOff x="4975" y="1742"/>
                <a:chExt cx="63" cy="123"/>
              </a:xfrm>
            </p:grpSpPr>
            <p:sp>
              <p:nvSpPr>
                <p:cNvPr id="33923" name="Line 1206">
                  <a:extLst>
                    <a:ext uri="{FF2B5EF4-FFF2-40B4-BE49-F238E27FC236}">
                      <a16:creationId xmlns:a16="http://schemas.microsoft.com/office/drawing/2014/main" id="{BBD0CCBE-346F-B549-3B10-50A29FB3EFA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4" name="Oval 1207">
                  <a:extLst>
                    <a:ext uri="{FF2B5EF4-FFF2-40B4-BE49-F238E27FC236}">
                      <a16:creationId xmlns:a16="http://schemas.microsoft.com/office/drawing/2014/main" id="{295F5E32-E985-F198-B546-13A63447CE8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09" name="Group 1208">
                <a:extLst>
                  <a:ext uri="{FF2B5EF4-FFF2-40B4-BE49-F238E27FC236}">
                    <a16:creationId xmlns:a16="http://schemas.microsoft.com/office/drawing/2014/main" id="{3DDAB892-21CE-655F-2E0C-2B53EA4AD19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3568" y="1404"/>
                <a:ext cx="75" cy="147"/>
                <a:chOff x="4975" y="1742"/>
                <a:chExt cx="63" cy="123"/>
              </a:xfrm>
            </p:grpSpPr>
            <p:sp>
              <p:nvSpPr>
                <p:cNvPr id="33921" name="Line 1209">
                  <a:extLst>
                    <a:ext uri="{FF2B5EF4-FFF2-40B4-BE49-F238E27FC236}">
                      <a16:creationId xmlns:a16="http://schemas.microsoft.com/office/drawing/2014/main" id="{8995D332-8A5B-ACA8-AC94-C6C009D80B3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2" name="Oval 1210">
                  <a:extLst>
                    <a:ext uri="{FF2B5EF4-FFF2-40B4-BE49-F238E27FC236}">
                      <a16:creationId xmlns:a16="http://schemas.microsoft.com/office/drawing/2014/main" id="{4731A1C6-EAD4-E4BB-04C4-E54961C568E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10" name="Group 1211">
                <a:extLst>
                  <a:ext uri="{FF2B5EF4-FFF2-40B4-BE49-F238E27FC236}">
                    <a16:creationId xmlns:a16="http://schemas.microsoft.com/office/drawing/2014/main" id="{DF6F6026-C310-5B09-2806-70CF6926549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368821" flipH="1">
                <a:off x="3907" y="1395"/>
                <a:ext cx="76" cy="148"/>
                <a:chOff x="4975" y="1742"/>
                <a:chExt cx="63" cy="123"/>
              </a:xfrm>
            </p:grpSpPr>
            <p:sp>
              <p:nvSpPr>
                <p:cNvPr id="33919" name="Line 1212">
                  <a:extLst>
                    <a:ext uri="{FF2B5EF4-FFF2-40B4-BE49-F238E27FC236}">
                      <a16:creationId xmlns:a16="http://schemas.microsoft.com/office/drawing/2014/main" id="{6964F5C2-C89A-DA77-0683-A9A694FABAC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0" name="Oval 1213">
                  <a:extLst>
                    <a:ext uri="{FF2B5EF4-FFF2-40B4-BE49-F238E27FC236}">
                      <a16:creationId xmlns:a16="http://schemas.microsoft.com/office/drawing/2014/main" id="{EF198ECC-0078-8DF7-14EB-3C590272AFE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11" name="Group 1214">
                <a:extLst>
                  <a:ext uri="{FF2B5EF4-FFF2-40B4-BE49-F238E27FC236}">
                    <a16:creationId xmlns:a16="http://schemas.microsoft.com/office/drawing/2014/main" id="{CC4E42A7-3C9B-82B4-32DA-97F28F14001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21" y="1756"/>
                <a:ext cx="76" cy="148"/>
                <a:chOff x="4975" y="1742"/>
                <a:chExt cx="63" cy="123"/>
              </a:xfrm>
            </p:grpSpPr>
            <p:sp>
              <p:nvSpPr>
                <p:cNvPr id="33917" name="Line 1215">
                  <a:extLst>
                    <a:ext uri="{FF2B5EF4-FFF2-40B4-BE49-F238E27FC236}">
                      <a16:creationId xmlns:a16="http://schemas.microsoft.com/office/drawing/2014/main" id="{AAE301D2-DD65-ED6E-1F3C-0AFB895AE05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8" name="Oval 1216">
                  <a:extLst>
                    <a:ext uri="{FF2B5EF4-FFF2-40B4-BE49-F238E27FC236}">
                      <a16:creationId xmlns:a16="http://schemas.microsoft.com/office/drawing/2014/main" id="{94B76752-9EF4-F2EA-98A1-11D15E862A2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33912" name="Group 1217">
                <a:extLst>
                  <a:ext uri="{FF2B5EF4-FFF2-40B4-BE49-F238E27FC236}">
                    <a16:creationId xmlns:a16="http://schemas.microsoft.com/office/drawing/2014/main" id="{28B6D9E4-E4DF-58AF-C0A4-7A72A870CF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05" y="2260"/>
                <a:ext cx="251" cy="163"/>
                <a:chOff x="5141" y="2828"/>
                <a:chExt cx="251" cy="163"/>
              </a:xfrm>
            </p:grpSpPr>
            <p:sp>
              <p:nvSpPr>
                <p:cNvPr id="33913" name="Oval 1218">
                  <a:extLst>
                    <a:ext uri="{FF2B5EF4-FFF2-40B4-BE49-F238E27FC236}">
                      <a16:creationId xmlns:a16="http://schemas.microsoft.com/office/drawing/2014/main" id="{98FA107C-1325-4637-A48D-0307A815B92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5141" y="2828"/>
                  <a:ext cx="128" cy="12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33914" name="Group 1219">
                  <a:extLst>
                    <a:ext uri="{FF2B5EF4-FFF2-40B4-BE49-F238E27FC236}">
                      <a16:creationId xmlns:a16="http://schemas.microsoft.com/office/drawing/2014/main" id="{A6F180BC-8A95-F293-E729-EF72090427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7878118" flipH="1">
                  <a:off x="5280" y="2878"/>
                  <a:ext cx="76" cy="149"/>
                  <a:chOff x="4975" y="1742"/>
                  <a:chExt cx="63" cy="123"/>
                </a:xfrm>
              </p:grpSpPr>
              <p:sp>
                <p:nvSpPr>
                  <p:cNvPr id="33915" name="Line 1220">
                    <a:extLst>
                      <a:ext uri="{FF2B5EF4-FFF2-40B4-BE49-F238E27FC236}">
                        <a16:creationId xmlns:a16="http://schemas.microsoft.com/office/drawing/2014/main" id="{89F76826-E01B-1B2D-F19D-59709BE4AAF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6" name="Oval 1221">
                    <a:extLst>
                      <a:ext uri="{FF2B5EF4-FFF2-40B4-BE49-F238E27FC236}">
                        <a16:creationId xmlns:a16="http://schemas.microsoft.com/office/drawing/2014/main" id="{E2D42C9E-95F8-A417-4E2D-7B302878652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</p:grpSp>
        <p:sp>
          <p:nvSpPr>
            <p:cNvPr id="33799" name="Text Box 1222">
              <a:extLst>
                <a:ext uri="{FF2B5EF4-FFF2-40B4-BE49-F238E27FC236}">
                  <a16:creationId xmlns:a16="http://schemas.microsoft.com/office/drawing/2014/main" id="{735C3F18-2719-E650-E609-1F54CABDC5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" y="505"/>
              <a:ext cx="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גלוקוז </a:t>
              </a:r>
              <a:r>
                <a:rPr lang="en-US" altLang="en-US" sz="280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</a:t>
              </a:r>
            </a:p>
          </p:txBody>
        </p:sp>
        <p:grpSp>
          <p:nvGrpSpPr>
            <p:cNvPr id="33800" name="Group 1377">
              <a:extLst>
                <a:ext uri="{FF2B5EF4-FFF2-40B4-BE49-F238E27FC236}">
                  <a16:creationId xmlns:a16="http://schemas.microsoft.com/office/drawing/2014/main" id="{F167EA10-F92B-1A90-2236-8A364159EA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" y="2450"/>
              <a:ext cx="1851" cy="1526"/>
              <a:chOff x="3504" y="1867"/>
              <a:chExt cx="1851" cy="1526"/>
            </a:xfrm>
          </p:grpSpPr>
          <p:grpSp>
            <p:nvGrpSpPr>
              <p:cNvPr id="33844" name="Group 1378">
                <a:extLst>
                  <a:ext uri="{FF2B5EF4-FFF2-40B4-BE49-F238E27FC236}">
                    <a16:creationId xmlns:a16="http://schemas.microsoft.com/office/drawing/2014/main" id="{8AADBB73-457B-54F2-DB97-E67E180E50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89" y="2707"/>
                <a:ext cx="225" cy="192"/>
                <a:chOff x="3085" y="2795"/>
                <a:chExt cx="225" cy="192"/>
              </a:xfrm>
            </p:grpSpPr>
            <p:sp>
              <p:nvSpPr>
                <p:cNvPr id="33883" name="Rectangle 1379">
                  <a:extLst>
                    <a:ext uri="{FF2B5EF4-FFF2-40B4-BE49-F238E27FC236}">
                      <a16:creationId xmlns:a16="http://schemas.microsoft.com/office/drawing/2014/main" id="{DDA7CC39-9830-07E7-A449-40AF58A46D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5" y="2795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33884" name="Rectangle 1380">
                  <a:extLst>
                    <a:ext uri="{FF2B5EF4-FFF2-40B4-BE49-F238E27FC236}">
                      <a16:creationId xmlns:a16="http://schemas.microsoft.com/office/drawing/2014/main" id="{FEDBF84F-5B44-B2C0-4A7E-82EB7B8B34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4" y="2795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sp>
            <p:nvSpPr>
              <p:cNvPr id="33845" name="Rectangle 1381">
                <a:extLst>
                  <a:ext uri="{FF2B5EF4-FFF2-40B4-BE49-F238E27FC236}">
                    <a16:creationId xmlns:a16="http://schemas.microsoft.com/office/drawing/2014/main" id="{80989278-A2D7-E9C7-6893-37687CDBA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" y="2767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grpSp>
            <p:nvGrpSpPr>
              <p:cNvPr id="33846" name="Group 1382">
                <a:extLst>
                  <a:ext uri="{FF2B5EF4-FFF2-40B4-BE49-F238E27FC236}">
                    <a16:creationId xmlns:a16="http://schemas.microsoft.com/office/drawing/2014/main" id="{B7A65211-EF87-972A-B62B-23A415E671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04" y="2817"/>
                <a:ext cx="226" cy="192"/>
                <a:chOff x="688" y="1238"/>
                <a:chExt cx="226" cy="192"/>
              </a:xfrm>
            </p:grpSpPr>
            <p:sp>
              <p:nvSpPr>
                <p:cNvPr id="33881" name="Rectangle 1383">
                  <a:extLst>
                    <a:ext uri="{FF2B5EF4-FFF2-40B4-BE49-F238E27FC236}">
                      <a16:creationId xmlns:a16="http://schemas.microsoft.com/office/drawing/2014/main" id="{B7A18157-8A1A-1D0D-FDCD-A03D1C92B1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8" y="1238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3882" name="Rectangle 1384">
                  <a:extLst>
                    <a:ext uri="{FF2B5EF4-FFF2-40B4-BE49-F238E27FC236}">
                      <a16:creationId xmlns:a16="http://schemas.microsoft.com/office/drawing/2014/main" id="{651FA1C3-BB20-E6F0-2A3F-94C4E77C28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" y="1238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</p:grpSp>
          <p:sp>
            <p:nvSpPr>
              <p:cNvPr id="33847" name="Rectangle 1385">
                <a:extLst>
                  <a:ext uri="{FF2B5EF4-FFF2-40B4-BE49-F238E27FC236}">
                    <a16:creationId xmlns:a16="http://schemas.microsoft.com/office/drawing/2014/main" id="{40520EFB-B236-6CFD-9B5A-4C1558B84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2179"/>
                <a:ext cx="124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latin typeface="Arial" panose="020B0604020202020204" pitchFamily="34" charset="0"/>
                  </a:rPr>
                  <a:t>O</a:t>
                </a:r>
                <a:endParaRPr lang="en-US" altLang="en-US" sz="2000"/>
              </a:p>
            </p:txBody>
          </p:sp>
          <p:grpSp>
            <p:nvGrpSpPr>
              <p:cNvPr id="33848" name="Group 1386">
                <a:extLst>
                  <a:ext uri="{FF2B5EF4-FFF2-40B4-BE49-F238E27FC236}">
                    <a16:creationId xmlns:a16="http://schemas.microsoft.com/office/drawing/2014/main" id="{19EC1E3C-1B43-2D8A-BC4F-563A0FD81F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4" y="3201"/>
                <a:ext cx="225" cy="192"/>
                <a:chOff x="1570" y="1478"/>
                <a:chExt cx="225" cy="192"/>
              </a:xfrm>
            </p:grpSpPr>
            <p:sp>
              <p:nvSpPr>
                <p:cNvPr id="33879" name="Rectangle 1387">
                  <a:extLst>
                    <a:ext uri="{FF2B5EF4-FFF2-40B4-BE49-F238E27FC236}">
                      <a16:creationId xmlns:a16="http://schemas.microsoft.com/office/drawing/2014/main" id="{C7B65CD5-8029-01FC-05ED-6CAC2015AF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0" y="1478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33880" name="Rectangle 1388">
                  <a:extLst>
                    <a:ext uri="{FF2B5EF4-FFF2-40B4-BE49-F238E27FC236}">
                      <a16:creationId xmlns:a16="http://schemas.microsoft.com/office/drawing/2014/main" id="{533B43CC-6A29-D443-0E1B-0CF9577E9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9" y="1478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sp>
            <p:nvSpPr>
              <p:cNvPr id="33849" name="Rectangle 1389">
                <a:extLst>
                  <a:ext uri="{FF2B5EF4-FFF2-40B4-BE49-F238E27FC236}">
                    <a16:creationId xmlns:a16="http://schemas.microsoft.com/office/drawing/2014/main" id="{0D4D7566-2A4D-EFA1-8BFE-E074F720E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1867"/>
                <a:ext cx="66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CH</a:t>
                </a:r>
                <a:r>
                  <a:rPr lang="en-US" altLang="en-US" sz="2000" baseline="-25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OH</a:t>
                </a:r>
                <a:endParaRPr lang="en-US" altLang="en-US" sz="2000"/>
              </a:p>
            </p:txBody>
          </p:sp>
          <p:grpSp>
            <p:nvGrpSpPr>
              <p:cNvPr id="33850" name="Group 1390">
                <a:extLst>
                  <a:ext uri="{FF2B5EF4-FFF2-40B4-BE49-F238E27FC236}">
                    <a16:creationId xmlns:a16="http://schemas.microsoft.com/office/drawing/2014/main" id="{3AF3A05B-909D-9BB7-E147-CD1CAF8641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30" y="2282"/>
                <a:ext cx="225" cy="192"/>
                <a:chOff x="1042" y="1071"/>
                <a:chExt cx="225" cy="192"/>
              </a:xfrm>
            </p:grpSpPr>
            <p:sp>
              <p:nvSpPr>
                <p:cNvPr id="33877" name="Rectangle 1391">
                  <a:extLst>
                    <a:ext uri="{FF2B5EF4-FFF2-40B4-BE49-F238E27FC236}">
                      <a16:creationId xmlns:a16="http://schemas.microsoft.com/office/drawing/2014/main" id="{3180844E-6994-7F55-267A-98C63833A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" y="1071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33878" name="Rectangle 1392">
                  <a:extLst>
                    <a:ext uri="{FF2B5EF4-FFF2-40B4-BE49-F238E27FC236}">
                      <a16:creationId xmlns:a16="http://schemas.microsoft.com/office/drawing/2014/main" id="{E0FC4616-9116-28FF-A580-BCCD180A1F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1" y="1071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sp>
            <p:nvSpPr>
              <p:cNvPr id="33851" name="Rectangle 1393">
                <a:extLst>
                  <a:ext uri="{FF2B5EF4-FFF2-40B4-BE49-F238E27FC236}">
                    <a16:creationId xmlns:a16="http://schemas.microsoft.com/office/drawing/2014/main" id="{6291AE33-BAC0-4661-4E7B-B1249E0FB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2" y="2330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sp>
            <p:nvSpPr>
              <p:cNvPr id="33852" name="Rectangle 1394">
                <a:extLst>
                  <a:ext uri="{FF2B5EF4-FFF2-40B4-BE49-F238E27FC236}">
                    <a16:creationId xmlns:a16="http://schemas.microsoft.com/office/drawing/2014/main" id="{4892CE89-149D-FEA4-D54E-CDCF510DD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5" y="3168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sp>
            <p:nvSpPr>
              <p:cNvPr id="33853" name="Rectangle 1395">
                <a:extLst>
                  <a:ext uri="{FF2B5EF4-FFF2-40B4-BE49-F238E27FC236}">
                    <a16:creationId xmlns:a16="http://schemas.microsoft.com/office/drawing/2014/main" id="{3D28FDA7-1A94-0C8E-44B5-B6C73D1F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727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grpSp>
            <p:nvGrpSpPr>
              <p:cNvPr id="33854" name="Group 1396">
                <a:extLst>
                  <a:ext uri="{FF2B5EF4-FFF2-40B4-BE49-F238E27FC236}">
                    <a16:creationId xmlns:a16="http://schemas.microsoft.com/office/drawing/2014/main" id="{D87EFA0A-E38F-82DA-5110-F815132C64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83" y="2217"/>
                <a:ext cx="1510" cy="876"/>
                <a:chOff x="2163" y="2801"/>
                <a:chExt cx="1006" cy="584"/>
              </a:xfrm>
            </p:grpSpPr>
            <p:sp>
              <p:nvSpPr>
                <p:cNvPr id="33871" name="Freeform 1397">
                  <a:extLst>
                    <a:ext uri="{FF2B5EF4-FFF2-40B4-BE49-F238E27FC236}">
                      <a16:creationId xmlns:a16="http://schemas.microsoft.com/office/drawing/2014/main" id="{DBD09DB5-4C11-84FD-8FAD-8E2FDCE4D85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163" y="3079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2" name="Line 1398">
                  <a:extLst>
                    <a:ext uri="{FF2B5EF4-FFF2-40B4-BE49-F238E27FC236}">
                      <a16:creationId xmlns:a16="http://schemas.microsoft.com/office/drawing/2014/main" id="{9BF2DCA0-BF55-3C16-6F51-2A02C1EE880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66" y="2801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3" name="Freeform 1399">
                  <a:extLst>
                    <a:ext uri="{FF2B5EF4-FFF2-40B4-BE49-F238E27FC236}">
                      <a16:creationId xmlns:a16="http://schemas.microsoft.com/office/drawing/2014/main" id="{B9CC3469-F973-5277-BA0A-3690F4B78F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13" y="3336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4" name="Freeform 1400">
                  <a:extLst>
                    <a:ext uri="{FF2B5EF4-FFF2-40B4-BE49-F238E27FC236}">
                      <a16:creationId xmlns:a16="http://schemas.microsoft.com/office/drawing/2014/main" id="{FFF5679C-49AE-094D-9476-101D023880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82" y="3072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5" name="Line 1401">
                  <a:extLst>
                    <a:ext uri="{FF2B5EF4-FFF2-40B4-BE49-F238E27FC236}">
                      <a16:creationId xmlns:a16="http://schemas.microsoft.com/office/drawing/2014/main" id="{E35B7236-2165-4678-EAB0-279708F993D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2976" y="2873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6" name="Line 1402">
                  <a:extLst>
                    <a:ext uri="{FF2B5EF4-FFF2-40B4-BE49-F238E27FC236}">
                      <a16:creationId xmlns:a16="http://schemas.microsoft.com/office/drawing/2014/main" id="{740A67C2-3429-5D09-7693-A2A3EB88C13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397" y="2801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55" name="Group 1403">
                <a:extLst>
                  <a:ext uri="{FF2B5EF4-FFF2-40B4-BE49-F238E27FC236}">
                    <a16:creationId xmlns:a16="http://schemas.microsoft.com/office/drawing/2014/main" id="{9AA32FEF-FC9C-56FD-F2A9-3FFDFC17A5C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191" y="2448"/>
                <a:ext cx="1" cy="349"/>
                <a:chOff x="5472" y="701"/>
                <a:chExt cx="1" cy="291"/>
              </a:xfrm>
            </p:grpSpPr>
            <p:sp>
              <p:nvSpPr>
                <p:cNvPr id="33869" name="Line 1404">
                  <a:extLst>
                    <a:ext uri="{FF2B5EF4-FFF2-40B4-BE49-F238E27FC236}">
                      <a16:creationId xmlns:a16="http://schemas.microsoft.com/office/drawing/2014/main" id="{AAADAB2B-2C43-A50E-17EC-BC5B7A4B597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0" name="Line 1405">
                  <a:extLst>
                    <a:ext uri="{FF2B5EF4-FFF2-40B4-BE49-F238E27FC236}">
                      <a16:creationId xmlns:a16="http://schemas.microsoft.com/office/drawing/2014/main" id="{6DDD0B51-31CB-D9E6-B56B-F151902F317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56" name="Group 1406">
                <a:extLst>
                  <a:ext uri="{FF2B5EF4-FFF2-40B4-BE49-F238E27FC236}">
                    <a16:creationId xmlns:a16="http://schemas.microsoft.com/office/drawing/2014/main" id="{2CBC3A80-14DA-AE78-0481-0FE660F69B8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62" y="2882"/>
                <a:ext cx="1" cy="307"/>
                <a:chOff x="2413" y="3231"/>
                <a:chExt cx="1" cy="256"/>
              </a:xfrm>
            </p:grpSpPr>
            <p:sp>
              <p:nvSpPr>
                <p:cNvPr id="33867" name="Line 1407">
                  <a:extLst>
                    <a:ext uri="{FF2B5EF4-FFF2-40B4-BE49-F238E27FC236}">
                      <a16:creationId xmlns:a16="http://schemas.microsoft.com/office/drawing/2014/main" id="{129465FE-26D8-6414-951A-426FB9A20DA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13" y="3354"/>
                  <a:ext cx="1" cy="13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8" name="Line 1408">
                  <a:extLst>
                    <a:ext uri="{FF2B5EF4-FFF2-40B4-BE49-F238E27FC236}">
                      <a16:creationId xmlns:a16="http://schemas.microsoft.com/office/drawing/2014/main" id="{B29B2966-41CA-D1BC-8AE6-329FE6DC95C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13" y="3231"/>
                  <a:ext cx="1" cy="12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57" name="Group 1409">
                <a:extLst>
                  <a:ext uri="{FF2B5EF4-FFF2-40B4-BE49-F238E27FC236}">
                    <a16:creationId xmlns:a16="http://schemas.microsoft.com/office/drawing/2014/main" id="{F2FA9358-203C-8525-2040-231C555A0F6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43" y="2037"/>
                <a:ext cx="1" cy="301"/>
                <a:chOff x="2397" y="2653"/>
                <a:chExt cx="1" cy="251"/>
              </a:xfrm>
            </p:grpSpPr>
            <p:sp>
              <p:nvSpPr>
                <p:cNvPr id="33865" name="Line 1410">
                  <a:extLst>
                    <a:ext uri="{FF2B5EF4-FFF2-40B4-BE49-F238E27FC236}">
                      <a16:creationId xmlns:a16="http://schemas.microsoft.com/office/drawing/2014/main" id="{5548ABFD-4C15-5B4A-6088-8C01CC2DDDD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97" y="2653"/>
                  <a:ext cx="1" cy="1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6" name="Line 1411">
                  <a:extLst>
                    <a:ext uri="{FF2B5EF4-FFF2-40B4-BE49-F238E27FC236}">
                      <a16:creationId xmlns:a16="http://schemas.microsoft.com/office/drawing/2014/main" id="{04E77335-E80C-4A20-B1B8-A8E7E2CBFB3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97" y="2801"/>
                  <a:ext cx="1" cy="10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58" name="Group 1412">
                <a:extLst>
                  <a:ext uri="{FF2B5EF4-FFF2-40B4-BE49-F238E27FC236}">
                    <a16:creationId xmlns:a16="http://schemas.microsoft.com/office/drawing/2014/main" id="{50555779-CCB0-1EE2-E484-8DC7F28ED65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78" y="2457"/>
                <a:ext cx="1" cy="362"/>
                <a:chOff x="2166" y="2943"/>
                <a:chExt cx="1" cy="302"/>
              </a:xfrm>
            </p:grpSpPr>
            <p:sp>
              <p:nvSpPr>
                <p:cNvPr id="33863" name="Line 1413">
                  <a:extLst>
                    <a:ext uri="{FF2B5EF4-FFF2-40B4-BE49-F238E27FC236}">
                      <a16:creationId xmlns:a16="http://schemas.microsoft.com/office/drawing/2014/main" id="{15D50F22-15AB-3192-9F7C-3E5207F2FD2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66" y="2943"/>
                  <a:ext cx="1" cy="13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4" name="Line 1414">
                  <a:extLst>
                    <a:ext uri="{FF2B5EF4-FFF2-40B4-BE49-F238E27FC236}">
                      <a16:creationId xmlns:a16="http://schemas.microsoft.com/office/drawing/2014/main" id="{7B998D52-3A3C-33DC-BCB8-23202A5B1D9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66" y="3082"/>
                  <a:ext cx="1" cy="16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59" name="Group 1415">
                <a:extLst>
                  <a:ext uri="{FF2B5EF4-FFF2-40B4-BE49-F238E27FC236}">
                    <a16:creationId xmlns:a16="http://schemas.microsoft.com/office/drawing/2014/main" id="{A7F84E1F-788E-46ED-F759-7101E7D4F95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809" y="2901"/>
                <a:ext cx="1" cy="308"/>
                <a:chOff x="2923" y="3240"/>
                <a:chExt cx="1" cy="257"/>
              </a:xfrm>
            </p:grpSpPr>
            <p:sp>
              <p:nvSpPr>
                <p:cNvPr id="33861" name="Line 1416">
                  <a:extLst>
                    <a:ext uri="{FF2B5EF4-FFF2-40B4-BE49-F238E27FC236}">
                      <a16:creationId xmlns:a16="http://schemas.microsoft.com/office/drawing/2014/main" id="{21DE3514-64E9-FA40-F053-BC1FCDF6EFF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23" y="3354"/>
                  <a:ext cx="1" cy="14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2" name="Line 1417">
                  <a:extLst>
                    <a:ext uri="{FF2B5EF4-FFF2-40B4-BE49-F238E27FC236}">
                      <a16:creationId xmlns:a16="http://schemas.microsoft.com/office/drawing/2014/main" id="{C59D6130-7882-3303-52D3-20B9FC4553D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3240"/>
                  <a:ext cx="1" cy="11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3860" name="Rectangle 1418">
                <a:extLst>
                  <a:ext uri="{FF2B5EF4-FFF2-40B4-BE49-F238E27FC236}">
                    <a16:creationId xmlns:a16="http://schemas.microsoft.com/office/drawing/2014/main" id="{2C01383B-EE92-A74A-34DA-C579A7122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288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</p:grpSp>
        <p:grpSp>
          <p:nvGrpSpPr>
            <p:cNvPr id="33801" name="Group 1469">
              <a:extLst>
                <a:ext uri="{FF2B5EF4-FFF2-40B4-BE49-F238E27FC236}">
                  <a16:creationId xmlns:a16="http://schemas.microsoft.com/office/drawing/2014/main" id="{EFD3A034-8378-9BE3-F4F9-BC07D51567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4" y="2450"/>
              <a:ext cx="1851" cy="1526"/>
              <a:chOff x="3160" y="2306"/>
              <a:chExt cx="1851" cy="1526"/>
            </a:xfrm>
          </p:grpSpPr>
          <p:sp>
            <p:nvSpPr>
              <p:cNvPr id="33802" name="Rectangle 1430">
                <a:extLst>
                  <a:ext uri="{FF2B5EF4-FFF2-40B4-BE49-F238E27FC236}">
                    <a16:creationId xmlns:a16="http://schemas.microsoft.com/office/drawing/2014/main" id="{286BA4CD-C080-D1BD-B045-FC3E8D7EA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3" y="2702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2000"/>
              </a:p>
            </p:txBody>
          </p:sp>
          <p:grpSp>
            <p:nvGrpSpPr>
              <p:cNvPr id="33803" name="Group 1439">
                <a:extLst>
                  <a:ext uri="{FF2B5EF4-FFF2-40B4-BE49-F238E27FC236}">
                    <a16:creationId xmlns:a16="http://schemas.microsoft.com/office/drawing/2014/main" id="{B5251227-7B7D-419E-851F-A7E0C9AB86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86" y="3217"/>
                <a:ext cx="225" cy="192"/>
                <a:chOff x="1042" y="1071"/>
                <a:chExt cx="225" cy="192"/>
              </a:xfrm>
            </p:grpSpPr>
            <p:sp>
              <p:nvSpPr>
                <p:cNvPr id="33842" name="Rectangle 1440">
                  <a:extLst>
                    <a:ext uri="{FF2B5EF4-FFF2-40B4-BE49-F238E27FC236}">
                      <a16:creationId xmlns:a16="http://schemas.microsoft.com/office/drawing/2014/main" id="{83FBE87B-B741-89E0-AB31-DAD9B238C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" y="1071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sp>
              <p:nvSpPr>
                <p:cNvPr id="33843" name="Rectangle 1441">
                  <a:extLst>
                    <a:ext uri="{FF2B5EF4-FFF2-40B4-BE49-F238E27FC236}">
                      <a16:creationId xmlns:a16="http://schemas.microsoft.com/office/drawing/2014/main" id="{279CCF43-2DC3-5E52-906E-12FF14EE0B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1" y="1071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  <p:grpSp>
            <p:nvGrpSpPr>
              <p:cNvPr id="33804" name="Group 1468">
                <a:extLst>
                  <a:ext uri="{FF2B5EF4-FFF2-40B4-BE49-F238E27FC236}">
                    <a16:creationId xmlns:a16="http://schemas.microsoft.com/office/drawing/2014/main" id="{5F4A33E6-38AC-6271-821F-0A383D2E22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0" y="2306"/>
                <a:ext cx="1689" cy="1526"/>
                <a:chOff x="3160" y="2306"/>
                <a:chExt cx="1689" cy="1526"/>
              </a:xfrm>
            </p:grpSpPr>
            <p:grpSp>
              <p:nvGrpSpPr>
                <p:cNvPr id="33805" name="Group 1427">
                  <a:extLst>
                    <a:ext uri="{FF2B5EF4-FFF2-40B4-BE49-F238E27FC236}">
                      <a16:creationId xmlns:a16="http://schemas.microsoft.com/office/drawing/2014/main" id="{99D416D6-65CC-DCDA-8019-B419BAB4B0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45" y="3146"/>
                  <a:ext cx="225" cy="192"/>
                  <a:chOff x="3085" y="2795"/>
                  <a:chExt cx="225" cy="192"/>
                </a:xfrm>
              </p:grpSpPr>
              <p:sp>
                <p:nvSpPr>
                  <p:cNvPr id="33840" name="Rectangle 1428">
                    <a:extLst>
                      <a:ext uri="{FF2B5EF4-FFF2-40B4-BE49-F238E27FC236}">
                        <a16:creationId xmlns:a16="http://schemas.microsoft.com/office/drawing/2014/main" id="{4C929FB0-05EF-7265-6B69-CE6D99F83A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85" y="2795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3841" name="Rectangle 1429">
                    <a:extLst>
                      <a:ext uri="{FF2B5EF4-FFF2-40B4-BE49-F238E27FC236}">
                        <a16:creationId xmlns:a16="http://schemas.microsoft.com/office/drawing/2014/main" id="{F2B87E2C-6996-AE86-9614-3580909790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94" y="2795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grpSp>
              <p:nvGrpSpPr>
                <p:cNvPr id="33806" name="Group 1431">
                  <a:extLst>
                    <a:ext uri="{FF2B5EF4-FFF2-40B4-BE49-F238E27FC236}">
                      <a16:creationId xmlns:a16="http://schemas.microsoft.com/office/drawing/2014/main" id="{ADE8B3E3-5C80-ECB4-6A6F-5BE565D0C5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0" y="3256"/>
                  <a:ext cx="226" cy="192"/>
                  <a:chOff x="688" y="1238"/>
                  <a:chExt cx="226" cy="192"/>
                </a:xfrm>
              </p:grpSpPr>
              <p:sp>
                <p:nvSpPr>
                  <p:cNvPr id="33838" name="Rectangle 1432">
                    <a:extLst>
                      <a:ext uri="{FF2B5EF4-FFF2-40B4-BE49-F238E27FC236}">
                        <a16:creationId xmlns:a16="http://schemas.microsoft.com/office/drawing/2014/main" id="{E891C1FC-9B68-CCE0-B986-A2DC256BF7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8" y="1238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  <p:sp>
                <p:nvSpPr>
                  <p:cNvPr id="33839" name="Rectangle 1433">
                    <a:extLst>
                      <a:ext uri="{FF2B5EF4-FFF2-40B4-BE49-F238E27FC236}">
                        <a16:creationId xmlns:a16="http://schemas.microsoft.com/office/drawing/2014/main" id="{ED6AB0FF-4E93-4238-1014-65CF0E3F4A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1238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3807" name="Rectangle 1434">
                  <a:extLst>
                    <a:ext uri="{FF2B5EF4-FFF2-40B4-BE49-F238E27FC236}">
                      <a16:creationId xmlns:a16="http://schemas.microsoft.com/office/drawing/2014/main" id="{367F0C28-42BD-92D0-9C79-F54B97A211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2618"/>
                  <a:ext cx="124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latin typeface="Arial" panose="020B0604020202020204" pitchFamily="34" charset="0"/>
                    </a:rPr>
                    <a:t>O</a:t>
                  </a:r>
                  <a:endParaRPr lang="en-US" altLang="en-US" sz="2000"/>
                </a:p>
              </p:txBody>
            </p:sp>
            <p:grpSp>
              <p:nvGrpSpPr>
                <p:cNvPr id="33808" name="Group 1435">
                  <a:extLst>
                    <a:ext uri="{FF2B5EF4-FFF2-40B4-BE49-F238E27FC236}">
                      <a16:creationId xmlns:a16="http://schemas.microsoft.com/office/drawing/2014/main" id="{5321F9E6-261D-1635-6DAD-119283A758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10" y="3640"/>
                  <a:ext cx="225" cy="192"/>
                  <a:chOff x="1570" y="1478"/>
                  <a:chExt cx="225" cy="192"/>
                </a:xfrm>
              </p:grpSpPr>
              <p:sp>
                <p:nvSpPr>
                  <p:cNvPr id="33836" name="Rectangle 1436">
                    <a:extLst>
                      <a:ext uri="{FF2B5EF4-FFF2-40B4-BE49-F238E27FC236}">
                        <a16:creationId xmlns:a16="http://schemas.microsoft.com/office/drawing/2014/main" id="{860BC219-6397-33A7-DD14-ED373EE125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24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2000"/>
                  </a:p>
                </p:txBody>
              </p:sp>
              <p:sp>
                <p:nvSpPr>
                  <p:cNvPr id="33837" name="Rectangle 1437">
                    <a:extLst>
                      <a:ext uri="{FF2B5EF4-FFF2-40B4-BE49-F238E27FC236}">
                        <a16:creationId xmlns:a16="http://schemas.microsoft.com/office/drawing/2014/main" id="{EE1DBF3D-62ED-3698-F3D9-533FB68092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116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20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33809" name="Rectangle 1438">
                  <a:extLst>
                    <a:ext uri="{FF2B5EF4-FFF2-40B4-BE49-F238E27FC236}">
                      <a16:creationId xmlns:a16="http://schemas.microsoft.com/office/drawing/2014/main" id="{181062B4-CC7E-11DE-37A5-33E8F2DA9C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5" y="2306"/>
                  <a:ext cx="660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CH</a:t>
                  </a:r>
                  <a:r>
                    <a:rPr lang="en-US" altLang="en-US" sz="2000" baseline="-25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OH</a:t>
                  </a:r>
                  <a:endParaRPr lang="en-US" altLang="en-US" sz="2000"/>
                </a:p>
              </p:txBody>
            </p:sp>
            <p:sp>
              <p:nvSpPr>
                <p:cNvPr id="33810" name="Rectangle 1442">
                  <a:extLst>
                    <a:ext uri="{FF2B5EF4-FFF2-40B4-BE49-F238E27FC236}">
                      <a16:creationId xmlns:a16="http://schemas.microsoft.com/office/drawing/2014/main" id="{479EE796-B3AD-F3E8-F6A4-4643E41BE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8" y="2769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3811" name="Rectangle 1443">
                  <a:extLst>
                    <a:ext uri="{FF2B5EF4-FFF2-40B4-BE49-F238E27FC236}">
                      <a16:creationId xmlns:a16="http://schemas.microsoft.com/office/drawing/2014/main" id="{7BEEFD17-6E91-6524-5512-479692BF5C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1" y="3607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sp>
              <p:nvSpPr>
                <p:cNvPr id="33812" name="Rectangle 1444">
                  <a:extLst>
                    <a:ext uri="{FF2B5EF4-FFF2-40B4-BE49-F238E27FC236}">
                      <a16:creationId xmlns:a16="http://schemas.microsoft.com/office/drawing/2014/main" id="{87880F9A-FFDF-1E98-F194-BC45AC9354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03" y="3166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  <p:grpSp>
              <p:nvGrpSpPr>
                <p:cNvPr id="33813" name="Group 1445">
                  <a:extLst>
                    <a:ext uri="{FF2B5EF4-FFF2-40B4-BE49-F238E27FC236}">
                      <a16:creationId xmlns:a16="http://schemas.microsoft.com/office/drawing/2014/main" id="{ABD55892-76B2-FF57-395B-C6FC758943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39" y="2656"/>
                  <a:ext cx="1510" cy="876"/>
                  <a:chOff x="2163" y="2801"/>
                  <a:chExt cx="1006" cy="584"/>
                </a:xfrm>
              </p:grpSpPr>
              <p:sp>
                <p:nvSpPr>
                  <p:cNvPr id="33830" name="Freeform 1446">
                    <a:extLst>
                      <a:ext uri="{FF2B5EF4-FFF2-40B4-BE49-F238E27FC236}">
                        <a16:creationId xmlns:a16="http://schemas.microsoft.com/office/drawing/2014/main" id="{03924D82-845C-5C0B-D927-FCA6A58C0B1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163" y="3079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1" name="Line 1447">
                    <a:extLst>
                      <a:ext uri="{FF2B5EF4-FFF2-40B4-BE49-F238E27FC236}">
                        <a16:creationId xmlns:a16="http://schemas.microsoft.com/office/drawing/2014/main" id="{4037878E-354D-AF2A-309E-6945D659786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166" y="2801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2" name="Freeform 1448">
                    <a:extLst>
                      <a:ext uri="{FF2B5EF4-FFF2-40B4-BE49-F238E27FC236}">
                        <a16:creationId xmlns:a16="http://schemas.microsoft.com/office/drawing/2014/main" id="{3759E509-9011-5881-A026-E1137B32D6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13" y="3336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3" name="Freeform 1449">
                    <a:extLst>
                      <a:ext uri="{FF2B5EF4-FFF2-40B4-BE49-F238E27FC236}">
                        <a16:creationId xmlns:a16="http://schemas.microsoft.com/office/drawing/2014/main" id="{22CA547C-C550-6E38-4766-75DB50AF36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882" y="3072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4" name="Line 1450">
                    <a:extLst>
                      <a:ext uri="{FF2B5EF4-FFF2-40B4-BE49-F238E27FC236}">
                        <a16:creationId xmlns:a16="http://schemas.microsoft.com/office/drawing/2014/main" id="{EDEF5074-2EDD-BD0F-6277-E3067B2D86D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2976" y="2873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5" name="Line 1451">
                    <a:extLst>
                      <a:ext uri="{FF2B5EF4-FFF2-40B4-BE49-F238E27FC236}">
                        <a16:creationId xmlns:a16="http://schemas.microsoft.com/office/drawing/2014/main" id="{37A08172-32CD-98BC-08C1-826D3BC031E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397" y="2801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814" name="Group 1452">
                  <a:extLst>
                    <a:ext uri="{FF2B5EF4-FFF2-40B4-BE49-F238E27FC236}">
                      <a16:creationId xmlns:a16="http://schemas.microsoft.com/office/drawing/2014/main" id="{9928F214-1A54-4F31-4054-C434FEB2A8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847" y="2887"/>
                  <a:ext cx="1" cy="349"/>
                  <a:chOff x="5472" y="701"/>
                  <a:chExt cx="1" cy="291"/>
                </a:xfrm>
              </p:grpSpPr>
              <p:sp>
                <p:nvSpPr>
                  <p:cNvPr id="33828" name="Line 1453">
                    <a:extLst>
                      <a:ext uri="{FF2B5EF4-FFF2-40B4-BE49-F238E27FC236}">
                        <a16:creationId xmlns:a16="http://schemas.microsoft.com/office/drawing/2014/main" id="{B9D1AFDA-2ED6-6394-276E-7E4A9529BCF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9" name="Line 1454">
                    <a:extLst>
                      <a:ext uri="{FF2B5EF4-FFF2-40B4-BE49-F238E27FC236}">
                        <a16:creationId xmlns:a16="http://schemas.microsoft.com/office/drawing/2014/main" id="{E54A29BC-5034-66D1-438F-CD4795D24FF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815" name="Group 1455">
                  <a:extLst>
                    <a:ext uri="{FF2B5EF4-FFF2-40B4-BE49-F238E27FC236}">
                      <a16:creationId xmlns:a16="http://schemas.microsoft.com/office/drawing/2014/main" id="{A3FFBA92-6928-DE15-6AE5-C7F8BA56EC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718" y="3321"/>
                  <a:ext cx="1" cy="307"/>
                  <a:chOff x="2413" y="3231"/>
                  <a:chExt cx="1" cy="256"/>
                </a:xfrm>
              </p:grpSpPr>
              <p:sp>
                <p:nvSpPr>
                  <p:cNvPr id="33826" name="Line 1456">
                    <a:extLst>
                      <a:ext uri="{FF2B5EF4-FFF2-40B4-BE49-F238E27FC236}">
                        <a16:creationId xmlns:a16="http://schemas.microsoft.com/office/drawing/2014/main" id="{5740CDAE-D0D4-BCA0-9234-C215390AAD8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413" y="3354"/>
                    <a:ext cx="1" cy="13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7" name="Line 1457">
                    <a:extLst>
                      <a:ext uri="{FF2B5EF4-FFF2-40B4-BE49-F238E27FC236}">
                        <a16:creationId xmlns:a16="http://schemas.microsoft.com/office/drawing/2014/main" id="{B17922D0-1501-510E-8E27-C3CDBF70BF1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413" y="3231"/>
                    <a:ext cx="1" cy="12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816" name="Group 1458">
                  <a:extLst>
                    <a:ext uri="{FF2B5EF4-FFF2-40B4-BE49-F238E27FC236}">
                      <a16:creationId xmlns:a16="http://schemas.microsoft.com/office/drawing/2014/main" id="{57CAD1D3-EF3D-D993-2DB7-DADC44518C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99" y="2476"/>
                  <a:ext cx="1" cy="301"/>
                  <a:chOff x="2397" y="2653"/>
                  <a:chExt cx="1" cy="251"/>
                </a:xfrm>
              </p:grpSpPr>
              <p:sp>
                <p:nvSpPr>
                  <p:cNvPr id="33824" name="Line 1459">
                    <a:extLst>
                      <a:ext uri="{FF2B5EF4-FFF2-40B4-BE49-F238E27FC236}">
                        <a16:creationId xmlns:a16="http://schemas.microsoft.com/office/drawing/2014/main" id="{FC9DA406-F5B1-7B20-9B63-FAF67FD233E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397" y="2653"/>
                    <a:ext cx="1" cy="1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5" name="Line 1460">
                    <a:extLst>
                      <a:ext uri="{FF2B5EF4-FFF2-40B4-BE49-F238E27FC236}">
                        <a16:creationId xmlns:a16="http://schemas.microsoft.com/office/drawing/2014/main" id="{D5ABB3D7-3544-CBBF-D311-05EA4FCB3FF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397" y="2801"/>
                    <a:ext cx="1" cy="10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817" name="Group 1461">
                  <a:extLst>
                    <a:ext uri="{FF2B5EF4-FFF2-40B4-BE49-F238E27FC236}">
                      <a16:creationId xmlns:a16="http://schemas.microsoft.com/office/drawing/2014/main" id="{7353DC1B-C447-59B7-9157-3799DB2EFB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34" y="2896"/>
                  <a:ext cx="1" cy="362"/>
                  <a:chOff x="2166" y="2943"/>
                  <a:chExt cx="1" cy="302"/>
                </a:xfrm>
              </p:grpSpPr>
              <p:sp>
                <p:nvSpPr>
                  <p:cNvPr id="33822" name="Line 1462">
                    <a:extLst>
                      <a:ext uri="{FF2B5EF4-FFF2-40B4-BE49-F238E27FC236}">
                        <a16:creationId xmlns:a16="http://schemas.microsoft.com/office/drawing/2014/main" id="{2EADDE9B-FD69-EE8C-11CC-BEEE77AB56E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166" y="2943"/>
                    <a:ext cx="1" cy="13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3" name="Line 1463">
                    <a:extLst>
                      <a:ext uri="{FF2B5EF4-FFF2-40B4-BE49-F238E27FC236}">
                        <a16:creationId xmlns:a16="http://schemas.microsoft.com/office/drawing/2014/main" id="{ED4699EE-1383-4FC0-B206-C1DFEB25C1C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66" y="3082"/>
                    <a:ext cx="1" cy="16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818" name="Group 1464">
                  <a:extLst>
                    <a:ext uri="{FF2B5EF4-FFF2-40B4-BE49-F238E27FC236}">
                      <a16:creationId xmlns:a16="http://schemas.microsoft.com/office/drawing/2014/main" id="{FAEA466E-92F4-47C3-90BA-A2B971007A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465" y="3340"/>
                  <a:ext cx="1" cy="308"/>
                  <a:chOff x="2923" y="3240"/>
                  <a:chExt cx="1" cy="257"/>
                </a:xfrm>
              </p:grpSpPr>
              <p:sp>
                <p:nvSpPr>
                  <p:cNvPr id="33820" name="Line 1465">
                    <a:extLst>
                      <a:ext uri="{FF2B5EF4-FFF2-40B4-BE49-F238E27FC236}">
                        <a16:creationId xmlns:a16="http://schemas.microsoft.com/office/drawing/2014/main" id="{16D5C8CD-AE9B-6301-BD1F-91FBAB69768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923" y="3354"/>
                    <a:ext cx="1" cy="14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1" name="Line 1466">
                    <a:extLst>
                      <a:ext uri="{FF2B5EF4-FFF2-40B4-BE49-F238E27FC236}">
                        <a16:creationId xmlns:a16="http://schemas.microsoft.com/office/drawing/2014/main" id="{CB8445CC-EE27-EF0A-B23E-30AD5B20C71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923" y="3240"/>
                    <a:ext cx="1" cy="11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819" name="Rectangle 1467">
                  <a:extLst>
                    <a:ext uri="{FF2B5EF4-FFF2-40B4-BE49-F238E27FC236}">
                      <a16:creationId xmlns:a16="http://schemas.microsoft.com/office/drawing/2014/main" id="{586B404B-4292-33C2-4786-FC0D748EDD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3" y="2727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2000"/>
                </a:p>
              </p:txBody>
            </p:sp>
          </p:grp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WordArt 1387">
            <a:extLst>
              <a:ext uri="{FF2B5EF4-FFF2-40B4-BE49-F238E27FC236}">
                <a16:creationId xmlns:a16="http://schemas.microsoft.com/office/drawing/2014/main" id="{F30580E1-CD0F-B7EC-4723-89458528E412}"/>
              </a:ext>
            </a:extLst>
          </p:cNvPr>
          <p:cNvSpPr>
            <a:spLocks noGrp="1" noChangeArrowheads="1" noChangeShapeType="1" noTextEdit="1"/>
          </p:cNvSpPr>
          <p:nvPr>
            <p:ph type="title" idx="4294967295"/>
          </p:nvPr>
        </p:nvSpPr>
        <p:spPr bwMode="auto">
          <a:xfrm>
            <a:off x="2409825" y="573088"/>
            <a:ext cx="4164013" cy="58261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1" u="none" strike="noStrike" kern="10" cap="none" spc="0" normalizeH="0" baseline="0" noProof="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מוטרוטציה</a:t>
            </a:r>
            <a:endParaRPr kumimoji="0" lang="en-US" sz="3600" b="1" i="1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4818" name="Group 1386" descr="מוטרוטציה - מעבר בין צורות שונות של גלוקוז">
            <a:extLst>
              <a:ext uri="{FF2B5EF4-FFF2-40B4-BE49-F238E27FC236}">
                <a16:creationId xmlns:a16="http://schemas.microsoft.com/office/drawing/2014/main" id="{A88AD135-363A-DFDD-176A-875A38D4BAEE}"/>
              </a:ext>
            </a:extLst>
          </p:cNvPr>
          <p:cNvGrpSpPr>
            <a:grpSpLocks/>
          </p:cNvGrpSpPr>
          <p:nvPr/>
        </p:nvGrpSpPr>
        <p:grpSpPr bwMode="auto">
          <a:xfrm>
            <a:off x="195263" y="1628775"/>
            <a:ext cx="8636000" cy="4873625"/>
            <a:chOff x="131" y="558"/>
            <a:chExt cx="5440" cy="3070"/>
          </a:xfrm>
        </p:grpSpPr>
        <p:grpSp>
          <p:nvGrpSpPr>
            <p:cNvPr id="34822" name="Group 1385">
              <a:extLst>
                <a:ext uri="{FF2B5EF4-FFF2-40B4-BE49-F238E27FC236}">
                  <a16:creationId xmlns:a16="http://schemas.microsoft.com/office/drawing/2014/main" id="{BC3C5FC8-A5A8-BCC9-1858-18F017BF2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3" y="2062"/>
              <a:ext cx="2158" cy="1566"/>
              <a:chOff x="1943" y="2062"/>
              <a:chExt cx="2158" cy="1566"/>
            </a:xfrm>
          </p:grpSpPr>
          <p:grpSp>
            <p:nvGrpSpPr>
              <p:cNvPr id="34964" name="Group 1232">
                <a:extLst>
                  <a:ext uri="{FF2B5EF4-FFF2-40B4-BE49-F238E27FC236}">
                    <a16:creationId xmlns:a16="http://schemas.microsoft.com/office/drawing/2014/main" id="{DA804864-5657-5F47-A13F-9CDE7EBFCB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43" y="2062"/>
                <a:ext cx="2158" cy="1192"/>
                <a:chOff x="1639" y="2398"/>
                <a:chExt cx="2158" cy="1192"/>
              </a:xfrm>
            </p:grpSpPr>
            <p:sp>
              <p:nvSpPr>
                <p:cNvPr id="34966" name="Line 1230">
                  <a:extLst>
                    <a:ext uri="{FF2B5EF4-FFF2-40B4-BE49-F238E27FC236}">
                      <a16:creationId xmlns:a16="http://schemas.microsoft.com/office/drawing/2014/main" id="{1D09CDCA-8CDD-C5D8-11CA-AC4D569978B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3" y="3203"/>
                  <a:ext cx="291" cy="11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7" name="Line 1162">
                  <a:extLst>
                    <a:ext uri="{FF2B5EF4-FFF2-40B4-BE49-F238E27FC236}">
                      <a16:creationId xmlns:a16="http://schemas.microsoft.com/office/drawing/2014/main" id="{AE4399AA-8E29-6D3D-2E90-0561FDB5C9C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3637981">
                  <a:off x="1725" y="3062"/>
                  <a:ext cx="0" cy="10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8" name="Oval 1163">
                  <a:extLst>
                    <a:ext uri="{FF2B5EF4-FFF2-40B4-BE49-F238E27FC236}">
                      <a16:creationId xmlns:a16="http://schemas.microsoft.com/office/drawing/2014/main" id="{4470972C-D435-198E-1C7F-80276B3B390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3637981">
                  <a:off x="1639" y="3106"/>
                  <a:ext cx="75" cy="75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69" name="Oval 1164">
                  <a:extLst>
                    <a:ext uri="{FF2B5EF4-FFF2-40B4-BE49-F238E27FC236}">
                      <a16:creationId xmlns:a16="http://schemas.microsoft.com/office/drawing/2014/main" id="{D9B14B5F-1E8E-EACA-0996-DFF74C07A7E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7" y="2988"/>
                  <a:ext cx="126" cy="128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70" name="Line 1166">
                  <a:extLst>
                    <a:ext uri="{FF2B5EF4-FFF2-40B4-BE49-F238E27FC236}">
                      <a16:creationId xmlns:a16="http://schemas.microsoft.com/office/drawing/2014/main" id="{EF7AC297-0DB6-95D5-6817-CE94C987F87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5783895">
                  <a:off x="1996" y="3291"/>
                  <a:ext cx="0" cy="13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1" name="Oval 1167">
                  <a:extLst>
                    <a:ext uri="{FF2B5EF4-FFF2-40B4-BE49-F238E27FC236}">
                      <a16:creationId xmlns:a16="http://schemas.microsoft.com/office/drawing/2014/main" id="{AA36DB1A-5982-AACD-445C-F1218E80B6D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783895">
                  <a:off x="1882" y="3303"/>
                  <a:ext cx="90" cy="95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72" name="Line 1169">
                  <a:extLst>
                    <a:ext uri="{FF2B5EF4-FFF2-40B4-BE49-F238E27FC236}">
                      <a16:creationId xmlns:a16="http://schemas.microsoft.com/office/drawing/2014/main" id="{A358A3C7-86A1-E0C3-3E37-FEA49B04E17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2305" y="2521"/>
                  <a:ext cx="292" cy="10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3" name="Oval 1170">
                  <a:extLst>
                    <a:ext uri="{FF2B5EF4-FFF2-40B4-BE49-F238E27FC236}">
                      <a16:creationId xmlns:a16="http://schemas.microsoft.com/office/drawing/2014/main" id="{AC56B60C-03CC-DB71-8E6B-1286751878B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2455" y="2398"/>
                  <a:ext cx="127" cy="12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74" name="Line 1172">
                  <a:extLst>
                    <a:ext uri="{FF2B5EF4-FFF2-40B4-BE49-F238E27FC236}">
                      <a16:creationId xmlns:a16="http://schemas.microsoft.com/office/drawing/2014/main" id="{2305782A-62BA-30BD-2201-E80C9F55167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7878118" flipH="1">
                  <a:off x="2623" y="2481"/>
                  <a:ext cx="0" cy="10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5" name="Oval 1173">
                  <a:extLst>
                    <a:ext uri="{FF2B5EF4-FFF2-40B4-BE49-F238E27FC236}">
                      <a16:creationId xmlns:a16="http://schemas.microsoft.com/office/drawing/2014/main" id="{C53FDB45-766A-D0E5-CAFD-DB032FFE23E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7878118" flipH="1">
                  <a:off x="2633" y="2523"/>
                  <a:ext cx="77" cy="76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76" name="Line 1176">
                  <a:extLst>
                    <a:ext uri="{FF2B5EF4-FFF2-40B4-BE49-F238E27FC236}">
                      <a16:creationId xmlns:a16="http://schemas.microsoft.com/office/drawing/2014/main" id="{095C72B2-F501-0EC5-E9A6-A36718D5C89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922"/>
                  <a:ext cx="482" cy="13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7" name="Line 1177">
                  <a:extLst>
                    <a:ext uri="{FF2B5EF4-FFF2-40B4-BE49-F238E27FC236}">
                      <a16:creationId xmlns:a16="http://schemas.microsoft.com/office/drawing/2014/main" id="{6A423178-B05F-7BFB-E748-B0DCAFEBFDD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49" y="3228"/>
                  <a:ext cx="483" cy="1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8" name="Line 1178">
                  <a:extLst>
                    <a:ext uri="{FF2B5EF4-FFF2-40B4-BE49-F238E27FC236}">
                      <a16:creationId xmlns:a16="http://schemas.microsoft.com/office/drawing/2014/main" id="{5C5AA6E9-E57A-0E1A-79C9-DBCFC31C746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4" y="2926"/>
                  <a:ext cx="482" cy="1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9" name="Line 1179">
                  <a:extLst>
                    <a:ext uri="{FF2B5EF4-FFF2-40B4-BE49-F238E27FC236}">
                      <a16:creationId xmlns:a16="http://schemas.microsoft.com/office/drawing/2014/main" id="{C6450EA8-8F0B-0788-C305-62D699FE375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39" y="3222"/>
                  <a:ext cx="520" cy="1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0" name="Line 1180">
                  <a:extLst>
                    <a:ext uri="{FF2B5EF4-FFF2-40B4-BE49-F238E27FC236}">
                      <a16:creationId xmlns:a16="http://schemas.microsoft.com/office/drawing/2014/main" id="{8E25F364-B191-7446-D824-8D96807F9F8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70" y="2932"/>
                  <a:ext cx="264" cy="41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1" name="Line 1183">
                  <a:extLst>
                    <a:ext uri="{FF2B5EF4-FFF2-40B4-BE49-F238E27FC236}">
                      <a16:creationId xmlns:a16="http://schemas.microsoft.com/office/drawing/2014/main" id="{AADCD726-74A5-1974-B708-A8B6E10F406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69" y="2919"/>
                  <a:ext cx="291" cy="1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2" name="Line 1184">
                  <a:extLst>
                    <a:ext uri="{FF2B5EF4-FFF2-40B4-BE49-F238E27FC236}">
                      <a16:creationId xmlns:a16="http://schemas.microsoft.com/office/drawing/2014/main" id="{EDD74D8B-1E67-AAAA-6077-513A654B576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45" y="3231"/>
                  <a:ext cx="164" cy="21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3" name="Line 1185">
                  <a:extLst>
                    <a:ext uri="{FF2B5EF4-FFF2-40B4-BE49-F238E27FC236}">
                      <a16:creationId xmlns:a16="http://schemas.microsoft.com/office/drawing/2014/main" id="{2D3686FF-FB77-11DD-4487-1C2FD5D62D6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3359"/>
                  <a:ext cx="282" cy="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4" name="Oval 1186">
                  <a:extLst>
                    <a:ext uri="{FF2B5EF4-FFF2-40B4-BE49-F238E27FC236}">
                      <a16:creationId xmlns:a16="http://schemas.microsoft.com/office/drawing/2014/main" id="{CCD0923B-54AD-693E-A08B-C4458F01D56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044" y="2859"/>
                  <a:ext cx="128" cy="12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85" name="Oval 1187">
                  <a:extLst>
                    <a:ext uri="{FF2B5EF4-FFF2-40B4-BE49-F238E27FC236}">
                      <a16:creationId xmlns:a16="http://schemas.microsoft.com/office/drawing/2014/main" id="{F058163B-2733-53C8-AFA1-2964E860913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352" y="3284"/>
                  <a:ext cx="126" cy="12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86" name="Oval 1188">
                  <a:extLst>
                    <a:ext uri="{FF2B5EF4-FFF2-40B4-BE49-F238E27FC236}">
                      <a16:creationId xmlns:a16="http://schemas.microsoft.com/office/drawing/2014/main" id="{B2A25E44-0698-FE8D-CB6E-3605CACDC95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893" y="3171"/>
                  <a:ext cx="127" cy="1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87" name="Oval 1189">
                  <a:extLst>
                    <a:ext uri="{FF2B5EF4-FFF2-40B4-BE49-F238E27FC236}">
                      <a16:creationId xmlns:a16="http://schemas.microsoft.com/office/drawing/2014/main" id="{A281753C-331C-EB8D-D59D-2B4BAC3C6A7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45" y="3296"/>
                  <a:ext cx="126" cy="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88" name="Oval 1190">
                  <a:extLst>
                    <a:ext uri="{FF2B5EF4-FFF2-40B4-BE49-F238E27FC236}">
                      <a16:creationId xmlns:a16="http://schemas.microsoft.com/office/drawing/2014/main" id="{A7FB71E6-BB86-A85B-0107-058C0DCBE86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53" y="2976"/>
                  <a:ext cx="128" cy="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89" name="Oval 1191">
                  <a:extLst>
                    <a:ext uri="{FF2B5EF4-FFF2-40B4-BE49-F238E27FC236}">
                      <a16:creationId xmlns:a16="http://schemas.microsoft.com/office/drawing/2014/main" id="{186CDA45-21C7-3543-DE33-22CED15531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08" y="2859"/>
                  <a:ext cx="127" cy="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34990" name="Group 1231">
                  <a:extLst>
                    <a:ext uri="{FF2B5EF4-FFF2-40B4-BE49-F238E27FC236}">
                      <a16:creationId xmlns:a16="http://schemas.microsoft.com/office/drawing/2014/main" id="{3D96C59C-403D-6EBA-E1DA-8D88261BA9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45" y="3172"/>
                  <a:ext cx="352" cy="205"/>
                  <a:chOff x="3445" y="3172"/>
                  <a:chExt cx="352" cy="205"/>
                </a:xfrm>
              </p:grpSpPr>
              <p:sp>
                <p:nvSpPr>
                  <p:cNvPr id="35023" name="Line 1182">
                    <a:extLst>
                      <a:ext uri="{FF2B5EF4-FFF2-40B4-BE49-F238E27FC236}">
                        <a16:creationId xmlns:a16="http://schemas.microsoft.com/office/drawing/2014/main" id="{05A07FE6-506A-EA8B-905A-5862BC547BA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445" y="3267"/>
                    <a:ext cx="291" cy="110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24" name="Oval 1192">
                    <a:extLst>
                      <a:ext uri="{FF2B5EF4-FFF2-40B4-BE49-F238E27FC236}">
                        <a16:creationId xmlns:a16="http://schemas.microsoft.com/office/drawing/2014/main" id="{8272689E-251D-5AD9-4260-BC347F728F4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69" y="3172"/>
                    <a:ext cx="128" cy="127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34991" name="Oval 1193">
                  <a:extLst>
                    <a:ext uri="{FF2B5EF4-FFF2-40B4-BE49-F238E27FC236}">
                      <a16:creationId xmlns:a16="http://schemas.microsoft.com/office/drawing/2014/main" id="{01AA8D25-1864-54AA-459D-407DEAD66BE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30" y="3297"/>
                  <a:ext cx="127" cy="128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34992" name="Oval 1194">
                  <a:extLst>
                    <a:ext uri="{FF2B5EF4-FFF2-40B4-BE49-F238E27FC236}">
                      <a16:creationId xmlns:a16="http://schemas.microsoft.com/office/drawing/2014/main" id="{A832B486-D8EB-5614-C691-4F88A4A8126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073" y="3404"/>
                  <a:ext cx="127" cy="12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34993" name="Group 1195">
                  <a:extLst>
                    <a:ext uri="{FF2B5EF4-FFF2-40B4-BE49-F238E27FC236}">
                      <a16:creationId xmlns:a16="http://schemas.microsoft.com/office/drawing/2014/main" id="{5EB1FC24-1C03-6435-2D87-55232DF9EA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80" y="3408"/>
                  <a:ext cx="75" cy="147"/>
                  <a:chOff x="4975" y="1742"/>
                  <a:chExt cx="63" cy="123"/>
                </a:xfrm>
              </p:grpSpPr>
              <p:sp>
                <p:nvSpPr>
                  <p:cNvPr id="35021" name="Line 1196">
                    <a:extLst>
                      <a:ext uri="{FF2B5EF4-FFF2-40B4-BE49-F238E27FC236}">
                        <a16:creationId xmlns:a16="http://schemas.microsoft.com/office/drawing/2014/main" id="{8B4E86D3-092A-070B-9D7C-B688BFCB439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22" name="Oval 1197">
                    <a:extLst>
                      <a:ext uri="{FF2B5EF4-FFF2-40B4-BE49-F238E27FC236}">
                        <a16:creationId xmlns:a16="http://schemas.microsoft.com/office/drawing/2014/main" id="{14662649-BBE7-CFC7-0678-E7A7A448096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4994" name="Group 1198">
                  <a:extLst>
                    <a:ext uri="{FF2B5EF4-FFF2-40B4-BE49-F238E27FC236}">
                      <a16:creationId xmlns:a16="http://schemas.microsoft.com/office/drawing/2014/main" id="{4C2EBB0D-7406-BF9F-7D51-DB5AC5849A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321" y="2719"/>
                  <a:ext cx="324" cy="341"/>
                  <a:chOff x="2220" y="2641"/>
                  <a:chExt cx="269" cy="284"/>
                </a:xfrm>
              </p:grpSpPr>
              <p:sp>
                <p:nvSpPr>
                  <p:cNvPr id="35019" name="Line 1199">
                    <a:extLst>
                      <a:ext uri="{FF2B5EF4-FFF2-40B4-BE49-F238E27FC236}">
                        <a16:creationId xmlns:a16="http://schemas.microsoft.com/office/drawing/2014/main" id="{A5AE90F7-17D5-8203-1B35-2C89E9D815A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262" y="2641"/>
                    <a:ext cx="227" cy="23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20" name="Oval 1200">
                    <a:extLst>
                      <a:ext uri="{FF2B5EF4-FFF2-40B4-BE49-F238E27FC236}">
                        <a16:creationId xmlns:a16="http://schemas.microsoft.com/office/drawing/2014/main" id="{448740C6-8F49-E3F2-638D-B32ACCAF634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220" y="2819"/>
                    <a:ext cx="106" cy="10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4995" name="Group 1201">
                  <a:extLst>
                    <a:ext uri="{FF2B5EF4-FFF2-40B4-BE49-F238E27FC236}">
                      <a16:creationId xmlns:a16="http://schemas.microsoft.com/office/drawing/2014/main" id="{83F0870E-D0A1-1111-CA71-218BEF4C88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3012" y="3478"/>
                  <a:ext cx="77" cy="148"/>
                  <a:chOff x="4975" y="1742"/>
                  <a:chExt cx="63" cy="123"/>
                </a:xfrm>
              </p:grpSpPr>
              <p:sp>
                <p:nvSpPr>
                  <p:cNvPr id="35017" name="Line 1202">
                    <a:extLst>
                      <a:ext uri="{FF2B5EF4-FFF2-40B4-BE49-F238E27FC236}">
                        <a16:creationId xmlns:a16="http://schemas.microsoft.com/office/drawing/2014/main" id="{3FF6F1F4-B38B-C2C7-20A9-61B87C4F334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18" name="Oval 1203">
                    <a:extLst>
                      <a:ext uri="{FF2B5EF4-FFF2-40B4-BE49-F238E27FC236}">
                        <a16:creationId xmlns:a16="http://schemas.microsoft.com/office/drawing/2014/main" id="{E31302EF-FB11-174F-B46C-5E8FC1E8DF7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4996" name="Group 1204">
                  <a:extLst>
                    <a:ext uri="{FF2B5EF4-FFF2-40B4-BE49-F238E27FC236}">
                      <a16:creationId xmlns:a16="http://schemas.microsoft.com/office/drawing/2014/main" id="{0175CA87-5D66-9EEA-D554-62100B4F26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79" y="3416"/>
                  <a:ext cx="75" cy="147"/>
                  <a:chOff x="4975" y="1742"/>
                  <a:chExt cx="63" cy="123"/>
                </a:xfrm>
              </p:grpSpPr>
              <p:sp>
                <p:nvSpPr>
                  <p:cNvPr id="35015" name="Line 1205">
                    <a:extLst>
                      <a:ext uri="{FF2B5EF4-FFF2-40B4-BE49-F238E27FC236}">
                        <a16:creationId xmlns:a16="http://schemas.microsoft.com/office/drawing/2014/main" id="{D9777A49-F16D-1F18-FF35-0EF0E329EC6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16" name="Oval 1206">
                    <a:extLst>
                      <a:ext uri="{FF2B5EF4-FFF2-40B4-BE49-F238E27FC236}">
                        <a16:creationId xmlns:a16="http://schemas.microsoft.com/office/drawing/2014/main" id="{8B4E7CE2-BF0D-1C99-4273-F052FD0A2D5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4997" name="Group 1207">
                  <a:extLst>
                    <a:ext uri="{FF2B5EF4-FFF2-40B4-BE49-F238E27FC236}">
                      <a16:creationId xmlns:a16="http://schemas.microsoft.com/office/drawing/2014/main" id="{2C39AA2E-FBCB-DF99-CFC3-772AFE1F80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920" y="3055"/>
                  <a:ext cx="75" cy="148"/>
                  <a:chOff x="4975" y="1742"/>
                  <a:chExt cx="63" cy="123"/>
                </a:xfrm>
              </p:grpSpPr>
              <p:sp>
                <p:nvSpPr>
                  <p:cNvPr id="35013" name="Line 1208">
                    <a:extLst>
                      <a:ext uri="{FF2B5EF4-FFF2-40B4-BE49-F238E27FC236}">
                        <a16:creationId xmlns:a16="http://schemas.microsoft.com/office/drawing/2014/main" id="{9061EF34-2E05-A412-5366-AF2E1AF07C0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14" name="Oval 1209">
                    <a:extLst>
                      <a:ext uri="{FF2B5EF4-FFF2-40B4-BE49-F238E27FC236}">
                        <a16:creationId xmlns:a16="http://schemas.microsoft.com/office/drawing/2014/main" id="{FB5A1F11-4942-347B-3856-468ED5D4814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4998" name="Group 1210">
                  <a:extLst>
                    <a:ext uri="{FF2B5EF4-FFF2-40B4-BE49-F238E27FC236}">
                      <a16:creationId xmlns:a16="http://schemas.microsoft.com/office/drawing/2014/main" id="{57F5CD3A-204B-9C18-2D53-0A65B4A3CC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45573">
                  <a:off x="2330" y="2794"/>
                  <a:ext cx="75" cy="149"/>
                  <a:chOff x="4975" y="1742"/>
                  <a:chExt cx="63" cy="123"/>
                </a:xfrm>
              </p:grpSpPr>
              <p:sp>
                <p:nvSpPr>
                  <p:cNvPr id="35011" name="Line 1211">
                    <a:extLst>
                      <a:ext uri="{FF2B5EF4-FFF2-40B4-BE49-F238E27FC236}">
                        <a16:creationId xmlns:a16="http://schemas.microsoft.com/office/drawing/2014/main" id="{2536C806-9C73-E0B5-89EA-220195BB014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12" name="Oval 1212">
                    <a:extLst>
                      <a:ext uri="{FF2B5EF4-FFF2-40B4-BE49-F238E27FC236}">
                        <a16:creationId xmlns:a16="http://schemas.microsoft.com/office/drawing/2014/main" id="{56B90A91-7966-7B3D-5E18-0F258B33D2C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4999" name="Group 1213">
                  <a:extLst>
                    <a:ext uri="{FF2B5EF4-FFF2-40B4-BE49-F238E27FC236}">
                      <a16:creationId xmlns:a16="http://schemas.microsoft.com/office/drawing/2014/main" id="{C064677A-8D38-8CF0-E79E-74153C59E9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120" y="2724"/>
                  <a:ext cx="75" cy="147"/>
                  <a:chOff x="4975" y="1742"/>
                  <a:chExt cx="63" cy="123"/>
                </a:xfrm>
              </p:grpSpPr>
              <p:sp>
                <p:nvSpPr>
                  <p:cNvPr id="35009" name="Line 1214">
                    <a:extLst>
                      <a:ext uri="{FF2B5EF4-FFF2-40B4-BE49-F238E27FC236}">
                        <a16:creationId xmlns:a16="http://schemas.microsoft.com/office/drawing/2014/main" id="{08B6E07C-6DCE-F5BC-1248-F6CDB04CFBA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10" name="Oval 1215">
                    <a:extLst>
                      <a:ext uri="{FF2B5EF4-FFF2-40B4-BE49-F238E27FC236}">
                        <a16:creationId xmlns:a16="http://schemas.microsoft.com/office/drawing/2014/main" id="{50E3B176-1240-6B92-9418-FB0FBDA5999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5000" name="Group 1216">
                  <a:extLst>
                    <a:ext uri="{FF2B5EF4-FFF2-40B4-BE49-F238E27FC236}">
                      <a16:creationId xmlns:a16="http://schemas.microsoft.com/office/drawing/2014/main" id="{5E8CFD93-0F30-72FF-8C55-33B9FD63C1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6368821" flipH="1">
                  <a:off x="2459" y="2715"/>
                  <a:ext cx="76" cy="148"/>
                  <a:chOff x="4975" y="1742"/>
                  <a:chExt cx="63" cy="123"/>
                </a:xfrm>
              </p:grpSpPr>
              <p:sp>
                <p:nvSpPr>
                  <p:cNvPr id="35007" name="Line 1217">
                    <a:extLst>
                      <a:ext uri="{FF2B5EF4-FFF2-40B4-BE49-F238E27FC236}">
                        <a16:creationId xmlns:a16="http://schemas.microsoft.com/office/drawing/2014/main" id="{6D31607A-EE46-2A65-0604-AA34DEFA167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08" name="Oval 1218">
                    <a:extLst>
                      <a:ext uri="{FF2B5EF4-FFF2-40B4-BE49-F238E27FC236}">
                        <a16:creationId xmlns:a16="http://schemas.microsoft.com/office/drawing/2014/main" id="{3365CDA7-3CA6-D5B7-941B-0909EC30CD9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5001" name="Group 1219">
                  <a:extLst>
                    <a:ext uri="{FF2B5EF4-FFF2-40B4-BE49-F238E27FC236}">
                      <a16:creationId xmlns:a16="http://schemas.microsoft.com/office/drawing/2014/main" id="{DED9DB86-9842-D359-F094-79E5E2CC0D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73" y="3076"/>
                  <a:ext cx="76" cy="148"/>
                  <a:chOff x="4975" y="1742"/>
                  <a:chExt cx="63" cy="123"/>
                </a:xfrm>
              </p:grpSpPr>
              <p:sp>
                <p:nvSpPr>
                  <p:cNvPr id="35005" name="Line 1220">
                    <a:extLst>
                      <a:ext uri="{FF2B5EF4-FFF2-40B4-BE49-F238E27FC236}">
                        <a16:creationId xmlns:a16="http://schemas.microsoft.com/office/drawing/2014/main" id="{EBE8717E-5DFA-8CB1-E5A7-F43E0DF0513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06" name="Oval 1221">
                    <a:extLst>
                      <a:ext uri="{FF2B5EF4-FFF2-40B4-BE49-F238E27FC236}">
                        <a16:creationId xmlns:a16="http://schemas.microsoft.com/office/drawing/2014/main" id="{1A288C3C-844A-81C0-58FC-88B9074FF6D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35002" name="Group 1227">
                  <a:extLst>
                    <a:ext uri="{FF2B5EF4-FFF2-40B4-BE49-F238E27FC236}">
                      <a16:creationId xmlns:a16="http://schemas.microsoft.com/office/drawing/2014/main" id="{B3B5331A-D4DD-188C-B909-3DF5430C9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48" y="2955"/>
                  <a:ext cx="143" cy="76"/>
                  <a:chOff x="3804" y="3291"/>
                  <a:chExt cx="143" cy="76"/>
                </a:xfrm>
              </p:grpSpPr>
              <p:sp>
                <p:nvSpPr>
                  <p:cNvPr id="35003" name="Line 1228">
                    <a:extLst>
                      <a:ext uri="{FF2B5EF4-FFF2-40B4-BE49-F238E27FC236}">
                        <a16:creationId xmlns:a16="http://schemas.microsoft.com/office/drawing/2014/main" id="{D9B70791-E475-A4C8-4C0E-0ACCCC742DF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7878118" flipH="1">
                    <a:off x="3859" y="3249"/>
                    <a:ext cx="0" cy="110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04" name="Oval 1229">
                    <a:extLst>
                      <a:ext uri="{FF2B5EF4-FFF2-40B4-BE49-F238E27FC236}">
                        <a16:creationId xmlns:a16="http://schemas.microsoft.com/office/drawing/2014/main" id="{1F3D77D2-5DA5-23E1-690B-E1170F8282F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7878118" flipH="1">
                    <a:off x="3871" y="3291"/>
                    <a:ext cx="76" cy="76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sp>
            <p:nvSpPr>
              <p:cNvPr id="34965" name="Text Box 1373">
                <a:extLst>
                  <a:ext uri="{FF2B5EF4-FFF2-40B4-BE49-F238E27FC236}">
                    <a16:creationId xmlns:a16="http://schemas.microsoft.com/office/drawing/2014/main" id="{77A165A0-58D8-41C3-5C3F-B51E24DD4E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2" y="3340"/>
                <a:ext cx="71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אלדהיד</a:t>
                </a:r>
                <a:endParaRPr lang="en-US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4823" name="Group 1384">
              <a:extLst>
                <a:ext uri="{FF2B5EF4-FFF2-40B4-BE49-F238E27FC236}">
                  <a16:creationId xmlns:a16="http://schemas.microsoft.com/office/drawing/2014/main" id="{5A144E31-FF3C-6581-203C-EDCFE09637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" y="558"/>
              <a:ext cx="5440" cy="1737"/>
              <a:chOff x="131" y="558"/>
              <a:chExt cx="5440" cy="1737"/>
            </a:xfrm>
          </p:grpSpPr>
          <p:grpSp>
            <p:nvGrpSpPr>
              <p:cNvPr id="34824" name="Group 1378">
                <a:extLst>
                  <a:ext uri="{FF2B5EF4-FFF2-40B4-BE49-F238E27FC236}">
                    <a16:creationId xmlns:a16="http://schemas.microsoft.com/office/drawing/2014/main" id="{0F25B759-AB4C-67B9-93BB-05E67B8EAA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1" y="558"/>
                <a:ext cx="5440" cy="1574"/>
                <a:chOff x="131" y="558"/>
                <a:chExt cx="5440" cy="1574"/>
              </a:xfrm>
            </p:grpSpPr>
            <p:grpSp>
              <p:nvGrpSpPr>
                <p:cNvPr id="34832" name="Group 1093">
                  <a:extLst>
                    <a:ext uri="{FF2B5EF4-FFF2-40B4-BE49-F238E27FC236}">
                      <a16:creationId xmlns:a16="http://schemas.microsoft.com/office/drawing/2014/main" id="{4A201ECC-E5CE-8EF7-9E73-5C7A481BE8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1" y="558"/>
                  <a:ext cx="2317" cy="1192"/>
                  <a:chOff x="1147" y="3078"/>
                  <a:chExt cx="1544" cy="794"/>
                </a:xfrm>
              </p:grpSpPr>
              <p:grpSp>
                <p:nvGrpSpPr>
                  <p:cNvPr id="34900" name="Group 1094">
                    <a:extLst>
                      <a:ext uri="{FF2B5EF4-FFF2-40B4-BE49-F238E27FC236}">
                        <a16:creationId xmlns:a16="http://schemas.microsoft.com/office/drawing/2014/main" id="{0F4D3E51-1CAD-1071-171C-5C9059E357F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3637981">
                    <a:off x="1171" y="3514"/>
                    <a:ext cx="50" cy="98"/>
                    <a:chOff x="4975" y="1742"/>
                    <a:chExt cx="63" cy="123"/>
                  </a:xfrm>
                </p:grpSpPr>
                <p:sp>
                  <p:nvSpPr>
                    <p:cNvPr id="34962" name="Line 1095">
                      <a:extLst>
                        <a:ext uri="{FF2B5EF4-FFF2-40B4-BE49-F238E27FC236}">
                          <a16:creationId xmlns:a16="http://schemas.microsoft.com/office/drawing/2014/main" id="{484FF5A4-4BF2-E528-79E1-2E804E47D21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63" name="Oval 1096">
                      <a:extLst>
                        <a:ext uri="{FF2B5EF4-FFF2-40B4-BE49-F238E27FC236}">
                          <a16:creationId xmlns:a16="http://schemas.microsoft.com/office/drawing/2014/main" id="{D0FE354E-EF64-52B1-5C90-D2A4CA19B41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34901" name="Oval 1097">
                    <a:extLst>
                      <a:ext uri="{FF2B5EF4-FFF2-40B4-BE49-F238E27FC236}">
                        <a16:creationId xmlns:a16="http://schemas.microsoft.com/office/drawing/2014/main" id="{DC3697C7-B1A9-5179-34B5-1599E47EE38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08" y="3471"/>
                    <a:ext cx="84" cy="85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34902" name="Group 1098">
                    <a:extLst>
                      <a:ext uri="{FF2B5EF4-FFF2-40B4-BE49-F238E27FC236}">
                        <a16:creationId xmlns:a16="http://schemas.microsoft.com/office/drawing/2014/main" id="{A1815934-3163-3F20-3A1A-7B598AD6C6E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783895">
                    <a:off x="1342" y="3655"/>
                    <a:ext cx="60" cy="124"/>
                    <a:chOff x="4975" y="1742"/>
                    <a:chExt cx="63" cy="123"/>
                  </a:xfrm>
                </p:grpSpPr>
                <p:sp>
                  <p:nvSpPr>
                    <p:cNvPr id="34960" name="Line 1099">
                      <a:extLst>
                        <a:ext uri="{FF2B5EF4-FFF2-40B4-BE49-F238E27FC236}">
                          <a16:creationId xmlns:a16="http://schemas.microsoft.com/office/drawing/2014/main" id="{97A2E362-F14B-F0F2-C737-AA13BF7AA7E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61" name="Oval 1100">
                      <a:extLst>
                        <a:ext uri="{FF2B5EF4-FFF2-40B4-BE49-F238E27FC236}">
                          <a16:creationId xmlns:a16="http://schemas.microsoft.com/office/drawing/2014/main" id="{4D3A4B6F-0308-7A91-5FA4-B50F7B4AB5C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903" name="Group 1101">
                    <a:extLst>
                      <a:ext uri="{FF2B5EF4-FFF2-40B4-BE49-F238E27FC236}">
                        <a16:creationId xmlns:a16="http://schemas.microsoft.com/office/drawing/2014/main" id="{BF9D3C35-B987-8C5B-492C-D06D2396F85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654" y="3078"/>
                    <a:ext cx="124" cy="216"/>
                    <a:chOff x="3891" y="2793"/>
                    <a:chExt cx="155" cy="270"/>
                  </a:xfrm>
                </p:grpSpPr>
                <p:sp>
                  <p:nvSpPr>
                    <p:cNvPr id="34958" name="Line 1102">
                      <a:extLst>
                        <a:ext uri="{FF2B5EF4-FFF2-40B4-BE49-F238E27FC236}">
                          <a16:creationId xmlns:a16="http://schemas.microsoft.com/office/drawing/2014/main" id="{834CCB56-2CD0-9231-4217-2F9A924F13B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8511742" flipV="1">
                      <a:off x="3815" y="2896"/>
                      <a:ext cx="243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59" name="Oval 1103">
                      <a:extLst>
                        <a:ext uri="{FF2B5EF4-FFF2-40B4-BE49-F238E27FC236}">
                          <a16:creationId xmlns:a16="http://schemas.microsoft.com/office/drawing/2014/main" id="{7F887F16-4C79-F5C0-079E-39D987FC81E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3088258">
                      <a:off x="3940" y="2793"/>
                      <a:ext cx="106" cy="106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904" name="Group 1104">
                    <a:extLst>
                      <a:ext uri="{FF2B5EF4-FFF2-40B4-BE49-F238E27FC236}">
                        <a16:creationId xmlns:a16="http://schemas.microsoft.com/office/drawing/2014/main" id="{A293D546-E3B5-2F02-A5B5-3E37A2751B0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7878118" flipH="1">
                    <a:off x="1792" y="3126"/>
                    <a:ext cx="51" cy="99"/>
                    <a:chOff x="4975" y="1742"/>
                    <a:chExt cx="63" cy="123"/>
                  </a:xfrm>
                </p:grpSpPr>
                <p:sp>
                  <p:nvSpPr>
                    <p:cNvPr id="34956" name="Line 1105">
                      <a:extLst>
                        <a:ext uri="{FF2B5EF4-FFF2-40B4-BE49-F238E27FC236}">
                          <a16:creationId xmlns:a16="http://schemas.microsoft.com/office/drawing/2014/main" id="{F7D4D686-4195-E1E4-17CE-CDB7FAE5C25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57" name="Oval 1106">
                      <a:extLst>
                        <a:ext uri="{FF2B5EF4-FFF2-40B4-BE49-F238E27FC236}">
                          <a16:creationId xmlns:a16="http://schemas.microsoft.com/office/drawing/2014/main" id="{49369510-88A0-FE63-5F5C-00072D93B0B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905" name="Group 1107">
                    <a:extLst>
                      <a:ext uri="{FF2B5EF4-FFF2-40B4-BE49-F238E27FC236}">
                        <a16:creationId xmlns:a16="http://schemas.microsoft.com/office/drawing/2014/main" id="{D8DBD7BE-0189-26BF-319D-31FA4F6C900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03" y="3292"/>
                    <a:ext cx="1306" cy="580"/>
                    <a:chOff x="1303" y="3292"/>
                    <a:chExt cx="1306" cy="580"/>
                  </a:xfrm>
                </p:grpSpPr>
                <p:grpSp>
                  <p:nvGrpSpPr>
                    <p:cNvPr id="34909" name="Group 1108">
                      <a:extLst>
                        <a:ext uri="{FF2B5EF4-FFF2-40B4-BE49-F238E27FC236}">
                          <a16:creationId xmlns:a16="http://schemas.microsoft.com/office/drawing/2014/main" id="{C49F6142-7A59-05D4-BCEE-C9196DAEB5AB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498" y="3427"/>
                      <a:ext cx="848" cy="302"/>
                      <a:chOff x="3789" y="2387"/>
                      <a:chExt cx="1060" cy="378"/>
                    </a:xfrm>
                  </p:grpSpPr>
                  <p:sp>
                    <p:nvSpPr>
                      <p:cNvPr id="34950" name="Line 1109">
                        <a:extLst>
                          <a:ext uri="{FF2B5EF4-FFF2-40B4-BE49-F238E27FC236}">
                            <a16:creationId xmlns:a16="http://schemas.microsoft.com/office/drawing/2014/main" id="{0F0064A7-CFB2-257A-C0CF-38E227954518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3789" y="2387"/>
                        <a:ext cx="402" cy="11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51" name="Line 1110">
                        <a:extLst>
                          <a:ext uri="{FF2B5EF4-FFF2-40B4-BE49-F238E27FC236}">
                            <a16:creationId xmlns:a16="http://schemas.microsoft.com/office/drawing/2014/main" id="{C967C62E-E836-4DE5-34B2-6AD693CDDDE8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4445" y="2642"/>
                        <a:ext cx="402" cy="11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52" name="Line 1111">
                        <a:extLst>
                          <a:ext uri="{FF2B5EF4-FFF2-40B4-BE49-F238E27FC236}">
                            <a16:creationId xmlns:a16="http://schemas.microsoft.com/office/drawing/2014/main" id="{C962043E-4B31-62BA-45F9-162E86661ED1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4199" y="2390"/>
                        <a:ext cx="402" cy="11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53" name="Line 1112">
                        <a:extLst>
                          <a:ext uri="{FF2B5EF4-FFF2-40B4-BE49-F238E27FC236}">
                            <a16:creationId xmlns:a16="http://schemas.microsoft.com/office/drawing/2014/main" id="{6711016E-F87F-F47F-C38B-541EC63EE772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4020" y="2637"/>
                        <a:ext cx="433" cy="11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54" name="Line 1113">
                        <a:extLst>
                          <a:ext uri="{FF2B5EF4-FFF2-40B4-BE49-F238E27FC236}">
                            <a16:creationId xmlns:a16="http://schemas.microsoft.com/office/drawing/2014/main" id="{23128FD1-ED93-4434-133B-D6148B56B175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3796" y="2395"/>
                        <a:ext cx="220" cy="34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55" name="Line 1114">
                        <a:extLst>
                          <a:ext uri="{FF2B5EF4-FFF2-40B4-BE49-F238E27FC236}">
                            <a16:creationId xmlns:a16="http://schemas.microsoft.com/office/drawing/2014/main" id="{DEE12D32-A83C-A513-F0E3-62119C17E24C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4606" y="2394"/>
                        <a:ext cx="243" cy="37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4910" name="Line 1115">
                      <a:extLst>
                        <a:ext uri="{FF2B5EF4-FFF2-40B4-BE49-F238E27FC236}">
                          <a16:creationId xmlns:a16="http://schemas.microsoft.com/office/drawing/2014/main" id="{57AC797B-F299-C47C-3AF8-2269D255EEB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353" y="3657"/>
                      <a:ext cx="194" cy="7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11" name="Line 1116">
                      <a:extLst>
                        <a:ext uri="{FF2B5EF4-FFF2-40B4-BE49-F238E27FC236}">
                          <a16:creationId xmlns:a16="http://schemas.microsoft.com/office/drawing/2014/main" id="{1D0220A7-067E-7D0B-DB07-A9EF3A18935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1303" y="3425"/>
                      <a:ext cx="194" cy="72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12" name="Line 1117">
                      <a:extLst>
                        <a:ext uri="{FF2B5EF4-FFF2-40B4-BE49-F238E27FC236}">
                          <a16:creationId xmlns:a16="http://schemas.microsoft.com/office/drawing/2014/main" id="{433D599E-95DB-7343-DD91-076007C9671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020" y="3633"/>
                      <a:ext cx="109" cy="146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13" name="Line 1118">
                      <a:extLst>
                        <a:ext uri="{FF2B5EF4-FFF2-40B4-BE49-F238E27FC236}">
                          <a16:creationId xmlns:a16="http://schemas.microsoft.com/office/drawing/2014/main" id="{39D225FC-8416-87B2-6774-48AF764E1A8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498" y="3718"/>
                      <a:ext cx="188" cy="6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14" name="Oval 1119">
                      <a:extLst>
                        <a:ext uri="{FF2B5EF4-FFF2-40B4-BE49-F238E27FC236}">
                          <a16:creationId xmlns:a16="http://schemas.microsoft.com/office/drawing/2014/main" id="{6A258438-0076-583A-A2C5-07133300C57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86" y="3385"/>
                      <a:ext cx="85" cy="84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34915" name="Oval 1120">
                      <a:extLst>
                        <a:ext uri="{FF2B5EF4-FFF2-40B4-BE49-F238E27FC236}">
                          <a16:creationId xmlns:a16="http://schemas.microsoft.com/office/drawing/2014/main" id="{E62651D1-A698-7294-220A-F83992AC0BA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91" y="3668"/>
                      <a:ext cx="84" cy="84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34916" name="Oval 1121">
                      <a:extLst>
                        <a:ext uri="{FF2B5EF4-FFF2-40B4-BE49-F238E27FC236}">
                          <a16:creationId xmlns:a16="http://schemas.microsoft.com/office/drawing/2014/main" id="{C9B6686F-C71D-1125-F289-90A9EB97075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985" y="3593"/>
                      <a:ext cx="85" cy="8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34917" name="Oval 1122">
                      <a:extLst>
                        <a:ext uri="{FF2B5EF4-FFF2-40B4-BE49-F238E27FC236}">
                          <a16:creationId xmlns:a16="http://schemas.microsoft.com/office/drawing/2014/main" id="{1FC7D773-19EA-B914-D72F-6BE7F76AD93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20" y="3676"/>
                      <a:ext cx="84" cy="8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34918" name="Oval 1123">
                      <a:extLst>
                        <a:ext uri="{FF2B5EF4-FFF2-40B4-BE49-F238E27FC236}">
                          <a16:creationId xmlns:a16="http://schemas.microsoft.com/office/drawing/2014/main" id="{D7DAAD78-9E90-190E-40E4-1A1627FB1B2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59" y="3463"/>
                      <a:ext cx="85" cy="8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34919" name="Oval 1124">
                      <a:extLst>
                        <a:ext uri="{FF2B5EF4-FFF2-40B4-BE49-F238E27FC236}">
                          <a16:creationId xmlns:a16="http://schemas.microsoft.com/office/drawing/2014/main" id="{8A1BB168-F2F1-8C19-2CCC-6895FDB41D2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62" y="3385"/>
                      <a:ext cx="85" cy="8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34920" name="Oval 1125">
                      <a:extLst>
                        <a:ext uri="{FF2B5EF4-FFF2-40B4-BE49-F238E27FC236}">
                          <a16:creationId xmlns:a16="http://schemas.microsoft.com/office/drawing/2014/main" id="{C83307D2-579E-4A62-57DE-B154FF7D1B3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24" y="3604"/>
                      <a:ext cx="85" cy="85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34921" name="Oval 1126">
                      <a:extLst>
                        <a:ext uri="{FF2B5EF4-FFF2-40B4-BE49-F238E27FC236}">
                          <a16:creationId xmlns:a16="http://schemas.microsoft.com/office/drawing/2014/main" id="{70F384A9-C6DB-8DED-1707-2DEFC3F6DF3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10" y="3677"/>
                      <a:ext cx="85" cy="85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34922" name="Oval 1127">
                      <a:extLst>
                        <a:ext uri="{FF2B5EF4-FFF2-40B4-BE49-F238E27FC236}">
                          <a16:creationId xmlns:a16="http://schemas.microsoft.com/office/drawing/2014/main" id="{D4B40596-38A0-F286-BC29-10EF90BE7C1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3748"/>
                      <a:ext cx="85" cy="84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grpSp>
                  <p:nvGrpSpPr>
                    <p:cNvPr id="34923" name="Group 1128">
                      <a:extLst>
                        <a:ext uri="{FF2B5EF4-FFF2-40B4-BE49-F238E27FC236}">
                          <a16:creationId xmlns:a16="http://schemas.microsoft.com/office/drawing/2014/main" id="{CAA46865-7BB1-2867-477E-5CDA54384799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10" y="3751"/>
                      <a:ext cx="50" cy="98"/>
                      <a:chOff x="4975" y="1742"/>
                      <a:chExt cx="63" cy="123"/>
                    </a:xfrm>
                  </p:grpSpPr>
                  <p:sp>
                    <p:nvSpPr>
                      <p:cNvPr id="34948" name="Line 1129">
                        <a:extLst>
                          <a:ext uri="{FF2B5EF4-FFF2-40B4-BE49-F238E27FC236}">
                            <a16:creationId xmlns:a16="http://schemas.microsoft.com/office/drawing/2014/main" id="{52A604B0-B68A-BA25-3051-50A0D5C2BF3A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007" y="1742"/>
                        <a:ext cx="0" cy="9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49" name="Oval 1130">
                        <a:extLst>
                          <a:ext uri="{FF2B5EF4-FFF2-40B4-BE49-F238E27FC236}">
                            <a16:creationId xmlns:a16="http://schemas.microsoft.com/office/drawing/2014/main" id="{A198C2D4-EB8A-21AC-D944-492A2B8EA535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975" y="1802"/>
                        <a:ext cx="63" cy="6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grpSp>
                  <p:nvGrpSpPr>
                    <p:cNvPr id="34924" name="Group 1131">
                      <a:extLst>
                        <a:ext uri="{FF2B5EF4-FFF2-40B4-BE49-F238E27FC236}">
                          <a16:creationId xmlns:a16="http://schemas.microsoft.com/office/drawing/2014/main" id="{FF0B75A5-66AF-5764-9F44-ECFFB88C3125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V="1">
                      <a:off x="1604" y="3292"/>
                      <a:ext cx="216" cy="227"/>
                      <a:chOff x="2220" y="2641"/>
                      <a:chExt cx="269" cy="284"/>
                    </a:xfrm>
                  </p:grpSpPr>
                  <p:sp>
                    <p:nvSpPr>
                      <p:cNvPr id="34946" name="Line 1132">
                        <a:extLst>
                          <a:ext uri="{FF2B5EF4-FFF2-40B4-BE49-F238E27FC236}">
                            <a16:creationId xmlns:a16="http://schemas.microsoft.com/office/drawing/2014/main" id="{71E22A40-834F-5A06-71EA-DCC38E261B16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262" y="2641"/>
                        <a:ext cx="227" cy="23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47" name="Oval 1133">
                        <a:extLst>
                          <a:ext uri="{FF2B5EF4-FFF2-40B4-BE49-F238E27FC236}">
                            <a16:creationId xmlns:a16="http://schemas.microsoft.com/office/drawing/2014/main" id="{1B8EDA94-3DDF-397E-7E0C-AFB496C7FE8F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flipV="1">
                        <a:off x="2220" y="2819"/>
                        <a:ext cx="106" cy="10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grpSp>
                  <p:nvGrpSpPr>
                    <p:cNvPr id="34925" name="Group 1134">
                      <a:extLst>
                        <a:ext uri="{FF2B5EF4-FFF2-40B4-BE49-F238E27FC236}">
                          <a16:creationId xmlns:a16="http://schemas.microsoft.com/office/drawing/2014/main" id="{8B681457-35E1-7E03-A579-A115980A9747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rot="3637981">
                      <a:off x="2065" y="3797"/>
                      <a:ext cx="51" cy="99"/>
                      <a:chOff x="4975" y="1742"/>
                      <a:chExt cx="63" cy="123"/>
                    </a:xfrm>
                  </p:grpSpPr>
                  <p:sp>
                    <p:nvSpPr>
                      <p:cNvPr id="34944" name="Line 1135">
                        <a:extLst>
                          <a:ext uri="{FF2B5EF4-FFF2-40B4-BE49-F238E27FC236}">
                            <a16:creationId xmlns:a16="http://schemas.microsoft.com/office/drawing/2014/main" id="{F8968F01-367A-45E2-B376-7E7DE641822C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007" y="1742"/>
                        <a:ext cx="0" cy="9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45" name="Oval 1136">
                        <a:extLst>
                          <a:ext uri="{FF2B5EF4-FFF2-40B4-BE49-F238E27FC236}">
                            <a16:creationId xmlns:a16="http://schemas.microsoft.com/office/drawing/2014/main" id="{E61DDB7A-C1B7-9702-FAAC-FF0E3019107D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975" y="1802"/>
                        <a:ext cx="63" cy="6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10800000" vert="eaVert"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grpSp>
                  <p:nvGrpSpPr>
                    <p:cNvPr id="34926" name="Group 1137">
                      <a:extLst>
                        <a:ext uri="{FF2B5EF4-FFF2-40B4-BE49-F238E27FC236}">
                          <a16:creationId xmlns:a16="http://schemas.microsoft.com/office/drawing/2014/main" id="{8927D8F5-8760-8A09-05D5-69F7CF1A90F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643" y="3756"/>
                      <a:ext cx="50" cy="98"/>
                      <a:chOff x="4975" y="1742"/>
                      <a:chExt cx="63" cy="123"/>
                    </a:xfrm>
                  </p:grpSpPr>
                  <p:sp>
                    <p:nvSpPr>
                      <p:cNvPr id="34942" name="Line 1138">
                        <a:extLst>
                          <a:ext uri="{FF2B5EF4-FFF2-40B4-BE49-F238E27FC236}">
                            <a16:creationId xmlns:a16="http://schemas.microsoft.com/office/drawing/2014/main" id="{7990A146-44B2-7A29-8F31-5E42230B0431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007" y="1742"/>
                        <a:ext cx="0" cy="9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43" name="Oval 1139">
                        <a:extLst>
                          <a:ext uri="{FF2B5EF4-FFF2-40B4-BE49-F238E27FC236}">
                            <a16:creationId xmlns:a16="http://schemas.microsoft.com/office/drawing/2014/main" id="{35DDDC31-729A-B311-6894-AA2F4096ED95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975" y="1802"/>
                        <a:ext cx="63" cy="6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grpSp>
                  <p:nvGrpSpPr>
                    <p:cNvPr id="34927" name="Group 1140">
                      <a:extLst>
                        <a:ext uri="{FF2B5EF4-FFF2-40B4-BE49-F238E27FC236}">
                          <a16:creationId xmlns:a16="http://schemas.microsoft.com/office/drawing/2014/main" id="{7D1B90BA-DF22-8C58-E5C9-C514E4F0DB1B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V="1">
                      <a:off x="2003" y="3516"/>
                      <a:ext cx="50" cy="98"/>
                      <a:chOff x="4975" y="1742"/>
                      <a:chExt cx="63" cy="123"/>
                    </a:xfrm>
                  </p:grpSpPr>
                  <p:sp>
                    <p:nvSpPr>
                      <p:cNvPr id="34940" name="Line 1141">
                        <a:extLst>
                          <a:ext uri="{FF2B5EF4-FFF2-40B4-BE49-F238E27FC236}">
                            <a16:creationId xmlns:a16="http://schemas.microsoft.com/office/drawing/2014/main" id="{6C46D2A7-29AA-1C4E-A45C-1A2CEA6DBE7E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007" y="1742"/>
                        <a:ext cx="0" cy="9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41" name="Oval 1142">
                        <a:extLst>
                          <a:ext uri="{FF2B5EF4-FFF2-40B4-BE49-F238E27FC236}">
                            <a16:creationId xmlns:a16="http://schemas.microsoft.com/office/drawing/2014/main" id="{E5160FCA-2538-DBE4-FB01-2AA9564BD22A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975" y="1802"/>
                        <a:ext cx="63" cy="6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10800000"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grpSp>
                  <p:nvGrpSpPr>
                    <p:cNvPr id="34928" name="Group 1143">
                      <a:extLst>
                        <a:ext uri="{FF2B5EF4-FFF2-40B4-BE49-F238E27FC236}">
                          <a16:creationId xmlns:a16="http://schemas.microsoft.com/office/drawing/2014/main" id="{9367D3BA-29B9-14FF-A42E-7F5FD6687968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rot="145573">
                      <a:off x="1610" y="3342"/>
                      <a:ext cx="50" cy="99"/>
                      <a:chOff x="4975" y="1742"/>
                      <a:chExt cx="63" cy="123"/>
                    </a:xfrm>
                  </p:grpSpPr>
                  <p:sp>
                    <p:nvSpPr>
                      <p:cNvPr id="34938" name="Line 1144">
                        <a:extLst>
                          <a:ext uri="{FF2B5EF4-FFF2-40B4-BE49-F238E27FC236}">
                            <a16:creationId xmlns:a16="http://schemas.microsoft.com/office/drawing/2014/main" id="{34D7E1A5-BA06-B222-E749-5A8DC00A9187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007" y="1742"/>
                        <a:ext cx="0" cy="9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39" name="Oval 1145">
                        <a:extLst>
                          <a:ext uri="{FF2B5EF4-FFF2-40B4-BE49-F238E27FC236}">
                            <a16:creationId xmlns:a16="http://schemas.microsoft.com/office/drawing/2014/main" id="{67B8C04B-40B7-B11C-A1FC-E2C8BD779B79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975" y="1802"/>
                        <a:ext cx="63" cy="6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grpSp>
                  <p:nvGrpSpPr>
                    <p:cNvPr id="34929" name="Group 1146">
                      <a:extLst>
                        <a:ext uri="{FF2B5EF4-FFF2-40B4-BE49-F238E27FC236}">
                          <a16:creationId xmlns:a16="http://schemas.microsoft.com/office/drawing/2014/main" id="{13F73683-AA79-4B91-8B7F-8605B6259607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V="1">
                      <a:off x="1470" y="3295"/>
                      <a:ext cx="50" cy="98"/>
                      <a:chOff x="4975" y="1742"/>
                      <a:chExt cx="63" cy="123"/>
                    </a:xfrm>
                  </p:grpSpPr>
                  <p:sp>
                    <p:nvSpPr>
                      <p:cNvPr id="34936" name="Line 1147">
                        <a:extLst>
                          <a:ext uri="{FF2B5EF4-FFF2-40B4-BE49-F238E27FC236}">
                            <a16:creationId xmlns:a16="http://schemas.microsoft.com/office/drawing/2014/main" id="{C08D1724-C2D6-78A5-B2D3-A9C5BB37DB3A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007" y="1742"/>
                        <a:ext cx="0" cy="9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37" name="Oval 1148">
                        <a:extLst>
                          <a:ext uri="{FF2B5EF4-FFF2-40B4-BE49-F238E27FC236}">
                            <a16:creationId xmlns:a16="http://schemas.microsoft.com/office/drawing/2014/main" id="{65DA2F74-765E-D43F-7D11-83D4CCB1DABF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975" y="1802"/>
                        <a:ext cx="63" cy="6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10800000"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grpSp>
                  <p:nvGrpSpPr>
                    <p:cNvPr id="34930" name="Group 1149">
                      <a:extLst>
                        <a:ext uri="{FF2B5EF4-FFF2-40B4-BE49-F238E27FC236}">
                          <a16:creationId xmlns:a16="http://schemas.microsoft.com/office/drawing/2014/main" id="{46156DFB-8704-73D9-1924-A3413AC8C55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rot="16368821" flipH="1">
                      <a:off x="1696" y="3289"/>
                      <a:ext cx="51" cy="99"/>
                      <a:chOff x="4975" y="1742"/>
                      <a:chExt cx="63" cy="123"/>
                    </a:xfrm>
                  </p:grpSpPr>
                  <p:sp>
                    <p:nvSpPr>
                      <p:cNvPr id="34934" name="Line 1150">
                        <a:extLst>
                          <a:ext uri="{FF2B5EF4-FFF2-40B4-BE49-F238E27FC236}">
                            <a16:creationId xmlns:a16="http://schemas.microsoft.com/office/drawing/2014/main" id="{F65610FF-120B-8BB7-D6F5-64010A32BBE4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007" y="1742"/>
                        <a:ext cx="0" cy="9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35" name="Oval 1151">
                        <a:extLst>
                          <a:ext uri="{FF2B5EF4-FFF2-40B4-BE49-F238E27FC236}">
                            <a16:creationId xmlns:a16="http://schemas.microsoft.com/office/drawing/2014/main" id="{BF0E807A-139B-3AA0-49A2-193E7ACFF1BE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975" y="1802"/>
                        <a:ext cx="63" cy="6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eaVert"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grpSp>
                  <p:nvGrpSpPr>
                    <p:cNvPr id="34931" name="Group 1152">
                      <a:extLst>
                        <a:ext uri="{FF2B5EF4-FFF2-40B4-BE49-F238E27FC236}">
                          <a16:creationId xmlns:a16="http://schemas.microsoft.com/office/drawing/2014/main" id="{28895340-C1C0-BB82-7BDD-77A611E4A5DA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72" y="3530"/>
                      <a:ext cx="51" cy="98"/>
                      <a:chOff x="4975" y="1742"/>
                      <a:chExt cx="63" cy="123"/>
                    </a:xfrm>
                  </p:grpSpPr>
                  <p:sp>
                    <p:nvSpPr>
                      <p:cNvPr id="34932" name="Line 1153">
                        <a:extLst>
                          <a:ext uri="{FF2B5EF4-FFF2-40B4-BE49-F238E27FC236}">
                            <a16:creationId xmlns:a16="http://schemas.microsoft.com/office/drawing/2014/main" id="{B36584C6-5F8B-A15C-5C42-03F2303D66C2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007" y="1742"/>
                        <a:ext cx="0" cy="9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933" name="Oval 1154">
                        <a:extLst>
                          <a:ext uri="{FF2B5EF4-FFF2-40B4-BE49-F238E27FC236}">
                            <a16:creationId xmlns:a16="http://schemas.microsoft.com/office/drawing/2014/main" id="{71244B4D-1B51-6AD6-1E69-63A2F757F1BA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975" y="1802"/>
                        <a:ext cx="63" cy="6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</p:grpSp>
              <p:grpSp>
                <p:nvGrpSpPr>
                  <p:cNvPr id="34906" name="Group 1155">
                    <a:extLst>
                      <a:ext uri="{FF2B5EF4-FFF2-40B4-BE49-F238E27FC236}">
                        <a16:creationId xmlns:a16="http://schemas.microsoft.com/office/drawing/2014/main" id="{A7D4F532-F7C5-E3F5-A952-1AB7B68C9DA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7878118" flipH="1">
                    <a:off x="2616" y="3638"/>
                    <a:ext cx="51" cy="99"/>
                    <a:chOff x="4975" y="1742"/>
                    <a:chExt cx="63" cy="123"/>
                  </a:xfrm>
                </p:grpSpPr>
                <p:sp>
                  <p:nvSpPr>
                    <p:cNvPr id="34907" name="Line 1156">
                      <a:extLst>
                        <a:ext uri="{FF2B5EF4-FFF2-40B4-BE49-F238E27FC236}">
                          <a16:creationId xmlns:a16="http://schemas.microsoft.com/office/drawing/2014/main" id="{717F26F5-9005-DCAF-3A6F-6C16829BA6CA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08" name="Oval 1157">
                      <a:extLst>
                        <a:ext uri="{FF2B5EF4-FFF2-40B4-BE49-F238E27FC236}">
                          <a16:creationId xmlns:a16="http://schemas.microsoft.com/office/drawing/2014/main" id="{A30B179B-A5AA-717A-1A13-EE54D9B1F78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</p:grpSp>
            <p:sp>
              <p:nvSpPr>
                <p:cNvPr id="34833" name="Text Box 1374">
                  <a:extLst>
                    <a:ext uri="{FF2B5EF4-FFF2-40B4-BE49-F238E27FC236}">
                      <a16:creationId xmlns:a16="http://schemas.microsoft.com/office/drawing/2014/main" id="{4E8A9048-1B1B-AA14-4515-DAB07D0EF3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6" y="1805"/>
                  <a:ext cx="911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גלוקוז </a:t>
                  </a:r>
                  <a:r>
                    <a:rPr lang="en-US" altLang="en-US" sz="2800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Symbol" panose="05050102010706020507" pitchFamily="18" charset="2"/>
                    </a:rPr>
                    <a:t></a:t>
                  </a:r>
                </a:p>
              </p:txBody>
            </p:sp>
            <p:grpSp>
              <p:nvGrpSpPr>
                <p:cNvPr id="34834" name="Group 1159">
                  <a:extLst>
                    <a:ext uri="{FF2B5EF4-FFF2-40B4-BE49-F238E27FC236}">
                      <a16:creationId xmlns:a16="http://schemas.microsoft.com/office/drawing/2014/main" id="{3449D332-04A5-EE1C-D87D-27D75EDF19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87" y="558"/>
                  <a:ext cx="1984" cy="1345"/>
                  <a:chOff x="3083" y="1078"/>
                  <a:chExt cx="1984" cy="1345"/>
                </a:xfrm>
              </p:grpSpPr>
              <p:grpSp>
                <p:nvGrpSpPr>
                  <p:cNvPr id="34836" name="Group 1028">
                    <a:extLst>
                      <a:ext uri="{FF2B5EF4-FFF2-40B4-BE49-F238E27FC236}">
                        <a16:creationId xmlns:a16="http://schemas.microsoft.com/office/drawing/2014/main" id="{0652B0AA-7BFC-639E-53F0-E8BE88C66E4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3637981">
                    <a:off x="3119" y="1733"/>
                    <a:ext cx="75" cy="147"/>
                    <a:chOff x="4975" y="1742"/>
                    <a:chExt cx="63" cy="123"/>
                  </a:xfrm>
                </p:grpSpPr>
                <p:sp>
                  <p:nvSpPr>
                    <p:cNvPr id="34898" name="Line 1029">
                      <a:extLst>
                        <a:ext uri="{FF2B5EF4-FFF2-40B4-BE49-F238E27FC236}">
                          <a16:creationId xmlns:a16="http://schemas.microsoft.com/office/drawing/2014/main" id="{C058AC34-D7E5-B54E-83BA-233E811221C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99" name="Oval 1030">
                      <a:extLst>
                        <a:ext uri="{FF2B5EF4-FFF2-40B4-BE49-F238E27FC236}">
                          <a16:creationId xmlns:a16="http://schemas.microsoft.com/office/drawing/2014/main" id="{43DEE7A6-4D03-5CAD-335F-C68E1A5F524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34837" name="Oval 1031">
                    <a:extLst>
                      <a:ext uri="{FF2B5EF4-FFF2-40B4-BE49-F238E27FC236}">
                        <a16:creationId xmlns:a16="http://schemas.microsoft.com/office/drawing/2014/main" id="{FE635080-D591-3400-2398-B3E54382505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75" y="1668"/>
                    <a:ext cx="126" cy="128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34838" name="Group 1032">
                    <a:extLst>
                      <a:ext uri="{FF2B5EF4-FFF2-40B4-BE49-F238E27FC236}">
                        <a16:creationId xmlns:a16="http://schemas.microsoft.com/office/drawing/2014/main" id="{828DCBEC-8A6B-BAA2-6A25-FA894C15068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783895">
                    <a:off x="3376" y="1944"/>
                    <a:ext cx="90" cy="186"/>
                    <a:chOff x="4975" y="1742"/>
                    <a:chExt cx="63" cy="123"/>
                  </a:xfrm>
                </p:grpSpPr>
                <p:sp>
                  <p:nvSpPr>
                    <p:cNvPr id="34896" name="Line 1033">
                      <a:extLst>
                        <a:ext uri="{FF2B5EF4-FFF2-40B4-BE49-F238E27FC236}">
                          <a16:creationId xmlns:a16="http://schemas.microsoft.com/office/drawing/2014/main" id="{5AD97CD6-2B82-B40F-AE38-1DE6B567552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97" name="Oval 1034">
                      <a:extLst>
                        <a:ext uri="{FF2B5EF4-FFF2-40B4-BE49-F238E27FC236}">
                          <a16:creationId xmlns:a16="http://schemas.microsoft.com/office/drawing/2014/main" id="{28990C66-F714-EE2C-1154-C759A2B4972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39" name="Group 1035">
                    <a:extLst>
                      <a:ext uri="{FF2B5EF4-FFF2-40B4-BE49-F238E27FC236}">
                        <a16:creationId xmlns:a16="http://schemas.microsoft.com/office/drawing/2014/main" id="{8E58EFB7-CD68-5FA3-41EB-9E90E9C35C8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844" y="1078"/>
                    <a:ext cx="186" cy="324"/>
                    <a:chOff x="3891" y="2793"/>
                    <a:chExt cx="155" cy="270"/>
                  </a:xfrm>
                </p:grpSpPr>
                <p:sp>
                  <p:nvSpPr>
                    <p:cNvPr id="34894" name="Line 1036">
                      <a:extLst>
                        <a:ext uri="{FF2B5EF4-FFF2-40B4-BE49-F238E27FC236}">
                          <a16:creationId xmlns:a16="http://schemas.microsoft.com/office/drawing/2014/main" id="{F47A7F20-A5BB-ABCD-3488-56E48B26DB30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8511742" flipV="1">
                      <a:off x="3815" y="2896"/>
                      <a:ext cx="243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95" name="Oval 1037">
                      <a:extLst>
                        <a:ext uri="{FF2B5EF4-FFF2-40B4-BE49-F238E27FC236}">
                          <a16:creationId xmlns:a16="http://schemas.microsoft.com/office/drawing/2014/main" id="{24D17780-6ED5-8AFF-44B7-941E4DFABA8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3088258">
                      <a:off x="3940" y="2793"/>
                      <a:ext cx="106" cy="106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40" name="Group 1038">
                    <a:extLst>
                      <a:ext uri="{FF2B5EF4-FFF2-40B4-BE49-F238E27FC236}">
                        <a16:creationId xmlns:a16="http://schemas.microsoft.com/office/drawing/2014/main" id="{0DFB2EC2-8705-DE1B-C410-6EA23D88EBB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7878118" flipH="1">
                    <a:off x="4050" y="1151"/>
                    <a:ext cx="77" cy="148"/>
                    <a:chOff x="4975" y="1742"/>
                    <a:chExt cx="63" cy="123"/>
                  </a:xfrm>
                </p:grpSpPr>
                <p:sp>
                  <p:nvSpPr>
                    <p:cNvPr id="34892" name="Line 1039">
                      <a:extLst>
                        <a:ext uri="{FF2B5EF4-FFF2-40B4-BE49-F238E27FC236}">
                          <a16:creationId xmlns:a16="http://schemas.microsoft.com/office/drawing/2014/main" id="{06A75CFB-6F1A-E021-CADF-C03A3B37C8AC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93" name="Oval 1040">
                      <a:extLst>
                        <a:ext uri="{FF2B5EF4-FFF2-40B4-BE49-F238E27FC236}">
                          <a16:creationId xmlns:a16="http://schemas.microsoft.com/office/drawing/2014/main" id="{0CAB2C81-3A3E-FC78-C454-63BA5C8DBA3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41" name="Group 1042">
                    <a:extLst>
                      <a:ext uri="{FF2B5EF4-FFF2-40B4-BE49-F238E27FC236}">
                        <a16:creationId xmlns:a16="http://schemas.microsoft.com/office/drawing/2014/main" id="{802EFAB8-8534-93C2-3B89-C19C2D9E719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610" y="1602"/>
                    <a:ext cx="1272" cy="453"/>
                    <a:chOff x="3789" y="2387"/>
                    <a:chExt cx="1060" cy="378"/>
                  </a:xfrm>
                </p:grpSpPr>
                <p:sp>
                  <p:nvSpPr>
                    <p:cNvPr id="34886" name="Line 1043">
                      <a:extLst>
                        <a:ext uri="{FF2B5EF4-FFF2-40B4-BE49-F238E27FC236}">
                          <a16:creationId xmlns:a16="http://schemas.microsoft.com/office/drawing/2014/main" id="{CBECAC3B-3789-689D-14AE-E0210277EE76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89" y="2387"/>
                      <a:ext cx="402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87" name="Line 1044">
                      <a:extLst>
                        <a:ext uri="{FF2B5EF4-FFF2-40B4-BE49-F238E27FC236}">
                          <a16:creationId xmlns:a16="http://schemas.microsoft.com/office/drawing/2014/main" id="{DCE219E0-BDDA-2CA5-5A6C-7CA96118C45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5" y="2642"/>
                      <a:ext cx="402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88" name="Line 1045">
                      <a:extLst>
                        <a:ext uri="{FF2B5EF4-FFF2-40B4-BE49-F238E27FC236}">
                          <a16:creationId xmlns:a16="http://schemas.microsoft.com/office/drawing/2014/main" id="{39093923-37A9-9866-8AB7-7C8AB4F2A84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199" y="2390"/>
                      <a:ext cx="402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89" name="Line 1046">
                      <a:extLst>
                        <a:ext uri="{FF2B5EF4-FFF2-40B4-BE49-F238E27FC236}">
                          <a16:creationId xmlns:a16="http://schemas.microsoft.com/office/drawing/2014/main" id="{72E3E659-70AE-D7BC-0E03-DE42F078468E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020" y="2637"/>
                      <a:ext cx="433" cy="11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90" name="Line 1047">
                      <a:extLst>
                        <a:ext uri="{FF2B5EF4-FFF2-40B4-BE49-F238E27FC236}">
                          <a16:creationId xmlns:a16="http://schemas.microsoft.com/office/drawing/2014/main" id="{C2A7602C-7222-2880-4134-B260D78EF44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96" y="2395"/>
                      <a:ext cx="220" cy="34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91" name="Line 1048">
                      <a:extLst>
                        <a:ext uri="{FF2B5EF4-FFF2-40B4-BE49-F238E27FC236}">
                          <a16:creationId xmlns:a16="http://schemas.microsoft.com/office/drawing/2014/main" id="{74F5DEA3-6490-200A-AD87-2B98EF9DF415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606" y="2394"/>
                      <a:ext cx="243" cy="37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4842" name="Line 1049">
                    <a:extLst>
                      <a:ext uri="{FF2B5EF4-FFF2-40B4-BE49-F238E27FC236}">
                        <a16:creationId xmlns:a16="http://schemas.microsoft.com/office/drawing/2014/main" id="{18981031-EF96-8667-4721-CD0C196372D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7446335" flipV="1">
                    <a:off x="4717" y="2123"/>
                    <a:ext cx="291" cy="110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43" name="Line 1050">
                    <a:extLst>
                      <a:ext uri="{FF2B5EF4-FFF2-40B4-BE49-F238E27FC236}">
                        <a16:creationId xmlns:a16="http://schemas.microsoft.com/office/drawing/2014/main" id="{554DDB5C-FDF8-FE4A-E009-AEF8CF8C24B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317" y="1599"/>
                    <a:ext cx="291" cy="108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44" name="Line 1051">
                    <a:extLst>
                      <a:ext uri="{FF2B5EF4-FFF2-40B4-BE49-F238E27FC236}">
                        <a16:creationId xmlns:a16="http://schemas.microsoft.com/office/drawing/2014/main" id="{53250353-79CE-ECEE-7E19-7834EDD46DF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93" y="1911"/>
                    <a:ext cx="164" cy="21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45" name="Line 1052">
                    <a:extLst>
                      <a:ext uri="{FF2B5EF4-FFF2-40B4-BE49-F238E27FC236}">
                        <a16:creationId xmlns:a16="http://schemas.microsoft.com/office/drawing/2014/main" id="{472E986C-F48E-781C-AD8F-FFE666CA987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610" y="2039"/>
                    <a:ext cx="282" cy="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46" name="Oval 1053">
                    <a:extLst>
                      <a:ext uri="{FF2B5EF4-FFF2-40B4-BE49-F238E27FC236}">
                        <a16:creationId xmlns:a16="http://schemas.microsoft.com/office/drawing/2014/main" id="{37D0DF18-BAC1-F8CF-9412-A69BE0605F1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92" y="1539"/>
                    <a:ext cx="128" cy="126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34847" name="Oval 1054">
                    <a:extLst>
                      <a:ext uri="{FF2B5EF4-FFF2-40B4-BE49-F238E27FC236}">
                        <a16:creationId xmlns:a16="http://schemas.microsoft.com/office/drawing/2014/main" id="{691F3C20-BB0A-DE80-054F-682F799D13C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0" y="1964"/>
                    <a:ext cx="126" cy="12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34848" name="Oval 1055">
                    <a:extLst>
                      <a:ext uri="{FF2B5EF4-FFF2-40B4-BE49-F238E27FC236}">
                        <a16:creationId xmlns:a16="http://schemas.microsoft.com/office/drawing/2014/main" id="{107707B4-2E69-47DC-DA3D-A01C8CD5F46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1" y="1851"/>
                    <a:ext cx="127" cy="1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34849" name="Oval 1056">
                    <a:extLst>
                      <a:ext uri="{FF2B5EF4-FFF2-40B4-BE49-F238E27FC236}">
                        <a16:creationId xmlns:a16="http://schemas.microsoft.com/office/drawing/2014/main" id="{548BF6E8-DA97-BF75-E313-8BB54C478A4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3" y="1976"/>
                    <a:ext cx="126" cy="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34850" name="Oval 1057">
                    <a:extLst>
                      <a:ext uri="{FF2B5EF4-FFF2-40B4-BE49-F238E27FC236}">
                        <a16:creationId xmlns:a16="http://schemas.microsoft.com/office/drawing/2014/main" id="{044FE116-9E36-138D-E0EB-F4F2AC166FF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01" y="1656"/>
                    <a:ext cx="128" cy="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34851" name="Oval 1058">
                    <a:extLst>
                      <a:ext uri="{FF2B5EF4-FFF2-40B4-BE49-F238E27FC236}">
                        <a16:creationId xmlns:a16="http://schemas.microsoft.com/office/drawing/2014/main" id="{0F3E04DB-C0E5-3510-FE81-B3C38FC8762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56" y="1539"/>
                    <a:ext cx="127" cy="127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34852" name="Oval 1060">
                    <a:extLst>
                      <a:ext uri="{FF2B5EF4-FFF2-40B4-BE49-F238E27FC236}">
                        <a16:creationId xmlns:a16="http://schemas.microsoft.com/office/drawing/2014/main" id="{4B616CA1-DB8A-8FA7-B9E3-24E58891B9A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977"/>
                    <a:ext cx="127" cy="128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34853" name="Oval 1061">
                    <a:extLst>
                      <a:ext uri="{FF2B5EF4-FFF2-40B4-BE49-F238E27FC236}">
                        <a16:creationId xmlns:a16="http://schemas.microsoft.com/office/drawing/2014/main" id="{65E2D4D3-0A25-9C05-FF45-53F9AF923D4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1" y="2084"/>
                    <a:ext cx="127" cy="126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34854" name="Group 1062">
                    <a:extLst>
                      <a:ext uri="{FF2B5EF4-FFF2-40B4-BE49-F238E27FC236}">
                        <a16:creationId xmlns:a16="http://schemas.microsoft.com/office/drawing/2014/main" id="{FC49C69B-72FD-78DE-24D6-0538E7EA7A6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-6907479">
                    <a:off x="4956" y="1912"/>
                    <a:ext cx="75" cy="147"/>
                    <a:chOff x="4975" y="1742"/>
                    <a:chExt cx="63" cy="123"/>
                  </a:xfrm>
                </p:grpSpPr>
                <p:sp>
                  <p:nvSpPr>
                    <p:cNvPr id="34884" name="Line 1063">
                      <a:extLst>
                        <a:ext uri="{FF2B5EF4-FFF2-40B4-BE49-F238E27FC236}">
                          <a16:creationId xmlns:a16="http://schemas.microsoft.com/office/drawing/2014/main" id="{DF59C1AB-671B-FDA4-030E-CABC078ECDCC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85" name="Oval 1064">
                      <a:extLst>
                        <a:ext uri="{FF2B5EF4-FFF2-40B4-BE49-F238E27FC236}">
                          <a16:creationId xmlns:a16="http://schemas.microsoft.com/office/drawing/2014/main" id="{BF87D1D4-93AA-F627-84F0-6386A459599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55" name="Group 1065">
                    <a:extLst>
                      <a:ext uri="{FF2B5EF4-FFF2-40B4-BE49-F238E27FC236}">
                        <a16:creationId xmlns:a16="http://schemas.microsoft.com/office/drawing/2014/main" id="{7EC7401C-3EAA-7C2B-68AD-9F4D3FA667A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V="1">
                    <a:off x="3769" y="1399"/>
                    <a:ext cx="324" cy="341"/>
                    <a:chOff x="2220" y="2641"/>
                    <a:chExt cx="269" cy="284"/>
                  </a:xfrm>
                </p:grpSpPr>
                <p:sp>
                  <p:nvSpPr>
                    <p:cNvPr id="34882" name="Line 1066">
                      <a:extLst>
                        <a:ext uri="{FF2B5EF4-FFF2-40B4-BE49-F238E27FC236}">
                          <a16:creationId xmlns:a16="http://schemas.microsoft.com/office/drawing/2014/main" id="{BAF9A308-0E05-744F-6B58-C30283D5A13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262" y="2641"/>
                      <a:ext cx="227" cy="23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83" name="Oval 1067">
                      <a:extLst>
                        <a:ext uri="{FF2B5EF4-FFF2-40B4-BE49-F238E27FC236}">
                          <a16:creationId xmlns:a16="http://schemas.microsoft.com/office/drawing/2014/main" id="{F002FD1C-0D24-8087-A1F6-5C452505F7E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2220" y="2819"/>
                      <a:ext cx="106" cy="106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56" name="Group 1068">
                    <a:extLst>
                      <a:ext uri="{FF2B5EF4-FFF2-40B4-BE49-F238E27FC236}">
                        <a16:creationId xmlns:a16="http://schemas.microsoft.com/office/drawing/2014/main" id="{177C08B9-FC72-F3CE-6390-D220188F845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3637981">
                    <a:off x="4460" y="2158"/>
                    <a:ext cx="77" cy="148"/>
                    <a:chOff x="4975" y="1742"/>
                    <a:chExt cx="63" cy="123"/>
                  </a:xfrm>
                </p:grpSpPr>
                <p:sp>
                  <p:nvSpPr>
                    <p:cNvPr id="34880" name="Line 1069">
                      <a:extLst>
                        <a:ext uri="{FF2B5EF4-FFF2-40B4-BE49-F238E27FC236}">
                          <a16:creationId xmlns:a16="http://schemas.microsoft.com/office/drawing/2014/main" id="{1E6DCB1F-E63D-A045-9ADA-9EE141E9850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81" name="Oval 1070">
                      <a:extLst>
                        <a:ext uri="{FF2B5EF4-FFF2-40B4-BE49-F238E27FC236}">
                          <a16:creationId xmlns:a16="http://schemas.microsoft.com/office/drawing/2014/main" id="{3B973FE9-3B88-3141-C558-6D2235AAD1A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57" name="Group 1071">
                    <a:extLst>
                      <a:ext uri="{FF2B5EF4-FFF2-40B4-BE49-F238E27FC236}">
                        <a16:creationId xmlns:a16="http://schemas.microsoft.com/office/drawing/2014/main" id="{CE36FDBE-4341-CF09-738B-B69FF3BADE1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827" y="2096"/>
                    <a:ext cx="75" cy="147"/>
                    <a:chOff x="4975" y="1742"/>
                    <a:chExt cx="63" cy="123"/>
                  </a:xfrm>
                </p:grpSpPr>
                <p:sp>
                  <p:nvSpPr>
                    <p:cNvPr id="34878" name="Line 1072">
                      <a:extLst>
                        <a:ext uri="{FF2B5EF4-FFF2-40B4-BE49-F238E27FC236}">
                          <a16:creationId xmlns:a16="http://schemas.microsoft.com/office/drawing/2014/main" id="{2573468D-3AAE-E02D-1D9C-B0876D74EE3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79" name="Oval 1073">
                      <a:extLst>
                        <a:ext uri="{FF2B5EF4-FFF2-40B4-BE49-F238E27FC236}">
                          <a16:creationId xmlns:a16="http://schemas.microsoft.com/office/drawing/2014/main" id="{BDEEABE6-9188-C3FA-2E70-6068CD84C18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58" name="Group 1074">
                    <a:extLst>
                      <a:ext uri="{FF2B5EF4-FFF2-40B4-BE49-F238E27FC236}">
                        <a16:creationId xmlns:a16="http://schemas.microsoft.com/office/drawing/2014/main" id="{CBBEDF86-2C34-E4A7-D788-6F7C747CADE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V="1">
                    <a:off x="4368" y="1735"/>
                    <a:ext cx="75" cy="148"/>
                    <a:chOff x="4975" y="1742"/>
                    <a:chExt cx="63" cy="123"/>
                  </a:xfrm>
                </p:grpSpPr>
                <p:sp>
                  <p:nvSpPr>
                    <p:cNvPr id="34876" name="Line 1075">
                      <a:extLst>
                        <a:ext uri="{FF2B5EF4-FFF2-40B4-BE49-F238E27FC236}">
                          <a16:creationId xmlns:a16="http://schemas.microsoft.com/office/drawing/2014/main" id="{AA7E69C3-F345-E0A3-9E07-24C958B7FF3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77" name="Oval 1076">
                      <a:extLst>
                        <a:ext uri="{FF2B5EF4-FFF2-40B4-BE49-F238E27FC236}">
                          <a16:creationId xmlns:a16="http://schemas.microsoft.com/office/drawing/2014/main" id="{C2857932-52CA-5DDA-080F-19650B685D9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59" name="Group 1077">
                    <a:extLst>
                      <a:ext uri="{FF2B5EF4-FFF2-40B4-BE49-F238E27FC236}">
                        <a16:creationId xmlns:a16="http://schemas.microsoft.com/office/drawing/2014/main" id="{87BC3B3A-7356-A30D-DFEB-B141E1B2A40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45573">
                    <a:off x="3778" y="1474"/>
                    <a:ext cx="75" cy="149"/>
                    <a:chOff x="4975" y="1742"/>
                    <a:chExt cx="63" cy="123"/>
                  </a:xfrm>
                </p:grpSpPr>
                <p:sp>
                  <p:nvSpPr>
                    <p:cNvPr id="34874" name="Line 1078">
                      <a:extLst>
                        <a:ext uri="{FF2B5EF4-FFF2-40B4-BE49-F238E27FC236}">
                          <a16:creationId xmlns:a16="http://schemas.microsoft.com/office/drawing/2014/main" id="{CEA3D62D-C5F4-C3BD-19BD-0018FA3D8F9F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75" name="Oval 1079">
                      <a:extLst>
                        <a:ext uri="{FF2B5EF4-FFF2-40B4-BE49-F238E27FC236}">
                          <a16:creationId xmlns:a16="http://schemas.microsoft.com/office/drawing/2014/main" id="{2C19E4BB-6998-093B-02FB-0C31443CC66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60" name="Group 1080">
                    <a:extLst>
                      <a:ext uri="{FF2B5EF4-FFF2-40B4-BE49-F238E27FC236}">
                        <a16:creationId xmlns:a16="http://schemas.microsoft.com/office/drawing/2014/main" id="{FEA3188D-770C-4F35-4038-168F28F1DD9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V="1">
                    <a:off x="3568" y="1404"/>
                    <a:ext cx="75" cy="147"/>
                    <a:chOff x="4975" y="1742"/>
                    <a:chExt cx="63" cy="123"/>
                  </a:xfrm>
                </p:grpSpPr>
                <p:sp>
                  <p:nvSpPr>
                    <p:cNvPr id="34872" name="Line 1081">
                      <a:extLst>
                        <a:ext uri="{FF2B5EF4-FFF2-40B4-BE49-F238E27FC236}">
                          <a16:creationId xmlns:a16="http://schemas.microsoft.com/office/drawing/2014/main" id="{F44007B4-13D5-2CB9-FF00-8AE6E69071A6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73" name="Oval 1082">
                      <a:extLst>
                        <a:ext uri="{FF2B5EF4-FFF2-40B4-BE49-F238E27FC236}">
                          <a16:creationId xmlns:a16="http://schemas.microsoft.com/office/drawing/2014/main" id="{CD251231-174D-7A42-DACF-316530AA74B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61" name="Group 1083">
                    <a:extLst>
                      <a:ext uri="{FF2B5EF4-FFF2-40B4-BE49-F238E27FC236}">
                        <a16:creationId xmlns:a16="http://schemas.microsoft.com/office/drawing/2014/main" id="{C8ED12AC-E264-C1AD-6B44-42701DB3DA6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6368821" flipH="1">
                    <a:off x="3907" y="1395"/>
                    <a:ext cx="76" cy="148"/>
                    <a:chOff x="4975" y="1742"/>
                    <a:chExt cx="63" cy="123"/>
                  </a:xfrm>
                </p:grpSpPr>
                <p:sp>
                  <p:nvSpPr>
                    <p:cNvPr id="34870" name="Line 1084">
                      <a:extLst>
                        <a:ext uri="{FF2B5EF4-FFF2-40B4-BE49-F238E27FC236}">
                          <a16:creationId xmlns:a16="http://schemas.microsoft.com/office/drawing/2014/main" id="{6C65629C-AF0E-DFEC-6EA3-3BDC5290636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71" name="Oval 1085">
                      <a:extLst>
                        <a:ext uri="{FF2B5EF4-FFF2-40B4-BE49-F238E27FC236}">
                          <a16:creationId xmlns:a16="http://schemas.microsoft.com/office/drawing/2014/main" id="{CA33B8A5-CDAF-B808-A6C9-1C2B6041C57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62" name="Group 1086">
                    <a:extLst>
                      <a:ext uri="{FF2B5EF4-FFF2-40B4-BE49-F238E27FC236}">
                        <a16:creationId xmlns:a16="http://schemas.microsoft.com/office/drawing/2014/main" id="{CA814C81-BFBE-0F2B-9B4D-1C2FB55ACD7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021" y="1756"/>
                    <a:ext cx="76" cy="148"/>
                    <a:chOff x="4975" y="1742"/>
                    <a:chExt cx="63" cy="123"/>
                  </a:xfrm>
                </p:grpSpPr>
                <p:sp>
                  <p:nvSpPr>
                    <p:cNvPr id="34868" name="Line 1087">
                      <a:extLst>
                        <a:ext uri="{FF2B5EF4-FFF2-40B4-BE49-F238E27FC236}">
                          <a16:creationId xmlns:a16="http://schemas.microsoft.com/office/drawing/2014/main" id="{B5C487DC-2C1F-3AD0-FB4B-BBB3AF29ECE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5007" y="1742"/>
                      <a:ext cx="0" cy="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69" name="Oval 1088">
                      <a:extLst>
                        <a:ext uri="{FF2B5EF4-FFF2-40B4-BE49-F238E27FC236}">
                          <a16:creationId xmlns:a16="http://schemas.microsoft.com/office/drawing/2014/main" id="{D32F8E75-E703-64D0-6045-22B4AC4A8F0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975" y="1802"/>
                      <a:ext cx="63" cy="6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34863" name="Group 1158">
                    <a:extLst>
                      <a:ext uri="{FF2B5EF4-FFF2-40B4-BE49-F238E27FC236}">
                        <a16:creationId xmlns:a16="http://schemas.microsoft.com/office/drawing/2014/main" id="{5BFB1D35-6B9A-94F5-7964-A92F5DFF1B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805" y="2260"/>
                    <a:ext cx="251" cy="163"/>
                    <a:chOff x="5141" y="2828"/>
                    <a:chExt cx="251" cy="163"/>
                  </a:xfrm>
                </p:grpSpPr>
                <p:sp>
                  <p:nvSpPr>
                    <p:cNvPr id="34864" name="Oval 1059">
                      <a:extLst>
                        <a:ext uri="{FF2B5EF4-FFF2-40B4-BE49-F238E27FC236}">
                          <a16:creationId xmlns:a16="http://schemas.microsoft.com/office/drawing/2014/main" id="{82911946-B5DD-F4DA-F066-2E79F1C7DFB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41" y="2828"/>
                      <a:ext cx="128" cy="127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grpSp>
                  <p:nvGrpSpPr>
                    <p:cNvPr id="34865" name="Group 1089">
                      <a:extLst>
                        <a:ext uri="{FF2B5EF4-FFF2-40B4-BE49-F238E27FC236}">
                          <a16:creationId xmlns:a16="http://schemas.microsoft.com/office/drawing/2014/main" id="{D9D45EB8-BAE6-81A5-7358-9EE34F8F63C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rot="17878118" flipH="1">
                      <a:off x="5280" y="2878"/>
                      <a:ext cx="76" cy="149"/>
                      <a:chOff x="4975" y="1742"/>
                      <a:chExt cx="63" cy="123"/>
                    </a:xfrm>
                  </p:grpSpPr>
                  <p:sp>
                    <p:nvSpPr>
                      <p:cNvPr id="34866" name="Line 1090">
                        <a:extLst>
                          <a:ext uri="{FF2B5EF4-FFF2-40B4-BE49-F238E27FC236}">
                            <a16:creationId xmlns:a16="http://schemas.microsoft.com/office/drawing/2014/main" id="{D3BFBE59-B828-77F6-E27A-35926B79FB47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007" y="1742"/>
                        <a:ext cx="0" cy="9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867" name="Oval 1091">
                        <a:extLst>
                          <a:ext uri="{FF2B5EF4-FFF2-40B4-BE49-F238E27FC236}">
                            <a16:creationId xmlns:a16="http://schemas.microsoft.com/office/drawing/2014/main" id="{B4805743-20B0-8481-3A47-AD91C7B33D62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4975" y="1802"/>
                        <a:ext cx="63" cy="6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eaVert"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</p:grpSp>
            </p:grpSp>
            <p:sp>
              <p:nvSpPr>
                <p:cNvPr id="34835" name="Text Box 1375">
                  <a:extLst>
                    <a:ext uri="{FF2B5EF4-FFF2-40B4-BE49-F238E27FC236}">
                      <a16:creationId xmlns:a16="http://schemas.microsoft.com/office/drawing/2014/main" id="{75B0880F-F98C-733E-BB7C-32F413501C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32" y="1805"/>
                  <a:ext cx="911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he-IL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גלוקוז </a:t>
                  </a:r>
                  <a:r>
                    <a:rPr lang="en-US" altLang="en-US" sz="2800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Symbol" panose="05050102010706020507" pitchFamily="18" charset="2"/>
                    </a:rPr>
                    <a:t></a:t>
                  </a:r>
                </a:p>
              </p:txBody>
            </p:sp>
          </p:grpSp>
          <p:grpSp>
            <p:nvGrpSpPr>
              <p:cNvPr id="34825" name="Group 1383">
                <a:extLst>
                  <a:ext uri="{FF2B5EF4-FFF2-40B4-BE49-F238E27FC236}">
                    <a16:creationId xmlns:a16="http://schemas.microsoft.com/office/drawing/2014/main" id="{C013527B-F8D1-0622-C96E-F6E2C707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81" y="1879"/>
                <a:ext cx="1979" cy="416"/>
                <a:chOff x="1881" y="1879"/>
                <a:chExt cx="1979" cy="416"/>
              </a:xfrm>
            </p:grpSpPr>
            <p:grpSp>
              <p:nvGrpSpPr>
                <p:cNvPr id="34826" name="Group 1366">
                  <a:extLst>
                    <a:ext uri="{FF2B5EF4-FFF2-40B4-BE49-F238E27FC236}">
                      <a16:creationId xmlns:a16="http://schemas.microsoft.com/office/drawing/2014/main" id="{B41BECA9-0640-BE7E-A26B-C1CC2DECDD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2710077">
                  <a:off x="1771" y="1989"/>
                  <a:ext cx="416" cy="195"/>
                  <a:chOff x="2574" y="2044"/>
                  <a:chExt cx="844" cy="239"/>
                </a:xfrm>
              </p:grpSpPr>
              <p:sp>
                <p:nvSpPr>
                  <p:cNvPr id="34830" name="AutoShape 1367">
                    <a:extLst>
                      <a:ext uri="{FF2B5EF4-FFF2-40B4-BE49-F238E27FC236}">
                        <a16:creationId xmlns:a16="http://schemas.microsoft.com/office/drawing/2014/main" id="{250F5D81-4F55-BEB2-8C7D-F60E05C0608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74" y="2044"/>
                    <a:ext cx="844" cy="103"/>
                  </a:xfrm>
                  <a:prstGeom prst="rightArrow">
                    <a:avLst>
                      <a:gd name="adj1" fmla="val 50000"/>
                      <a:gd name="adj2" fmla="val 204854"/>
                    </a:avLst>
                  </a:prstGeom>
                  <a:solidFill>
                    <a:srgbClr val="CC0099"/>
                  </a:solidFill>
                  <a:ln w="9525">
                    <a:solidFill>
                      <a:srgbClr val="CC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34831" name="AutoShape 1368">
                    <a:extLst>
                      <a:ext uri="{FF2B5EF4-FFF2-40B4-BE49-F238E27FC236}">
                        <a16:creationId xmlns:a16="http://schemas.microsoft.com/office/drawing/2014/main" id="{BE0032E2-1D30-FDE1-7A0B-85C7D9AA1BB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2574" y="2180"/>
                    <a:ext cx="844" cy="103"/>
                  </a:xfrm>
                  <a:prstGeom prst="rightArrow">
                    <a:avLst>
                      <a:gd name="adj1" fmla="val 50000"/>
                      <a:gd name="adj2" fmla="val 204854"/>
                    </a:avLst>
                  </a:prstGeom>
                  <a:solidFill>
                    <a:srgbClr val="CC0099"/>
                  </a:solidFill>
                  <a:ln w="9525">
                    <a:solidFill>
                      <a:srgbClr val="CC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  <p:grpSp>
              <p:nvGrpSpPr>
                <p:cNvPr id="34827" name="Group 1380">
                  <a:extLst>
                    <a:ext uri="{FF2B5EF4-FFF2-40B4-BE49-F238E27FC236}">
                      <a16:creationId xmlns:a16="http://schemas.microsoft.com/office/drawing/2014/main" id="{DAF35A15-5930-1C20-1E35-C7D9BC24FE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8889923" flipH="1">
                  <a:off x="3555" y="1989"/>
                  <a:ext cx="416" cy="195"/>
                  <a:chOff x="2574" y="2044"/>
                  <a:chExt cx="844" cy="239"/>
                </a:xfrm>
              </p:grpSpPr>
              <p:sp>
                <p:nvSpPr>
                  <p:cNvPr id="34828" name="AutoShape 1381">
                    <a:extLst>
                      <a:ext uri="{FF2B5EF4-FFF2-40B4-BE49-F238E27FC236}">
                        <a16:creationId xmlns:a16="http://schemas.microsoft.com/office/drawing/2014/main" id="{85CFFE9B-BE9B-D916-A906-3E55B0B8E9C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74" y="2044"/>
                    <a:ext cx="844" cy="103"/>
                  </a:xfrm>
                  <a:prstGeom prst="rightArrow">
                    <a:avLst>
                      <a:gd name="adj1" fmla="val 50000"/>
                      <a:gd name="adj2" fmla="val 204854"/>
                    </a:avLst>
                  </a:prstGeom>
                  <a:solidFill>
                    <a:srgbClr val="CC0099"/>
                  </a:solidFill>
                  <a:ln w="9525">
                    <a:solidFill>
                      <a:srgbClr val="CC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34829" name="AutoShape 1382">
                    <a:extLst>
                      <a:ext uri="{FF2B5EF4-FFF2-40B4-BE49-F238E27FC236}">
                        <a16:creationId xmlns:a16="http://schemas.microsoft.com/office/drawing/2014/main" id="{F6F5A007-6A33-571D-54A2-81E7617C434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2574" y="2180"/>
                    <a:ext cx="844" cy="103"/>
                  </a:xfrm>
                  <a:prstGeom prst="rightArrow">
                    <a:avLst>
                      <a:gd name="adj1" fmla="val 50000"/>
                      <a:gd name="adj2" fmla="val 204854"/>
                    </a:avLst>
                  </a:prstGeom>
                  <a:solidFill>
                    <a:srgbClr val="CC0099"/>
                  </a:solidFill>
                  <a:ln w="9525">
                    <a:solidFill>
                      <a:srgbClr val="CC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</p:grpSp>
        </p:grpSp>
      </p:grpSp>
      <p:pic>
        <p:nvPicPr>
          <p:cNvPr id="79212" name="Picture 1388">
            <a:extLst>
              <a:ext uri="{FF2B5EF4-FFF2-40B4-BE49-F238E27FC236}">
                <a16:creationId xmlns:a16="http://schemas.microsoft.com/office/drawing/2014/main" id="{4D9E05E6-561C-F5A1-EAC2-5BD66B9F25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3" t="7440" r="57503" b="40700"/>
          <a:stretch>
            <a:fillRect/>
          </a:stretch>
        </p:blipFill>
        <p:spPr bwMode="auto">
          <a:xfrm>
            <a:off x="7218363" y="5289550"/>
            <a:ext cx="1925637" cy="156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213" name="Picture 1389">
            <a:extLst>
              <a:ext uri="{FF2B5EF4-FFF2-40B4-BE49-F238E27FC236}">
                <a16:creationId xmlns:a16="http://schemas.microsoft.com/office/drawing/2014/main" id="{37049E58-98C6-A7BA-4471-EDD023F4ED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979" t="3064" r="7854" b="46390"/>
          <a:stretch>
            <a:fillRect/>
          </a:stretch>
        </p:blipFill>
        <p:spPr bwMode="auto">
          <a:xfrm>
            <a:off x="0" y="0"/>
            <a:ext cx="1822450" cy="158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D003352F-5CE0-5792-0560-9940AEA180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2851" y="311212"/>
            <a:ext cx="6565900" cy="947678"/>
          </a:xfrm>
        </p:spPr>
        <p:txBody>
          <a:bodyPr/>
          <a:lstStyle/>
          <a:p>
            <a:pPr eaLnBrk="1" hangingPunct="1">
              <a:defRPr/>
            </a:pPr>
            <a:r>
              <a:rPr lang="he-IL" b="1" i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עוד היבט של </a:t>
            </a:r>
            <a:r>
              <a:rPr lang="he-IL" b="1" i="1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מוטרוטציה</a:t>
            </a:r>
            <a:endParaRPr lang="en-US" b="1" i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5843" name="Group 1559">
            <a:extLst>
              <a:ext uri="{FF2B5EF4-FFF2-40B4-BE49-F238E27FC236}">
                <a16:creationId xmlns:a16="http://schemas.microsoft.com/office/drawing/2014/main" id="{3BB45B76-3C1C-4F30-B349-C6BF8C75F9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77800" y="2382838"/>
            <a:ext cx="8807450" cy="2487612"/>
            <a:chOff x="98" y="1101"/>
            <a:chExt cx="5548" cy="1567"/>
          </a:xfrm>
        </p:grpSpPr>
        <p:grpSp>
          <p:nvGrpSpPr>
            <p:cNvPr id="35844" name="Group 1557">
              <a:extLst>
                <a:ext uri="{FF2B5EF4-FFF2-40B4-BE49-F238E27FC236}">
                  <a16:creationId xmlns:a16="http://schemas.microsoft.com/office/drawing/2014/main" id="{95DF8191-05AF-AD9F-8558-F4E05C203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" y="1101"/>
              <a:ext cx="5548" cy="1172"/>
              <a:chOff x="98" y="1021"/>
              <a:chExt cx="5548" cy="1172"/>
            </a:xfrm>
          </p:grpSpPr>
          <p:grpSp>
            <p:nvGrpSpPr>
              <p:cNvPr id="35849" name="Group 1556">
                <a:extLst>
                  <a:ext uri="{FF2B5EF4-FFF2-40B4-BE49-F238E27FC236}">
                    <a16:creationId xmlns:a16="http://schemas.microsoft.com/office/drawing/2014/main" id="{451B734D-98E7-2609-A08D-DB5B128874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8" y="1021"/>
                <a:ext cx="5548" cy="1172"/>
                <a:chOff x="98" y="1021"/>
                <a:chExt cx="5548" cy="1172"/>
              </a:xfrm>
            </p:grpSpPr>
            <p:grpSp>
              <p:nvGrpSpPr>
                <p:cNvPr id="35857" name="Group 1496">
                  <a:extLst>
                    <a:ext uri="{FF2B5EF4-FFF2-40B4-BE49-F238E27FC236}">
                      <a16:creationId xmlns:a16="http://schemas.microsoft.com/office/drawing/2014/main" id="{BDF1B568-D0D9-5517-23AB-BD3E317AE7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46" y="1021"/>
                  <a:ext cx="1300" cy="1172"/>
                  <a:chOff x="3818" y="1085"/>
                  <a:chExt cx="1300" cy="1172"/>
                </a:xfrm>
              </p:grpSpPr>
              <p:grpSp>
                <p:nvGrpSpPr>
                  <p:cNvPr id="35944" name="Group 1478">
                    <a:extLst>
                      <a:ext uri="{FF2B5EF4-FFF2-40B4-BE49-F238E27FC236}">
                        <a16:creationId xmlns:a16="http://schemas.microsoft.com/office/drawing/2014/main" id="{3CFD6D24-7D91-6EEE-AB94-C45093241E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159" y="1085"/>
                    <a:ext cx="464" cy="204"/>
                    <a:chOff x="4159" y="1085"/>
                    <a:chExt cx="464" cy="204"/>
                  </a:xfrm>
                </p:grpSpPr>
                <p:sp>
                  <p:nvSpPr>
                    <p:cNvPr id="35981" name="Rectangle 1265">
                      <a:extLst>
                        <a:ext uri="{FF2B5EF4-FFF2-40B4-BE49-F238E27FC236}">
                          <a16:creationId xmlns:a16="http://schemas.microsoft.com/office/drawing/2014/main" id="{B3FF734A-B380-CA05-B10D-3FF0C787542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59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</a:t>
                      </a:r>
                      <a:endParaRPr lang="en-US" altLang="en-US"/>
                    </a:p>
                  </p:txBody>
                </p:sp>
                <p:sp>
                  <p:nvSpPr>
                    <p:cNvPr id="35982" name="Rectangle 1266">
                      <a:extLst>
                        <a:ext uri="{FF2B5EF4-FFF2-40B4-BE49-F238E27FC236}">
                          <a16:creationId xmlns:a16="http://schemas.microsoft.com/office/drawing/2014/main" id="{EAB7F016-C342-1644-73B5-825E1E018CB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60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35983" name="Rectangle 1267">
                      <a:extLst>
                        <a:ext uri="{FF2B5EF4-FFF2-40B4-BE49-F238E27FC236}">
                          <a16:creationId xmlns:a16="http://schemas.microsoft.com/office/drawing/2014/main" id="{5377625C-10E0-97C6-468E-726560761B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61" y="1174"/>
                      <a:ext cx="53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endParaRPr lang="en-US" altLang="en-US"/>
                    </a:p>
                  </p:txBody>
                </p:sp>
                <p:sp>
                  <p:nvSpPr>
                    <p:cNvPr id="35984" name="Rectangle 1268">
                      <a:extLst>
                        <a:ext uri="{FF2B5EF4-FFF2-40B4-BE49-F238E27FC236}">
                          <a16:creationId xmlns:a16="http://schemas.microsoft.com/office/drawing/2014/main" id="{B90BE35D-3064-FF80-DF1F-D40BE8042E9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6" y="1085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35985" name="Rectangle 1269">
                      <a:extLst>
                        <a:ext uri="{FF2B5EF4-FFF2-40B4-BE49-F238E27FC236}">
                          <a16:creationId xmlns:a16="http://schemas.microsoft.com/office/drawing/2014/main" id="{D650EDCE-B60D-9C02-DCF5-6AFC10CFCB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25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35945" name="Group 1477">
                    <a:extLst>
                      <a:ext uri="{FF2B5EF4-FFF2-40B4-BE49-F238E27FC236}">
                        <a16:creationId xmlns:a16="http://schemas.microsoft.com/office/drawing/2014/main" id="{FA91569A-0C76-BBB9-F2BD-4F0D825A7B2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818" y="1250"/>
                    <a:ext cx="1300" cy="1007"/>
                    <a:chOff x="3818" y="1250"/>
                    <a:chExt cx="1300" cy="1007"/>
                  </a:xfrm>
                </p:grpSpPr>
                <p:grpSp>
                  <p:nvGrpSpPr>
                    <p:cNvPr id="35946" name="Group 1361">
                      <a:extLst>
                        <a:ext uri="{FF2B5EF4-FFF2-40B4-BE49-F238E27FC236}">
                          <a16:creationId xmlns:a16="http://schemas.microsoft.com/office/drawing/2014/main" id="{07D5F9D3-9915-A736-E109-ED343802719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18" y="1822"/>
                      <a:ext cx="208" cy="163"/>
                      <a:chOff x="706" y="1238"/>
                      <a:chExt cx="208" cy="163"/>
                    </a:xfrm>
                  </p:grpSpPr>
                  <p:sp>
                    <p:nvSpPr>
                      <p:cNvPr id="35979" name="Rectangle 1220">
                        <a:extLst>
                          <a:ext uri="{FF2B5EF4-FFF2-40B4-BE49-F238E27FC236}">
                            <a16:creationId xmlns:a16="http://schemas.microsoft.com/office/drawing/2014/main" id="{93814EC4-D212-85DD-CD3D-D4972DBADC1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706" y="123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35980" name="Rectangle 1221">
                        <a:extLst>
                          <a:ext uri="{FF2B5EF4-FFF2-40B4-BE49-F238E27FC236}">
                            <a16:creationId xmlns:a16="http://schemas.microsoft.com/office/drawing/2014/main" id="{72366B83-2F0D-95C0-1E6F-91FAC79C23E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08" y="1238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</p:grpSp>
                <p:grpSp>
                  <p:nvGrpSpPr>
                    <p:cNvPr id="35947" name="Group 1359">
                      <a:extLst>
                        <a:ext uri="{FF2B5EF4-FFF2-40B4-BE49-F238E27FC236}">
                          <a16:creationId xmlns:a16="http://schemas.microsoft.com/office/drawing/2014/main" id="{8B38476A-18B0-DD25-388E-2C9BAEA87B7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911" y="1808"/>
                      <a:ext cx="207" cy="163"/>
                      <a:chOff x="5455" y="992"/>
                      <a:chExt cx="207" cy="163"/>
                    </a:xfrm>
                  </p:grpSpPr>
                  <p:sp>
                    <p:nvSpPr>
                      <p:cNvPr id="35977" name="Rectangle 1224">
                        <a:extLst>
                          <a:ext uri="{FF2B5EF4-FFF2-40B4-BE49-F238E27FC236}">
                            <a16:creationId xmlns:a16="http://schemas.microsoft.com/office/drawing/2014/main" id="{1CDC5116-F9AD-1DC1-F3F1-9B129E6D23A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455" y="992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FF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>
                          <a:solidFill>
                            <a:srgbClr val="FF0000"/>
                          </a:solidFill>
                        </a:endParaRPr>
                      </a:p>
                    </p:txBody>
                  </p:sp>
                  <p:sp>
                    <p:nvSpPr>
                      <p:cNvPr id="35978" name="Rectangle 1225">
                        <a:extLst>
                          <a:ext uri="{FF2B5EF4-FFF2-40B4-BE49-F238E27FC236}">
                            <a16:creationId xmlns:a16="http://schemas.microsoft.com/office/drawing/2014/main" id="{3F41B219-6751-2E4D-B1A7-3934E89231B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64" y="992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grpSp>
                  <p:nvGrpSpPr>
                    <p:cNvPr id="35948" name="Group 1362">
                      <a:extLst>
                        <a:ext uri="{FF2B5EF4-FFF2-40B4-BE49-F238E27FC236}">
                          <a16:creationId xmlns:a16="http://schemas.microsoft.com/office/drawing/2014/main" id="{C1C1275F-A2D0-0C0F-6175-82539AB10D1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976" y="1533"/>
                      <a:ext cx="1" cy="291"/>
                      <a:chOff x="5472" y="701"/>
                      <a:chExt cx="1" cy="291"/>
                    </a:xfrm>
                  </p:grpSpPr>
                  <p:sp>
                    <p:nvSpPr>
                      <p:cNvPr id="35975" name="Line 1245">
                        <a:extLst>
                          <a:ext uri="{FF2B5EF4-FFF2-40B4-BE49-F238E27FC236}">
                            <a16:creationId xmlns:a16="http://schemas.microsoft.com/office/drawing/2014/main" id="{2CE05A4A-D0AD-3FCD-E979-096358134D8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5472" y="701"/>
                        <a:ext cx="1" cy="140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976" name="Line 1246">
                        <a:extLst>
                          <a:ext uri="{FF2B5EF4-FFF2-40B4-BE49-F238E27FC236}">
                            <a16:creationId xmlns:a16="http://schemas.microsoft.com/office/drawing/2014/main" id="{51DCF086-85C5-6FA6-1E9C-38E7E06FC80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472" y="841"/>
                        <a:ext cx="1" cy="15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5949" name="Rectangle 1257">
                      <a:extLst>
                        <a:ext uri="{FF2B5EF4-FFF2-40B4-BE49-F238E27FC236}">
                          <a16:creationId xmlns:a16="http://schemas.microsoft.com/office/drawing/2014/main" id="{0A9D9536-29D5-D5DC-89B1-24AF936314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2" y="1344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FF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35950" name="Rectangle 1258">
                      <a:extLst>
                        <a:ext uri="{FF2B5EF4-FFF2-40B4-BE49-F238E27FC236}">
                          <a16:creationId xmlns:a16="http://schemas.microsoft.com/office/drawing/2014/main" id="{60297845-A013-673C-FA16-E3368C8E9B7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931" y="138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35951" name="Group 1364">
                      <a:extLst>
                        <a:ext uri="{FF2B5EF4-FFF2-40B4-BE49-F238E27FC236}">
                          <a16:creationId xmlns:a16="http://schemas.microsoft.com/office/drawing/2014/main" id="{01B94444-AFF8-855E-50BD-AD0E85A272F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0" y="2094"/>
                      <a:ext cx="207" cy="163"/>
                      <a:chOff x="1570" y="1478"/>
                      <a:chExt cx="207" cy="163"/>
                    </a:xfrm>
                  </p:grpSpPr>
                  <p:sp>
                    <p:nvSpPr>
                      <p:cNvPr id="35973" name="Rectangle 1259">
                        <a:extLst>
                          <a:ext uri="{FF2B5EF4-FFF2-40B4-BE49-F238E27FC236}">
                            <a16:creationId xmlns:a16="http://schemas.microsoft.com/office/drawing/2014/main" id="{9E79DC3A-F8C4-194D-0EC0-243AA830F04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70" y="1478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35974" name="Rectangle 1260">
                        <a:extLst>
                          <a:ext uri="{FF2B5EF4-FFF2-40B4-BE49-F238E27FC236}">
                            <a16:creationId xmlns:a16="http://schemas.microsoft.com/office/drawing/2014/main" id="{5F198D52-090E-3195-B221-DCBD726143D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9" y="147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35952" name="Rectangle 1261">
                      <a:extLst>
                        <a:ext uri="{FF2B5EF4-FFF2-40B4-BE49-F238E27FC236}">
                          <a16:creationId xmlns:a16="http://schemas.microsoft.com/office/drawing/2014/main" id="{91A19DEE-F01B-B676-CFFC-39DAB62E3BD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67" y="208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35953" name="Group 1360">
                      <a:extLst>
                        <a:ext uri="{FF2B5EF4-FFF2-40B4-BE49-F238E27FC236}">
                          <a16:creationId xmlns:a16="http://schemas.microsoft.com/office/drawing/2014/main" id="{6171AAF8-2F68-1CD5-0816-945E0C66E0B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164" y="1687"/>
                      <a:ext cx="207" cy="163"/>
                      <a:chOff x="1060" y="1071"/>
                      <a:chExt cx="207" cy="163"/>
                    </a:xfrm>
                  </p:grpSpPr>
                  <p:sp>
                    <p:nvSpPr>
                      <p:cNvPr id="35971" name="Rectangle 1262">
                        <a:extLst>
                          <a:ext uri="{FF2B5EF4-FFF2-40B4-BE49-F238E27FC236}">
                            <a16:creationId xmlns:a16="http://schemas.microsoft.com/office/drawing/2014/main" id="{51A75FB4-C800-8F5C-2EA4-1F3D88F49CC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60" y="1071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35972" name="Rectangle 1263">
                        <a:extLst>
                          <a:ext uri="{FF2B5EF4-FFF2-40B4-BE49-F238E27FC236}">
                            <a16:creationId xmlns:a16="http://schemas.microsoft.com/office/drawing/2014/main" id="{8C227D07-8593-5769-300F-A1C825323DB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69" y="1071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35954" name="Rectangle 1264">
                      <a:extLst>
                        <a:ext uri="{FF2B5EF4-FFF2-40B4-BE49-F238E27FC236}">
                          <a16:creationId xmlns:a16="http://schemas.microsoft.com/office/drawing/2014/main" id="{BE7334B6-1231-3540-648C-5950EB66C8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8" y="1399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35955" name="Rectangle 1270">
                      <a:extLst>
                        <a:ext uri="{FF2B5EF4-FFF2-40B4-BE49-F238E27FC236}">
                          <a16:creationId xmlns:a16="http://schemas.microsoft.com/office/drawing/2014/main" id="{9D610AC9-E4E0-BCD6-608D-1F1994625FD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67" y="150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35956" name="Rectangle 1271">
                      <a:extLst>
                        <a:ext uri="{FF2B5EF4-FFF2-40B4-BE49-F238E27FC236}">
                          <a16:creationId xmlns:a16="http://schemas.microsoft.com/office/drawing/2014/main" id="{072570B2-B254-1566-3B72-E66CBA236B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9" y="1692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35957" name="Freeform 1272">
                      <a:extLst>
                        <a:ext uri="{FF2B5EF4-FFF2-40B4-BE49-F238E27FC236}">
                          <a16:creationId xmlns:a16="http://schemas.microsoft.com/office/drawing/2014/main" id="{01CBA7A8-A6B8-E212-487B-69FFAE8916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71" y="1676"/>
                      <a:ext cx="250" cy="306"/>
                    </a:xfrm>
                    <a:custGeom>
                      <a:avLst/>
                      <a:gdLst>
                        <a:gd name="T0" fmla="*/ 6 w 250"/>
                        <a:gd name="T1" fmla="*/ 0 h 306"/>
                        <a:gd name="T2" fmla="*/ 0 w 250"/>
                        <a:gd name="T3" fmla="*/ 5 h 306"/>
                        <a:gd name="T4" fmla="*/ 250 w 250"/>
                        <a:gd name="T5" fmla="*/ 306 h 306"/>
                        <a:gd name="T6" fmla="*/ 250 w 250"/>
                        <a:gd name="T7" fmla="*/ 275 h 306"/>
                        <a:gd name="T8" fmla="*/ 250 w 250"/>
                        <a:gd name="T9" fmla="*/ 249 h 306"/>
                        <a:gd name="T10" fmla="*/ 6 w 250"/>
                        <a:gd name="T11" fmla="*/ 0 h 30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0"/>
                        <a:gd name="T19" fmla="*/ 0 h 306"/>
                        <a:gd name="T20" fmla="*/ 250 w 250"/>
                        <a:gd name="T21" fmla="*/ 306 h 30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0" h="306">
                          <a:moveTo>
                            <a:pt x="6" y="0"/>
                          </a:moveTo>
                          <a:lnTo>
                            <a:pt x="0" y="5"/>
                          </a:lnTo>
                          <a:lnTo>
                            <a:pt x="250" y="306"/>
                          </a:lnTo>
                          <a:lnTo>
                            <a:pt x="250" y="275"/>
                          </a:lnTo>
                          <a:lnTo>
                            <a:pt x="250" y="249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58" name="Line 1273">
                      <a:extLst>
                        <a:ext uri="{FF2B5EF4-FFF2-40B4-BE49-F238E27FC236}">
                          <a16:creationId xmlns:a16="http://schemas.microsoft.com/office/drawing/2014/main" id="{E70C4AAF-1275-338A-12D0-CE170AB990C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74" y="1398"/>
                      <a:ext cx="231" cy="28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59" name="Freeform 1274">
                      <a:extLst>
                        <a:ext uri="{FF2B5EF4-FFF2-40B4-BE49-F238E27FC236}">
                          <a16:creationId xmlns:a16="http://schemas.microsoft.com/office/drawing/2014/main" id="{CD732748-A45E-A36D-33B4-C6E54AEB6D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221" y="1933"/>
                      <a:ext cx="510" cy="36"/>
                    </a:xfrm>
                    <a:custGeom>
                      <a:avLst/>
                      <a:gdLst>
                        <a:gd name="T0" fmla="*/ 0 w 510"/>
                        <a:gd name="T1" fmla="*/ 0 h 36"/>
                        <a:gd name="T2" fmla="*/ 0 w 510"/>
                        <a:gd name="T3" fmla="*/ 18 h 36"/>
                        <a:gd name="T4" fmla="*/ 0 w 510"/>
                        <a:gd name="T5" fmla="*/ 36 h 36"/>
                        <a:gd name="T6" fmla="*/ 510 w 510"/>
                        <a:gd name="T7" fmla="*/ 36 h 36"/>
                        <a:gd name="T8" fmla="*/ 510 w 510"/>
                        <a:gd name="T9" fmla="*/ 18 h 36"/>
                        <a:gd name="T10" fmla="*/ 510 w 510"/>
                        <a:gd name="T11" fmla="*/ 0 h 36"/>
                        <a:gd name="T12" fmla="*/ 0 w 510"/>
                        <a:gd name="T13" fmla="*/ 0 h 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510"/>
                        <a:gd name="T22" fmla="*/ 0 h 36"/>
                        <a:gd name="T23" fmla="*/ 510 w 510"/>
                        <a:gd name="T24" fmla="*/ 36 h 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510" h="36">
                          <a:moveTo>
                            <a:pt x="0" y="0"/>
                          </a:moveTo>
                          <a:lnTo>
                            <a:pt x="0" y="18"/>
                          </a:lnTo>
                          <a:lnTo>
                            <a:pt x="0" y="36"/>
                          </a:lnTo>
                          <a:lnTo>
                            <a:pt x="510" y="36"/>
                          </a:lnTo>
                          <a:lnTo>
                            <a:pt x="510" y="18"/>
                          </a:lnTo>
                          <a:lnTo>
                            <a:pt x="51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0" name="Freeform 1275">
                      <a:extLst>
                        <a:ext uri="{FF2B5EF4-FFF2-40B4-BE49-F238E27FC236}">
                          <a16:creationId xmlns:a16="http://schemas.microsoft.com/office/drawing/2014/main" id="{600247D2-DEE3-AADB-4210-83B034A92B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90" y="1669"/>
                      <a:ext cx="287" cy="296"/>
                    </a:xfrm>
                    <a:custGeom>
                      <a:avLst/>
                      <a:gdLst>
                        <a:gd name="T0" fmla="*/ 27 w 287"/>
                        <a:gd name="T1" fmla="*/ 269 h 296"/>
                        <a:gd name="T2" fmla="*/ 287 w 287"/>
                        <a:gd name="T3" fmla="*/ 0 h 296"/>
                        <a:gd name="T4" fmla="*/ 56 w 287"/>
                        <a:gd name="T5" fmla="*/ 296 h 296"/>
                        <a:gd name="T6" fmla="*/ 0 w 287"/>
                        <a:gd name="T7" fmla="*/ 296 h 296"/>
                        <a:gd name="T8" fmla="*/ 27 w 287"/>
                        <a:gd name="T9" fmla="*/ 269 h 29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87"/>
                        <a:gd name="T16" fmla="*/ 0 h 296"/>
                        <a:gd name="T17" fmla="*/ 287 w 287"/>
                        <a:gd name="T18" fmla="*/ 296 h 29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87" h="296">
                          <a:moveTo>
                            <a:pt x="27" y="269"/>
                          </a:moveTo>
                          <a:lnTo>
                            <a:pt x="287" y="0"/>
                          </a:lnTo>
                          <a:lnTo>
                            <a:pt x="56" y="296"/>
                          </a:lnTo>
                          <a:lnTo>
                            <a:pt x="0" y="296"/>
                          </a:lnTo>
                          <a:lnTo>
                            <a:pt x="27" y="2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1" name="Line 1276">
                      <a:extLst>
                        <a:ext uri="{FF2B5EF4-FFF2-40B4-BE49-F238E27FC236}">
                          <a16:creationId xmlns:a16="http://schemas.microsoft.com/office/drawing/2014/main" id="{1507B390-1745-AEC3-4A6E-2FA9EFEA6E4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784" y="1470"/>
                      <a:ext cx="193" cy="19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2" name="Line 1277">
                      <a:extLst>
                        <a:ext uri="{FF2B5EF4-FFF2-40B4-BE49-F238E27FC236}">
                          <a16:creationId xmlns:a16="http://schemas.microsoft.com/office/drawing/2014/main" id="{8F9EF2A9-74BE-C18B-D949-5F88F9F0415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05" y="1398"/>
                      <a:ext cx="439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3" name="Line 1279">
                      <a:extLst>
                        <a:ext uri="{FF2B5EF4-FFF2-40B4-BE49-F238E27FC236}">
                          <a16:creationId xmlns:a16="http://schemas.microsoft.com/office/drawing/2014/main" id="{8EBC8333-915B-1BAB-FD46-4A86D39E12E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31" y="1951"/>
                      <a:ext cx="1" cy="14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4" name="Line 1280">
                      <a:extLst>
                        <a:ext uri="{FF2B5EF4-FFF2-40B4-BE49-F238E27FC236}">
                          <a16:creationId xmlns:a16="http://schemas.microsoft.com/office/drawing/2014/main" id="{66EBB7B4-9ED9-A67B-D1CE-8EBF746DD90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1951"/>
                      <a:ext cx="1" cy="1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5" name="Line 1281">
                      <a:extLst>
                        <a:ext uri="{FF2B5EF4-FFF2-40B4-BE49-F238E27FC236}">
                          <a16:creationId xmlns:a16="http://schemas.microsoft.com/office/drawing/2014/main" id="{F21B046C-DEEA-C877-1F07-87882A47660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21" y="1828"/>
                      <a:ext cx="1" cy="12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6" name="Line 1282">
                      <a:extLst>
                        <a:ext uri="{FF2B5EF4-FFF2-40B4-BE49-F238E27FC236}">
                          <a16:creationId xmlns:a16="http://schemas.microsoft.com/office/drawing/2014/main" id="{B8AB17C4-234A-8DF3-5D88-0A51C60C085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974" y="1540"/>
                      <a:ext cx="1" cy="1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7" name="Line 1283">
                      <a:extLst>
                        <a:ext uri="{FF2B5EF4-FFF2-40B4-BE49-F238E27FC236}">
                          <a16:creationId xmlns:a16="http://schemas.microsoft.com/office/drawing/2014/main" id="{AD489B05-BD3C-ABB4-331F-AC3F44DBC7C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05" y="1250"/>
                      <a:ext cx="1" cy="14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8" name="Line 1284">
                      <a:extLst>
                        <a:ext uri="{FF2B5EF4-FFF2-40B4-BE49-F238E27FC236}">
                          <a16:creationId xmlns:a16="http://schemas.microsoft.com/office/drawing/2014/main" id="{4F4EE984-935C-CB80-D58B-6522454472A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05" y="1398"/>
                      <a:ext cx="1" cy="10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69" name="Line 1285">
                      <a:extLst>
                        <a:ext uri="{FF2B5EF4-FFF2-40B4-BE49-F238E27FC236}">
                          <a16:creationId xmlns:a16="http://schemas.microsoft.com/office/drawing/2014/main" id="{205FFA60-B3E3-D5EE-B539-7644A430802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4" y="1679"/>
                      <a:ext cx="1" cy="16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70" name="Line 1286">
                      <a:extLst>
                        <a:ext uri="{FF2B5EF4-FFF2-40B4-BE49-F238E27FC236}">
                          <a16:creationId xmlns:a16="http://schemas.microsoft.com/office/drawing/2014/main" id="{EB24DE89-B125-D61E-5875-61FFECF5C3A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731" y="1837"/>
                      <a:ext cx="1" cy="11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5858" name="Group 1486">
                  <a:extLst>
                    <a:ext uri="{FF2B5EF4-FFF2-40B4-BE49-F238E27FC236}">
                      <a16:creationId xmlns:a16="http://schemas.microsoft.com/office/drawing/2014/main" id="{F802DFEE-9C1E-76D8-F8DF-5CC82C5F877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8" y="1037"/>
                  <a:ext cx="1300" cy="1156"/>
                  <a:chOff x="298" y="1053"/>
                  <a:chExt cx="1300" cy="1156"/>
                </a:xfrm>
              </p:grpSpPr>
              <p:grpSp>
                <p:nvGrpSpPr>
                  <p:cNvPr id="35903" name="Group 1485">
                    <a:extLst>
                      <a:ext uri="{FF2B5EF4-FFF2-40B4-BE49-F238E27FC236}">
                        <a16:creationId xmlns:a16="http://schemas.microsoft.com/office/drawing/2014/main" id="{E9B58B01-D3DD-A992-2DC4-C3DE388198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8" y="1202"/>
                    <a:ext cx="1300" cy="1007"/>
                    <a:chOff x="298" y="1202"/>
                    <a:chExt cx="1300" cy="1007"/>
                  </a:xfrm>
                </p:grpSpPr>
                <p:sp>
                  <p:nvSpPr>
                    <p:cNvPr id="35910" name="Rectangle 1371">
                      <a:extLst>
                        <a:ext uri="{FF2B5EF4-FFF2-40B4-BE49-F238E27FC236}">
                          <a16:creationId xmlns:a16="http://schemas.microsoft.com/office/drawing/2014/main" id="{7868CD24-B341-861F-95C9-242F7B11BF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1" y="1344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FF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35911" name="Rectangle 1372">
                      <a:extLst>
                        <a:ext uri="{FF2B5EF4-FFF2-40B4-BE49-F238E27FC236}">
                          <a16:creationId xmlns:a16="http://schemas.microsoft.com/office/drawing/2014/main" id="{E105C46A-9D8C-F877-924A-1B3973A7D3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00" y="1344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35912" name="Rectangle 1377">
                      <a:extLst>
                        <a:ext uri="{FF2B5EF4-FFF2-40B4-BE49-F238E27FC236}">
                          <a16:creationId xmlns:a16="http://schemas.microsoft.com/office/drawing/2014/main" id="{9E0CDC51-014F-3EC4-C558-1DC9D639146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03" y="1764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35913" name="Group 1367">
                      <a:extLst>
                        <a:ext uri="{FF2B5EF4-FFF2-40B4-BE49-F238E27FC236}">
                          <a16:creationId xmlns:a16="http://schemas.microsoft.com/office/drawing/2014/main" id="{A2C3611E-47DC-C68E-89B3-B42E00E3E6E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98" y="1774"/>
                      <a:ext cx="208" cy="163"/>
                      <a:chOff x="706" y="1238"/>
                      <a:chExt cx="208" cy="163"/>
                    </a:xfrm>
                  </p:grpSpPr>
                  <p:sp>
                    <p:nvSpPr>
                      <p:cNvPr id="35942" name="Rectangle 1368">
                        <a:extLst>
                          <a:ext uri="{FF2B5EF4-FFF2-40B4-BE49-F238E27FC236}">
                            <a16:creationId xmlns:a16="http://schemas.microsoft.com/office/drawing/2014/main" id="{6076E79D-8409-90A2-843A-95F8C8A196B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706" y="123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35943" name="Rectangle 1369">
                        <a:extLst>
                          <a:ext uri="{FF2B5EF4-FFF2-40B4-BE49-F238E27FC236}">
                            <a16:creationId xmlns:a16="http://schemas.microsoft.com/office/drawing/2014/main" id="{2857A0DB-9C60-4549-56DA-025F51DECF8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08" y="1238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</p:grpSp>
                <p:grpSp>
                  <p:nvGrpSpPr>
                    <p:cNvPr id="35914" name="Group 1373">
                      <a:extLst>
                        <a:ext uri="{FF2B5EF4-FFF2-40B4-BE49-F238E27FC236}">
                          <a16:creationId xmlns:a16="http://schemas.microsoft.com/office/drawing/2014/main" id="{C1676F56-90DC-242C-4954-ADA8DF7D04C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456" y="1485"/>
                      <a:ext cx="1" cy="291"/>
                      <a:chOff x="5472" y="701"/>
                      <a:chExt cx="1" cy="291"/>
                    </a:xfrm>
                  </p:grpSpPr>
                  <p:sp>
                    <p:nvSpPr>
                      <p:cNvPr id="35940" name="Line 1374">
                        <a:extLst>
                          <a:ext uri="{FF2B5EF4-FFF2-40B4-BE49-F238E27FC236}">
                            <a16:creationId xmlns:a16="http://schemas.microsoft.com/office/drawing/2014/main" id="{CD77B674-A7DC-5357-4625-4BA03826160B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5472" y="701"/>
                        <a:ext cx="1" cy="140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941" name="Line 1375">
                        <a:extLst>
                          <a:ext uri="{FF2B5EF4-FFF2-40B4-BE49-F238E27FC236}">
                            <a16:creationId xmlns:a16="http://schemas.microsoft.com/office/drawing/2014/main" id="{D44DF7AF-AFB1-5295-B790-AB7DE70ADA07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472" y="841"/>
                        <a:ext cx="1" cy="15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5915" name="Rectangle 1376">
                      <a:extLst>
                        <a:ext uri="{FF2B5EF4-FFF2-40B4-BE49-F238E27FC236}">
                          <a16:creationId xmlns:a16="http://schemas.microsoft.com/office/drawing/2014/main" id="{B243BDBB-0727-4063-FD48-BE8C72E22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32" y="1296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FF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>
                        <a:solidFill>
                          <a:srgbClr val="FF0000"/>
                        </a:solidFill>
                      </a:endParaRPr>
                    </a:p>
                  </p:txBody>
                </p:sp>
                <p:grpSp>
                  <p:nvGrpSpPr>
                    <p:cNvPr id="35916" name="Group 1378">
                      <a:extLst>
                        <a:ext uri="{FF2B5EF4-FFF2-40B4-BE49-F238E27FC236}">
                          <a16:creationId xmlns:a16="http://schemas.microsoft.com/office/drawing/2014/main" id="{89D19371-9B51-34DF-3013-45175B7E876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170" y="2046"/>
                      <a:ext cx="207" cy="163"/>
                      <a:chOff x="1570" y="1478"/>
                      <a:chExt cx="207" cy="163"/>
                    </a:xfrm>
                  </p:grpSpPr>
                  <p:sp>
                    <p:nvSpPr>
                      <p:cNvPr id="35938" name="Rectangle 1379">
                        <a:extLst>
                          <a:ext uri="{FF2B5EF4-FFF2-40B4-BE49-F238E27FC236}">
                            <a16:creationId xmlns:a16="http://schemas.microsoft.com/office/drawing/2014/main" id="{C911F2C7-970B-232C-2D8D-E2073FD010F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70" y="1478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35939" name="Rectangle 1380">
                        <a:extLst>
                          <a:ext uri="{FF2B5EF4-FFF2-40B4-BE49-F238E27FC236}">
                            <a16:creationId xmlns:a16="http://schemas.microsoft.com/office/drawing/2014/main" id="{9C0F1606-F36A-379B-16E1-53B9BF900BB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9" y="147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35917" name="Rectangle 1381">
                      <a:extLst>
                        <a:ext uri="{FF2B5EF4-FFF2-40B4-BE49-F238E27FC236}">
                          <a16:creationId xmlns:a16="http://schemas.microsoft.com/office/drawing/2014/main" id="{DF702EEA-2613-7324-C0A6-ACE1D1D0EB7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7" y="2040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35918" name="Group 1382">
                      <a:extLst>
                        <a:ext uri="{FF2B5EF4-FFF2-40B4-BE49-F238E27FC236}">
                          <a16:creationId xmlns:a16="http://schemas.microsoft.com/office/drawing/2014/main" id="{90FEF4CF-F911-60BC-E587-746471778F2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4" y="1639"/>
                      <a:ext cx="207" cy="163"/>
                      <a:chOff x="1060" y="1071"/>
                      <a:chExt cx="207" cy="163"/>
                    </a:xfrm>
                  </p:grpSpPr>
                  <p:sp>
                    <p:nvSpPr>
                      <p:cNvPr id="35936" name="Rectangle 1383">
                        <a:extLst>
                          <a:ext uri="{FF2B5EF4-FFF2-40B4-BE49-F238E27FC236}">
                            <a16:creationId xmlns:a16="http://schemas.microsoft.com/office/drawing/2014/main" id="{9F654C93-2D28-8E1D-88F4-FF528CAA61F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60" y="1071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35937" name="Rectangle 1384">
                        <a:extLst>
                          <a:ext uri="{FF2B5EF4-FFF2-40B4-BE49-F238E27FC236}">
                            <a16:creationId xmlns:a16="http://schemas.microsoft.com/office/drawing/2014/main" id="{46C40630-F9FD-8052-DE5C-A8A9DB0B223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69" y="1071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35919" name="Rectangle 1385">
                      <a:extLst>
                        <a:ext uri="{FF2B5EF4-FFF2-40B4-BE49-F238E27FC236}">
                          <a16:creationId xmlns:a16="http://schemas.microsoft.com/office/drawing/2014/main" id="{34122DBA-7B9A-0506-1AE5-DCAC1D4FE2E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" y="135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35920" name="Rectangle 1392">
                      <a:extLst>
                        <a:ext uri="{FF2B5EF4-FFF2-40B4-BE49-F238E27FC236}">
                          <a16:creationId xmlns:a16="http://schemas.microsoft.com/office/drawing/2014/main" id="{3B3F0813-CEFF-6A17-29CE-45891F8CF4F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7" y="1453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35921" name="Rectangle 1393">
                      <a:extLst>
                        <a:ext uri="{FF2B5EF4-FFF2-40B4-BE49-F238E27FC236}">
                          <a16:creationId xmlns:a16="http://schemas.microsoft.com/office/drawing/2014/main" id="{F57B3B76-2F02-A97C-370F-E50241781C7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49" y="1644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35922" name="Freeform 1394">
                      <a:extLst>
                        <a:ext uri="{FF2B5EF4-FFF2-40B4-BE49-F238E27FC236}">
                          <a16:creationId xmlns:a16="http://schemas.microsoft.com/office/drawing/2014/main" id="{722C531D-0756-31DF-5C25-8A1E274623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51" y="1628"/>
                      <a:ext cx="250" cy="306"/>
                    </a:xfrm>
                    <a:custGeom>
                      <a:avLst/>
                      <a:gdLst>
                        <a:gd name="T0" fmla="*/ 6 w 250"/>
                        <a:gd name="T1" fmla="*/ 0 h 306"/>
                        <a:gd name="T2" fmla="*/ 0 w 250"/>
                        <a:gd name="T3" fmla="*/ 5 h 306"/>
                        <a:gd name="T4" fmla="*/ 250 w 250"/>
                        <a:gd name="T5" fmla="*/ 306 h 306"/>
                        <a:gd name="T6" fmla="*/ 250 w 250"/>
                        <a:gd name="T7" fmla="*/ 275 h 306"/>
                        <a:gd name="T8" fmla="*/ 250 w 250"/>
                        <a:gd name="T9" fmla="*/ 249 h 306"/>
                        <a:gd name="T10" fmla="*/ 6 w 250"/>
                        <a:gd name="T11" fmla="*/ 0 h 30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0"/>
                        <a:gd name="T19" fmla="*/ 0 h 306"/>
                        <a:gd name="T20" fmla="*/ 250 w 250"/>
                        <a:gd name="T21" fmla="*/ 306 h 30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0" h="306">
                          <a:moveTo>
                            <a:pt x="6" y="0"/>
                          </a:moveTo>
                          <a:lnTo>
                            <a:pt x="0" y="5"/>
                          </a:lnTo>
                          <a:lnTo>
                            <a:pt x="250" y="306"/>
                          </a:lnTo>
                          <a:lnTo>
                            <a:pt x="250" y="275"/>
                          </a:lnTo>
                          <a:lnTo>
                            <a:pt x="250" y="249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23" name="Line 1395">
                      <a:extLst>
                        <a:ext uri="{FF2B5EF4-FFF2-40B4-BE49-F238E27FC236}">
                          <a16:creationId xmlns:a16="http://schemas.microsoft.com/office/drawing/2014/main" id="{9F24718B-C913-471B-866E-1C2ABB61729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54" y="1350"/>
                      <a:ext cx="231" cy="28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24" name="Freeform 1396">
                      <a:extLst>
                        <a:ext uri="{FF2B5EF4-FFF2-40B4-BE49-F238E27FC236}">
                          <a16:creationId xmlns:a16="http://schemas.microsoft.com/office/drawing/2014/main" id="{9D5CB1D8-CE4A-9F4F-06EF-2E30B59D6E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01" y="1885"/>
                      <a:ext cx="510" cy="36"/>
                    </a:xfrm>
                    <a:custGeom>
                      <a:avLst/>
                      <a:gdLst>
                        <a:gd name="T0" fmla="*/ 0 w 510"/>
                        <a:gd name="T1" fmla="*/ 0 h 36"/>
                        <a:gd name="T2" fmla="*/ 0 w 510"/>
                        <a:gd name="T3" fmla="*/ 18 h 36"/>
                        <a:gd name="T4" fmla="*/ 0 w 510"/>
                        <a:gd name="T5" fmla="*/ 36 h 36"/>
                        <a:gd name="T6" fmla="*/ 510 w 510"/>
                        <a:gd name="T7" fmla="*/ 36 h 36"/>
                        <a:gd name="T8" fmla="*/ 510 w 510"/>
                        <a:gd name="T9" fmla="*/ 18 h 36"/>
                        <a:gd name="T10" fmla="*/ 510 w 510"/>
                        <a:gd name="T11" fmla="*/ 0 h 36"/>
                        <a:gd name="T12" fmla="*/ 0 w 510"/>
                        <a:gd name="T13" fmla="*/ 0 h 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510"/>
                        <a:gd name="T22" fmla="*/ 0 h 36"/>
                        <a:gd name="T23" fmla="*/ 510 w 510"/>
                        <a:gd name="T24" fmla="*/ 36 h 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510" h="36">
                          <a:moveTo>
                            <a:pt x="0" y="0"/>
                          </a:moveTo>
                          <a:lnTo>
                            <a:pt x="0" y="18"/>
                          </a:lnTo>
                          <a:lnTo>
                            <a:pt x="0" y="36"/>
                          </a:lnTo>
                          <a:lnTo>
                            <a:pt x="510" y="36"/>
                          </a:lnTo>
                          <a:lnTo>
                            <a:pt x="510" y="18"/>
                          </a:lnTo>
                          <a:lnTo>
                            <a:pt x="51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25" name="Freeform 1397">
                      <a:extLst>
                        <a:ext uri="{FF2B5EF4-FFF2-40B4-BE49-F238E27FC236}">
                          <a16:creationId xmlns:a16="http://schemas.microsoft.com/office/drawing/2014/main" id="{917E7537-D9BA-5B49-9B94-9E2EA9A6AB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70" y="1621"/>
                      <a:ext cx="287" cy="296"/>
                    </a:xfrm>
                    <a:custGeom>
                      <a:avLst/>
                      <a:gdLst>
                        <a:gd name="T0" fmla="*/ 27 w 287"/>
                        <a:gd name="T1" fmla="*/ 269 h 296"/>
                        <a:gd name="T2" fmla="*/ 287 w 287"/>
                        <a:gd name="T3" fmla="*/ 0 h 296"/>
                        <a:gd name="T4" fmla="*/ 56 w 287"/>
                        <a:gd name="T5" fmla="*/ 296 h 296"/>
                        <a:gd name="T6" fmla="*/ 0 w 287"/>
                        <a:gd name="T7" fmla="*/ 296 h 296"/>
                        <a:gd name="T8" fmla="*/ 27 w 287"/>
                        <a:gd name="T9" fmla="*/ 269 h 29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87"/>
                        <a:gd name="T16" fmla="*/ 0 h 296"/>
                        <a:gd name="T17" fmla="*/ 287 w 287"/>
                        <a:gd name="T18" fmla="*/ 296 h 29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87" h="296">
                          <a:moveTo>
                            <a:pt x="27" y="269"/>
                          </a:moveTo>
                          <a:lnTo>
                            <a:pt x="287" y="0"/>
                          </a:lnTo>
                          <a:lnTo>
                            <a:pt x="56" y="296"/>
                          </a:lnTo>
                          <a:lnTo>
                            <a:pt x="0" y="296"/>
                          </a:lnTo>
                          <a:lnTo>
                            <a:pt x="27" y="2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26" name="Line 1398">
                      <a:extLst>
                        <a:ext uri="{FF2B5EF4-FFF2-40B4-BE49-F238E27FC236}">
                          <a16:creationId xmlns:a16="http://schemas.microsoft.com/office/drawing/2014/main" id="{8663BEF7-3632-BC8B-5EB3-8A3D102E494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1264" y="1422"/>
                      <a:ext cx="193" cy="19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27" name="Line 1399">
                      <a:extLst>
                        <a:ext uri="{FF2B5EF4-FFF2-40B4-BE49-F238E27FC236}">
                          <a16:creationId xmlns:a16="http://schemas.microsoft.com/office/drawing/2014/main" id="{D938F2E1-FAF5-7178-1329-C8FBAC908EB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685" y="1350"/>
                      <a:ext cx="439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28" name="Line 1400">
                      <a:extLst>
                        <a:ext uri="{FF2B5EF4-FFF2-40B4-BE49-F238E27FC236}">
                          <a16:creationId xmlns:a16="http://schemas.microsoft.com/office/drawing/2014/main" id="{0E076896-277C-96A9-B904-E060B75201C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211" y="1903"/>
                      <a:ext cx="1" cy="14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29" name="Line 1401">
                      <a:extLst>
                        <a:ext uri="{FF2B5EF4-FFF2-40B4-BE49-F238E27FC236}">
                          <a16:creationId xmlns:a16="http://schemas.microsoft.com/office/drawing/2014/main" id="{C220690B-A1BF-86D7-0029-C06E0F8009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01" y="1903"/>
                      <a:ext cx="1" cy="1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30" name="Line 1402">
                      <a:extLst>
                        <a:ext uri="{FF2B5EF4-FFF2-40B4-BE49-F238E27FC236}">
                          <a16:creationId xmlns:a16="http://schemas.microsoft.com/office/drawing/2014/main" id="{F5A77207-A53F-92A1-B8DD-AC4677E617C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01" y="1780"/>
                      <a:ext cx="1" cy="12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31" name="Line 1403">
                      <a:extLst>
                        <a:ext uri="{FF2B5EF4-FFF2-40B4-BE49-F238E27FC236}">
                          <a16:creationId xmlns:a16="http://schemas.microsoft.com/office/drawing/2014/main" id="{A1FA033B-91FE-7684-F91F-0E05DE6BA0E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54" y="1492"/>
                      <a:ext cx="1" cy="1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32" name="Line 1404">
                      <a:extLst>
                        <a:ext uri="{FF2B5EF4-FFF2-40B4-BE49-F238E27FC236}">
                          <a16:creationId xmlns:a16="http://schemas.microsoft.com/office/drawing/2014/main" id="{52C33F73-4CA7-1607-C3E0-19AB22AD4F9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85" y="1202"/>
                      <a:ext cx="1" cy="14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33" name="Line 1405">
                      <a:extLst>
                        <a:ext uri="{FF2B5EF4-FFF2-40B4-BE49-F238E27FC236}">
                          <a16:creationId xmlns:a16="http://schemas.microsoft.com/office/drawing/2014/main" id="{41B12F8E-F2A3-60FA-E3EB-00BA80A87B6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85" y="1350"/>
                      <a:ext cx="1" cy="10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34" name="Line 1406">
                      <a:extLst>
                        <a:ext uri="{FF2B5EF4-FFF2-40B4-BE49-F238E27FC236}">
                          <a16:creationId xmlns:a16="http://schemas.microsoft.com/office/drawing/2014/main" id="{1B087309-24D5-5A32-975B-8608691F464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54" y="1631"/>
                      <a:ext cx="1" cy="16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35" name="Line 1407">
                      <a:extLst>
                        <a:ext uri="{FF2B5EF4-FFF2-40B4-BE49-F238E27FC236}">
                          <a16:creationId xmlns:a16="http://schemas.microsoft.com/office/drawing/2014/main" id="{740BB270-5772-E7F4-1315-8514057D749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11" y="1789"/>
                      <a:ext cx="1" cy="11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5904" name="Group 1479">
                    <a:extLst>
                      <a:ext uri="{FF2B5EF4-FFF2-40B4-BE49-F238E27FC236}">
                        <a16:creationId xmlns:a16="http://schemas.microsoft.com/office/drawing/2014/main" id="{29D09D7E-8ED5-384B-C395-1DAC6CAAC3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" y="1053"/>
                    <a:ext cx="464" cy="204"/>
                    <a:chOff x="4159" y="1085"/>
                    <a:chExt cx="464" cy="204"/>
                  </a:xfrm>
                </p:grpSpPr>
                <p:sp>
                  <p:nvSpPr>
                    <p:cNvPr id="35905" name="Rectangle 1480">
                      <a:extLst>
                        <a:ext uri="{FF2B5EF4-FFF2-40B4-BE49-F238E27FC236}">
                          <a16:creationId xmlns:a16="http://schemas.microsoft.com/office/drawing/2014/main" id="{DA7A2CC6-ECD5-4C48-618F-DB0FB8C4426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59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</a:t>
                      </a:r>
                      <a:endParaRPr lang="en-US" altLang="en-US"/>
                    </a:p>
                  </p:txBody>
                </p:sp>
                <p:sp>
                  <p:nvSpPr>
                    <p:cNvPr id="35906" name="Rectangle 1481">
                      <a:extLst>
                        <a:ext uri="{FF2B5EF4-FFF2-40B4-BE49-F238E27FC236}">
                          <a16:creationId xmlns:a16="http://schemas.microsoft.com/office/drawing/2014/main" id="{8793F6C1-E831-51AB-1642-F2F4DD925D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60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35907" name="Rectangle 1482">
                      <a:extLst>
                        <a:ext uri="{FF2B5EF4-FFF2-40B4-BE49-F238E27FC236}">
                          <a16:creationId xmlns:a16="http://schemas.microsoft.com/office/drawing/2014/main" id="{BB248A2E-FCE7-63A7-4002-D19034D4C40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61" y="1174"/>
                      <a:ext cx="53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endParaRPr lang="en-US" altLang="en-US"/>
                    </a:p>
                  </p:txBody>
                </p:sp>
                <p:sp>
                  <p:nvSpPr>
                    <p:cNvPr id="35908" name="Rectangle 1483">
                      <a:extLst>
                        <a:ext uri="{FF2B5EF4-FFF2-40B4-BE49-F238E27FC236}">
                          <a16:creationId xmlns:a16="http://schemas.microsoft.com/office/drawing/2014/main" id="{EFC91548-F60C-44AE-B1BD-9E499A9603D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6" y="1085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35909" name="Rectangle 1484">
                      <a:extLst>
                        <a:ext uri="{FF2B5EF4-FFF2-40B4-BE49-F238E27FC236}">
                          <a16:creationId xmlns:a16="http://schemas.microsoft.com/office/drawing/2014/main" id="{A97524CC-30B5-2A2A-FE02-18030551688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25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</p:grpSp>
            <p:grpSp>
              <p:nvGrpSpPr>
                <p:cNvPr id="35859" name="Group 1495">
                  <a:extLst>
                    <a:ext uri="{FF2B5EF4-FFF2-40B4-BE49-F238E27FC236}">
                      <a16:creationId xmlns:a16="http://schemas.microsoft.com/office/drawing/2014/main" id="{F789A180-8898-641F-B97C-17909C686C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74" y="1021"/>
                  <a:ext cx="1516" cy="1172"/>
                  <a:chOff x="1970" y="2045"/>
                  <a:chExt cx="1516" cy="1172"/>
                </a:xfrm>
              </p:grpSpPr>
              <p:sp>
                <p:nvSpPr>
                  <p:cNvPr id="35860" name="Rectangle 1414">
                    <a:extLst>
                      <a:ext uri="{FF2B5EF4-FFF2-40B4-BE49-F238E27FC236}">
                        <a16:creationId xmlns:a16="http://schemas.microsoft.com/office/drawing/2014/main" id="{4C044822-D05F-26A7-5AEC-34FA3D5B2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47" y="263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35861" name="Rectangle 1422">
                    <a:extLst>
                      <a:ext uri="{FF2B5EF4-FFF2-40B4-BE49-F238E27FC236}">
                        <a16:creationId xmlns:a16="http://schemas.microsoft.com/office/drawing/2014/main" id="{4B0AFD5D-9A0A-BF48-EBC1-B414429353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40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FF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35862" name="Rectangle 1476">
                    <a:extLst>
                      <a:ext uri="{FF2B5EF4-FFF2-40B4-BE49-F238E27FC236}">
                        <a16:creationId xmlns:a16="http://schemas.microsoft.com/office/drawing/2014/main" id="{EB77C637-049E-6B5C-F523-AD1D587680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15" y="254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</a:p>
                </p:txBody>
              </p:sp>
              <p:grpSp>
                <p:nvGrpSpPr>
                  <p:cNvPr id="35863" name="Group 1494">
                    <a:extLst>
                      <a:ext uri="{FF2B5EF4-FFF2-40B4-BE49-F238E27FC236}">
                        <a16:creationId xmlns:a16="http://schemas.microsoft.com/office/drawing/2014/main" id="{9B2766CF-4B34-D0D0-0E22-CDB93F82734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970" y="2045"/>
                    <a:ext cx="1159" cy="1172"/>
                    <a:chOff x="1970" y="2045"/>
                    <a:chExt cx="1159" cy="1172"/>
                  </a:xfrm>
                </p:grpSpPr>
                <p:sp>
                  <p:nvSpPr>
                    <p:cNvPr id="35868" name="Rectangle 1412">
                      <a:extLst>
                        <a:ext uri="{FF2B5EF4-FFF2-40B4-BE49-F238E27FC236}">
                          <a16:creationId xmlns:a16="http://schemas.microsoft.com/office/drawing/2014/main" id="{1259B38D-4459-B67E-29EC-9DB984216EC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75" y="228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FF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35869" name="Rectangle 1413">
                      <a:extLst>
                        <a:ext uri="{FF2B5EF4-FFF2-40B4-BE49-F238E27FC236}">
                          <a16:creationId xmlns:a16="http://schemas.microsoft.com/office/drawing/2014/main" id="{ED6FB4B5-0565-3B0C-E540-C0A45B420A0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4" y="228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35870" name="Group 1487">
                      <a:extLst>
                        <a:ext uri="{FF2B5EF4-FFF2-40B4-BE49-F238E27FC236}">
                          <a16:creationId xmlns:a16="http://schemas.microsoft.com/office/drawing/2014/main" id="{AECEE907-F458-3954-E4EC-575DDE130BC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70" y="2045"/>
                      <a:ext cx="1159" cy="1172"/>
                      <a:chOff x="1970" y="2045"/>
                      <a:chExt cx="1159" cy="1172"/>
                    </a:xfrm>
                  </p:grpSpPr>
                  <p:grpSp>
                    <p:nvGrpSpPr>
                      <p:cNvPr id="35871" name="Group 1416">
                        <a:extLst>
                          <a:ext uri="{FF2B5EF4-FFF2-40B4-BE49-F238E27FC236}">
                            <a16:creationId xmlns:a16="http://schemas.microsoft.com/office/drawing/2014/main" id="{923E45CC-AE1A-E56B-5794-8B259597801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70" y="2782"/>
                        <a:ext cx="208" cy="163"/>
                        <a:chOff x="706" y="1238"/>
                        <a:chExt cx="208" cy="163"/>
                      </a:xfrm>
                    </p:grpSpPr>
                    <p:sp>
                      <p:nvSpPr>
                        <p:cNvPr id="35901" name="Rectangle 1417">
                          <a:extLst>
                            <a:ext uri="{FF2B5EF4-FFF2-40B4-BE49-F238E27FC236}">
                              <a16:creationId xmlns:a16="http://schemas.microsoft.com/office/drawing/2014/main" id="{99562F02-D3D8-A1C3-C726-A8FC7401811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706" y="123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35902" name="Rectangle 1418">
                          <a:extLst>
                            <a:ext uri="{FF2B5EF4-FFF2-40B4-BE49-F238E27FC236}">
                              <a16:creationId xmlns:a16="http://schemas.microsoft.com/office/drawing/2014/main" id="{62D4EC41-0A63-FFF5-1EEF-7B361F6579F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08" y="123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</p:grpSp>
                  <p:grpSp>
                    <p:nvGrpSpPr>
                      <p:cNvPr id="35872" name="Group 1423">
                        <a:extLst>
                          <a:ext uri="{FF2B5EF4-FFF2-40B4-BE49-F238E27FC236}">
                            <a16:creationId xmlns:a16="http://schemas.microsoft.com/office/drawing/2014/main" id="{9DB27D0D-9622-E8EE-391B-A8C1E9D0AB7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42" y="3054"/>
                        <a:ext cx="207" cy="163"/>
                        <a:chOff x="1570" y="1478"/>
                        <a:chExt cx="207" cy="163"/>
                      </a:xfrm>
                    </p:grpSpPr>
                    <p:sp>
                      <p:nvSpPr>
                        <p:cNvPr id="35899" name="Rectangle 1424">
                          <a:extLst>
                            <a:ext uri="{FF2B5EF4-FFF2-40B4-BE49-F238E27FC236}">
                              <a16:creationId xmlns:a16="http://schemas.microsoft.com/office/drawing/2014/main" id="{5D932968-D5AC-6704-2301-11D0C0ED055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570" y="147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35900" name="Rectangle 1425">
                          <a:extLst>
                            <a:ext uri="{FF2B5EF4-FFF2-40B4-BE49-F238E27FC236}">
                              <a16:creationId xmlns:a16="http://schemas.microsoft.com/office/drawing/2014/main" id="{9F03F423-EEA0-911A-0B24-88D1DA40B1E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9" y="147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35873" name="Rectangle 1426">
                        <a:extLst>
                          <a:ext uri="{FF2B5EF4-FFF2-40B4-BE49-F238E27FC236}">
                            <a16:creationId xmlns:a16="http://schemas.microsoft.com/office/drawing/2014/main" id="{A341FBFA-9A2E-8A38-CC4C-B8989E9DD04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319" y="304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35874" name="Group 1427">
                        <a:extLst>
                          <a:ext uri="{FF2B5EF4-FFF2-40B4-BE49-F238E27FC236}">
                            <a16:creationId xmlns:a16="http://schemas.microsoft.com/office/drawing/2014/main" id="{2E579FD7-1FF2-9825-4EF5-4A2A0DBA635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316" y="2647"/>
                        <a:ext cx="207" cy="163"/>
                        <a:chOff x="1060" y="1071"/>
                        <a:chExt cx="207" cy="163"/>
                      </a:xfrm>
                    </p:grpSpPr>
                    <p:sp>
                      <p:nvSpPr>
                        <p:cNvPr id="35897" name="Rectangle 1428">
                          <a:extLst>
                            <a:ext uri="{FF2B5EF4-FFF2-40B4-BE49-F238E27FC236}">
                              <a16:creationId xmlns:a16="http://schemas.microsoft.com/office/drawing/2014/main" id="{248E4B9A-F273-EC27-D1D6-31292464759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60" y="1071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35898" name="Rectangle 1429">
                          <a:extLst>
                            <a:ext uri="{FF2B5EF4-FFF2-40B4-BE49-F238E27FC236}">
                              <a16:creationId xmlns:a16="http://schemas.microsoft.com/office/drawing/2014/main" id="{2DD44373-4474-19AB-9EBF-99A3725839C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169" y="1071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35875" name="Rectangle 1430">
                        <a:extLst>
                          <a:ext uri="{FF2B5EF4-FFF2-40B4-BE49-F238E27FC236}">
                            <a16:creationId xmlns:a16="http://schemas.microsoft.com/office/drawing/2014/main" id="{F2D8C52C-60DC-BFC3-1D5D-6859E108A84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0" y="2359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35876" name="Group 1431">
                        <a:extLst>
                          <a:ext uri="{FF2B5EF4-FFF2-40B4-BE49-F238E27FC236}">
                            <a16:creationId xmlns:a16="http://schemas.microsoft.com/office/drawing/2014/main" id="{7CA0299D-02DA-FDA7-61BB-9F08A7A5F70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311" y="2045"/>
                        <a:ext cx="464" cy="204"/>
                        <a:chOff x="1047" y="493"/>
                        <a:chExt cx="464" cy="204"/>
                      </a:xfrm>
                    </p:grpSpPr>
                    <p:sp>
                      <p:nvSpPr>
                        <p:cNvPr id="35892" name="Rectangle 1432">
                          <a:extLst>
                            <a:ext uri="{FF2B5EF4-FFF2-40B4-BE49-F238E27FC236}">
                              <a16:creationId xmlns:a16="http://schemas.microsoft.com/office/drawing/2014/main" id="{A75362D7-04FF-DAA2-D906-2B3727C6D4D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47" y="493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C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35893" name="Rectangle 1433">
                          <a:extLst>
                            <a:ext uri="{FF2B5EF4-FFF2-40B4-BE49-F238E27FC236}">
                              <a16:creationId xmlns:a16="http://schemas.microsoft.com/office/drawing/2014/main" id="{09455BF7-1A44-AC1A-93BA-AA53ADB4B9E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148" y="493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35894" name="Rectangle 1434">
                          <a:extLst>
                            <a:ext uri="{FF2B5EF4-FFF2-40B4-BE49-F238E27FC236}">
                              <a16:creationId xmlns:a16="http://schemas.microsoft.com/office/drawing/2014/main" id="{C22F3272-9D10-1953-E796-53B5AFE8E91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33" y="582"/>
                          <a:ext cx="53" cy="11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2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2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35895" name="Rectangle 1435">
                          <a:extLst>
                            <a:ext uri="{FF2B5EF4-FFF2-40B4-BE49-F238E27FC236}">
                              <a16:creationId xmlns:a16="http://schemas.microsoft.com/office/drawing/2014/main" id="{EA8BA6D2-BFBC-66D7-5BBF-31AA919ABC9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304" y="493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35896" name="Rectangle 1436">
                          <a:extLst>
                            <a:ext uri="{FF2B5EF4-FFF2-40B4-BE49-F238E27FC236}">
                              <a16:creationId xmlns:a16="http://schemas.microsoft.com/office/drawing/2014/main" id="{97A31F87-4807-CB98-6A72-7174AFF07A5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413" y="493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35877" name="Rectangle 1437">
                        <a:extLst>
                          <a:ext uri="{FF2B5EF4-FFF2-40B4-BE49-F238E27FC236}">
                            <a16:creationId xmlns:a16="http://schemas.microsoft.com/office/drawing/2014/main" id="{E537A3B0-CC18-2C36-0EA8-C0861DCBA8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319" y="2461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35878" name="Rectangle 1438">
                        <a:extLst>
                          <a:ext uri="{FF2B5EF4-FFF2-40B4-BE49-F238E27FC236}">
                            <a16:creationId xmlns:a16="http://schemas.microsoft.com/office/drawing/2014/main" id="{01EA3335-E73A-F91A-C2E4-451BF567131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821" y="2652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35879" name="Freeform 1439">
                        <a:extLst>
                          <a:ext uri="{FF2B5EF4-FFF2-40B4-BE49-F238E27FC236}">
                            <a16:creationId xmlns:a16="http://schemas.microsoft.com/office/drawing/2014/main" id="{60AE67DC-BCF9-91A9-D6BE-16DFA5ED3E6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23" y="2636"/>
                        <a:ext cx="250" cy="306"/>
                      </a:xfrm>
                      <a:custGeom>
                        <a:avLst/>
                        <a:gdLst>
                          <a:gd name="T0" fmla="*/ 6 w 250"/>
                          <a:gd name="T1" fmla="*/ 0 h 306"/>
                          <a:gd name="T2" fmla="*/ 0 w 250"/>
                          <a:gd name="T3" fmla="*/ 5 h 306"/>
                          <a:gd name="T4" fmla="*/ 250 w 250"/>
                          <a:gd name="T5" fmla="*/ 306 h 306"/>
                          <a:gd name="T6" fmla="*/ 250 w 250"/>
                          <a:gd name="T7" fmla="*/ 275 h 306"/>
                          <a:gd name="T8" fmla="*/ 250 w 250"/>
                          <a:gd name="T9" fmla="*/ 249 h 306"/>
                          <a:gd name="T10" fmla="*/ 6 w 250"/>
                          <a:gd name="T11" fmla="*/ 0 h 306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250"/>
                          <a:gd name="T19" fmla="*/ 0 h 306"/>
                          <a:gd name="T20" fmla="*/ 250 w 250"/>
                          <a:gd name="T21" fmla="*/ 306 h 306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250" h="306">
                            <a:moveTo>
                              <a:pt x="6" y="0"/>
                            </a:moveTo>
                            <a:lnTo>
                              <a:pt x="0" y="5"/>
                            </a:lnTo>
                            <a:lnTo>
                              <a:pt x="250" y="306"/>
                            </a:lnTo>
                            <a:lnTo>
                              <a:pt x="250" y="275"/>
                            </a:lnTo>
                            <a:lnTo>
                              <a:pt x="250" y="249"/>
                            </a:lnTo>
                            <a:lnTo>
                              <a:pt x="6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0" name="Line 1440">
                        <a:extLst>
                          <a:ext uri="{FF2B5EF4-FFF2-40B4-BE49-F238E27FC236}">
                            <a16:creationId xmlns:a16="http://schemas.microsoft.com/office/drawing/2014/main" id="{63B89694-7B1A-D66A-08EE-0DF03F63A30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126" y="2358"/>
                        <a:ext cx="231" cy="28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1" name="Freeform 1441">
                        <a:extLst>
                          <a:ext uri="{FF2B5EF4-FFF2-40B4-BE49-F238E27FC236}">
                            <a16:creationId xmlns:a16="http://schemas.microsoft.com/office/drawing/2014/main" id="{4AA4CC6A-1E4C-4967-8619-100AE8EC713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73" y="2893"/>
                        <a:ext cx="510" cy="36"/>
                      </a:xfrm>
                      <a:custGeom>
                        <a:avLst/>
                        <a:gdLst>
                          <a:gd name="T0" fmla="*/ 0 w 510"/>
                          <a:gd name="T1" fmla="*/ 0 h 36"/>
                          <a:gd name="T2" fmla="*/ 0 w 510"/>
                          <a:gd name="T3" fmla="*/ 18 h 36"/>
                          <a:gd name="T4" fmla="*/ 0 w 510"/>
                          <a:gd name="T5" fmla="*/ 36 h 36"/>
                          <a:gd name="T6" fmla="*/ 510 w 510"/>
                          <a:gd name="T7" fmla="*/ 36 h 36"/>
                          <a:gd name="T8" fmla="*/ 510 w 510"/>
                          <a:gd name="T9" fmla="*/ 18 h 36"/>
                          <a:gd name="T10" fmla="*/ 510 w 510"/>
                          <a:gd name="T11" fmla="*/ 0 h 36"/>
                          <a:gd name="T12" fmla="*/ 0 w 510"/>
                          <a:gd name="T13" fmla="*/ 0 h 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w 510"/>
                          <a:gd name="T22" fmla="*/ 0 h 36"/>
                          <a:gd name="T23" fmla="*/ 510 w 510"/>
                          <a:gd name="T24" fmla="*/ 36 h 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T21" t="T22" r="T23" b="T24"/>
                        <a:pathLst>
                          <a:path w="510" h="36">
                            <a:moveTo>
                              <a:pt x="0" y="0"/>
                            </a:moveTo>
                            <a:lnTo>
                              <a:pt x="0" y="18"/>
                            </a:lnTo>
                            <a:lnTo>
                              <a:pt x="0" y="36"/>
                            </a:lnTo>
                            <a:lnTo>
                              <a:pt x="510" y="36"/>
                            </a:lnTo>
                            <a:lnTo>
                              <a:pt x="510" y="18"/>
                            </a:lnTo>
                            <a:lnTo>
                              <a:pt x="51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2" name="Freeform 1442">
                        <a:extLst>
                          <a:ext uri="{FF2B5EF4-FFF2-40B4-BE49-F238E27FC236}">
                            <a16:creationId xmlns:a16="http://schemas.microsoft.com/office/drawing/2014/main" id="{98E78A98-8C0A-081F-7D9F-5F1C766BA86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42" y="2629"/>
                        <a:ext cx="287" cy="296"/>
                      </a:xfrm>
                      <a:custGeom>
                        <a:avLst/>
                        <a:gdLst>
                          <a:gd name="T0" fmla="*/ 27 w 287"/>
                          <a:gd name="T1" fmla="*/ 269 h 296"/>
                          <a:gd name="T2" fmla="*/ 287 w 287"/>
                          <a:gd name="T3" fmla="*/ 0 h 296"/>
                          <a:gd name="T4" fmla="*/ 56 w 287"/>
                          <a:gd name="T5" fmla="*/ 296 h 296"/>
                          <a:gd name="T6" fmla="*/ 0 w 287"/>
                          <a:gd name="T7" fmla="*/ 296 h 296"/>
                          <a:gd name="T8" fmla="*/ 27 w 287"/>
                          <a:gd name="T9" fmla="*/ 269 h 29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87"/>
                          <a:gd name="T16" fmla="*/ 0 h 296"/>
                          <a:gd name="T17" fmla="*/ 287 w 287"/>
                          <a:gd name="T18" fmla="*/ 296 h 29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87" h="296">
                            <a:moveTo>
                              <a:pt x="27" y="269"/>
                            </a:moveTo>
                            <a:lnTo>
                              <a:pt x="287" y="0"/>
                            </a:lnTo>
                            <a:lnTo>
                              <a:pt x="56" y="296"/>
                            </a:lnTo>
                            <a:lnTo>
                              <a:pt x="0" y="296"/>
                            </a:lnTo>
                            <a:lnTo>
                              <a:pt x="27" y="269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3" name="Line 1444">
                        <a:extLst>
                          <a:ext uri="{FF2B5EF4-FFF2-40B4-BE49-F238E27FC236}">
                            <a16:creationId xmlns:a16="http://schemas.microsoft.com/office/drawing/2014/main" id="{881B66EC-2229-9469-DE71-3D483203FE5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2357" y="2358"/>
                        <a:ext cx="439" cy="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4" name="Line 1445">
                        <a:extLst>
                          <a:ext uri="{FF2B5EF4-FFF2-40B4-BE49-F238E27FC236}">
                            <a16:creationId xmlns:a16="http://schemas.microsoft.com/office/drawing/2014/main" id="{2A07CD83-2E68-63D7-D193-5BD145B0F26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883" y="2911"/>
                        <a:ext cx="1" cy="14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5" name="Line 1446">
                        <a:extLst>
                          <a:ext uri="{FF2B5EF4-FFF2-40B4-BE49-F238E27FC236}">
                            <a16:creationId xmlns:a16="http://schemas.microsoft.com/office/drawing/2014/main" id="{A0B8E9D0-ABFD-62BD-7FCF-506E4F658230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373" y="2911"/>
                        <a:ext cx="1" cy="13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6" name="Line 1447">
                        <a:extLst>
                          <a:ext uri="{FF2B5EF4-FFF2-40B4-BE49-F238E27FC236}">
                            <a16:creationId xmlns:a16="http://schemas.microsoft.com/office/drawing/2014/main" id="{3D6760D0-BD79-DF04-F09D-03C7EA23932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373" y="2788"/>
                        <a:ext cx="1" cy="12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7" name="Line 1448">
                        <a:extLst>
                          <a:ext uri="{FF2B5EF4-FFF2-40B4-BE49-F238E27FC236}">
                            <a16:creationId xmlns:a16="http://schemas.microsoft.com/office/drawing/2014/main" id="{BD52D20A-2240-A938-289D-3669CE6E7CC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126" y="2500"/>
                        <a:ext cx="1" cy="13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8" name="Line 1449">
                        <a:extLst>
                          <a:ext uri="{FF2B5EF4-FFF2-40B4-BE49-F238E27FC236}">
                            <a16:creationId xmlns:a16="http://schemas.microsoft.com/office/drawing/2014/main" id="{4A7C02AE-0FE1-108E-ED16-B56009BBA44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357" y="2210"/>
                        <a:ext cx="1" cy="148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89" name="Line 1450">
                        <a:extLst>
                          <a:ext uri="{FF2B5EF4-FFF2-40B4-BE49-F238E27FC236}">
                            <a16:creationId xmlns:a16="http://schemas.microsoft.com/office/drawing/2014/main" id="{0E955EA3-3622-32F6-D09C-7456600CF49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357" y="2358"/>
                        <a:ext cx="1" cy="10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90" name="Line 1451">
                        <a:extLst>
                          <a:ext uri="{FF2B5EF4-FFF2-40B4-BE49-F238E27FC236}">
                            <a16:creationId xmlns:a16="http://schemas.microsoft.com/office/drawing/2014/main" id="{239277E6-4448-0BCA-4E58-4CC3477D85C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126" y="2639"/>
                        <a:ext cx="1" cy="16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891" name="Line 1452">
                        <a:extLst>
                          <a:ext uri="{FF2B5EF4-FFF2-40B4-BE49-F238E27FC236}">
                            <a16:creationId xmlns:a16="http://schemas.microsoft.com/office/drawing/2014/main" id="{2A397B4F-F10B-5609-6452-4047D82F0B54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883" y="2797"/>
                        <a:ext cx="1" cy="114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35864" name="Line 1488">
                    <a:extLst>
                      <a:ext uri="{FF2B5EF4-FFF2-40B4-BE49-F238E27FC236}">
                        <a16:creationId xmlns:a16="http://schemas.microsoft.com/office/drawing/2014/main" id="{8FF4239D-0BFA-F326-BDC2-8381C5EA9BE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24" y="2648"/>
                    <a:ext cx="112" cy="56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5865" name="Group 1491">
                    <a:extLst>
                      <a:ext uri="{FF2B5EF4-FFF2-40B4-BE49-F238E27FC236}">
                        <a16:creationId xmlns:a16="http://schemas.microsoft.com/office/drawing/2014/main" id="{6101F0A5-96CE-DCFA-5854-1DB4A7B9FF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224" y="2480"/>
                    <a:ext cx="160" cy="120"/>
                    <a:chOff x="3320" y="2744"/>
                    <a:chExt cx="112" cy="88"/>
                  </a:xfrm>
                </p:grpSpPr>
                <p:sp>
                  <p:nvSpPr>
                    <p:cNvPr id="35866" name="Line 1489">
                      <a:extLst>
                        <a:ext uri="{FF2B5EF4-FFF2-40B4-BE49-F238E27FC236}">
                          <a16:creationId xmlns:a16="http://schemas.microsoft.com/office/drawing/2014/main" id="{E98D5D8C-D321-A091-7B16-96B0E9B5EA6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0" y="2744"/>
                      <a:ext cx="112" cy="5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867" name="Line 1490">
                      <a:extLst>
                        <a:ext uri="{FF2B5EF4-FFF2-40B4-BE49-F238E27FC236}">
                          <a16:creationId xmlns:a16="http://schemas.microsoft.com/office/drawing/2014/main" id="{61A7706F-AB0F-4649-C9F8-05B646875C4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20" y="2776"/>
                      <a:ext cx="112" cy="5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35850" name="Group 1555">
                <a:extLst>
                  <a:ext uri="{FF2B5EF4-FFF2-40B4-BE49-F238E27FC236}">
                    <a16:creationId xmlns:a16="http://schemas.microsoft.com/office/drawing/2014/main" id="{7897FDE4-1661-5708-8B47-3C827BD898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47" y="1509"/>
                <a:ext cx="2668" cy="195"/>
                <a:chOff x="1547" y="1476"/>
                <a:chExt cx="2668" cy="195"/>
              </a:xfrm>
            </p:grpSpPr>
            <p:grpSp>
              <p:nvGrpSpPr>
                <p:cNvPr id="35851" name="Group 1543">
                  <a:extLst>
                    <a:ext uri="{FF2B5EF4-FFF2-40B4-BE49-F238E27FC236}">
                      <a16:creationId xmlns:a16="http://schemas.microsoft.com/office/drawing/2014/main" id="{41289DF4-4481-1D4B-DC45-BAC3571076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47" y="1476"/>
                  <a:ext cx="416" cy="195"/>
                  <a:chOff x="2574" y="2044"/>
                  <a:chExt cx="844" cy="239"/>
                </a:xfrm>
              </p:grpSpPr>
              <p:sp>
                <p:nvSpPr>
                  <p:cNvPr id="35855" name="AutoShape 1544">
                    <a:extLst>
                      <a:ext uri="{FF2B5EF4-FFF2-40B4-BE49-F238E27FC236}">
                        <a16:creationId xmlns:a16="http://schemas.microsoft.com/office/drawing/2014/main" id="{811997D9-67EC-26C8-6233-526CAE6BA51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74" y="2044"/>
                    <a:ext cx="844" cy="103"/>
                  </a:xfrm>
                  <a:prstGeom prst="rightArrow">
                    <a:avLst>
                      <a:gd name="adj1" fmla="val 50000"/>
                      <a:gd name="adj2" fmla="val 204854"/>
                    </a:avLst>
                  </a:prstGeom>
                  <a:solidFill>
                    <a:srgbClr val="CC0099"/>
                  </a:solidFill>
                  <a:ln w="9525">
                    <a:solidFill>
                      <a:srgbClr val="CC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35856" name="AutoShape 1545">
                    <a:extLst>
                      <a:ext uri="{FF2B5EF4-FFF2-40B4-BE49-F238E27FC236}">
                        <a16:creationId xmlns:a16="http://schemas.microsoft.com/office/drawing/2014/main" id="{CDF34649-DBC0-F487-34B7-9C1E8959943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2574" y="2180"/>
                    <a:ext cx="844" cy="103"/>
                  </a:xfrm>
                  <a:prstGeom prst="rightArrow">
                    <a:avLst>
                      <a:gd name="adj1" fmla="val 50000"/>
                      <a:gd name="adj2" fmla="val 204854"/>
                    </a:avLst>
                  </a:prstGeom>
                  <a:solidFill>
                    <a:srgbClr val="CC0099"/>
                  </a:solidFill>
                  <a:ln w="9525">
                    <a:solidFill>
                      <a:srgbClr val="CC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  <p:grpSp>
              <p:nvGrpSpPr>
                <p:cNvPr id="35852" name="Group 1546">
                  <a:extLst>
                    <a:ext uri="{FF2B5EF4-FFF2-40B4-BE49-F238E27FC236}">
                      <a16:creationId xmlns:a16="http://schemas.microsoft.com/office/drawing/2014/main" id="{8B4CDEE5-489A-0F23-54C8-304B8B13F0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799" y="1476"/>
                  <a:ext cx="416" cy="195"/>
                  <a:chOff x="2574" y="2044"/>
                  <a:chExt cx="844" cy="239"/>
                </a:xfrm>
              </p:grpSpPr>
              <p:sp>
                <p:nvSpPr>
                  <p:cNvPr id="35853" name="AutoShape 1547">
                    <a:extLst>
                      <a:ext uri="{FF2B5EF4-FFF2-40B4-BE49-F238E27FC236}">
                        <a16:creationId xmlns:a16="http://schemas.microsoft.com/office/drawing/2014/main" id="{A0D107CE-6BCC-F0D9-E87A-34262D5F7BA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74" y="2044"/>
                    <a:ext cx="844" cy="103"/>
                  </a:xfrm>
                  <a:prstGeom prst="rightArrow">
                    <a:avLst>
                      <a:gd name="adj1" fmla="val 50000"/>
                      <a:gd name="adj2" fmla="val 204854"/>
                    </a:avLst>
                  </a:prstGeom>
                  <a:solidFill>
                    <a:srgbClr val="CC0099"/>
                  </a:solidFill>
                  <a:ln w="9525">
                    <a:solidFill>
                      <a:srgbClr val="CC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35854" name="AutoShape 1548">
                    <a:extLst>
                      <a:ext uri="{FF2B5EF4-FFF2-40B4-BE49-F238E27FC236}">
                        <a16:creationId xmlns:a16="http://schemas.microsoft.com/office/drawing/2014/main" id="{1B97EDF3-AA0E-CE0F-D7EE-42CDAFABD9F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2574" y="2180"/>
                    <a:ext cx="844" cy="103"/>
                  </a:xfrm>
                  <a:prstGeom prst="rightArrow">
                    <a:avLst>
                      <a:gd name="adj1" fmla="val 50000"/>
                      <a:gd name="adj2" fmla="val 204854"/>
                    </a:avLst>
                  </a:prstGeom>
                  <a:solidFill>
                    <a:srgbClr val="CC0099"/>
                  </a:solidFill>
                  <a:ln w="9525">
                    <a:solidFill>
                      <a:srgbClr val="CC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</p:grpSp>
        </p:grpSp>
        <p:grpSp>
          <p:nvGrpSpPr>
            <p:cNvPr id="35845" name="Group 1558">
              <a:extLst>
                <a:ext uri="{FF2B5EF4-FFF2-40B4-BE49-F238E27FC236}">
                  <a16:creationId xmlns:a16="http://schemas.microsoft.com/office/drawing/2014/main" id="{7FD5789A-73F2-F08E-DDCE-D5B612532A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" y="2341"/>
              <a:ext cx="5111" cy="327"/>
              <a:chOff x="308" y="2245"/>
              <a:chExt cx="5111" cy="327"/>
            </a:xfrm>
          </p:grpSpPr>
          <p:sp>
            <p:nvSpPr>
              <p:cNvPr id="35846" name="Text Box 1551">
                <a:extLst>
                  <a:ext uri="{FF2B5EF4-FFF2-40B4-BE49-F238E27FC236}">
                    <a16:creationId xmlns:a16="http://schemas.microsoft.com/office/drawing/2014/main" id="{8B4FC490-3581-D90F-6DAB-0A0A3ED43A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0" y="2284"/>
                <a:ext cx="71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אלדהיד</a:t>
                </a:r>
                <a:endParaRPr lang="en-US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47" name="Text Box 1552">
                <a:extLst>
                  <a:ext uri="{FF2B5EF4-FFF2-40B4-BE49-F238E27FC236}">
                    <a16:creationId xmlns:a16="http://schemas.microsoft.com/office/drawing/2014/main" id="{01A215C4-2B58-E327-DE0E-E10A2DB724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8" y="2245"/>
                <a:ext cx="911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גלוקוז </a:t>
                </a: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</a:t>
                </a:r>
              </a:p>
            </p:txBody>
          </p:sp>
          <p:sp>
            <p:nvSpPr>
              <p:cNvPr id="35848" name="Text Box 1553">
                <a:extLst>
                  <a:ext uri="{FF2B5EF4-FFF2-40B4-BE49-F238E27FC236}">
                    <a16:creationId xmlns:a16="http://schemas.microsoft.com/office/drawing/2014/main" id="{BCF35173-4755-0E99-2E1A-9FEFAF679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08" y="2245"/>
                <a:ext cx="911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גלוקוז </a:t>
                </a: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</a:t>
                </a:r>
              </a:p>
            </p:txBody>
          </p: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7E4C75-A79C-BA9E-590C-599E233E04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706" y="92075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he-IL" b="1" i="1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מוטרוטציה</a:t>
            </a:r>
            <a:r>
              <a:rPr lang="he-IL" b="1" i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he-IL" b="1" i="1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וטאוטומריה</a:t>
            </a:r>
            <a:endParaRPr lang="en-US" b="1" i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867" name="Text Box 3">
            <a:extLst>
              <a:ext uri="{FF2B5EF4-FFF2-40B4-BE49-F238E27FC236}">
                <a16:creationId xmlns:a16="http://schemas.microsoft.com/office/drawing/2014/main" id="{A3308FC8-4E73-99E1-149D-5744C4723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9700" y="1595438"/>
            <a:ext cx="6375400" cy="100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שינוי פעילות אופטית של התמיסה. 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זהו ביטוי מאקרוסקופי למה שקורה </a:t>
            </a:r>
            <a:endParaRPr lang="en-US" altLang="en-US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בתמיסה ברמה מיקרוסקופית.</a:t>
            </a:r>
            <a:endParaRPr lang="en-US" altLang="en-US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676" name="Text Box 4">
            <a:extLst>
              <a:ext uri="{FF2B5EF4-FFF2-40B4-BE49-F238E27FC236}">
                <a16:creationId xmlns:a16="http://schemas.microsoft.com/office/drawing/2014/main" id="{C6D4AE8F-4EA8-90A2-2E8C-7DD0AE9F1E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588" y="2960688"/>
            <a:ext cx="7132637" cy="325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endParaRPr lang="he-IL" altLang="en-US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מוטרוטציה היא תוצאה של תהליך כללי -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טאוטומריה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קיום איזומרים שונים במצב שיווי-משקל.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במקרה הנתון טאוטומריה היא תוצאה של שינוי מיקומו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של אטום </a:t>
            </a:r>
            <a:r>
              <a:rPr lang="en-US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he-IL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במולקולה - מעבר פרוטון, </a:t>
            </a:r>
            <a:r>
              <a:rPr lang="en-US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altLang="en-US" baseline="30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  <a:r>
              <a:rPr lang="he-IL" altLang="en-US" sz="1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e-IL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מאטום חמצן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אחד לשני באותה מולקולה. מים משמשים כאן כזרז.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הפרוטון הנודד הוא של ההידרוקסיל </a:t>
            </a:r>
            <a:r>
              <a:rPr lang="en-US" altLang="en-US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baseline="-25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he-IL" altLang="en-US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endParaRPr lang="en-US" altLang="en-US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6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1" name="Text Box 1089">
            <a:extLst>
              <a:ext uri="{FF2B5EF4-FFF2-40B4-BE49-F238E27FC236}">
                <a16:creationId xmlns:a16="http://schemas.microsoft.com/office/drawing/2014/main" id="{204E1371-EAA2-D48E-4C04-364B5F25BA52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491267" y="258764"/>
            <a:ext cx="5381625" cy="106838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e-IL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1" eaLnBrk="1" fontAlgn="base" latinLnBrk="0" hangingPunct="1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כשממיסים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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 - (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D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) גלוקוז במים ומודדים </a:t>
            </a:r>
          </a:p>
          <a:p>
            <a:pPr marL="0" marR="0" lvl="0" indent="0" algn="ctr" defTabSz="914400" rtl="1" eaLnBrk="1" fontAlgn="base" latinLnBrk="0" hangingPunct="1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מיד סיבוב אופטי, הוא 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112.2</a:t>
            </a:r>
            <a:r>
              <a:rPr kumimoji="0" lang="en-US" altLang="en-US" sz="2400" b="1" i="0" u="none" strike="noStrike" kern="1200" cap="none" spc="0" normalizeH="0" baseline="3000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o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 ימינה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776" name="Text Box 1104">
            <a:extLst>
              <a:ext uri="{FF2B5EF4-FFF2-40B4-BE49-F238E27FC236}">
                <a16:creationId xmlns:a16="http://schemas.microsoft.com/office/drawing/2014/main" id="{1CF92389-B477-E5C3-501A-4D321BCF7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6325" y="1169988"/>
            <a:ext cx="5381625" cy="143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endParaRPr lang="he-IL" altLang="en-US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כשממיסים </a:t>
            </a:r>
            <a:r>
              <a:rPr lang="en-US" alt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</a:t>
            </a:r>
            <a:r>
              <a:rPr lang="he-IL" altLang="en-US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- (</a:t>
            </a:r>
            <a:r>
              <a:rPr lang="en-US" altLang="en-US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D</a:t>
            </a:r>
            <a:r>
              <a:rPr lang="he-IL" altLang="en-US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) גלוקוז במים ומודדים 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מיד סיבוב אופטי, הוא </a:t>
            </a:r>
            <a:r>
              <a:rPr lang="en-US" altLang="en-US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18.7</a:t>
            </a:r>
            <a:r>
              <a:rPr lang="en-US" altLang="en-US" baseline="300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o</a:t>
            </a:r>
            <a:r>
              <a:rPr lang="he-IL" altLang="en-US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ימינה</a:t>
            </a:r>
            <a:r>
              <a:rPr lang="he-IL" altLang="en-US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endParaRPr lang="en-US" altLang="en-US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110">
            <a:extLst>
              <a:ext uri="{FF2B5EF4-FFF2-40B4-BE49-F238E27FC236}">
                <a16:creationId xmlns:a16="http://schemas.microsoft.com/office/drawing/2014/main" id="{BEADA31F-46A1-713A-2191-4B249D4FBC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274763" y="1023938"/>
            <a:ext cx="3505200" cy="3841750"/>
            <a:chOff x="803" y="645"/>
            <a:chExt cx="2208" cy="2420"/>
          </a:xfrm>
        </p:grpSpPr>
        <p:sp>
          <p:nvSpPr>
            <p:cNvPr id="37918" name="Line 1070">
              <a:extLst>
                <a:ext uri="{FF2B5EF4-FFF2-40B4-BE49-F238E27FC236}">
                  <a16:creationId xmlns:a16="http://schemas.microsoft.com/office/drawing/2014/main" id="{85AD8CDB-35F8-F44F-052F-88F00A9039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3" y="2176"/>
              <a:ext cx="2199" cy="889"/>
            </a:xfrm>
            <a:prstGeom prst="line">
              <a:avLst/>
            </a:prstGeom>
            <a:noFill/>
            <a:ln w="5715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Line 1069">
              <a:extLst>
                <a:ext uri="{FF2B5EF4-FFF2-40B4-BE49-F238E27FC236}">
                  <a16:creationId xmlns:a16="http://schemas.microsoft.com/office/drawing/2014/main" id="{74522338-A96E-F092-097E-F89C97BED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5" y="645"/>
              <a:ext cx="2206" cy="1531"/>
            </a:xfrm>
            <a:prstGeom prst="line">
              <a:avLst/>
            </a:prstGeom>
            <a:noFill/>
            <a:ln w="57150">
              <a:solidFill>
                <a:srgbClr val="99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16" name="Text Box 1079">
            <a:extLst>
              <a:ext uri="{FF2B5EF4-FFF2-40B4-BE49-F238E27FC236}">
                <a16:creationId xmlns:a16="http://schemas.microsoft.com/office/drawing/2014/main" id="{92CECE47-2822-780C-EA5E-1ADED72B9B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0" y="4691063"/>
            <a:ext cx="1057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l" rtl="0" eaLnBrk="1" hangingPunct="1">
              <a:spcBef>
                <a:spcPct val="50000"/>
              </a:spcBef>
            </a:pPr>
            <a:r>
              <a:rPr lang="en-US" altLang="en-US" sz="20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18.7</a:t>
            </a:r>
            <a:r>
              <a:rPr lang="en-US" altLang="en-US" sz="2000" baseline="300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altLang="en-US" sz="200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917" name="Text Box 1081">
            <a:extLst>
              <a:ext uri="{FF2B5EF4-FFF2-40B4-BE49-F238E27FC236}">
                <a16:creationId xmlns:a16="http://schemas.microsoft.com/office/drawing/2014/main" id="{A0FC4660-D179-90D8-6076-5746F9DE8A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0163" y="4756151"/>
            <a:ext cx="6651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l" rtl="0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</a:t>
            </a:r>
            <a:r>
              <a:rPr lang="he-IL" altLang="en-US" sz="280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</a:t>
            </a:r>
            <a:endParaRPr lang="en-US" altLang="en-US" sz="2800">
              <a:solidFill>
                <a:srgbClr val="9900CC"/>
              </a:solidFill>
              <a:latin typeface="Arial" panose="020B0604020202020204" pitchFamily="34" charset="0"/>
              <a:cs typeface="Arial" panose="020B0604020202020204" pitchFamily="34" charset="0"/>
              <a:sym typeface="Symbol" panose="05050102010706020507" pitchFamily="18" charset="2"/>
            </a:endParaRPr>
          </a:p>
        </p:txBody>
      </p:sp>
      <p:sp>
        <p:nvSpPr>
          <p:cNvPr id="37914" name="Text Box 1076">
            <a:extLst>
              <a:ext uri="{FF2B5EF4-FFF2-40B4-BE49-F238E27FC236}">
                <a16:creationId xmlns:a16="http://schemas.microsoft.com/office/drawing/2014/main" id="{DB8185F0-B18A-5290-EF16-0B1785CDBF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3" y="854075"/>
            <a:ext cx="1057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l" rtl="0" eaLnBrk="1" hangingPunct="1">
              <a:spcBef>
                <a:spcPct val="50000"/>
              </a:spcBef>
            </a:pPr>
            <a:r>
              <a:rPr lang="en-US" altLang="en-US" sz="200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112.2</a:t>
            </a:r>
            <a:r>
              <a:rPr lang="en-US" altLang="en-US" sz="2000" baseline="3000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altLang="en-US" sz="2000">
              <a:solidFill>
                <a:srgbClr val="99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915" name="Text Box 1082">
            <a:extLst>
              <a:ext uri="{FF2B5EF4-FFF2-40B4-BE49-F238E27FC236}">
                <a16:creationId xmlns:a16="http://schemas.microsoft.com/office/drawing/2014/main" id="{BF82352F-AC7C-0C29-6209-48C06050E1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650875"/>
            <a:ext cx="6651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l" rtl="0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</a:t>
            </a:r>
          </a:p>
        </p:txBody>
      </p:sp>
      <p:grpSp>
        <p:nvGrpSpPr>
          <p:cNvPr id="5" name="Group 1094">
            <a:extLst>
              <a:ext uri="{FF2B5EF4-FFF2-40B4-BE49-F238E27FC236}">
                <a16:creationId xmlns:a16="http://schemas.microsoft.com/office/drawing/2014/main" id="{C67FC94C-B457-66AE-6F65-68F8CEBDDB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46063" y="0"/>
            <a:ext cx="8059737" cy="6007100"/>
            <a:chOff x="155" y="0"/>
            <a:chExt cx="5077" cy="3784"/>
          </a:xfrm>
        </p:grpSpPr>
        <p:sp>
          <p:nvSpPr>
            <p:cNvPr id="37907" name="Line 1026">
              <a:extLst>
                <a:ext uri="{FF2B5EF4-FFF2-40B4-BE49-F238E27FC236}">
                  <a16:creationId xmlns:a16="http://schemas.microsoft.com/office/drawing/2014/main" id="{C243C3E0-1E3B-DC2F-E2FB-23E325BB84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4" y="243"/>
              <a:ext cx="0" cy="332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Line 1027">
              <a:extLst>
                <a:ext uri="{FF2B5EF4-FFF2-40B4-BE49-F238E27FC236}">
                  <a16:creationId xmlns:a16="http://schemas.microsoft.com/office/drawing/2014/main" id="{2433A170-1286-7363-A467-CD3F31A8A0F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985" y="1386"/>
              <a:ext cx="0" cy="436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Line 1050">
              <a:extLst>
                <a:ext uri="{FF2B5EF4-FFF2-40B4-BE49-F238E27FC236}">
                  <a16:creationId xmlns:a16="http://schemas.microsoft.com/office/drawing/2014/main" id="{32FAC4AB-4E0B-E0B2-3F0B-079880FE4A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" y="653"/>
              <a:ext cx="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Line 1051">
              <a:extLst>
                <a:ext uri="{FF2B5EF4-FFF2-40B4-BE49-F238E27FC236}">
                  <a16:creationId xmlns:a16="http://schemas.microsoft.com/office/drawing/2014/main" id="{561CB422-3730-28A9-5983-1D06DC24B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" y="2173"/>
              <a:ext cx="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Line 1052">
              <a:extLst>
                <a:ext uri="{FF2B5EF4-FFF2-40B4-BE49-F238E27FC236}">
                  <a16:creationId xmlns:a16="http://schemas.microsoft.com/office/drawing/2014/main" id="{58FB8C6D-34A0-3E3E-532A-DDCD227D9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" y="3075"/>
              <a:ext cx="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Text Box 1071">
              <a:extLst>
                <a:ext uri="{FF2B5EF4-FFF2-40B4-BE49-F238E27FC236}">
                  <a16:creationId xmlns:a16="http://schemas.microsoft.com/office/drawing/2014/main" id="{75C84738-7276-E2F9-3B24-7B72CC0796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9" y="3534"/>
              <a:ext cx="63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 sz="2000">
                  <a:latin typeface="Arial" panose="020B0604020202020204" pitchFamily="34" charset="0"/>
                  <a:cs typeface="Arial" panose="020B0604020202020204" pitchFamily="34" charset="0"/>
                </a:rPr>
                <a:t>זמן</a:t>
              </a:r>
              <a:endParaRPr lang="en-US" altLang="en-US" sz="20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913" name="Text Box 1072">
              <a:extLst>
                <a:ext uri="{FF2B5EF4-FFF2-40B4-BE49-F238E27FC236}">
                  <a16:creationId xmlns:a16="http://schemas.microsoft.com/office/drawing/2014/main" id="{6D21A072-F25D-D072-2E62-48B7251950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" y="0"/>
              <a:ext cx="633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 sz="2000">
                  <a:latin typeface="Arial" panose="020B0604020202020204" pitchFamily="34" charset="0"/>
                  <a:cs typeface="Arial" panose="020B0604020202020204" pitchFamily="34" charset="0"/>
                </a:rPr>
                <a:t>סיבוב אופטי</a:t>
              </a:r>
              <a:endParaRPr lang="en-US" altLang="en-US" sz="20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" name="Group 1107">
            <a:extLst>
              <a:ext uri="{FF2B5EF4-FFF2-40B4-BE49-F238E27FC236}">
                <a16:creationId xmlns:a16="http://schemas.microsoft.com/office/drawing/2014/main" id="{0DC8A9FC-42ED-6444-34CB-AFED1C6D0C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69888" y="2728913"/>
            <a:ext cx="7361237" cy="931862"/>
            <a:chOff x="233" y="1719"/>
            <a:chExt cx="4637" cy="587"/>
          </a:xfrm>
        </p:grpSpPr>
        <p:sp>
          <p:nvSpPr>
            <p:cNvPr id="37898" name="Line 1058">
              <a:extLst>
                <a:ext uri="{FF2B5EF4-FFF2-40B4-BE49-F238E27FC236}">
                  <a16:creationId xmlns:a16="http://schemas.microsoft.com/office/drawing/2014/main" id="{6807470C-4620-9674-B8CC-5361DA8F34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830" y="139"/>
              <a:ext cx="0" cy="40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Line 1064">
              <a:extLst>
                <a:ext uri="{FF2B5EF4-FFF2-40B4-BE49-F238E27FC236}">
                  <a16:creationId xmlns:a16="http://schemas.microsoft.com/office/drawing/2014/main" id="{08EF9539-742F-825A-FC73-6E6C867E38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2" y="2176"/>
              <a:ext cx="1868" cy="0"/>
            </a:xfrm>
            <a:prstGeom prst="line">
              <a:avLst/>
            </a:prstGeom>
            <a:noFill/>
            <a:ln w="762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Text Box 1080">
              <a:extLst>
                <a:ext uri="{FF2B5EF4-FFF2-40B4-BE49-F238E27FC236}">
                  <a16:creationId xmlns:a16="http://schemas.microsoft.com/office/drawing/2014/main" id="{31D32A03-F394-1CBD-DA1E-1634B3D54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" y="2056"/>
              <a:ext cx="66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FF33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52.7</a:t>
              </a:r>
              <a:r>
                <a:rPr lang="en-US" altLang="en-US" sz="2000" baseline="30000">
                  <a:solidFill>
                    <a:srgbClr val="FF33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</a:t>
              </a:r>
              <a:endParaRPr lang="en-US" altLang="en-US" sz="2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7901" name="Group 1103">
              <a:extLst>
                <a:ext uri="{FF2B5EF4-FFF2-40B4-BE49-F238E27FC236}">
                  <a16:creationId xmlns:a16="http://schemas.microsoft.com/office/drawing/2014/main" id="{60C5B672-ED35-A953-361E-1F1D9A44F0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719"/>
              <a:ext cx="1292" cy="439"/>
              <a:chOff x="3175" y="1736"/>
              <a:chExt cx="1292" cy="439"/>
            </a:xfrm>
          </p:grpSpPr>
          <p:sp>
            <p:nvSpPr>
              <p:cNvPr id="37902" name="Text Box 1083">
                <a:extLst>
                  <a:ext uri="{FF2B5EF4-FFF2-40B4-BE49-F238E27FC236}">
                    <a16:creationId xmlns:a16="http://schemas.microsoft.com/office/drawing/2014/main" id="{9D46E4C0-AB66-259F-57EA-5966F7D737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75" y="1848"/>
                <a:ext cx="129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9900CC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</a:t>
                </a: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            </a:t>
                </a:r>
                <a:r>
                  <a:rPr lang="en-US" altLang="en-US" sz="2800">
                    <a:solidFill>
                      <a:srgbClr val="008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</a:t>
                </a:r>
                <a:r>
                  <a:rPr lang="he-IL" altLang="en-US" sz="2800">
                    <a:solidFill>
                      <a:srgbClr val="008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800">
                    <a:solidFill>
                      <a:srgbClr val="008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    </a:t>
                </a:r>
                <a:endParaRPr lang="en-US" altLang="en-US" sz="280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endParaRPr>
              </a:p>
            </p:txBody>
          </p:sp>
          <p:grpSp>
            <p:nvGrpSpPr>
              <p:cNvPr id="37903" name="Group 1084">
                <a:extLst>
                  <a:ext uri="{FF2B5EF4-FFF2-40B4-BE49-F238E27FC236}">
                    <a16:creationId xmlns:a16="http://schemas.microsoft.com/office/drawing/2014/main" id="{D515CBD8-D419-C065-0FC1-AE2C049F144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509" y="1972"/>
                <a:ext cx="464" cy="131"/>
                <a:chOff x="2574" y="2044"/>
                <a:chExt cx="844" cy="239"/>
              </a:xfrm>
            </p:grpSpPr>
            <p:sp>
              <p:nvSpPr>
                <p:cNvPr id="37905" name="AutoShape 1085">
                  <a:extLst>
                    <a:ext uri="{FF2B5EF4-FFF2-40B4-BE49-F238E27FC236}">
                      <a16:creationId xmlns:a16="http://schemas.microsoft.com/office/drawing/2014/main" id="{F2704FDF-8293-5DE2-8F1F-35FE2473C54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74" y="2044"/>
                  <a:ext cx="844" cy="103"/>
                </a:xfrm>
                <a:prstGeom prst="rightArrow">
                  <a:avLst>
                    <a:gd name="adj1" fmla="val 50000"/>
                    <a:gd name="adj2" fmla="val 204854"/>
                  </a:avLst>
                </a:prstGeom>
                <a:solidFill>
                  <a:srgbClr val="000099"/>
                </a:solidFill>
                <a:ln w="9525">
                  <a:solidFill>
                    <a:srgbClr val="0000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37906" name="AutoShape 1086">
                  <a:extLst>
                    <a:ext uri="{FF2B5EF4-FFF2-40B4-BE49-F238E27FC236}">
                      <a16:creationId xmlns:a16="http://schemas.microsoft.com/office/drawing/2014/main" id="{869BF820-2F2C-BBA8-86C9-8168AE29F67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574" y="2180"/>
                  <a:ext cx="844" cy="103"/>
                </a:xfrm>
                <a:prstGeom prst="rightArrow">
                  <a:avLst>
                    <a:gd name="adj1" fmla="val 50000"/>
                    <a:gd name="adj2" fmla="val 204854"/>
                  </a:avLst>
                </a:prstGeom>
                <a:solidFill>
                  <a:srgbClr val="000099"/>
                </a:solidFill>
                <a:ln w="9525">
                  <a:solidFill>
                    <a:srgbClr val="0000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sp>
            <p:nvSpPr>
              <p:cNvPr id="37904" name="Text Box 1087">
                <a:extLst>
                  <a:ext uri="{FF2B5EF4-FFF2-40B4-BE49-F238E27FC236}">
                    <a16:creationId xmlns:a16="http://schemas.microsoft.com/office/drawing/2014/main" id="{CA6BC934-FE0D-50DB-DC14-6EE5D4B230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05" y="1736"/>
                <a:ext cx="85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 sz="200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שיווי-משקל</a:t>
                </a:r>
                <a:endParaRPr lang="en-US" altLang="en-US" sz="2000">
                  <a:solidFill>
                    <a:srgbClr val="FF33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29762" name="Text Box 1090">
            <a:extLst>
              <a:ext uri="{FF2B5EF4-FFF2-40B4-BE49-F238E27FC236}">
                <a16:creationId xmlns:a16="http://schemas.microsoft.com/office/drawing/2014/main" id="{CD1AB23A-E97E-FBED-EF8B-4C3463E23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38" y="5619750"/>
            <a:ext cx="7419975" cy="1068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endParaRPr lang="he-IL" altLang="en-US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בהמשך הסיבוב מגיע ל- </a:t>
            </a:r>
            <a:r>
              <a:rPr lang="en-US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en-US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2.7</a:t>
            </a:r>
            <a:r>
              <a:rPr lang="en-US" altLang="en-US" baseline="300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o</a:t>
            </a: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ימינה, בשני המקרים, 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בהתאם לריכוזים בתמיסה הסופית: </a:t>
            </a:r>
            <a:r>
              <a:rPr lang="en-US" altLang="en-US" sz="28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</a:t>
            </a:r>
            <a:r>
              <a:rPr lang="he-IL" altLang="en-US" sz="2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</a:t>
            </a: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- 64% </a:t>
            </a:r>
            <a:r>
              <a:rPr lang="en-US" altLang="en-US" sz="28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</a:t>
            </a:r>
            <a:r>
              <a:rPr lang="he-IL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- 36%</a:t>
            </a:r>
            <a:endParaRPr lang="en-US" altLang="en-US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  <a:sym typeface="Symbol" panose="05050102010706020507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61" grpId="0" autoUpdateAnimBg="0"/>
      <p:bldP spid="29776" grpId="0" autoUpdateAnimBg="0"/>
      <p:bldP spid="29762" grpId="0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8" name="Text Box 42">
            <a:extLst>
              <a:ext uri="{FF2B5EF4-FFF2-40B4-BE49-F238E27FC236}">
                <a16:creationId xmlns:a16="http://schemas.microsoft.com/office/drawing/2014/main" id="{268ECE11-444B-6487-8AC4-407237528DE7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4818063" y="279400"/>
            <a:ext cx="3760787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גלוקוז - נוסחת פישר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 descr="גלוקוז - נוסחת פישר&#10;">
            <a:extLst>
              <a:ext uri="{FF2B5EF4-FFF2-40B4-BE49-F238E27FC236}">
                <a16:creationId xmlns:a16="http://schemas.microsoft.com/office/drawing/2014/main" id="{3DF3E953-0EC9-8552-FB5C-EB2598C93956}"/>
              </a:ext>
            </a:extLst>
          </p:cNvPr>
          <p:cNvGrpSpPr/>
          <p:nvPr/>
        </p:nvGrpSpPr>
        <p:grpSpPr>
          <a:xfrm>
            <a:off x="1903413" y="0"/>
            <a:ext cx="3408362" cy="6553200"/>
            <a:chOff x="1903413" y="0"/>
            <a:chExt cx="3408362" cy="6553200"/>
          </a:xfrm>
        </p:grpSpPr>
        <p:grpSp>
          <p:nvGrpSpPr>
            <p:cNvPr id="2" name="Group 45">
              <a:extLst>
                <a:ext uri="{FF2B5EF4-FFF2-40B4-BE49-F238E27FC236}">
                  <a16:creationId xmlns:a16="http://schemas.microsoft.com/office/drawing/2014/main" id="{ED56FE37-159F-BA68-6A60-EAE21C6FE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9963" y="1660525"/>
              <a:ext cx="2935287" cy="969963"/>
              <a:chOff x="1843" y="1163"/>
              <a:chExt cx="1849" cy="611"/>
            </a:xfrm>
          </p:grpSpPr>
          <p:sp>
            <p:nvSpPr>
              <p:cNvPr id="38962" name="Text Box 34">
                <a:extLst>
                  <a:ext uri="{FF2B5EF4-FFF2-40B4-BE49-F238E27FC236}">
                    <a16:creationId xmlns:a16="http://schemas.microsoft.com/office/drawing/2014/main" id="{D441EEA4-66DE-74D0-AE02-D54B23932E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43" y="1200"/>
                <a:ext cx="528" cy="5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</a:p>
            </p:txBody>
          </p:sp>
          <p:sp>
            <p:nvSpPr>
              <p:cNvPr id="38963" name="Text Box 36">
                <a:extLst>
                  <a:ext uri="{FF2B5EF4-FFF2-40B4-BE49-F238E27FC236}">
                    <a16:creationId xmlns:a16="http://schemas.microsoft.com/office/drawing/2014/main" id="{710C677A-0376-4A13-F29A-29E744D0A1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64" y="1163"/>
                <a:ext cx="528" cy="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3200">
                    <a:solidFill>
                      <a:srgbClr val="FF33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O</a:t>
                </a:r>
                <a:r>
                  <a:rPr lang="en-US" altLang="en-US" sz="32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</a:p>
            </p:txBody>
          </p:sp>
        </p:grpSp>
        <p:grpSp>
          <p:nvGrpSpPr>
            <p:cNvPr id="3" name="Group 48">
              <a:extLst>
                <a:ext uri="{FF2B5EF4-FFF2-40B4-BE49-F238E27FC236}">
                  <a16:creationId xmlns:a16="http://schemas.microsoft.com/office/drawing/2014/main" id="{D7F02294-2EBA-16A2-70FC-7EF3910A1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3413" y="2609850"/>
              <a:ext cx="3265487" cy="969963"/>
              <a:chOff x="1631" y="1761"/>
              <a:chExt cx="2057" cy="611"/>
            </a:xfrm>
          </p:grpSpPr>
          <p:sp>
            <p:nvSpPr>
              <p:cNvPr id="38960" name="Text Box 35">
                <a:extLst>
                  <a:ext uri="{FF2B5EF4-FFF2-40B4-BE49-F238E27FC236}">
                    <a16:creationId xmlns:a16="http://schemas.microsoft.com/office/drawing/2014/main" id="{251782DA-C386-EDBF-170D-43B9B13FC6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60" y="1800"/>
                <a:ext cx="528" cy="5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</a:p>
            </p:txBody>
          </p:sp>
          <p:sp>
            <p:nvSpPr>
              <p:cNvPr id="38961" name="Text Box 39">
                <a:extLst>
                  <a:ext uri="{FF2B5EF4-FFF2-40B4-BE49-F238E27FC236}">
                    <a16:creationId xmlns:a16="http://schemas.microsoft.com/office/drawing/2014/main" id="{7396B3E1-CB70-8898-9B02-B39F1B15C9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1" y="1761"/>
                <a:ext cx="528" cy="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32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  <a:r>
                  <a:rPr lang="en-US" altLang="en-US" sz="3200">
                    <a:solidFill>
                      <a:srgbClr val="FF33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O</a:t>
                </a:r>
              </a:p>
            </p:txBody>
          </p:sp>
        </p:grpSp>
        <p:grpSp>
          <p:nvGrpSpPr>
            <p:cNvPr id="4" name="Group 49">
              <a:extLst>
                <a:ext uri="{FF2B5EF4-FFF2-40B4-BE49-F238E27FC236}">
                  <a16:creationId xmlns:a16="http://schemas.microsoft.com/office/drawing/2014/main" id="{6BEAE84E-DD0F-FA2A-FBE0-2736C35B8D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9963" y="4591050"/>
              <a:ext cx="2935287" cy="969963"/>
              <a:chOff x="1843" y="3009"/>
              <a:chExt cx="1849" cy="611"/>
            </a:xfrm>
          </p:grpSpPr>
          <p:sp>
            <p:nvSpPr>
              <p:cNvPr id="38958" name="Text Box 38">
                <a:extLst>
                  <a:ext uri="{FF2B5EF4-FFF2-40B4-BE49-F238E27FC236}">
                    <a16:creationId xmlns:a16="http://schemas.microsoft.com/office/drawing/2014/main" id="{E6F110F7-AE6F-FF9C-FF52-6CC505781F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43" y="3029"/>
                <a:ext cx="528" cy="5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</a:p>
            </p:txBody>
          </p:sp>
          <p:sp>
            <p:nvSpPr>
              <p:cNvPr id="38959" name="Text Box 40">
                <a:extLst>
                  <a:ext uri="{FF2B5EF4-FFF2-40B4-BE49-F238E27FC236}">
                    <a16:creationId xmlns:a16="http://schemas.microsoft.com/office/drawing/2014/main" id="{2A00F9AC-D18A-5C1D-D300-43B4A77565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64" y="3009"/>
                <a:ext cx="528" cy="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3200">
                    <a:solidFill>
                      <a:srgbClr val="FF33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O</a:t>
                </a:r>
                <a:r>
                  <a:rPr lang="en-US" altLang="en-US" sz="32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</a:p>
            </p:txBody>
          </p:sp>
        </p:grpSp>
        <p:grpSp>
          <p:nvGrpSpPr>
            <p:cNvPr id="5" name="Group 46">
              <a:extLst>
                <a:ext uri="{FF2B5EF4-FFF2-40B4-BE49-F238E27FC236}">
                  <a16:creationId xmlns:a16="http://schemas.microsoft.com/office/drawing/2014/main" id="{955948BE-79E6-AC95-3638-556FA29BEF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9963" y="3579813"/>
              <a:ext cx="2935287" cy="969962"/>
              <a:chOff x="1843" y="2372"/>
              <a:chExt cx="1849" cy="611"/>
            </a:xfrm>
          </p:grpSpPr>
          <p:sp>
            <p:nvSpPr>
              <p:cNvPr id="38956" name="Text Box 37">
                <a:extLst>
                  <a:ext uri="{FF2B5EF4-FFF2-40B4-BE49-F238E27FC236}">
                    <a16:creationId xmlns:a16="http://schemas.microsoft.com/office/drawing/2014/main" id="{338AD42D-9CC0-DD06-8E3F-DABB148FDF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43" y="2407"/>
                <a:ext cx="528" cy="5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</a:p>
            </p:txBody>
          </p:sp>
          <p:sp>
            <p:nvSpPr>
              <p:cNvPr id="38957" name="Text Box 41">
                <a:extLst>
                  <a:ext uri="{FF2B5EF4-FFF2-40B4-BE49-F238E27FC236}">
                    <a16:creationId xmlns:a16="http://schemas.microsoft.com/office/drawing/2014/main" id="{55C1F8C0-12E7-F602-B55D-5B520AF0C4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64" y="2372"/>
                <a:ext cx="528" cy="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3200">
                    <a:solidFill>
                      <a:srgbClr val="FF33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O</a:t>
                </a:r>
                <a:r>
                  <a:rPr lang="en-US" altLang="en-US" sz="32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</a:p>
            </p:txBody>
          </p:sp>
        </p:grpSp>
        <p:grpSp>
          <p:nvGrpSpPr>
            <p:cNvPr id="38919" name="Group 53">
              <a:extLst>
                <a:ext uri="{FF2B5EF4-FFF2-40B4-BE49-F238E27FC236}">
                  <a16:creationId xmlns:a16="http://schemas.microsoft.com/office/drawing/2014/main" id="{B39C70F4-18F5-A681-2392-5430905EB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2075" y="0"/>
              <a:ext cx="2679700" cy="6488113"/>
              <a:chOff x="2090" y="117"/>
              <a:chExt cx="1688" cy="4087"/>
            </a:xfrm>
          </p:grpSpPr>
          <p:grpSp>
            <p:nvGrpSpPr>
              <p:cNvPr id="38927" name="Group 50">
                <a:extLst>
                  <a:ext uri="{FF2B5EF4-FFF2-40B4-BE49-F238E27FC236}">
                    <a16:creationId xmlns:a16="http://schemas.microsoft.com/office/drawing/2014/main" id="{E67D528C-E722-6CE8-0C7E-67CB1172E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90" y="567"/>
                <a:ext cx="1688" cy="3637"/>
                <a:chOff x="2090" y="567"/>
                <a:chExt cx="1688" cy="3637"/>
              </a:xfrm>
            </p:grpSpPr>
            <p:sp>
              <p:nvSpPr>
                <p:cNvPr id="38936" name="Text Box 2">
                  <a:extLst>
                    <a:ext uri="{FF2B5EF4-FFF2-40B4-BE49-F238E27FC236}">
                      <a16:creationId xmlns:a16="http://schemas.microsoft.com/office/drawing/2014/main" id="{E69D4D73-2834-C23C-9635-5D4A40EF1B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01" y="567"/>
                  <a:ext cx="1277" cy="363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</a:p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</a:p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</a:p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</a:p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</a:p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  <a:r>
                    <a:rPr lang="en-US" altLang="en-US" sz="28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H</a:t>
                  </a:r>
                  <a:r>
                    <a:rPr lang="en-US" altLang="en-US" sz="2800" baseline="-250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2</a:t>
                  </a:r>
                  <a:r>
                    <a:rPr lang="en-US" altLang="en-US" sz="28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</a:t>
                  </a:r>
                  <a:r>
                    <a:rPr lang="en-US" altLang="en-US" sz="28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H</a:t>
                  </a:r>
                </a:p>
              </p:txBody>
            </p:sp>
            <p:grpSp>
              <p:nvGrpSpPr>
                <p:cNvPr id="38937" name="Group 31">
                  <a:extLst>
                    <a:ext uri="{FF2B5EF4-FFF2-40B4-BE49-F238E27FC236}">
                      <a16:creationId xmlns:a16="http://schemas.microsoft.com/office/drawing/2014/main" id="{74AE4560-25A5-16F9-CF4A-D9BB81979F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90" y="1537"/>
                  <a:ext cx="1097" cy="1834"/>
                  <a:chOff x="2090" y="1266"/>
                  <a:chExt cx="1097" cy="1834"/>
                </a:xfrm>
              </p:grpSpPr>
              <p:grpSp>
                <p:nvGrpSpPr>
                  <p:cNvPr id="38944" name="Group 5">
                    <a:extLst>
                      <a:ext uri="{FF2B5EF4-FFF2-40B4-BE49-F238E27FC236}">
                        <a16:creationId xmlns:a16="http://schemas.microsoft.com/office/drawing/2014/main" id="{66CCE6D6-8E31-171C-7B4E-076F6224F6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090" y="1266"/>
                    <a:ext cx="1097" cy="0"/>
                    <a:chOff x="2096" y="963"/>
                    <a:chExt cx="1097" cy="0"/>
                  </a:xfrm>
                </p:grpSpPr>
                <p:sp>
                  <p:nvSpPr>
                    <p:cNvPr id="38954" name="Line 3">
                      <a:extLst>
                        <a:ext uri="{FF2B5EF4-FFF2-40B4-BE49-F238E27FC236}">
                          <a16:creationId xmlns:a16="http://schemas.microsoft.com/office/drawing/2014/main" id="{AFEE5AE8-2F9C-F5B8-7196-71AAEEC9ABC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8" y="963"/>
                      <a:ext cx="395" cy="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955" name="Line 4">
                      <a:extLst>
                        <a:ext uri="{FF2B5EF4-FFF2-40B4-BE49-F238E27FC236}">
                          <a16:creationId xmlns:a16="http://schemas.microsoft.com/office/drawing/2014/main" id="{F36C4247-4060-993D-BD70-1801CFEB257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96" y="963"/>
                      <a:ext cx="395" cy="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945" name="Group 6">
                    <a:extLst>
                      <a:ext uri="{FF2B5EF4-FFF2-40B4-BE49-F238E27FC236}">
                        <a16:creationId xmlns:a16="http://schemas.microsoft.com/office/drawing/2014/main" id="{32CEC8DA-1C86-FB50-9AAB-BEEA3698BA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090" y="1872"/>
                    <a:ext cx="1097" cy="0"/>
                    <a:chOff x="2096" y="963"/>
                    <a:chExt cx="1097" cy="0"/>
                  </a:xfrm>
                </p:grpSpPr>
                <p:sp>
                  <p:nvSpPr>
                    <p:cNvPr id="38952" name="Line 7">
                      <a:extLst>
                        <a:ext uri="{FF2B5EF4-FFF2-40B4-BE49-F238E27FC236}">
                          <a16:creationId xmlns:a16="http://schemas.microsoft.com/office/drawing/2014/main" id="{38D3AE05-690A-FEEF-8359-801447BC7B3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8" y="963"/>
                      <a:ext cx="395" cy="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953" name="Line 8">
                      <a:extLst>
                        <a:ext uri="{FF2B5EF4-FFF2-40B4-BE49-F238E27FC236}">
                          <a16:creationId xmlns:a16="http://schemas.microsoft.com/office/drawing/2014/main" id="{3CDE0FDF-0CDE-A569-A855-50C3D203780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96" y="963"/>
                      <a:ext cx="395" cy="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946" name="Group 9">
                    <a:extLst>
                      <a:ext uri="{FF2B5EF4-FFF2-40B4-BE49-F238E27FC236}">
                        <a16:creationId xmlns:a16="http://schemas.microsoft.com/office/drawing/2014/main" id="{9B07EEB4-1CAD-F3FC-B0BC-776E7542528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090" y="2478"/>
                    <a:ext cx="1097" cy="0"/>
                    <a:chOff x="2096" y="963"/>
                    <a:chExt cx="1097" cy="0"/>
                  </a:xfrm>
                </p:grpSpPr>
                <p:sp>
                  <p:nvSpPr>
                    <p:cNvPr id="38950" name="Line 10">
                      <a:extLst>
                        <a:ext uri="{FF2B5EF4-FFF2-40B4-BE49-F238E27FC236}">
                          <a16:creationId xmlns:a16="http://schemas.microsoft.com/office/drawing/2014/main" id="{5BB26BC7-3062-515A-05F3-A07A9B4DB6A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8" y="963"/>
                      <a:ext cx="395" cy="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951" name="Line 11">
                      <a:extLst>
                        <a:ext uri="{FF2B5EF4-FFF2-40B4-BE49-F238E27FC236}">
                          <a16:creationId xmlns:a16="http://schemas.microsoft.com/office/drawing/2014/main" id="{99C6D4DE-3D46-DBE5-83CB-BA26E084AD8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96" y="963"/>
                      <a:ext cx="395" cy="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947" name="Group 12">
                    <a:extLst>
                      <a:ext uri="{FF2B5EF4-FFF2-40B4-BE49-F238E27FC236}">
                        <a16:creationId xmlns:a16="http://schemas.microsoft.com/office/drawing/2014/main" id="{94569EDA-47C7-1376-424A-AC32FA105B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090" y="3100"/>
                    <a:ext cx="1097" cy="0"/>
                    <a:chOff x="2096" y="963"/>
                    <a:chExt cx="1097" cy="0"/>
                  </a:xfrm>
                </p:grpSpPr>
                <p:sp>
                  <p:nvSpPr>
                    <p:cNvPr id="38948" name="Line 13">
                      <a:extLst>
                        <a:ext uri="{FF2B5EF4-FFF2-40B4-BE49-F238E27FC236}">
                          <a16:creationId xmlns:a16="http://schemas.microsoft.com/office/drawing/2014/main" id="{385528D6-1974-9B44-6CA7-4BD2E4FA54B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98" y="963"/>
                      <a:ext cx="395" cy="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949" name="Line 14">
                      <a:extLst>
                        <a:ext uri="{FF2B5EF4-FFF2-40B4-BE49-F238E27FC236}">
                          <a16:creationId xmlns:a16="http://schemas.microsoft.com/office/drawing/2014/main" id="{75F53F1A-FB8A-8B49-4D33-1C752ECDB95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96" y="963"/>
                      <a:ext cx="395" cy="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8938" name="Group 25">
                  <a:extLst>
                    <a:ext uri="{FF2B5EF4-FFF2-40B4-BE49-F238E27FC236}">
                      <a16:creationId xmlns:a16="http://schemas.microsoft.com/office/drawing/2014/main" id="{C7E71A5E-A04F-8488-BBD1-CBE44F0EBB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3" y="1045"/>
                  <a:ext cx="0" cy="2802"/>
                  <a:chOff x="2633" y="774"/>
                  <a:chExt cx="0" cy="2802"/>
                </a:xfrm>
              </p:grpSpPr>
              <p:sp>
                <p:nvSpPr>
                  <p:cNvPr id="38939" name="Line 16">
                    <a:extLst>
                      <a:ext uri="{FF2B5EF4-FFF2-40B4-BE49-F238E27FC236}">
                        <a16:creationId xmlns:a16="http://schemas.microsoft.com/office/drawing/2014/main" id="{63D9AC81-BCFE-B2CF-5F11-7C2A77CBCB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33" y="774"/>
                    <a:ext cx="0" cy="338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940" name="Line 21">
                    <a:extLst>
                      <a:ext uri="{FF2B5EF4-FFF2-40B4-BE49-F238E27FC236}">
                        <a16:creationId xmlns:a16="http://schemas.microsoft.com/office/drawing/2014/main" id="{56C87341-41F7-6D51-89B9-B024FF113F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33" y="1388"/>
                    <a:ext cx="0" cy="338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941" name="Line 22">
                    <a:extLst>
                      <a:ext uri="{FF2B5EF4-FFF2-40B4-BE49-F238E27FC236}">
                        <a16:creationId xmlns:a16="http://schemas.microsoft.com/office/drawing/2014/main" id="{08DEBC43-EEA3-EF72-8991-BC5DB34775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33" y="2018"/>
                    <a:ext cx="0" cy="338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942" name="Line 23">
                    <a:extLst>
                      <a:ext uri="{FF2B5EF4-FFF2-40B4-BE49-F238E27FC236}">
                        <a16:creationId xmlns:a16="http://schemas.microsoft.com/office/drawing/2014/main" id="{37598FC8-4F2C-CE3F-1709-319CD09164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33" y="2633"/>
                    <a:ext cx="0" cy="338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943" name="Line 24">
                    <a:extLst>
                      <a:ext uri="{FF2B5EF4-FFF2-40B4-BE49-F238E27FC236}">
                        <a16:creationId xmlns:a16="http://schemas.microsoft.com/office/drawing/2014/main" id="{D016317D-F31B-50A3-D286-AC0CB2CA7E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33" y="3238"/>
                    <a:ext cx="0" cy="338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8928" name="Group 52">
                <a:extLst>
                  <a:ext uri="{FF2B5EF4-FFF2-40B4-BE49-F238E27FC236}">
                    <a16:creationId xmlns:a16="http://schemas.microsoft.com/office/drawing/2014/main" id="{3F28373D-571B-D375-49B3-E8A586F345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94" y="117"/>
                <a:ext cx="1019" cy="727"/>
                <a:chOff x="2294" y="117"/>
                <a:chExt cx="1019" cy="727"/>
              </a:xfrm>
            </p:grpSpPr>
            <p:sp>
              <p:nvSpPr>
                <p:cNvPr id="38929" name="Line 26">
                  <a:extLst>
                    <a:ext uri="{FF2B5EF4-FFF2-40B4-BE49-F238E27FC236}">
                      <a16:creationId xmlns:a16="http://schemas.microsoft.com/office/drawing/2014/main" id="{6BC794A7-DD16-DB8E-0B3B-1AE274CA05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2361" y="628"/>
                  <a:ext cx="271" cy="119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8930" name="Group 29">
                  <a:extLst>
                    <a:ext uri="{FF2B5EF4-FFF2-40B4-BE49-F238E27FC236}">
                      <a16:creationId xmlns:a16="http://schemas.microsoft.com/office/drawing/2014/main" id="{371E7D20-AE51-1537-EA50-0BCBAE25AB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7200219" flipV="1">
                  <a:off x="2644" y="600"/>
                  <a:ext cx="319" cy="170"/>
                  <a:chOff x="2727" y="406"/>
                  <a:chExt cx="271" cy="134"/>
                </a:xfrm>
              </p:grpSpPr>
              <p:sp>
                <p:nvSpPr>
                  <p:cNvPr id="38934" name="Line 27">
                    <a:extLst>
                      <a:ext uri="{FF2B5EF4-FFF2-40B4-BE49-F238E27FC236}">
                        <a16:creationId xmlns:a16="http://schemas.microsoft.com/office/drawing/2014/main" id="{C9BABBAA-AE67-3ABB-8DE8-FE1786CC79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7" y="466"/>
                    <a:ext cx="271" cy="74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935" name="Line 28">
                    <a:extLst>
                      <a:ext uri="{FF2B5EF4-FFF2-40B4-BE49-F238E27FC236}">
                        <a16:creationId xmlns:a16="http://schemas.microsoft.com/office/drawing/2014/main" id="{50F68CDE-FDAA-FC7F-ADB3-D28F16349CB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7" y="406"/>
                    <a:ext cx="271" cy="74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931" name="Group 51">
                  <a:extLst>
                    <a:ext uri="{FF2B5EF4-FFF2-40B4-BE49-F238E27FC236}">
                      <a16:creationId xmlns:a16="http://schemas.microsoft.com/office/drawing/2014/main" id="{AF7B623B-9F87-0767-D5F2-B4927C58D3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94" y="117"/>
                  <a:ext cx="1019" cy="544"/>
                  <a:chOff x="2294" y="117"/>
                  <a:chExt cx="1019" cy="544"/>
                </a:xfrm>
              </p:grpSpPr>
              <p:sp>
                <p:nvSpPr>
                  <p:cNvPr id="38932" name="Text Box 32">
                    <a:extLst>
                      <a:ext uri="{FF2B5EF4-FFF2-40B4-BE49-F238E27FC236}">
                        <a16:creationId xmlns:a16="http://schemas.microsoft.com/office/drawing/2014/main" id="{0FAB7ADB-AA9D-C5DF-BE31-09CF5419DD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85" y="119"/>
                    <a:ext cx="528" cy="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lnSpc>
                        <a:spcPct val="180000"/>
                      </a:lnSpc>
                      <a:spcBef>
                        <a:spcPct val="50000"/>
                      </a:spcBef>
                    </a:pPr>
                    <a:r>
                      <a:rPr lang="en-US" altLang="en-US" sz="28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</a:t>
                    </a:r>
                    <a:endParaRPr lang="en-US" altLang="en-US" sz="28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endParaRPr>
                  </a:p>
                </p:txBody>
              </p:sp>
              <p:sp>
                <p:nvSpPr>
                  <p:cNvPr id="38933" name="Text Box 33">
                    <a:extLst>
                      <a:ext uri="{FF2B5EF4-FFF2-40B4-BE49-F238E27FC236}">
                        <a16:creationId xmlns:a16="http://schemas.microsoft.com/office/drawing/2014/main" id="{B03819AF-61F0-AC28-D802-A3DF6F1FF4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94" y="117"/>
                    <a:ext cx="528" cy="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lnSpc>
                        <a:spcPct val="180000"/>
                      </a:lnSpc>
                      <a:spcBef>
                        <a:spcPct val="50000"/>
                      </a:spcBef>
                    </a:pPr>
                    <a:r>
                      <a:rPr lang="en-US" altLang="en-US" sz="2800">
                        <a:solidFill>
                          <a:srgbClr val="800000"/>
                        </a:solidFill>
                        <a:latin typeface="Arial" panose="020B0604020202020204" pitchFamily="34" charset="0"/>
                        <a:cs typeface="Arial (Hebrew)" pitchFamily="42" charset="0"/>
                      </a:rPr>
                      <a:t>H</a:t>
                    </a:r>
                  </a:p>
                </p:txBody>
              </p:sp>
            </p:grpSp>
          </p:grpSp>
        </p:grpSp>
        <p:grpSp>
          <p:nvGrpSpPr>
            <p:cNvPr id="38920" name="Group 61">
              <a:extLst>
                <a:ext uri="{FF2B5EF4-FFF2-40B4-BE49-F238E27FC236}">
                  <a16:creationId xmlns:a16="http://schemas.microsoft.com/office/drawing/2014/main" id="{D7E39C8C-1111-7EBA-4CA1-C4E995003E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97200" y="1155700"/>
              <a:ext cx="558800" cy="5397500"/>
              <a:chOff x="1888" y="728"/>
              <a:chExt cx="352" cy="3400"/>
            </a:xfrm>
          </p:grpSpPr>
          <p:sp>
            <p:nvSpPr>
              <p:cNvPr id="38921" name="Text Box 55">
                <a:extLst>
                  <a:ext uri="{FF2B5EF4-FFF2-40B4-BE49-F238E27FC236}">
                    <a16:creationId xmlns:a16="http://schemas.microsoft.com/office/drawing/2014/main" id="{8EF05635-D78F-8635-AD72-3AC5F559FA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728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1</a:t>
                </a:r>
              </a:p>
            </p:txBody>
          </p:sp>
          <p:sp>
            <p:nvSpPr>
              <p:cNvPr id="38922" name="Text Box 56">
                <a:extLst>
                  <a:ext uri="{FF2B5EF4-FFF2-40B4-BE49-F238E27FC236}">
                    <a16:creationId xmlns:a16="http://schemas.microsoft.com/office/drawing/2014/main" id="{1EA038D4-AAD8-6CF2-EA6D-EB2E06373D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1408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2</a:t>
                </a:r>
              </a:p>
            </p:txBody>
          </p:sp>
          <p:sp>
            <p:nvSpPr>
              <p:cNvPr id="38923" name="Text Box 57">
                <a:extLst>
                  <a:ext uri="{FF2B5EF4-FFF2-40B4-BE49-F238E27FC236}">
                    <a16:creationId xmlns:a16="http://schemas.microsoft.com/office/drawing/2014/main" id="{CBEDEF57-B62B-0EAA-9D23-1405966294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2024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3</a:t>
                </a:r>
              </a:p>
            </p:txBody>
          </p:sp>
          <p:sp>
            <p:nvSpPr>
              <p:cNvPr id="38924" name="Text Box 58">
                <a:extLst>
                  <a:ext uri="{FF2B5EF4-FFF2-40B4-BE49-F238E27FC236}">
                    <a16:creationId xmlns:a16="http://schemas.microsoft.com/office/drawing/2014/main" id="{45D8428A-649F-BA09-EA86-A42310B542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2624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4</a:t>
                </a:r>
              </a:p>
            </p:txBody>
          </p:sp>
          <p:sp>
            <p:nvSpPr>
              <p:cNvPr id="38925" name="Text Box 59">
                <a:extLst>
                  <a:ext uri="{FF2B5EF4-FFF2-40B4-BE49-F238E27FC236}">
                    <a16:creationId xmlns:a16="http://schemas.microsoft.com/office/drawing/2014/main" id="{F69FB8FD-B9E8-4AB1-E77F-FFD4885349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3264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5</a:t>
                </a:r>
              </a:p>
            </p:txBody>
          </p:sp>
          <p:sp>
            <p:nvSpPr>
              <p:cNvPr id="38926" name="Text Box 60">
                <a:extLst>
                  <a:ext uri="{FF2B5EF4-FFF2-40B4-BE49-F238E27FC236}">
                    <a16:creationId xmlns:a16="http://schemas.microsoft.com/office/drawing/2014/main" id="{3263F898-52DF-1FB9-1C51-8F9ABFD39C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3878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6</a:t>
                </a:r>
              </a:p>
            </p:txBody>
          </p: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4" name="Text Box 246">
            <a:extLst>
              <a:ext uri="{FF2B5EF4-FFF2-40B4-BE49-F238E27FC236}">
                <a16:creationId xmlns:a16="http://schemas.microsoft.com/office/drawing/2014/main" id="{FEA6EB7E-E631-6FDA-FABF-078A9B399A39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702050" y="420688"/>
            <a:ext cx="1349375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גלוקוז 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0967" name="Text Box 250">
            <a:extLst>
              <a:ext uri="{FF2B5EF4-FFF2-40B4-BE49-F238E27FC236}">
                <a16:creationId xmlns:a16="http://schemas.microsoft.com/office/drawing/2014/main" id="{3B0365FC-1D68-B697-1CFE-9A76EE413D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7150" y="1258888"/>
            <a:ext cx="5984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dirty="0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נוסחות </a:t>
            </a:r>
            <a:r>
              <a:rPr lang="he-IL" altLang="en-US" dirty="0" err="1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הייוורת</a:t>
            </a:r>
            <a:r>
              <a:rPr lang="he-IL" altLang="en-US" dirty="0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      נוסחת פישר </a:t>
            </a:r>
            <a:endParaRPr lang="en-US" altLang="en-US" dirty="0">
              <a:solidFill>
                <a:srgbClr val="CC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0963" name="Group 245">
            <a:extLst>
              <a:ext uri="{FF2B5EF4-FFF2-40B4-BE49-F238E27FC236}">
                <a16:creationId xmlns:a16="http://schemas.microsoft.com/office/drawing/2014/main" id="{D85D7786-838D-5F9A-944D-88ECC829E2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384300" y="1854201"/>
            <a:ext cx="2133600" cy="3783013"/>
            <a:chOff x="2536" y="192"/>
            <a:chExt cx="1344" cy="2383"/>
          </a:xfrm>
        </p:grpSpPr>
        <p:sp>
          <p:nvSpPr>
            <p:cNvPr id="41055" name="Text Box 233">
              <a:extLst>
                <a:ext uri="{FF2B5EF4-FFF2-40B4-BE49-F238E27FC236}">
                  <a16:creationId xmlns:a16="http://schemas.microsoft.com/office/drawing/2014/main" id="{2CE2DE95-D18F-231C-77D8-428E49352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0" y="888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  <p:sp>
          <p:nvSpPr>
            <p:cNvPr id="41056" name="Text Box 234">
              <a:extLst>
                <a:ext uri="{FF2B5EF4-FFF2-40B4-BE49-F238E27FC236}">
                  <a16:creationId xmlns:a16="http://schemas.microsoft.com/office/drawing/2014/main" id="{17A67E55-5FC8-D3FC-35BA-D352D1753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0" y="1616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  <p:sp>
          <p:nvSpPr>
            <p:cNvPr id="41057" name="Text Box 235">
              <a:extLst>
                <a:ext uri="{FF2B5EF4-FFF2-40B4-BE49-F238E27FC236}">
                  <a16:creationId xmlns:a16="http://schemas.microsoft.com/office/drawing/2014/main" id="{64806121-F1BA-4EF3-0421-9590A75B4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0" y="1992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  <p:sp>
          <p:nvSpPr>
            <p:cNvPr id="41058" name="Text Box 236">
              <a:extLst>
                <a:ext uri="{FF2B5EF4-FFF2-40B4-BE49-F238E27FC236}">
                  <a16:creationId xmlns:a16="http://schemas.microsoft.com/office/drawing/2014/main" id="{59073209-9B7F-6BE1-CE7C-59DD1ABD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6" y="1240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HO</a:t>
              </a:r>
            </a:p>
          </p:txBody>
        </p:sp>
        <p:sp>
          <p:nvSpPr>
            <p:cNvPr id="41059" name="Text Box 237">
              <a:extLst>
                <a:ext uri="{FF2B5EF4-FFF2-40B4-BE49-F238E27FC236}">
                  <a16:creationId xmlns:a16="http://schemas.microsoft.com/office/drawing/2014/main" id="{CC59E8A2-DC19-543E-9A17-3451FA2E3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888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1060" name="Text Box 238">
              <a:extLst>
                <a:ext uri="{FF2B5EF4-FFF2-40B4-BE49-F238E27FC236}">
                  <a16:creationId xmlns:a16="http://schemas.microsoft.com/office/drawing/2014/main" id="{9D0A5272-2CAA-3CA1-BAB9-3F6C8D09B1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0" y="1248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1061" name="Text Box 239">
              <a:extLst>
                <a:ext uri="{FF2B5EF4-FFF2-40B4-BE49-F238E27FC236}">
                  <a16:creationId xmlns:a16="http://schemas.microsoft.com/office/drawing/2014/main" id="{BDB45E9C-97AE-2964-DA54-55DDA98D7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608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1062" name="Text Box 240">
              <a:extLst>
                <a:ext uri="{FF2B5EF4-FFF2-40B4-BE49-F238E27FC236}">
                  <a16:creationId xmlns:a16="http://schemas.microsoft.com/office/drawing/2014/main" id="{8825FA1A-387A-1CB0-480A-01F550D8F3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8" y="1992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grpSp>
          <p:nvGrpSpPr>
            <p:cNvPr id="41063" name="Group 243">
              <a:extLst>
                <a:ext uri="{FF2B5EF4-FFF2-40B4-BE49-F238E27FC236}">
                  <a16:creationId xmlns:a16="http://schemas.microsoft.com/office/drawing/2014/main" id="{217FF01F-8331-CF93-AC8A-61DF2ECFED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7" y="192"/>
              <a:ext cx="813" cy="2195"/>
              <a:chOff x="2827" y="192"/>
              <a:chExt cx="813" cy="2195"/>
            </a:xfrm>
          </p:grpSpPr>
          <p:grpSp>
            <p:nvGrpSpPr>
              <p:cNvPr id="41065" name="Group 231">
                <a:extLst>
                  <a:ext uri="{FF2B5EF4-FFF2-40B4-BE49-F238E27FC236}">
                    <a16:creationId xmlns:a16="http://schemas.microsoft.com/office/drawing/2014/main" id="{7FA6D1A8-4825-6BFF-A8B8-B0553C7E48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27" y="352"/>
                <a:ext cx="657" cy="2035"/>
                <a:chOff x="2827" y="352"/>
                <a:chExt cx="657" cy="2035"/>
              </a:xfrm>
            </p:grpSpPr>
            <p:grpSp>
              <p:nvGrpSpPr>
                <p:cNvPr id="41068" name="Group 186">
                  <a:extLst>
                    <a:ext uri="{FF2B5EF4-FFF2-40B4-BE49-F238E27FC236}">
                      <a16:creationId xmlns:a16="http://schemas.microsoft.com/office/drawing/2014/main" id="{39706A4A-557C-D2C7-A2B9-F87857AB79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27" y="424"/>
                  <a:ext cx="657" cy="1963"/>
                  <a:chOff x="2827" y="424"/>
                  <a:chExt cx="657" cy="1963"/>
                </a:xfrm>
              </p:grpSpPr>
              <p:sp>
                <p:nvSpPr>
                  <p:cNvPr id="41073" name="Text Box 158">
                    <a:extLst>
                      <a:ext uri="{FF2B5EF4-FFF2-40B4-BE49-F238E27FC236}">
                        <a16:creationId xmlns:a16="http://schemas.microsoft.com/office/drawing/2014/main" id="{4AD63A37-7447-2827-D7BD-9FB3B96AD12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46" y="424"/>
                    <a:ext cx="437" cy="18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grpSp>
                <p:nvGrpSpPr>
                  <p:cNvPr id="41074" name="Group 185">
                    <a:extLst>
                      <a:ext uri="{FF2B5EF4-FFF2-40B4-BE49-F238E27FC236}">
                        <a16:creationId xmlns:a16="http://schemas.microsoft.com/office/drawing/2014/main" id="{0F533404-3EF7-3D25-A18C-15C400BB3A9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27" y="710"/>
                    <a:ext cx="657" cy="1677"/>
                    <a:chOff x="1051" y="790"/>
                    <a:chExt cx="1097" cy="2802"/>
                  </a:xfrm>
                </p:grpSpPr>
                <p:grpSp>
                  <p:nvGrpSpPr>
                    <p:cNvPr id="41075" name="Group 159">
                      <a:extLst>
                        <a:ext uri="{FF2B5EF4-FFF2-40B4-BE49-F238E27FC236}">
                          <a16:creationId xmlns:a16="http://schemas.microsoft.com/office/drawing/2014/main" id="{3A74C683-0FFD-4083-0DF6-60CF9A1B5E6D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051" y="1282"/>
                      <a:ext cx="1097" cy="1834"/>
                      <a:chOff x="2090" y="1266"/>
                      <a:chExt cx="1097" cy="1834"/>
                    </a:xfrm>
                  </p:grpSpPr>
                  <p:grpSp>
                    <p:nvGrpSpPr>
                      <p:cNvPr id="41082" name="Group 160">
                        <a:extLst>
                          <a:ext uri="{FF2B5EF4-FFF2-40B4-BE49-F238E27FC236}">
                            <a16:creationId xmlns:a16="http://schemas.microsoft.com/office/drawing/2014/main" id="{2121793D-60E7-6A55-5490-BF51A0DEA67F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1266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1092" name="Line 161">
                          <a:extLst>
                            <a:ext uri="{FF2B5EF4-FFF2-40B4-BE49-F238E27FC236}">
                              <a16:creationId xmlns:a16="http://schemas.microsoft.com/office/drawing/2014/main" id="{244FEBDA-39F8-7057-FD4F-F72676FCDE66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1093" name="Line 162">
                          <a:extLst>
                            <a:ext uri="{FF2B5EF4-FFF2-40B4-BE49-F238E27FC236}">
                              <a16:creationId xmlns:a16="http://schemas.microsoft.com/office/drawing/2014/main" id="{81681042-9B7A-A29E-8287-83A941F37314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1083" name="Group 163">
                        <a:extLst>
                          <a:ext uri="{FF2B5EF4-FFF2-40B4-BE49-F238E27FC236}">
                            <a16:creationId xmlns:a16="http://schemas.microsoft.com/office/drawing/2014/main" id="{82C6BBD4-FB4A-2A32-020D-BA9D208CD35B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1872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1090" name="Line 164">
                          <a:extLst>
                            <a:ext uri="{FF2B5EF4-FFF2-40B4-BE49-F238E27FC236}">
                              <a16:creationId xmlns:a16="http://schemas.microsoft.com/office/drawing/2014/main" id="{8E1AE2F2-6620-6FC3-0B0F-E6F272A193F0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1091" name="Line 165">
                          <a:extLst>
                            <a:ext uri="{FF2B5EF4-FFF2-40B4-BE49-F238E27FC236}">
                              <a16:creationId xmlns:a16="http://schemas.microsoft.com/office/drawing/2014/main" id="{C2EF8343-9CCC-055D-003F-0EDCA6FD226F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1084" name="Group 166">
                        <a:extLst>
                          <a:ext uri="{FF2B5EF4-FFF2-40B4-BE49-F238E27FC236}">
                            <a16:creationId xmlns:a16="http://schemas.microsoft.com/office/drawing/2014/main" id="{ED311B0F-CA24-D57A-A6AD-23EE80197AF6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2478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1088" name="Line 167">
                          <a:extLst>
                            <a:ext uri="{FF2B5EF4-FFF2-40B4-BE49-F238E27FC236}">
                              <a16:creationId xmlns:a16="http://schemas.microsoft.com/office/drawing/2014/main" id="{12825609-9264-2866-2A81-81059CA52BB1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1089" name="Line 168">
                          <a:extLst>
                            <a:ext uri="{FF2B5EF4-FFF2-40B4-BE49-F238E27FC236}">
                              <a16:creationId xmlns:a16="http://schemas.microsoft.com/office/drawing/2014/main" id="{3EDE12E1-19AA-7D8A-4792-2843063001CE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1085" name="Group 169">
                        <a:extLst>
                          <a:ext uri="{FF2B5EF4-FFF2-40B4-BE49-F238E27FC236}">
                            <a16:creationId xmlns:a16="http://schemas.microsoft.com/office/drawing/2014/main" id="{C9E120A0-B391-FFCE-779C-F6E563D62D6B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3100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1086" name="Line 170">
                          <a:extLst>
                            <a:ext uri="{FF2B5EF4-FFF2-40B4-BE49-F238E27FC236}">
                              <a16:creationId xmlns:a16="http://schemas.microsoft.com/office/drawing/2014/main" id="{E9E5FF86-64D7-91CE-AAC7-0315A46D199F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1087" name="Line 171">
                          <a:extLst>
                            <a:ext uri="{FF2B5EF4-FFF2-40B4-BE49-F238E27FC236}">
                              <a16:creationId xmlns:a16="http://schemas.microsoft.com/office/drawing/2014/main" id="{F742AB9D-BA6F-6196-5F5E-920F6D7D3B67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41076" name="Group 172">
                      <a:extLst>
                        <a:ext uri="{FF2B5EF4-FFF2-40B4-BE49-F238E27FC236}">
                          <a16:creationId xmlns:a16="http://schemas.microsoft.com/office/drawing/2014/main" id="{7067800E-4FB1-08C9-03EE-429902415E00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594" y="790"/>
                      <a:ext cx="0" cy="2802"/>
                      <a:chOff x="2633" y="774"/>
                      <a:chExt cx="0" cy="2802"/>
                    </a:xfrm>
                  </p:grpSpPr>
                  <p:sp>
                    <p:nvSpPr>
                      <p:cNvPr id="41077" name="Line 173">
                        <a:extLst>
                          <a:ext uri="{FF2B5EF4-FFF2-40B4-BE49-F238E27FC236}">
                            <a16:creationId xmlns:a16="http://schemas.microsoft.com/office/drawing/2014/main" id="{D6722B02-E3C5-B99B-AEC0-57D7841BA858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774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078" name="Line 174">
                        <a:extLst>
                          <a:ext uri="{FF2B5EF4-FFF2-40B4-BE49-F238E27FC236}">
                            <a16:creationId xmlns:a16="http://schemas.microsoft.com/office/drawing/2014/main" id="{6FDFAF8E-ED3E-6F46-B4EE-F8E3EEC686F3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1388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079" name="Line 175">
                        <a:extLst>
                          <a:ext uri="{FF2B5EF4-FFF2-40B4-BE49-F238E27FC236}">
                            <a16:creationId xmlns:a16="http://schemas.microsoft.com/office/drawing/2014/main" id="{4ADE0C46-54EB-4C35-3C97-A9810B412EB8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2018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080" name="Line 176">
                        <a:extLst>
                          <a:ext uri="{FF2B5EF4-FFF2-40B4-BE49-F238E27FC236}">
                            <a16:creationId xmlns:a16="http://schemas.microsoft.com/office/drawing/2014/main" id="{676AF24C-B33C-510E-DEF9-3418843782C3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2633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081" name="Line 177">
                        <a:extLst>
                          <a:ext uri="{FF2B5EF4-FFF2-40B4-BE49-F238E27FC236}">
                            <a16:creationId xmlns:a16="http://schemas.microsoft.com/office/drawing/2014/main" id="{7C80EA8B-481A-3857-E8AB-8B453ACEA86C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3238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41069" name="Line 179">
                  <a:extLst>
                    <a:ext uri="{FF2B5EF4-FFF2-40B4-BE49-F238E27FC236}">
                      <a16:creationId xmlns:a16="http://schemas.microsoft.com/office/drawing/2014/main" id="{9141598A-4F37-024F-350C-577DF8564C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5530110" flipV="1">
                  <a:off x="2936" y="442"/>
                  <a:ext cx="214" cy="6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1070" name="Group 180">
                  <a:extLst>
                    <a:ext uri="{FF2B5EF4-FFF2-40B4-BE49-F238E27FC236}">
                      <a16:creationId xmlns:a16="http://schemas.microsoft.com/office/drawing/2014/main" id="{BD42F1A9-EA28-8FE4-B000-F26E2DF71C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7278413" flipV="1">
                  <a:off x="3167" y="405"/>
                  <a:ext cx="240" cy="134"/>
                  <a:chOff x="2727" y="406"/>
                  <a:chExt cx="271" cy="134"/>
                </a:xfrm>
              </p:grpSpPr>
              <p:sp>
                <p:nvSpPr>
                  <p:cNvPr id="41071" name="Line 181">
                    <a:extLst>
                      <a:ext uri="{FF2B5EF4-FFF2-40B4-BE49-F238E27FC236}">
                        <a16:creationId xmlns:a16="http://schemas.microsoft.com/office/drawing/2014/main" id="{17593665-C19B-779D-D2D1-17279854C2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7" y="466"/>
                    <a:ext cx="271" cy="7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72" name="Line 182">
                    <a:extLst>
                      <a:ext uri="{FF2B5EF4-FFF2-40B4-BE49-F238E27FC236}">
                        <a16:creationId xmlns:a16="http://schemas.microsoft.com/office/drawing/2014/main" id="{04161ED0-92D0-27B3-2919-35E6C87A61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7" y="406"/>
                    <a:ext cx="271" cy="7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1066" name="Text Box 241">
                <a:extLst>
                  <a:ext uri="{FF2B5EF4-FFF2-40B4-BE49-F238E27FC236}">
                    <a16:creationId xmlns:a16="http://schemas.microsoft.com/office/drawing/2014/main" id="{BEC9A6DE-ECAC-FA9A-E5D7-4864EADB71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88" y="208"/>
                <a:ext cx="35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H</a:t>
                </a:r>
              </a:p>
            </p:txBody>
          </p:sp>
          <p:sp>
            <p:nvSpPr>
              <p:cNvPr id="41067" name="Text Box 242">
                <a:extLst>
                  <a:ext uri="{FF2B5EF4-FFF2-40B4-BE49-F238E27FC236}">
                    <a16:creationId xmlns:a16="http://schemas.microsoft.com/office/drawing/2014/main" id="{D435D988-FC5D-AB5D-EBEB-A68BD9A0F7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8" y="192"/>
                <a:ext cx="35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</a:p>
            </p:txBody>
          </p:sp>
        </p:grpSp>
        <p:sp>
          <p:nvSpPr>
            <p:cNvPr id="41064" name="Text Box 244">
              <a:extLst>
                <a:ext uri="{FF2B5EF4-FFF2-40B4-BE49-F238E27FC236}">
                  <a16:creationId xmlns:a16="http://schemas.microsoft.com/office/drawing/2014/main" id="{FCB603F0-C042-AE74-EF4E-5244601BF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0" y="2344"/>
              <a:ext cx="6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CH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</p:grpSp>
      <p:grpSp>
        <p:nvGrpSpPr>
          <p:cNvPr id="40965" name="Group 252">
            <a:extLst>
              <a:ext uri="{FF2B5EF4-FFF2-40B4-BE49-F238E27FC236}">
                <a16:creationId xmlns:a16="http://schemas.microsoft.com/office/drawing/2014/main" id="{2259B245-BE16-A868-46F4-7F29393C72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438775" y="1951038"/>
            <a:ext cx="2063750" cy="1835150"/>
            <a:chOff x="3322" y="933"/>
            <a:chExt cx="1300" cy="1156"/>
          </a:xfrm>
        </p:grpSpPr>
        <p:grpSp>
          <p:nvGrpSpPr>
            <p:cNvPr id="41012" name="Group 48">
              <a:extLst>
                <a:ext uri="{FF2B5EF4-FFF2-40B4-BE49-F238E27FC236}">
                  <a16:creationId xmlns:a16="http://schemas.microsoft.com/office/drawing/2014/main" id="{699907D1-98ED-5B20-F653-43B83ADAD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2" y="933"/>
              <a:ext cx="1300" cy="1156"/>
              <a:chOff x="298" y="1053"/>
              <a:chExt cx="1300" cy="1156"/>
            </a:xfrm>
          </p:grpSpPr>
          <p:grpSp>
            <p:nvGrpSpPr>
              <p:cNvPr id="41014" name="Group 49">
                <a:extLst>
                  <a:ext uri="{FF2B5EF4-FFF2-40B4-BE49-F238E27FC236}">
                    <a16:creationId xmlns:a16="http://schemas.microsoft.com/office/drawing/2014/main" id="{2A07C234-88DD-C48F-1CE4-B7EAC9067A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" y="1202"/>
                <a:ext cx="1300" cy="1007"/>
                <a:chOff x="298" y="1202"/>
                <a:chExt cx="1300" cy="1007"/>
              </a:xfrm>
            </p:grpSpPr>
            <p:sp>
              <p:nvSpPr>
                <p:cNvPr id="41021" name="Rectangle 50">
                  <a:extLst>
                    <a:ext uri="{FF2B5EF4-FFF2-40B4-BE49-F238E27FC236}">
                      <a16:creationId xmlns:a16="http://schemas.microsoft.com/office/drawing/2014/main" id="{F0514D2B-1CEE-E621-A2F7-501AB31778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1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1022" name="Rectangle 51">
                  <a:extLst>
                    <a:ext uri="{FF2B5EF4-FFF2-40B4-BE49-F238E27FC236}">
                      <a16:creationId xmlns:a16="http://schemas.microsoft.com/office/drawing/2014/main" id="{DEC50BC0-711F-88F2-CB7E-36F51B076A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1023" name="Rectangle 52">
                  <a:extLst>
                    <a:ext uri="{FF2B5EF4-FFF2-40B4-BE49-F238E27FC236}">
                      <a16:creationId xmlns:a16="http://schemas.microsoft.com/office/drawing/2014/main" id="{79C0BC92-E88B-D5E2-D5D6-F90245D681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3" y="176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41024" name="Group 53">
                  <a:extLst>
                    <a:ext uri="{FF2B5EF4-FFF2-40B4-BE49-F238E27FC236}">
                      <a16:creationId xmlns:a16="http://schemas.microsoft.com/office/drawing/2014/main" id="{606B8D73-E8CC-92D1-49A7-616F963616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8" y="1774"/>
                  <a:ext cx="208" cy="163"/>
                  <a:chOff x="706" y="1238"/>
                  <a:chExt cx="208" cy="163"/>
                </a:xfrm>
              </p:grpSpPr>
              <p:sp>
                <p:nvSpPr>
                  <p:cNvPr id="41053" name="Rectangle 54">
                    <a:extLst>
                      <a:ext uri="{FF2B5EF4-FFF2-40B4-BE49-F238E27FC236}">
                        <a16:creationId xmlns:a16="http://schemas.microsoft.com/office/drawing/2014/main" id="{5F7F335D-60D3-04F7-57DC-43ECFF2AE5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41054" name="Rectangle 55">
                    <a:extLst>
                      <a:ext uri="{FF2B5EF4-FFF2-40B4-BE49-F238E27FC236}">
                        <a16:creationId xmlns:a16="http://schemas.microsoft.com/office/drawing/2014/main" id="{F3AAB138-74AB-A791-0DF8-5BCA81AF70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41025" name="Group 56">
                  <a:extLst>
                    <a:ext uri="{FF2B5EF4-FFF2-40B4-BE49-F238E27FC236}">
                      <a16:creationId xmlns:a16="http://schemas.microsoft.com/office/drawing/2014/main" id="{172B6A14-7EB6-FD22-FED4-C790408877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" y="1485"/>
                  <a:ext cx="1" cy="291"/>
                  <a:chOff x="5472" y="701"/>
                  <a:chExt cx="1" cy="291"/>
                </a:xfrm>
              </p:grpSpPr>
              <p:sp>
                <p:nvSpPr>
                  <p:cNvPr id="41051" name="Line 57">
                    <a:extLst>
                      <a:ext uri="{FF2B5EF4-FFF2-40B4-BE49-F238E27FC236}">
                        <a16:creationId xmlns:a16="http://schemas.microsoft.com/office/drawing/2014/main" id="{D829B87D-29ED-ACE1-D418-72538695DF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52" name="Line 58">
                    <a:extLst>
                      <a:ext uri="{FF2B5EF4-FFF2-40B4-BE49-F238E27FC236}">
                        <a16:creationId xmlns:a16="http://schemas.microsoft.com/office/drawing/2014/main" id="{0D275CE6-13C2-702E-50E8-E9C039E06A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026" name="Rectangle 59">
                  <a:extLst>
                    <a:ext uri="{FF2B5EF4-FFF2-40B4-BE49-F238E27FC236}">
                      <a16:creationId xmlns:a16="http://schemas.microsoft.com/office/drawing/2014/main" id="{971EFC5D-6749-4BD9-18E1-F0FD70C87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2" y="1296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grpSp>
              <p:nvGrpSpPr>
                <p:cNvPr id="41027" name="Group 60">
                  <a:extLst>
                    <a:ext uri="{FF2B5EF4-FFF2-40B4-BE49-F238E27FC236}">
                      <a16:creationId xmlns:a16="http://schemas.microsoft.com/office/drawing/2014/main" id="{23E6F0B2-454B-9BDD-806F-CE95AF6AEB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70" y="2046"/>
                  <a:ext cx="207" cy="163"/>
                  <a:chOff x="1570" y="1478"/>
                  <a:chExt cx="207" cy="163"/>
                </a:xfrm>
              </p:grpSpPr>
              <p:sp>
                <p:nvSpPr>
                  <p:cNvPr id="41049" name="Rectangle 61">
                    <a:extLst>
                      <a:ext uri="{FF2B5EF4-FFF2-40B4-BE49-F238E27FC236}">
                        <a16:creationId xmlns:a16="http://schemas.microsoft.com/office/drawing/2014/main" id="{2825D125-ED27-B49E-C24C-8E71CE51BE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1050" name="Rectangle 62">
                    <a:extLst>
                      <a:ext uri="{FF2B5EF4-FFF2-40B4-BE49-F238E27FC236}">
                        <a16:creationId xmlns:a16="http://schemas.microsoft.com/office/drawing/2014/main" id="{8EB9CB64-6E52-7579-0440-FCB034AE8C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41028" name="Rectangle 63">
                  <a:extLst>
                    <a:ext uri="{FF2B5EF4-FFF2-40B4-BE49-F238E27FC236}">
                      <a16:creationId xmlns:a16="http://schemas.microsoft.com/office/drawing/2014/main" id="{6D88CAA2-FA9C-E3FF-B883-D663B1E379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204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41029" name="Group 64">
                  <a:extLst>
                    <a:ext uri="{FF2B5EF4-FFF2-40B4-BE49-F238E27FC236}">
                      <a16:creationId xmlns:a16="http://schemas.microsoft.com/office/drawing/2014/main" id="{06113759-83C4-6477-3AAE-A78CFCB5D4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4" y="1639"/>
                  <a:ext cx="207" cy="163"/>
                  <a:chOff x="1060" y="1071"/>
                  <a:chExt cx="207" cy="163"/>
                </a:xfrm>
              </p:grpSpPr>
              <p:sp>
                <p:nvSpPr>
                  <p:cNvPr id="41047" name="Rectangle 65">
                    <a:extLst>
                      <a:ext uri="{FF2B5EF4-FFF2-40B4-BE49-F238E27FC236}">
                        <a16:creationId xmlns:a16="http://schemas.microsoft.com/office/drawing/2014/main" id="{075DF318-EC5B-5F6C-BC27-D15CE08DD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1048" name="Rectangle 66">
                    <a:extLst>
                      <a:ext uri="{FF2B5EF4-FFF2-40B4-BE49-F238E27FC236}">
                        <a16:creationId xmlns:a16="http://schemas.microsoft.com/office/drawing/2014/main" id="{FA7E3C65-2690-07CE-0BD4-73B267E756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41030" name="Rectangle 67">
                  <a:extLst>
                    <a:ext uri="{FF2B5EF4-FFF2-40B4-BE49-F238E27FC236}">
                      <a16:creationId xmlns:a16="http://schemas.microsoft.com/office/drawing/2014/main" id="{B92AD781-A564-61B9-C263-3B3F2341E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" y="135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1031" name="Rectangle 68">
                  <a:extLst>
                    <a:ext uri="{FF2B5EF4-FFF2-40B4-BE49-F238E27FC236}">
                      <a16:creationId xmlns:a16="http://schemas.microsoft.com/office/drawing/2014/main" id="{0CEBC748-11F0-F5AC-0270-785F249654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1453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1032" name="Rectangle 69">
                  <a:extLst>
                    <a:ext uri="{FF2B5EF4-FFF2-40B4-BE49-F238E27FC236}">
                      <a16:creationId xmlns:a16="http://schemas.microsoft.com/office/drawing/2014/main" id="{C3975A29-09F8-B158-35F7-D87BF47C24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9" y="16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1033" name="Freeform 70">
                  <a:extLst>
                    <a:ext uri="{FF2B5EF4-FFF2-40B4-BE49-F238E27FC236}">
                      <a16:creationId xmlns:a16="http://schemas.microsoft.com/office/drawing/2014/main" id="{8F14D7C7-4FFB-F0E6-0253-13B837BC3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" y="1628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4" name="Line 71">
                  <a:extLst>
                    <a:ext uri="{FF2B5EF4-FFF2-40B4-BE49-F238E27FC236}">
                      <a16:creationId xmlns:a16="http://schemas.microsoft.com/office/drawing/2014/main" id="{7F50F1DA-47E1-FB3E-D424-94D1E5A6DE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4" y="1350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5" name="Freeform 72">
                  <a:extLst>
                    <a:ext uri="{FF2B5EF4-FFF2-40B4-BE49-F238E27FC236}">
                      <a16:creationId xmlns:a16="http://schemas.microsoft.com/office/drawing/2014/main" id="{3F864AF0-FE1D-E9E0-067C-7A47FA4C1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" y="1885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6" name="Freeform 73">
                  <a:extLst>
                    <a:ext uri="{FF2B5EF4-FFF2-40B4-BE49-F238E27FC236}">
                      <a16:creationId xmlns:a16="http://schemas.microsoft.com/office/drawing/2014/main" id="{05420A04-AF65-5F25-83FD-DAA26B9FD9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0" y="1621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7" name="Line 74">
                  <a:extLst>
                    <a:ext uri="{FF2B5EF4-FFF2-40B4-BE49-F238E27FC236}">
                      <a16:creationId xmlns:a16="http://schemas.microsoft.com/office/drawing/2014/main" id="{0745091C-7713-19FA-9623-2A927A37D1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264" y="1422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8" name="Line 75">
                  <a:extLst>
                    <a:ext uri="{FF2B5EF4-FFF2-40B4-BE49-F238E27FC236}">
                      <a16:creationId xmlns:a16="http://schemas.microsoft.com/office/drawing/2014/main" id="{898AA57B-2D0F-E26A-8233-D3265EB3BA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85" y="1350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9" name="Line 76">
                  <a:extLst>
                    <a:ext uri="{FF2B5EF4-FFF2-40B4-BE49-F238E27FC236}">
                      <a16:creationId xmlns:a16="http://schemas.microsoft.com/office/drawing/2014/main" id="{68FDBAEF-D066-DDE2-7091-6B71E29D56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11" y="1903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0" name="Line 77">
                  <a:extLst>
                    <a:ext uri="{FF2B5EF4-FFF2-40B4-BE49-F238E27FC236}">
                      <a16:creationId xmlns:a16="http://schemas.microsoft.com/office/drawing/2014/main" id="{31DBD276-8F67-2315-4014-6B23B85B0D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01" y="1903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1" name="Line 78">
                  <a:extLst>
                    <a:ext uri="{FF2B5EF4-FFF2-40B4-BE49-F238E27FC236}">
                      <a16:creationId xmlns:a16="http://schemas.microsoft.com/office/drawing/2014/main" id="{4530AF53-9E1C-0010-F86E-77DC54500F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01" y="1780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2" name="Line 79">
                  <a:extLst>
                    <a:ext uri="{FF2B5EF4-FFF2-40B4-BE49-F238E27FC236}">
                      <a16:creationId xmlns:a16="http://schemas.microsoft.com/office/drawing/2014/main" id="{BB9A7B4B-D1BD-9915-7726-D65A7C47D4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4" y="1492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3" name="Line 80">
                  <a:extLst>
                    <a:ext uri="{FF2B5EF4-FFF2-40B4-BE49-F238E27FC236}">
                      <a16:creationId xmlns:a16="http://schemas.microsoft.com/office/drawing/2014/main" id="{7B6A201A-CDDC-CB83-721E-04945018D5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685" y="1202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4" name="Line 81">
                  <a:extLst>
                    <a:ext uri="{FF2B5EF4-FFF2-40B4-BE49-F238E27FC236}">
                      <a16:creationId xmlns:a16="http://schemas.microsoft.com/office/drawing/2014/main" id="{F78134A6-4942-7B1F-3DC4-C8A6C8D09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85" y="1350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5" name="Line 82">
                  <a:extLst>
                    <a:ext uri="{FF2B5EF4-FFF2-40B4-BE49-F238E27FC236}">
                      <a16:creationId xmlns:a16="http://schemas.microsoft.com/office/drawing/2014/main" id="{0577232E-34BC-CD5A-8748-DC3A360008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4" y="1631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6" name="Line 83">
                  <a:extLst>
                    <a:ext uri="{FF2B5EF4-FFF2-40B4-BE49-F238E27FC236}">
                      <a16:creationId xmlns:a16="http://schemas.microsoft.com/office/drawing/2014/main" id="{3FC627D8-12E3-15DB-D319-35CADC19FA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211" y="1789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015" name="Group 84">
                <a:extLst>
                  <a:ext uri="{FF2B5EF4-FFF2-40B4-BE49-F238E27FC236}">
                    <a16:creationId xmlns:a16="http://schemas.microsoft.com/office/drawing/2014/main" id="{FD26BA74-10F0-E124-5E93-776A7DF375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" y="1053"/>
                <a:ext cx="464" cy="204"/>
                <a:chOff x="4159" y="1085"/>
                <a:chExt cx="464" cy="204"/>
              </a:xfrm>
            </p:grpSpPr>
            <p:sp>
              <p:nvSpPr>
                <p:cNvPr id="41016" name="Rectangle 85">
                  <a:extLst>
                    <a:ext uri="{FF2B5EF4-FFF2-40B4-BE49-F238E27FC236}">
                      <a16:creationId xmlns:a16="http://schemas.microsoft.com/office/drawing/2014/main" id="{65DA965D-88F7-1249-9DA0-2FCEABD188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41017" name="Rectangle 86">
                  <a:extLst>
                    <a:ext uri="{FF2B5EF4-FFF2-40B4-BE49-F238E27FC236}">
                      <a16:creationId xmlns:a16="http://schemas.microsoft.com/office/drawing/2014/main" id="{F8E12B10-9EE9-4705-BE94-DD5F46CA30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1018" name="Rectangle 87">
                  <a:extLst>
                    <a:ext uri="{FF2B5EF4-FFF2-40B4-BE49-F238E27FC236}">
                      <a16:creationId xmlns:a16="http://schemas.microsoft.com/office/drawing/2014/main" id="{31EFDD29-174F-3F44-4BE6-7A452B54A9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41019" name="Rectangle 88">
                  <a:extLst>
                    <a:ext uri="{FF2B5EF4-FFF2-40B4-BE49-F238E27FC236}">
                      <a16:creationId xmlns:a16="http://schemas.microsoft.com/office/drawing/2014/main" id="{48C69C8C-E4D4-4EBD-ECA9-FF175EDE54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1020" name="Rectangle 89">
                  <a:extLst>
                    <a:ext uri="{FF2B5EF4-FFF2-40B4-BE49-F238E27FC236}">
                      <a16:creationId xmlns:a16="http://schemas.microsoft.com/office/drawing/2014/main" id="{CC3A034C-1C75-395F-946F-792CB0B3DE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</p:grpSp>
        <p:sp>
          <p:nvSpPr>
            <p:cNvPr id="41013" name="Text Box 248">
              <a:extLst>
                <a:ext uri="{FF2B5EF4-FFF2-40B4-BE49-F238E27FC236}">
                  <a16:creationId xmlns:a16="http://schemas.microsoft.com/office/drawing/2014/main" id="{3DF5135C-7D51-2AA9-7DFB-451776B8A5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1339"/>
              <a:ext cx="52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</a:t>
              </a:r>
              <a:r>
                <a:rPr lang="he-IL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</a:t>
              </a: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   </a:t>
              </a:r>
            </a:p>
          </p:txBody>
        </p:sp>
      </p:grpSp>
      <p:grpSp>
        <p:nvGrpSpPr>
          <p:cNvPr id="40966" name="Group 251">
            <a:extLst>
              <a:ext uri="{FF2B5EF4-FFF2-40B4-BE49-F238E27FC236}">
                <a16:creationId xmlns:a16="http://schemas.microsoft.com/office/drawing/2014/main" id="{5C824BEA-9519-623E-7B50-F3AA971EF7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438775" y="4059238"/>
            <a:ext cx="2063750" cy="1860550"/>
            <a:chOff x="3410" y="2285"/>
            <a:chExt cx="1300" cy="1172"/>
          </a:xfrm>
        </p:grpSpPr>
        <p:grpSp>
          <p:nvGrpSpPr>
            <p:cNvPr id="40968" name="Group 5">
              <a:extLst>
                <a:ext uri="{FF2B5EF4-FFF2-40B4-BE49-F238E27FC236}">
                  <a16:creationId xmlns:a16="http://schemas.microsoft.com/office/drawing/2014/main" id="{D13AC21F-286F-BC2A-DD11-7B999DE8B5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0" y="2285"/>
              <a:ext cx="1300" cy="1172"/>
              <a:chOff x="3818" y="1085"/>
              <a:chExt cx="1300" cy="1172"/>
            </a:xfrm>
          </p:grpSpPr>
          <p:grpSp>
            <p:nvGrpSpPr>
              <p:cNvPr id="40970" name="Group 6">
                <a:extLst>
                  <a:ext uri="{FF2B5EF4-FFF2-40B4-BE49-F238E27FC236}">
                    <a16:creationId xmlns:a16="http://schemas.microsoft.com/office/drawing/2014/main" id="{85A0F0CF-34FE-6636-A002-B64D686146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59" y="1085"/>
                <a:ext cx="464" cy="204"/>
                <a:chOff x="4159" y="1085"/>
                <a:chExt cx="464" cy="204"/>
              </a:xfrm>
            </p:grpSpPr>
            <p:sp>
              <p:nvSpPr>
                <p:cNvPr id="41007" name="Rectangle 7">
                  <a:extLst>
                    <a:ext uri="{FF2B5EF4-FFF2-40B4-BE49-F238E27FC236}">
                      <a16:creationId xmlns:a16="http://schemas.microsoft.com/office/drawing/2014/main" id="{BE8ABA18-A6FD-2767-5EC7-DA2BAFE797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41008" name="Rectangle 8">
                  <a:extLst>
                    <a:ext uri="{FF2B5EF4-FFF2-40B4-BE49-F238E27FC236}">
                      <a16:creationId xmlns:a16="http://schemas.microsoft.com/office/drawing/2014/main" id="{FD7AAA58-E5B8-832E-4711-DBD51AAEC7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1009" name="Rectangle 9">
                  <a:extLst>
                    <a:ext uri="{FF2B5EF4-FFF2-40B4-BE49-F238E27FC236}">
                      <a16:creationId xmlns:a16="http://schemas.microsoft.com/office/drawing/2014/main" id="{79425EF8-0714-DD44-655A-33883E31F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41010" name="Rectangle 10">
                  <a:extLst>
                    <a:ext uri="{FF2B5EF4-FFF2-40B4-BE49-F238E27FC236}">
                      <a16:creationId xmlns:a16="http://schemas.microsoft.com/office/drawing/2014/main" id="{1600BF1C-C88F-1725-441F-C89BED5110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1011" name="Rectangle 11">
                  <a:extLst>
                    <a:ext uri="{FF2B5EF4-FFF2-40B4-BE49-F238E27FC236}">
                      <a16:creationId xmlns:a16="http://schemas.microsoft.com/office/drawing/2014/main" id="{9B724208-8C6D-5BDD-718A-9B37543C5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40971" name="Group 12">
                <a:extLst>
                  <a:ext uri="{FF2B5EF4-FFF2-40B4-BE49-F238E27FC236}">
                    <a16:creationId xmlns:a16="http://schemas.microsoft.com/office/drawing/2014/main" id="{67A5D351-4D55-887F-D2CF-81D4254AB4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8" y="1250"/>
                <a:ext cx="1300" cy="1007"/>
                <a:chOff x="3818" y="1250"/>
                <a:chExt cx="1300" cy="1007"/>
              </a:xfrm>
            </p:grpSpPr>
            <p:grpSp>
              <p:nvGrpSpPr>
                <p:cNvPr id="40972" name="Group 13">
                  <a:extLst>
                    <a:ext uri="{FF2B5EF4-FFF2-40B4-BE49-F238E27FC236}">
                      <a16:creationId xmlns:a16="http://schemas.microsoft.com/office/drawing/2014/main" id="{3420694E-4C56-8318-1658-6A71FA5571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18" y="1822"/>
                  <a:ext cx="208" cy="163"/>
                  <a:chOff x="706" y="1238"/>
                  <a:chExt cx="208" cy="163"/>
                </a:xfrm>
              </p:grpSpPr>
              <p:sp>
                <p:nvSpPr>
                  <p:cNvPr id="41005" name="Rectangle 14">
                    <a:extLst>
                      <a:ext uri="{FF2B5EF4-FFF2-40B4-BE49-F238E27FC236}">
                        <a16:creationId xmlns:a16="http://schemas.microsoft.com/office/drawing/2014/main" id="{AB213CB4-170A-02B4-78B4-F3644192EF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41006" name="Rectangle 15">
                    <a:extLst>
                      <a:ext uri="{FF2B5EF4-FFF2-40B4-BE49-F238E27FC236}">
                        <a16:creationId xmlns:a16="http://schemas.microsoft.com/office/drawing/2014/main" id="{E4A82009-6CB4-AAE0-38D4-4E037FB56C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40973" name="Group 16">
                  <a:extLst>
                    <a:ext uri="{FF2B5EF4-FFF2-40B4-BE49-F238E27FC236}">
                      <a16:creationId xmlns:a16="http://schemas.microsoft.com/office/drawing/2014/main" id="{E1A75105-27E7-3C44-88B4-EFEA0130F5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11" y="1808"/>
                  <a:ext cx="207" cy="163"/>
                  <a:chOff x="5455" y="992"/>
                  <a:chExt cx="207" cy="163"/>
                </a:xfrm>
              </p:grpSpPr>
              <p:sp>
                <p:nvSpPr>
                  <p:cNvPr id="41003" name="Rectangle 17">
                    <a:extLst>
                      <a:ext uri="{FF2B5EF4-FFF2-40B4-BE49-F238E27FC236}">
                        <a16:creationId xmlns:a16="http://schemas.microsoft.com/office/drawing/2014/main" id="{D72F243F-78F5-2D54-F017-130224B9C6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55" y="9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1004" name="Rectangle 18">
                    <a:extLst>
                      <a:ext uri="{FF2B5EF4-FFF2-40B4-BE49-F238E27FC236}">
                        <a16:creationId xmlns:a16="http://schemas.microsoft.com/office/drawing/2014/main" id="{0D567583-08EA-CDA7-B674-B4CD8A4FF0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4" y="9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40974" name="Group 19">
                  <a:extLst>
                    <a:ext uri="{FF2B5EF4-FFF2-40B4-BE49-F238E27FC236}">
                      <a16:creationId xmlns:a16="http://schemas.microsoft.com/office/drawing/2014/main" id="{E89F315E-1341-3CBB-F421-79556D5950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76" y="1533"/>
                  <a:ext cx="1" cy="291"/>
                  <a:chOff x="5472" y="701"/>
                  <a:chExt cx="1" cy="291"/>
                </a:xfrm>
              </p:grpSpPr>
              <p:sp>
                <p:nvSpPr>
                  <p:cNvPr id="41001" name="Line 20">
                    <a:extLst>
                      <a:ext uri="{FF2B5EF4-FFF2-40B4-BE49-F238E27FC236}">
                        <a16:creationId xmlns:a16="http://schemas.microsoft.com/office/drawing/2014/main" id="{65FE3D7C-4EFC-BCC2-9876-811DE75CB9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02" name="Line 21">
                    <a:extLst>
                      <a:ext uri="{FF2B5EF4-FFF2-40B4-BE49-F238E27FC236}">
                        <a16:creationId xmlns:a16="http://schemas.microsoft.com/office/drawing/2014/main" id="{69E3E34F-78A9-1873-5D80-757F0B2C19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975" name="Rectangle 22">
                  <a:extLst>
                    <a:ext uri="{FF2B5EF4-FFF2-40B4-BE49-F238E27FC236}">
                      <a16:creationId xmlns:a16="http://schemas.microsoft.com/office/drawing/2014/main" id="{5BE25118-28B2-D70E-AB13-2EC374836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2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0976" name="Rectangle 23">
                  <a:extLst>
                    <a:ext uri="{FF2B5EF4-FFF2-40B4-BE49-F238E27FC236}">
                      <a16:creationId xmlns:a16="http://schemas.microsoft.com/office/drawing/2014/main" id="{0C5A556C-D11C-F881-2B1A-BE7A376AED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1" y="13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40977" name="Group 24">
                  <a:extLst>
                    <a:ext uri="{FF2B5EF4-FFF2-40B4-BE49-F238E27FC236}">
                      <a16:creationId xmlns:a16="http://schemas.microsoft.com/office/drawing/2014/main" id="{62891E25-0DC8-2D29-9D61-64D789E017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0" y="2094"/>
                  <a:ext cx="207" cy="163"/>
                  <a:chOff x="1570" y="1478"/>
                  <a:chExt cx="207" cy="163"/>
                </a:xfrm>
              </p:grpSpPr>
              <p:sp>
                <p:nvSpPr>
                  <p:cNvPr id="40999" name="Rectangle 25">
                    <a:extLst>
                      <a:ext uri="{FF2B5EF4-FFF2-40B4-BE49-F238E27FC236}">
                        <a16:creationId xmlns:a16="http://schemas.microsoft.com/office/drawing/2014/main" id="{E3ED4203-E0C0-E685-4CF8-58FE743E9A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1000" name="Rectangle 26">
                    <a:extLst>
                      <a:ext uri="{FF2B5EF4-FFF2-40B4-BE49-F238E27FC236}">
                        <a16:creationId xmlns:a16="http://schemas.microsoft.com/office/drawing/2014/main" id="{CFFF472B-8969-4CA4-F18F-5B0124733B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40978" name="Rectangle 27">
                  <a:extLst>
                    <a:ext uri="{FF2B5EF4-FFF2-40B4-BE49-F238E27FC236}">
                      <a16:creationId xmlns:a16="http://schemas.microsoft.com/office/drawing/2014/main" id="{37B61154-36A1-6123-37F6-605F55EF7B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20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40979" name="Group 28">
                  <a:extLst>
                    <a:ext uri="{FF2B5EF4-FFF2-40B4-BE49-F238E27FC236}">
                      <a16:creationId xmlns:a16="http://schemas.microsoft.com/office/drawing/2014/main" id="{12F641A0-6D07-A2B3-3FD5-72D35B9EA6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64" y="1687"/>
                  <a:ext cx="207" cy="163"/>
                  <a:chOff x="1060" y="1071"/>
                  <a:chExt cx="207" cy="163"/>
                </a:xfrm>
              </p:grpSpPr>
              <p:sp>
                <p:nvSpPr>
                  <p:cNvPr id="40997" name="Rectangle 29">
                    <a:extLst>
                      <a:ext uri="{FF2B5EF4-FFF2-40B4-BE49-F238E27FC236}">
                        <a16:creationId xmlns:a16="http://schemas.microsoft.com/office/drawing/2014/main" id="{75CEC091-7847-B2A4-60D2-321E42CBC2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0998" name="Rectangle 30">
                    <a:extLst>
                      <a:ext uri="{FF2B5EF4-FFF2-40B4-BE49-F238E27FC236}">
                        <a16:creationId xmlns:a16="http://schemas.microsoft.com/office/drawing/2014/main" id="{2798BE03-16B0-D5A5-F5DB-EFE027A58C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40980" name="Rectangle 31">
                  <a:extLst>
                    <a:ext uri="{FF2B5EF4-FFF2-40B4-BE49-F238E27FC236}">
                      <a16:creationId xmlns:a16="http://schemas.microsoft.com/office/drawing/2014/main" id="{6C21E5C7-EE0B-D419-92F9-5DA17430C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8" y="139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0981" name="Rectangle 32">
                  <a:extLst>
                    <a:ext uri="{FF2B5EF4-FFF2-40B4-BE49-F238E27FC236}">
                      <a16:creationId xmlns:a16="http://schemas.microsoft.com/office/drawing/2014/main" id="{3B886F4B-02A6-4FB8-38E8-7F96309713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150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0982" name="Rectangle 33">
                  <a:extLst>
                    <a:ext uri="{FF2B5EF4-FFF2-40B4-BE49-F238E27FC236}">
                      <a16:creationId xmlns:a16="http://schemas.microsoft.com/office/drawing/2014/main" id="{50D5F4E8-8865-D8C8-C176-C335F52912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9" y="16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0983" name="Freeform 34">
                  <a:extLst>
                    <a:ext uri="{FF2B5EF4-FFF2-40B4-BE49-F238E27FC236}">
                      <a16:creationId xmlns:a16="http://schemas.microsoft.com/office/drawing/2014/main" id="{A4DFAAFF-AC25-D371-83EA-78DC76A21B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167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4" name="Line 35">
                  <a:extLst>
                    <a:ext uri="{FF2B5EF4-FFF2-40B4-BE49-F238E27FC236}">
                      <a16:creationId xmlns:a16="http://schemas.microsoft.com/office/drawing/2014/main" id="{9058C5E1-C08D-BB9C-2D5B-83C707F4F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39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5" name="Freeform 36">
                  <a:extLst>
                    <a:ext uri="{FF2B5EF4-FFF2-40B4-BE49-F238E27FC236}">
                      <a16:creationId xmlns:a16="http://schemas.microsoft.com/office/drawing/2014/main" id="{6C1DF247-EE2A-55AC-5309-EE6925954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93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6" name="Freeform 37">
                  <a:extLst>
                    <a:ext uri="{FF2B5EF4-FFF2-40B4-BE49-F238E27FC236}">
                      <a16:creationId xmlns:a16="http://schemas.microsoft.com/office/drawing/2014/main" id="{1E6CC6E5-1C43-2428-D646-84552F798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166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7" name="Line 38">
                  <a:extLst>
                    <a:ext uri="{FF2B5EF4-FFF2-40B4-BE49-F238E27FC236}">
                      <a16:creationId xmlns:a16="http://schemas.microsoft.com/office/drawing/2014/main" id="{F5195B18-41D1-F18D-A9C2-DD0C95BC92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784" y="1470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8" name="Line 39">
                  <a:extLst>
                    <a:ext uri="{FF2B5EF4-FFF2-40B4-BE49-F238E27FC236}">
                      <a16:creationId xmlns:a16="http://schemas.microsoft.com/office/drawing/2014/main" id="{D6858BB6-B6C0-C3B8-38EE-33DB2B7696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205" y="1398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9" name="Line 40">
                  <a:extLst>
                    <a:ext uri="{FF2B5EF4-FFF2-40B4-BE49-F238E27FC236}">
                      <a16:creationId xmlns:a16="http://schemas.microsoft.com/office/drawing/2014/main" id="{3228F6A8-440E-8DDA-2ED4-6B2C973B71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31" y="1951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0" name="Line 41">
                  <a:extLst>
                    <a:ext uri="{FF2B5EF4-FFF2-40B4-BE49-F238E27FC236}">
                      <a16:creationId xmlns:a16="http://schemas.microsoft.com/office/drawing/2014/main" id="{2EF8D482-5BB6-A932-A325-DAB2632850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195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1" name="Line 42">
                  <a:extLst>
                    <a:ext uri="{FF2B5EF4-FFF2-40B4-BE49-F238E27FC236}">
                      <a16:creationId xmlns:a16="http://schemas.microsoft.com/office/drawing/2014/main" id="{49F52B0D-0E9D-E7F8-11B4-3B7DD75326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1" y="182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2" name="Line 43">
                  <a:extLst>
                    <a:ext uri="{FF2B5EF4-FFF2-40B4-BE49-F238E27FC236}">
                      <a16:creationId xmlns:a16="http://schemas.microsoft.com/office/drawing/2014/main" id="{2218D8EA-E52D-4162-23CF-FDC40BE7FE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540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3" name="Line 44">
                  <a:extLst>
                    <a:ext uri="{FF2B5EF4-FFF2-40B4-BE49-F238E27FC236}">
                      <a16:creationId xmlns:a16="http://schemas.microsoft.com/office/drawing/2014/main" id="{842D42E6-4EC2-5B95-01D0-36C4ABE1AD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05" y="125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4" name="Line 45">
                  <a:extLst>
                    <a:ext uri="{FF2B5EF4-FFF2-40B4-BE49-F238E27FC236}">
                      <a16:creationId xmlns:a16="http://schemas.microsoft.com/office/drawing/2014/main" id="{7DE4819D-5B18-C7D8-C891-BDA3E332D3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5" y="139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5" name="Line 46">
                  <a:extLst>
                    <a:ext uri="{FF2B5EF4-FFF2-40B4-BE49-F238E27FC236}">
                      <a16:creationId xmlns:a16="http://schemas.microsoft.com/office/drawing/2014/main" id="{F87BFDE3-4C37-8372-174D-AAB0EB0446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74" y="1679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6" name="Line 47">
                  <a:extLst>
                    <a:ext uri="{FF2B5EF4-FFF2-40B4-BE49-F238E27FC236}">
                      <a16:creationId xmlns:a16="http://schemas.microsoft.com/office/drawing/2014/main" id="{76D0F8A7-5D57-BECE-DF3B-726F2794FB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31" y="1837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40969" name="Text Box 249">
              <a:extLst>
                <a:ext uri="{FF2B5EF4-FFF2-40B4-BE49-F238E27FC236}">
                  <a16:creationId xmlns:a16="http://schemas.microsoft.com/office/drawing/2014/main" id="{1C5B531E-B7E7-7785-4905-8FCA03362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3" y="2661"/>
              <a:ext cx="39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</a:t>
              </a:r>
              <a:r>
                <a:rPr lang="he-IL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</a:t>
              </a: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   </a:t>
              </a: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91" name="Text Box 133">
            <a:extLst>
              <a:ext uri="{FF2B5EF4-FFF2-40B4-BE49-F238E27FC236}">
                <a16:creationId xmlns:a16="http://schemas.microsoft.com/office/drawing/2014/main" id="{7092EE53-1293-8F81-44C6-23C5BC0537F5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690938" y="217488"/>
            <a:ext cx="1349375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מנוז</a:t>
            </a:r>
            <a:r>
              <a:rPr kumimoji="0" lang="he-IL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92" name="Text Box 134">
            <a:extLst>
              <a:ext uri="{FF2B5EF4-FFF2-40B4-BE49-F238E27FC236}">
                <a16:creationId xmlns:a16="http://schemas.microsoft.com/office/drawing/2014/main" id="{63A2CDF1-650D-4206-B819-DD9E418F53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3175" y="765176"/>
            <a:ext cx="36417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אפימר של גלוקוז ב- </a:t>
            </a:r>
            <a:r>
              <a:rPr lang="en-US" altLang="en-US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80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</a:t>
            </a:r>
            <a:r>
              <a:rPr lang="en-US" altLang="en-US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2</a:t>
            </a:r>
            <a:endParaRPr lang="en-US" altLang="en-US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1987" name="Group 147">
            <a:extLst>
              <a:ext uri="{FF2B5EF4-FFF2-40B4-BE49-F238E27FC236}">
                <a16:creationId xmlns:a16="http://schemas.microsoft.com/office/drawing/2014/main" id="{23CC746E-F926-74A3-940F-69946F6912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384300" y="2044701"/>
            <a:ext cx="2133600" cy="3783013"/>
            <a:chOff x="872" y="1288"/>
            <a:chExt cx="1344" cy="2383"/>
          </a:xfrm>
        </p:grpSpPr>
        <p:sp>
          <p:nvSpPr>
            <p:cNvPr id="42078" name="Text Box 3">
              <a:extLst>
                <a:ext uri="{FF2B5EF4-FFF2-40B4-BE49-F238E27FC236}">
                  <a16:creationId xmlns:a16="http://schemas.microsoft.com/office/drawing/2014/main" id="{394AB96A-584F-7D2B-DDC0-FE2925F7C0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1984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2079" name="Text Box 7">
              <a:extLst>
                <a:ext uri="{FF2B5EF4-FFF2-40B4-BE49-F238E27FC236}">
                  <a16:creationId xmlns:a16="http://schemas.microsoft.com/office/drawing/2014/main" id="{34D406F3-E6C5-903E-24BC-332FF73B5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2" y="1976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HO</a:t>
              </a:r>
            </a:p>
          </p:txBody>
        </p:sp>
        <p:grpSp>
          <p:nvGrpSpPr>
            <p:cNvPr id="42080" name="Group 146">
              <a:extLst>
                <a:ext uri="{FF2B5EF4-FFF2-40B4-BE49-F238E27FC236}">
                  <a16:creationId xmlns:a16="http://schemas.microsoft.com/office/drawing/2014/main" id="{4D5FCF6A-3274-41E3-572C-5DE99C255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2" y="1288"/>
              <a:ext cx="1344" cy="2383"/>
              <a:chOff x="872" y="1288"/>
              <a:chExt cx="1344" cy="2383"/>
            </a:xfrm>
          </p:grpSpPr>
          <p:sp>
            <p:nvSpPr>
              <p:cNvPr id="42081" name="Text Box 4">
                <a:extLst>
                  <a:ext uri="{FF2B5EF4-FFF2-40B4-BE49-F238E27FC236}">
                    <a16:creationId xmlns:a16="http://schemas.microsoft.com/office/drawing/2014/main" id="{81AD5A08-F3E5-E4F1-388F-691A9380F9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2712"/>
                <a:ext cx="44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OH</a:t>
                </a:r>
              </a:p>
            </p:txBody>
          </p:sp>
          <p:sp>
            <p:nvSpPr>
              <p:cNvPr id="42082" name="Text Box 5">
                <a:extLst>
                  <a:ext uri="{FF2B5EF4-FFF2-40B4-BE49-F238E27FC236}">
                    <a16:creationId xmlns:a16="http://schemas.microsoft.com/office/drawing/2014/main" id="{5CFBA247-28FD-2A1C-E1F0-3B310F4D79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3088"/>
                <a:ext cx="44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OH</a:t>
                </a:r>
              </a:p>
            </p:txBody>
          </p:sp>
          <p:sp>
            <p:nvSpPr>
              <p:cNvPr id="42083" name="Text Box 6">
                <a:extLst>
                  <a:ext uri="{FF2B5EF4-FFF2-40B4-BE49-F238E27FC236}">
                    <a16:creationId xmlns:a16="http://schemas.microsoft.com/office/drawing/2014/main" id="{A02458B0-DD3F-1373-973A-08CA05C912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2336"/>
                <a:ext cx="44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HO</a:t>
                </a:r>
              </a:p>
            </p:txBody>
          </p:sp>
          <p:sp>
            <p:nvSpPr>
              <p:cNvPr id="42084" name="Text Box 8">
                <a:extLst>
                  <a:ext uri="{FF2B5EF4-FFF2-40B4-BE49-F238E27FC236}">
                    <a16:creationId xmlns:a16="http://schemas.microsoft.com/office/drawing/2014/main" id="{F07F6AAB-E7DB-F4E3-E363-9F2D86BDC5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2344"/>
                <a:ext cx="35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H</a:t>
                </a:r>
              </a:p>
            </p:txBody>
          </p:sp>
          <p:sp>
            <p:nvSpPr>
              <p:cNvPr id="42085" name="Text Box 9">
                <a:extLst>
                  <a:ext uri="{FF2B5EF4-FFF2-40B4-BE49-F238E27FC236}">
                    <a16:creationId xmlns:a16="http://schemas.microsoft.com/office/drawing/2014/main" id="{66C06795-9D53-6060-59D1-E65835D9D7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6" y="2704"/>
                <a:ext cx="35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H</a:t>
                </a:r>
              </a:p>
            </p:txBody>
          </p:sp>
          <p:sp>
            <p:nvSpPr>
              <p:cNvPr id="42086" name="Text Box 10">
                <a:extLst>
                  <a:ext uri="{FF2B5EF4-FFF2-40B4-BE49-F238E27FC236}">
                    <a16:creationId xmlns:a16="http://schemas.microsoft.com/office/drawing/2014/main" id="{E5E8378A-CBDB-CB82-B991-A9602FA781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4" y="3088"/>
                <a:ext cx="35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H</a:t>
                </a:r>
              </a:p>
            </p:txBody>
          </p:sp>
          <p:grpSp>
            <p:nvGrpSpPr>
              <p:cNvPr id="42087" name="Group 11">
                <a:extLst>
                  <a:ext uri="{FF2B5EF4-FFF2-40B4-BE49-F238E27FC236}">
                    <a16:creationId xmlns:a16="http://schemas.microsoft.com/office/drawing/2014/main" id="{F0852AD7-9257-5EEB-2C52-3F44654595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3" y="1288"/>
                <a:ext cx="813" cy="2195"/>
                <a:chOff x="2827" y="192"/>
                <a:chExt cx="813" cy="2195"/>
              </a:xfrm>
            </p:grpSpPr>
            <p:grpSp>
              <p:nvGrpSpPr>
                <p:cNvPr id="42089" name="Group 12">
                  <a:extLst>
                    <a:ext uri="{FF2B5EF4-FFF2-40B4-BE49-F238E27FC236}">
                      <a16:creationId xmlns:a16="http://schemas.microsoft.com/office/drawing/2014/main" id="{08942CBF-442B-6A78-A741-8CF5B87936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27" y="352"/>
                  <a:ext cx="657" cy="2035"/>
                  <a:chOff x="2827" y="352"/>
                  <a:chExt cx="657" cy="2035"/>
                </a:xfrm>
              </p:grpSpPr>
              <p:grpSp>
                <p:nvGrpSpPr>
                  <p:cNvPr id="42092" name="Group 13">
                    <a:extLst>
                      <a:ext uri="{FF2B5EF4-FFF2-40B4-BE49-F238E27FC236}">
                        <a16:creationId xmlns:a16="http://schemas.microsoft.com/office/drawing/2014/main" id="{3828E9C3-94AF-E4F2-C225-4B2CFB2BF47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827" y="424"/>
                    <a:ext cx="657" cy="1963"/>
                    <a:chOff x="2827" y="424"/>
                    <a:chExt cx="657" cy="1963"/>
                  </a:xfrm>
                </p:grpSpPr>
                <p:sp>
                  <p:nvSpPr>
                    <p:cNvPr id="42097" name="Text Box 14">
                      <a:extLst>
                        <a:ext uri="{FF2B5EF4-FFF2-40B4-BE49-F238E27FC236}">
                          <a16:creationId xmlns:a16="http://schemas.microsoft.com/office/drawing/2014/main" id="{917D205D-ADE8-6DF3-23C7-EAB29756073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46" y="424"/>
                      <a:ext cx="437" cy="183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lnSpc>
                          <a:spcPct val="165000"/>
                        </a:lnSpc>
                        <a:spcBef>
                          <a:spcPct val="50000"/>
                        </a:spcBef>
                      </a:pPr>
                      <a:r>
                        <a:rPr lang="en-US" altLang="en-US" sz="18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  <a:p>
                      <a:pPr algn="l" rtl="0" eaLnBrk="1" hangingPunct="1">
                        <a:lnSpc>
                          <a:spcPct val="165000"/>
                        </a:lnSpc>
                        <a:spcBef>
                          <a:spcPct val="50000"/>
                        </a:spcBef>
                      </a:pPr>
                      <a:r>
                        <a:rPr lang="en-US" altLang="en-US" sz="18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  <a:p>
                      <a:pPr algn="l" rtl="0" eaLnBrk="1" hangingPunct="1">
                        <a:lnSpc>
                          <a:spcPct val="165000"/>
                        </a:lnSpc>
                        <a:spcBef>
                          <a:spcPct val="50000"/>
                        </a:spcBef>
                      </a:pPr>
                      <a:r>
                        <a:rPr lang="en-US" altLang="en-US" sz="18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  <a:p>
                      <a:pPr algn="l" rtl="0" eaLnBrk="1" hangingPunct="1">
                        <a:lnSpc>
                          <a:spcPct val="165000"/>
                        </a:lnSpc>
                        <a:spcBef>
                          <a:spcPct val="50000"/>
                        </a:spcBef>
                      </a:pPr>
                      <a:r>
                        <a:rPr lang="en-US" altLang="en-US" sz="18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  <a:p>
                      <a:pPr algn="l" rtl="0" eaLnBrk="1" hangingPunct="1">
                        <a:lnSpc>
                          <a:spcPct val="165000"/>
                        </a:lnSpc>
                        <a:spcBef>
                          <a:spcPct val="50000"/>
                        </a:spcBef>
                      </a:pPr>
                      <a:r>
                        <a:rPr lang="en-US" altLang="en-US" sz="18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</p:txBody>
                </p:sp>
                <p:grpSp>
                  <p:nvGrpSpPr>
                    <p:cNvPr id="42098" name="Group 15">
                      <a:extLst>
                        <a:ext uri="{FF2B5EF4-FFF2-40B4-BE49-F238E27FC236}">
                          <a16:creationId xmlns:a16="http://schemas.microsoft.com/office/drawing/2014/main" id="{A2A4296F-EF62-0427-1310-CE705E280CE5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827" y="710"/>
                      <a:ext cx="657" cy="1677"/>
                      <a:chOff x="1051" y="790"/>
                      <a:chExt cx="1097" cy="2802"/>
                    </a:xfrm>
                  </p:grpSpPr>
                  <p:grpSp>
                    <p:nvGrpSpPr>
                      <p:cNvPr id="42099" name="Group 16">
                        <a:extLst>
                          <a:ext uri="{FF2B5EF4-FFF2-40B4-BE49-F238E27FC236}">
                            <a16:creationId xmlns:a16="http://schemas.microsoft.com/office/drawing/2014/main" id="{67C61122-D3C1-4B66-9438-AE8B1398B9D2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1" y="1282"/>
                        <a:ext cx="1097" cy="1834"/>
                        <a:chOff x="2090" y="1266"/>
                        <a:chExt cx="1097" cy="1834"/>
                      </a:xfrm>
                    </p:grpSpPr>
                    <p:grpSp>
                      <p:nvGrpSpPr>
                        <p:cNvPr id="42106" name="Group 17">
                          <a:extLst>
                            <a:ext uri="{FF2B5EF4-FFF2-40B4-BE49-F238E27FC236}">
                              <a16:creationId xmlns:a16="http://schemas.microsoft.com/office/drawing/2014/main" id="{FA92A192-220B-AF8B-B072-4B778E19987D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0" y="1266"/>
                          <a:ext cx="1097" cy="0"/>
                          <a:chOff x="2096" y="963"/>
                          <a:chExt cx="1097" cy="0"/>
                        </a:xfrm>
                      </p:grpSpPr>
                      <p:sp>
                        <p:nvSpPr>
                          <p:cNvPr id="42116" name="Line 18">
                            <a:extLst>
                              <a:ext uri="{FF2B5EF4-FFF2-40B4-BE49-F238E27FC236}">
                                <a16:creationId xmlns:a16="http://schemas.microsoft.com/office/drawing/2014/main" id="{E6A9527B-6C91-C5A4-1CF3-FB24C05A435C}"/>
                              </a:ext>
                            </a:extLst>
                          </p:cNvPr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2798" y="963"/>
                            <a:ext cx="395" cy="0"/>
                          </a:xfrm>
                          <a:prstGeom prst="line">
                            <a:avLst/>
                          </a:prstGeom>
                          <a:noFill/>
                          <a:ln w="2857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2117" name="Line 19">
                            <a:extLst>
                              <a:ext uri="{FF2B5EF4-FFF2-40B4-BE49-F238E27FC236}">
                                <a16:creationId xmlns:a16="http://schemas.microsoft.com/office/drawing/2014/main" id="{0BC42C07-7A9C-E7D2-9817-525517E18577}"/>
                              </a:ext>
                            </a:extLst>
                          </p:cNvPr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2096" y="963"/>
                            <a:ext cx="395" cy="0"/>
                          </a:xfrm>
                          <a:prstGeom prst="line">
                            <a:avLst/>
                          </a:prstGeom>
                          <a:noFill/>
                          <a:ln w="2857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42107" name="Group 20">
                          <a:extLst>
                            <a:ext uri="{FF2B5EF4-FFF2-40B4-BE49-F238E27FC236}">
                              <a16:creationId xmlns:a16="http://schemas.microsoft.com/office/drawing/2014/main" id="{23B476D1-DCBD-3ADF-ED8A-64AC8E3A18E1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0" y="1872"/>
                          <a:ext cx="1097" cy="0"/>
                          <a:chOff x="2096" y="963"/>
                          <a:chExt cx="1097" cy="0"/>
                        </a:xfrm>
                      </p:grpSpPr>
                      <p:sp>
                        <p:nvSpPr>
                          <p:cNvPr id="42114" name="Line 21">
                            <a:extLst>
                              <a:ext uri="{FF2B5EF4-FFF2-40B4-BE49-F238E27FC236}">
                                <a16:creationId xmlns:a16="http://schemas.microsoft.com/office/drawing/2014/main" id="{2D67954E-E0F5-61BF-F1EA-C05A63C3A8C1}"/>
                              </a:ext>
                            </a:extLst>
                          </p:cNvPr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2798" y="963"/>
                            <a:ext cx="395" cy="0"/>
                          </a:xfrm>
                          <a:prstGeom prst="line">
                            <a:avLst/>
                          </a:prstGeom>
                          <a:noFill/>
                          <a:ln w="2857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2115" name="Line 22">
                            <a:extLst>
                              <a:ext uri="{FF2B5EF4-FFF2-40B4-BE49-F238E27FC236}">
                                <a16:creationId xmlns:a16="http://schemas.microsoft.com/office/drawing/2014/main" id="{FD1C962E-42A4-39C8-3B3F-4859E646AF44}"/>
                              </a:ext>
                            </a:extLst>
                          </p:cNvPr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2096" y="963"/>
                            <a:ext cx="395" cy="0"/>
                          </a:xfrm>
                          <a:prstGeom prst="line">
                            <a:avLst/>
                          </a:prstGeom>
                          <a:noFill/>
                          <a:ln w="2857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42108" name="Group 23">
                          <a:extLst>
                            <a:ext uri="{FF2B5EF4-FFF2-40B4-BE49-F238E27FC236}">
                              <a16:creationId xmlns:a16="http://schemas.microsoft.com/office/drawing/2014/main" id="{95FD772E-9846-8FD9-A612-6B845FCB9C00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0" y="2478"/>
                          <a:ext cx="1097" cy="0"/>
                          <a:chOff x="2096" y="963"/>
                          <a:chExt cx="1097" cy="0"/>
                        </a:xfrm>
                      </p:grpSpPr>
                      <p:sp>
                        <p:nvSpPr>
                          <p:cNvPr id="42112" name="Line 24">
                            <a:extLst>
                              <a:ext uri="{FF2B5EF4-FFF2-40B4-BE49-F238E27FC236}">
                                <a16:creationId xmlns:a16="http://schemas.microsoft.com/office/drawing/2014/main" id="{B7F731E6-91AA-9075-15FF-E0CDAB412CBD}"/>
                              </a:ext>
                            </a:extLst>
                          </p:cNvPr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2798" y="963"/>
                            <a:ext cx="395" cy="0"/>
                          </a:xfrm>
                          <a:prstGeom prst="line">
                            <a:avLst/>
                          </a:prstGeom>
                          <a:noFill/>
                          <a:ln w="2857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2113" name="Line 25">
                            <a:extLst>
                              <a:ext uri="{FF2B5EF4-FFF2-40B4-BE49-F238E27FC236}">
                                <a16:creationId xmlns:a16="http://schemas.microsoft.com/office/drawing/2014/main" id="{CDFD9399-6462-5CEA-7C0E-6565DA6D5C5D}"/>
                              </a:ext>
                            </a:extLst>
                          </p:cNvPr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2096" y="963"/>
                            <a:ext cx="395" cy="0"/>
                          </a:xfrm>
                          <a:prstGeom prst="line">
                            <a:avLst/>
                          </a:prstGeom>
                          <a:noFill/>
                          <a:ln w="2857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42109" name="Group 26">
                          <a:extLst>
                            <a:ext uri="{FF2B5EF4-FFF2-40B4-BE49-F238E27FC236}">
                              <a16:creationId xmlns:a16="http://schemas.microsoft.com/office/drawing/2014/main" id="{B3E351CE-A9A2-CA0C-49F6-7C7941BBAAC7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0" y="3100"/>
                          <a:ext cx="1097" cy="0"/>
                          <a:chOff x="2096" y="963"/>
                          <a:chExt cx="1097" cy="0"/>
                        </a:xfrm>
                      </p:grpSpPr>
                      <p:sp>
                        <p:nvSpPr>
                          <p:cNvPr id="42110" name="Line 27">
                            <a:extLst>
                              <a:ext uri="{FF2B5EF4-FFF2-40B4-BE49-F238E27FC236}">
                                <a16:creationId xmlns:a16="http://schemas.microsoft.com/office/drawing/2014/main" id="{A4F7C1F5-A9B9-87F5-7E44-F2955C420BD9}"/>
                              </a:ext>
                            </a:extLst>
                          </p:cNvPr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2798" y="963"/>
                            <a:ext cx="395" cy="0"/>
                          </a:xfrm>
                          <a:prstGeom prst="line">
                            <a:avLst/>
                          </a:prstGeom>
                          <a:noFill/>
                          <a:ln w="2857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2111" name="Line 28">
                            <a:extLst>
                              <a:ext uri="{FF2B5EF4-FFF2-40B4-BE49-F238E27FC236}">
                                <a16:creationId xmlns:a16="http://schemas.microsoft.com/office/drawing/2014/main" id="{DD5E30D3-0B96-A7F0-800B-EC145F07E115}"/>
                              </a:ext>
                            </a:extLst>
                          </p:cNvPr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2096" y="963"/>
                            <a:ext cx="395" cy="0"/>
                          </a:xfrm>
                          <a:prstGeom prst="line">
                            <a:avLst/>
                          </a:prstGeom>
                          <a:noFill/>
                          <a:ln w="2857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2100" name="Group 29">
                        <a:extLst>
                          <a:ext uri="{FF2B5EF4-FFF2-40B4-BE49-F238E27FC236}">
                            <a16:creationId xmlns:a16="http://schemas.microsoft.com/office/drawing/2014/main" id="{0065B6B3-905D-C044-748D-DD6B9BFF836C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594" y="790"/>
                        <a:ext cx="0" cy="2802"/>
                        <a:chOff x="2633" y="774"/>
                        <a:chExt cx="0" cy="2802"/>
                      </a:xfrm>
                    </p:grpSpPr>
                    <p:sp>
                      <p:nvSpPr>
                        <p:cNvPr id="42101" name="Line 30">
                          <a:extLst>
                            <a:ext uri="{FF2B5EF4-FFF2-40B4-BE49-F238E27FC236}">
                              <a16:creationId xmlns:a16="http://schemas.microsoft.com/office/drawing/2014/main" id="{4D8DEC83-4B51-E6D7-1E3A-0080ACED98D1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633" y="774"/>
                          <a:ext cx="0" cy="338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2102" name="Line 31">
                          <a:extLst>
                            <a:ext uri="{FF2B5EF4-FFF2-40B4-BE49-F238E27FC236}">
                              <a16:creationId xmlns:a16="http://schemas.microsoft.com/office/drawing/2014/main" id="{EE2236AB-AE23-666C-E4F4-5EA39E551834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633" y="1388"/>
                          <a:ext cx="0" cy="338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2103" name="Line 32">
                          <a:extLst>
                            <a:ext uri="{FF2B5EF4-FFF2-40B4-BE49-F238E27FC236}">
                              <a16:creationId xmlns:a16="http://schemas.microsoft.com/office/drawing/2014/main" id="{156A08FF-62C4-6491-86AC-FE5ECD5DF4E5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633" y="2018"/>
                          <a:ext cx="0" cy="338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2104" name="Line 33">
                          <a:extLst>
                            <a:ext uri="{FF2B5EF4-FFF2-40B4-BE49-F238E27FC236}">
                              <a16:creationId xmlns:a16="http://schemas.microsoft.com/office/drawing/2014/main" id="{2B393685-8048-F185-20C9-DBCD3D5A0A13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633" y="2633"/>
                          <a:ext cx="0" cy="338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2105" name="Line 34">
                          <a:extLst>
                            <a:ext uri="{FF2B5EF4-FFF2-40B4-BE49-F238E27FC236}">
                              <a16:creationId xmlns:a16="http://schemas.microsoft.com/office/drawing/2014/main" id="{3B04E2C8-3BD2-CEBD-A487-28D5464ABAE0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633" y="3238"/>
                          <a:ext cx="0" cy="338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  <p:sp>
                <p:nvSpPr>
                  <p:cNvPr id="42093" name="Line 35">
                    <a:extLst>
                      <a:ext uri="{FF2B5EF4-FFF2-40B4-BE49-F238E27FC236}">
                        <a16:creationId xmlns:a16="http://schemas.microsoft.com/office/drawing/2014/main" id="{AC92A7A9-5188-6F78-3400-3E42B897FDC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5530110" flipV="1">
                    <a:off x="2936" y="442"/>
                    <a:ext cx="214" cy="63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2094" name="Group 36">
                    <a:extLst>
                      <a:ext uri="{FF2B5EF4-FFF2-40B4-BE49-F238E27FC236}">
                        <a16:creationId xmlns:a16="http://schemas.microsoft.com/office/drawing/2014/main" id="{E3F9FABD-5C70-23F4-69AA-FDC65BDFCD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17278413" flipV="1">
                    <a:off x="3167" y="405"/>
                    <a:ext cx="240" cy="134"/>
                    <a:chOff x="2727" y="406"/>
                    <a:chExt cx="271" cy="134"/>
                  </a:xfrm>
                </p:grpSpPr>
                <p:sp>
                  <p:nvSpPr>
                    <p:cNvPr id="42095" name="Line 37">
                      <a:extLst>
                        <a:ext uri="{FF2B5EF4-FFF2-40B4-BE49-F238E27FC236}">
                          <a16:creationId xmlns:a16="http://schemas.microsoft.com/office/drawing/2014/main" id="{FF62324C-7FEE-A230-F909-E55645AEAFD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7" y="466"/>
                      <a:ext cx="271" cy="74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096" name="Line 38">
                      <a:extLst>
                        <a:ext uri="{FF2B5EF4-FFF2-40B4-BE49-F238E27FC236}">
                          <a16:creationId xmlns:a16="http://schemas.microsoft.com/office/drawing/2014/main" id="{4F81F57C-39AB-7EDD-539C-04BA6ECC690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727" y="406"/>
                      <a:ext cx="271" cy="74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42090" name="Text Box 39">
                  <a:extLst>
                    <a:ext uri="{FF2B5EF4-FFF2-40B4-BE49-F238E27FC236}">
                      <a16:creationId xmlns:a16="http://schemas.microsoft.com/office/drawing/2014/main" id="{B4134E8D-D7BB-A8DF-3298-5D28E4CDF1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88" y="208"/>
                  <a:ext cx="352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 sz="1800"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</a:p>
              </p:txBody>
            </p:sp>
            <p:sp>
              <p:nvSpPr>
                <p:cNvPr id="42091" name="Text Box 40">
                  <a:extLst>
                    <a:ext uri="{FF2B5EF4-FFF2-40B4-BE49-F238E27FC236}">
                      <a16:creationId xmlns:a16="http://schemas.microsoft.com/office/drawing/2014/main" id="{48273A66-4F62-4DFF-F556-20762A697E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8" y="192"/>
                  <a:ext cx="352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 sz="1800">
                      <a:latin typeface="Arial" panose="020B0604020202020204" pitchFamily="34" charset="0"/>
                      <a:cs typeface="Arial" panose="020B0604020202020204" pitchFamily="34" charset="0"/>
                    </a:rPr>
                    <a:t>O</a:t>
                  </a:r>
                </a:p>
              </p:txBody>
            </p:sp>
          </p:grpSp>
          <p:sp>
            <p:nvSpPr>
              <p:cNvPr id="42088" name="Text Box 41">
                <a:extLst>
                  <a:ext uri="{FF2B5EF4-FFF2-40B4-BE49-F238E27FC236}">
                    <a16:creationId xmlns:a16="http://schemas.microsoft.com/office/drawing/2014/main" id="{5452A255-B52F-8205-3F41-1DD0BA185F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76" y="3440"/>
                <a:ext cx="6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CH</a:t>
                </a:r>
                <a:r>
                  <a:rPr lang="en-US" altLang="en-US" sz="1800" baseline="-2500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OH</a:t>
                </a:r>
              </a:p>
            </p:txBody>
          </p:sp>
        </p:grpSp>
      </p:grpSp>
      <p:grpSp>
        <p:nvGrpSpPr>
          <p:cNvPr id="41988" name="Group 141">
            <a:extLst>
              <a:ext uri="{FF2B5EF4-FFF2-40B4-BE49-F238E27FC236}">
                <a16:creationId xmlns:a16="http://schemas.microsoft.com/office/drawing/2014/main" id="{C96DC20D-0DF6-2465-A2D9-6108C440FF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438775" y="2141538"/>
            <a:ext cx="2063750" cy="1825625"/>
            <a:chOff x="3426" y="1349"/>
            <a:chExt cx="1300" cy="1150"/>
          </a:xfrm>
        </p:grpSpPr>
        <p:sp>
          <p:nvSpPr>
            <p:cNvPr id="42036" name="Rectangle 46">
              <a:extLst>
                <a:ext uri="{FF2B5EF4-FFF2-40B4-BE49-F238E27FC236}">
                  <a16:creationId xmlns:a16="http://schemas.microsoft.com/office/drawing/2014/main" id="{5D046DAC-514D-AA9C-3570-C353F6FE2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1640"/>
              <a:ext cx="106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1700">
                  <a:latin typeface="Arial" panose="020B0604020202020204" pitchFamily="34" charset="0"/>
                </a:rPr>
                <a:t>O</a:t>
              </a:r>
              <a:endParaRPr lang="en-US" altLang="en-US"/>
            </a:p>
          </p:txBody>
        </p:sp>
        <p:sp>
          <p:nvSpPr>
            <p:cNvPr id="42037" name="Rectangle 47">
              <a:extLst>
                <a:ext uri="{FF2B5EF4-FFF2-40B4-BE49-F238E27FC236}">
                  <a16:creationId xmlns:a16="http://schemas.microsoft.com/office/drawing/2014/main" id="{5D7D5C4C-86CB-1A9E-8EC4-BD4084E4F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1640"/>
              <a:ext cx="9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1700">
                  <a:solidFill>
                    <a:srgbClr val="000000"/>
                  </a:solidFill>
                  <a:latin typeface="Arial" panose="020B0604020202020204" pitchFamily="34" charset="0"/>
                </a:rPr>
                <a:t>H</a:t>
              </a:r>
              <a:endParaRPr lang="en-US" altLang="en-US"/>
            </a:p>
          </p:txBody>
        </p:sp>
        <p:sp>
          <p:nvSpPr>
            <p:cNvPr id="42038" name="Rectangle 48">
              <a:extLst>
                <a:ext uri="{FF2B5EF4-FFF2-40B4-BE49-F238E27FC236}">
                  <a16:creationId xmlns:a16="http://schemas.microsoft.com/office/drawing/2014/main" id="{1E938BAF-B443-D6AF-DF9A-1C1954C74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" y="2060"/>
              <a:ext cx="9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1700">
                  <a:solidFill>
                    <a:srgbClr val="000000"/>
                  </a:solidFill>
                  <a:latin typeface="Arial" panose="020B0604020202020204" pitchFamily="34" charset="0"/>
                </a:rPr>
                <a:t>H</a:t>
              </a:r>
              <a:endParaRPr lang="en-US" altLang="en-US"/>
            </a:p>
          </p:txBody>
        </p:sp>
        <p:grpSp>
          <p:nvGrpSpPr>
            <p:cNvPr id="42039" name="Group 140">
              <a:extLst>
                <a:ext uri="{FF2B5EF4-FFF2-40B4-BE49-F238E27FC236}">
                  <a16:creationId xmlns:a16="http://schemas.microsoft.com/office/drawing/2014/main" id="{B7EFF94E-99DB-A2D1-4BAE-91BB13253C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6" y="1349"/>
              <a:ext cx="1159" cy="1150"/>
              <a:chOff x="3426" y="1349"/>
              <a:chExt cx="1159" cy="1150"/>
            </a:xfrm>
          </p:grpSpPr>
          <p:sp>
            <p:nvSpPr>
              <p:cNvPr id="42041" name="Rectangle 58">
                <a:extLst>
                  <a:ext uri="{FF2B5EF4-FFF2-40B4-BE49-F238E27FC236}">
                    <a16:creationId xmlns:a16="http://schemas.microsoft.com/office/drawing/2014/main" id="{95FF9499-BDE3-E9C4-4753-094225F57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1934"/>
                <a:ext cx="234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HO</a:t>
                </a:r>
                <a:endParaRPr lang="en-US" altLang="en-US"/>
              </a:p>
            </p:txBody>
          </p:sp>
          <p:sp>
            <p:nvSpPr>
              <p:cNvPr id="42042" name="Rectangle 65">
                <a:extLst>
                  <a:ext uri="{FF2B5EF4-FFF2-40B4-BE49-F238E27FC236}">
                    <a16:creationId xmlns:a16="http://schemas.microsoft.com/office/drawing/2014/main" id="{4DE20747-7FB6-68B5-053C-7709B4AA3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3" y="2332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42043" name="Group 139">
                <a:extLst>
                  <a:ext uri="{FF2B5EF4-FFF2-40B4-BE49-F238E27FC236}">
                    <a16:creationId xmlns:a16="http://schemas.microsoft.com/office/drawing/2014/main" id="{9E24A6D7-DD81-9447-845B-87B86A2EB2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26" y="1349"/>
                <a:ext cx="1159" cy="1150"/>
                <a:chOff x="3426" y="1349"/>
                <a:chExt cx="1159" cy="1150"/>
              </a:xfrm>
            </p:grpSpPr>
            <p:grpSp>
              <p:nvGrpSpPr>
                <p:cNvPr id="42044" name="Group 138">
                  <a:extLst>
                    <a:ext uri="{FF2B5EF4-FFF2-40B4-BE49-F238E27FC236}">
                      <a16:creationId xmlns:a16="http://schemas.microsoft.com/office/drawing/2014/main" id="{FEB9B9A6-CED4-13D2-4A8A-DBFA606A41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26" y="1498"/>
                  <a:ext cx="1159" cy="1001"/>
                  <a:chOff x="3426" y="1498"/>
                  <a:chExt cx="1159" cy="1001"/>
                </a:xfrm>
              </p:grpSpPr>
              <p:grpSp>
                <p:nvGrpSpPr>
                  <p:cNvPr id="42051" name="Group 49">
                    <a:extLst>
                      <a:ext uri="{FF2B5EF4-FFF2-40B4-BE49-F238E27FC236}">
                        <a16:creationId xmlns:a16="http://schemas.microsoft.com/office/drawing/2014/main" id="{50CC973C-ADBA-5181-F8BA-87464CDC52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26" y="2070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42076" name="Rectangle 50">
                      <a:extLst>
                        <a:ext uri="{FF2B5EF4-FFF2-40B4-BE49-F238E27FC236}">
                          <a16:creationId xmlns:a16="http://schemas.microsoft.com/office/drawing/2014/main" id="{B7DCAC23-BB96-5B9A-ED28-383085C4B8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42077" name="Rectangle 51">
                      <a:extLst>
                        <a:ext uri="{FF2B5EF4-FFF2-40B4-BE49-F238E27FC236}">
                          <a16:creationId xmlns:a16="http://schemas.microsoft.com/office/drawing/2014/main" id="{F70C99E0-3469-B9A4-239B-43048B93CC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42052" name="Group 52">
                    <a:extLst>
                      <a:ext uri="{FF2B5EF4-FFF2-40B4-BE49-F238E27FC236}">
                        <a16:creationId xmlns:a16="http://schemas.microsoft.com/office/drawing/2014/main" id="{D5680CA6-24BB-B00C-E811-EEDD5EC7E3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84" y="1781"/>
                    <a:ext cx="1" cy="291"/>
                    <a:chOff x="5472" y="701"/>
                    <a:chExt cx="1" cy="291"/>
                  </a:xfrm>
                </p:grpSpPr>
                <p:sp>
                  <p:nvSpPr>
                    <p:cNvPr id="42074" name="Line 53">
                      <a:extLst>
                        <a:ext uri="{FF2B5EF4-FFF2-40B4-BE49-F238E27FC236}">
                          <a16:creationId xmlns:a16="http://schemas.microsoft.com/office/drawing/2014/main" id="{76206F14-7B76-C66A-694F-103E9DB3A7A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075" name="Line 54">
                      <a:extLst>
                        <a:ext uri="{FF2B5EF4-FFF2-40B4-BE49-F238E27FC236}">
                          <a16:creationId xmlns:a16="http://schemas.microsoft.com/office/drawing/2014/main" id="{4BA879B3-63FD-85E6-ECDF-70CF6E3A1C5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2053" name="Rectangle 55">
                    <a:extLst>
                      <a:ext uri="{FF2B5EF4-FFF2-40B4-BE49-F238E27FC236}">
                        <a16:creationId xmlns:a16="http://schemas.microsoft.com/office/drawing/2014/main" id="{CE241B9F-740E-1FAA-9352-D017F7E28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5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2054" name="Rectangle 59">
                    <a:extLst>
                      <a:ext uri="{FF2B5EF4-FFF2-40B4-BE49-F238E27FC236}">
                        <a16:creationId xmlns:a16="http://schemas.microsoft.com/office/drawing/2014/main" id="{098D438A-F337-99A0-EA23-5DAE79B57D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75" y="233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42055" name="Group 60">
                    <a:extLst>
                      <a:ext uri="{FF2B5EF4-FFF2-40B4-BE49-F238E27FC236}">
                        <a16:creationId xmlns:a16="http://schemas.microsoft.com/office/drawing/2014/main" id="{34C0F507-6B4D-058B-8C87-7E4DD577EA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72" y="1935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42072" name="Rectangle 61">
                      <a:extLst>
                        <a:ext uri="{FF2B5EF4-FFF2-40B4-BE49-F238E27FC236}">
                          <a16:creationId xmlns:a16="http://schemas.microsoft.com/office/drawing/2014/main" id="{69E66AB1-BD71-1257-5D69-213BE74607B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42073" name="Rectangle 62">
                      <a:extLst>
                        <a:ext uri="{FF2B5EF4-FFF2-40B4-BE49-F238E27FC236}">
                          <a16:creationId xmlns:a16="http://schemas.microsoft.com/office/drawing/2014/main" id="{57D405AB-D116-B83E-6D9A-ADBBBCA458E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42056" name="Rectangle 63">
                    <a:extLst>
                      <a:ext uri="{FF2B5EF4-FFF2-40B4-BE49-F238E27FC236}">
                        <a16:creationId xmlns:a16="http://schemas.microsoft.com/office/drawing/2014/main" id="{5289A5D0-0033-7954-2874-CD0518034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36" y="1647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42057" name="Rectangle 64">
                    <a:extLst>
                      <a:ext uri="{FF2B5EF4-FFF2-40B4-BE49-F238E27FC236}">
                        <a16:creationId xmlns:a16="http://schemas.microsoft.com/office/drawing/2014/main" id="{9D70C39D-34D0-E364-5D44-60B259855C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75" y="174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42058" name="Freeform 66">
                    <a:extLst>
                      <a:ext uri="{FF2B5EF4-FFF2-40B4-BE49-F238E27FC236}">
                        <a16:creationId xmlns:a16="http://schemas.microsoft.com/office/drawing/2014/main" id="{28E3D659-A0EA-D52A-629A-DF3F8A6AFE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79" y="1924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59" name="Line 67">
                    <a:extLst>
                      <a:ext uri="{FF2B5EF4-FFF2-40B4-BE49-F238E27FC236}">
                        <a16:creationId xmlns:a16="http://schemas.microsoft.com/office/drawing/2014/main" id="{563FC448-6A7D-9C9A-2141-AF82CB929A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82" y="1646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0" name="Freeform 68">
                    <a:extLst>
                      <a:ext uri="{FF2B5EF4-FFF2-40B4-BE49-F238E27FC236}">
                        <a16:creationId xmlns:a16="http://schemas.microsoft.com/office/drawing/2014/main" id="{1C49D1EF-4E31-1376-4A65-D987E0CD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29" y="2181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1" name="Freeform 69">
                    <a:extLst>
                      <a:ext uri="{FF2B5EF4-FFF2-40B4-BE49-F238E27FC236}">
                        <a16:creationId xmlns:a16="http://schemas.microsoft.com/office/drawing/2014/main" id="{65F8B589-604A-1266-E02A-0E153F83EB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98" y="1917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2" name="Line 70">
                    <a:extLst>
                      <a:ext uri="{FF2B5EF4-FFF2-40B4-BE49-F238E27FC236}">
                        <a16:creationId xmlns:a16="http://schemas.microsoft.com/office/drawing/2014/main" id="{DB6C48D7-E171-99F1-B4C8-E7973608B9F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392" y="1718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3" name="Line 71">
                    <a:extLst>
                      <a:ext uri="{FF2B5EF4-FFF2-40B4-BE49-F238E27FC236}">
                        <a16:creationId xmlns:a16="http://schemas.microsoft.com/office/drawing/2014/main" id="{6A134B11-59D3-7A1C-C00E-8A9E2C9528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813" y="1646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4" name="Line 72">
                    <a:extLst>
                      <a:ext uri="{FF2B5EF4-FFF2-40B4-BE49-F238E27FC236}">
                        <a16:creationId xmlns:a16="http://schemas.microsoft.com/office/drawing/2014/main" id="{4DA01883-6EBA-1604-04BD-7F2BA304F7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339" y="2199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5" name="Line 73">
                    <a:extLst>
                      <a:ext uri="{FF2B5EF4-FFF2-40B4-BE49-F238E27FC236}">
                        <a16:creationId xmlns:a16="http://schemas.microsoft.com/office/drawing/2014/main" id="{B7FDE9A4-1B3C-C45B-32EF-8BB2F53569B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829" y="2199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6" name="Line 74">
                    <a:extLst>
                      <a:ext uri="{FF2B5EF4-FFF2-40B4-BE49-F238E27FC236}">
                        <a16:creationId xmlns:a16="http://schemas.microsoft.com/office/drawing/2014/main" id="{6DCBA519-E623-E459-211B-50A5985F238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29" y="2076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7" name="Line 75">
                    <a:extLst>
                      <a:ext uri="{FF2B5EF4-FFF2-40B4-BE49-F238E27FC236}">
                        <a16:creationId xmlns:a16="http://schemas.microsoft.com/office/drawing/2014/main" id="{37A84CD5-4D92-B9E1-CACA-1EFBAF62EB3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82" y="1788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8" name="Line 76">
                    <a:extLst>
                      <a:ext uri="{FF2B5EF4-FFF2-40B4-BE49-F238E27FC236}">
                        <a16:creationId xmlns:a16="http://schemas.microsoft.com/office/drawing/2014/main" id="{8189AF29-2F7A-479D-6EFB-9D39D98122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13" y="1498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9" name="Line 77">
                    <a:extLst>
                      <a:ext uri="{FF2B5EF4-FFF2-40B4-BE49-F238E27FC236}">
                        <a16:creationId xmlns:a16="http://schemas.microsoft.com/office/drawing/2014/main" id="{27F76808-E8A0-6BBD-61CC-61C10F61C0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813" y="1646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70" name="Line 78">
                    <a:extLst>
                      <a:ext uri="{FF2B5EF4-FFF2-40B4-BE49-F238E27FC236}">
                        <a16:creationId xmlns:a16="http://schemas.microsoft.com/office/drawing/2014/main" id="{FAAE2D64-F986-0B41-603E-FFBBB51C94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82" y="1927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71" name="Line 79">
                    <a:extLst>
                      <a:ext uri="{FF2B5EF4-FFF2-40B4-BE49-F238E27FC236}">
                        <a16:creationId xmlns:a16="http://schemas.microsoft.com/office/drawing/2014/main" id="{985AA4CB-73D0-1106-EA37-57092D2DEB3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39" y="2085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045" name="Group 80">
                  <a:extLst>
                    <a:ext uri="{FF2B5EF4-FFF2-40B4-BE49-F238E27FC236}">
                      <a16:creationId xmlns:a16="http://schemas.microsoft.com/office/drawing/2014/main" id="{C9808204-4887-DF3E-A6FA-53FF32ED52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67" y="1349"/>
                  <a:ext cx="464" cy="204"/>
                  <a:chOff x="4159" y="1085"/>
                  <a:chExt cx="464" cy="204"/>
                </a:xfrm>
              </p:grpSpPr>
              <p:sp>
                <p:nvSpPr>
                  <p:cNvPr id="42046" name="Rectangle 81">
                    <a:extLst>
                      <a:ext uri="{FF2B5EF4-FFF2-40B4-BE49-F238E27FC236}">
                        <a16:creationId xmlns:a16="http://schemas.microsoft.com/office/drawing/2014/main" id="{D002585D-7DC4-DE7F-69BD-BDF9CB0045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42047" name="Rectangle 82">
                    <a:extLst>
                      <a:ext uri="{FF2B5EF4-FFF2-40B4-BE49-F238E27FC236}">
                        <a16:creationId xmlns:a16="http://schemas.microsoft.com/office/drawing/2014/main" id="{C363A5E6-4C95-93E2-7A12-FACC88A3F2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42048" name="Rectangle 83">
                    <a:extLst>
                      <a:ext uri="{FF2B5EF4-FFF2-40B4-BE49-F238E27FC236}">
                        <a16:creationId xmlns:a16="http://schemas.microsoft.com/office/drawing/2014/main" id="{6DA1C0E0-526B-301B-CAEA-85D3636897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42049" name="Rectangle 84">
                    <a:extLst>
                      <a:ext uri="{FF2B5EF4-FFF2-40B4-BE49-F238E27FC236}">
                        <a16:creationId xmlns:a16="http://schemas.microsoft.com/office/drawing/2014/main" id="{9220096B-BD62-C809-9AB0-E2529CD266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2050" name="Rectangle 85">
                    <a:extLst>
                      <a:ext uri="{FF2B5EF4-FFF2-40B4-BE49-F238E27FC236}">
                        <a16:creationId xmlns:a16="http://schemas.microsoft.com/office/drawing/2014/main" id="{DD667608-73ED-1237-2352-BBAD906852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</p:grpSp>
        </p:grpSp>
        <p:sp>
          <p:nvSpPr>
            <p:cNvPr id="42040" name="Text Box 86">
              <a:extLst>
                <a:ext uri="{FF2B5EF4-FFF2-40B4-BE49-F238E27FC236}">
                  <a16:creationId xmlns:a16="http://schemas.microsoft.com/office/drawing/2014/main" id="{4021A96F-1118-6567-553F-7712884F3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3" y="1755"/>
              <a:ext cx="52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</a:t>
              </a:r>
              <a:r>
                <a:rPr lang="he-IL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</a:t>
              </a: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   </a:t>
              </a:r>
            </a:p>
          </p:txBody>
        </p:sp>
      </p:grpSp>
      <p:grpSp>
        <p:nvGrpSpPr>
          <p:cNvPr id="41989" name="Group 145">
            <a:extLst>
              <a:ext uri="{FF2B5EF4-FFF2-40B4-BE49-F238E27FC236}">
                <a16:creationId xmlns:a16="http://schemas.microsoft.com/office/drawing/2014/main" id="{4DABF466-1927-9E42-B0A9-9C25D796F0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438775" y="4249738"/>
            <a:ext cx="2063750" cy="1851025"/>
            <a:chOff x="3426" y="2677"/>
            <a:chExt cx="1300" cy="1166"/>
          </a:xfrm>
        </p:grpSpPr>
        <p:sp>
          <p:nvSpPr>
            <p:cNvPr id="41993" name="Rectangle 109">
              <a:extLst>
                <a:ext uri="{FF2B5EF4-FFF2-40B4-BE49-F238E27FC236}">
                  <a16:creationId xmlns:a16="http://schemas.microsoft.com/office/drawing/2014/main" id="{51D335E1-A3EC-D0FB-2E2D-8BFE3660D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3670"/>
              <a:ext cx="9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/>
              <a:r>
                <a:rPr lang="en-US" altLang="en-US" sz="1700">
                  <a:solidFill>
                    <a:srgbClr val="000000"/>
                  </a:solidFill>
                  <a:latin typeface="Arial" panose="020B0604020202020204" pitchFamily="34" charset="0"/>
                </a:rPr>
                <a:t>H</a:t>
              </a:r>
              <a:endParaRPr lang="en-US" altLang="en-US"/>
            </a:p>
          </p:txBody>
        </p:sp>
        <p:sp>
          <p:nvSpPr>
            <p:cNvPr id="41994" name="Rectangle 116">
              <a:extLst>
                <a:ext uri="{FF2B5EF4-FFF2-40B4-BE49-F238E27FC236}">
                  <a16:creationId xmlns:a16="http://schemas.microsoft.com/office/drawing/2014/main" id="{0C251486-4531-D0C7-86B6-60D82B675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5" y="3276"/>
              <a:ext cx="250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1700">
                  <a:solidFill>
                    <a:srgbClr val="000000"/>
                  </a:solidFill>
                  <a:latin typeface="Arial" panose="020B0604020202020204" pitchFamily="34" charset="0"/>
                </a:rPr>
                <a:t>HO</a:t>
              </a:r>
              <a:endParaRPr lang="en-US" altLang="en-US"/>
            </a:p>
          </p:txBody>
        </p:sp>
        <p:grpSp>
          <p:nvGrpSpPr>
            <p:cNvPr id="41995" name="Group 144">
              <a:extLst>
                <a:ext uri="{FF2B5EF4-FFF2-40B4-BE49-F238E27FC236}">
                  <a16:creationId xmlns:a16="http://schemas.microsoft.com/office/drawing/2014/main" id="{436A64A3-C5A6-A11F-89E2-BCF4B8EF8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6" y="2677"/>
              <a:ext cx="1300" cy="1166"/>
              <a:chOff x="3426" y="2677"/>
              <a:chExt cx="1300" cy="1166"/>
            </a:xfrm>
          </p:grpSpPr>
          <p:grpSp>
            <p:nvGrpSpPr>
              <p:cNvPr id="41996" name="Group 143">
                <a:extLst>
                  <a:ext uri="{FF2B5EF4-FFF2-40B4-BE49-F238E27FC236}">
                    <a16:creationId xmlns:a16="http://schemas.microsoft.com/office/drawing/2014/main" id="{C8BD0DC8-AA94-40F9-8AAF-81D40ADD0A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26" y="2677"/>
                <a:ext cx="1300" cy="1166"/>
                <a:chOff x="3426" y="2677"/>
                <a:chExt cx="1300" cy="1166"/>
              </a:xfrm>
            </p:grpSpPr>
            <p:grpSp>
              <p:nvGrpSpPr>
                <p:cNvPr id="41998" name="Group 89">
                  <a:extLst>
                    <a:ext uri="{FF2B5EF4-FFF2-40B4-BE49-F238E27FC236}">
                      <a16:creationId xmlns:a16="http://schemas.microsoft.com/office/drawing/2014/main" id="{B88BA908-EEA3-E120-7B81-DB080B0F6E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67" y="2677"/>
                  <a:ext cx="464" cy="204"/>
                  <a:chOff x="4159" y="1085"/>
                  <a:chExt cx="464" cy="204"/>
                </a:xfrm>
              </p:grpSpPr>
              <p:sp>
                <p:nvSpPr>
                  <p:cNvPr id="42031" name="Rectangle 90">
                    <a:extLst>
                      <a:ext uri="{FF2B5EF4-FFF2-40B4-BE49-F238E27FC236}">
                        <a16:creationId xmlns:a16="http://schemas.microsoft.com/office/drawing/2014/main" id="{F0A7D948-9A46-DEDB-FEC5-9044FCC6B2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42032" name="Rectangle 91">
                    <a:extLst>
                      <a:ext uri="{FF2B5EF4-FFF2-40B4-BE49-F238E27FC236}">
                        <a16:creationId xmlns:a16="http://schemas.microsoft.com/office/drawing/2014/main" id="{AB0C5A73-D18E-B511-8095-0D11EB9B53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42033" name="Rectangle 92">
                    <a:extLst>
                      <a:ext uri="{FF2B5EF4-FFF2-40B4-BE49-F238E27FC236}">
                        <a16:creationId xmlns:a16="http://schemas.microsoft.com/office/drawing/2014/main" id="{04641353-0844-D450-F48C-DA64E9C90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42034" name="Rectangle 93">
                    <a:extLst>
                      <a:ext uri="{FF2B5EF4-FFF2-40B4-BE49-F238E27FC236}">
                        <a16:creationId xmlns:a16="http://schemas.microsoft.com/office/drawing/2014/main" id="{92AE1EB8-2D87-B049-7EC3-2B44D7A508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2035" name="Rectangle 94">
                    <a:extLst>
                      <a:ext uri="{FF2B5EF4-FFF2-40B4-BE49-F238E27FC236}">
                        <a16:creationId xmlns:a16="http://schemas.microsoft.com/office/drawing/2014/main" id="{D737A268-F9C7-2351-DB2D-43A48A8F78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41999" name="Group 142">
                  <a:extLst>
                    <a:ext uri="{FF2B5EF4-FFF2-40B4-BE49-F238E27FC236}">
                      <a16:creationId xmlns:a16="http://schemas.microsoft.com/office/drawing/2014/main" id="{9ECE71B5-8AF8-34BF-A4D0-5279F34060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26" y="2842"/>
                  <a:ext cx="1300" cy="1001"/>
                  <a:chOff x="3426" y="2842"/>
                  <a:chExt cx="1300" cy="1001"/>
                </a:xfrm>
              </p:grpSpPr>
              <p:grpSp>
                <p:nvGrpSpPr>
                  <p:cNvPr id="42000" name="Group 96">
                    <a:extLst>
                      <a:ext uri="{FF2B5EF4-FFF2-40B4-BE49-F238E27FC236}">
                        <a16:creationId xmlns:a16="http://schemas.microsoft.com/office/drawing/2014/main" id="{EEF255F6-69CD-BCA4-06E0-4053A96B14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26" y="3414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42029" name="Rectangle 97">
                      <a:extLst>
                        <a:ext uri="{FF2B5EF4-FFF2-40B4-BE49-F238E27FC236}">
                          <a16:creationId xmlns:a16="http://schemas.microsoft.com/office/drawing/2014/main" id="{D3C731FF-621E-D27F-4398-82E04B1069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42030" name="Rectangle 98">
                      <a:extLst>
                        <a:ext uri="{FF2B5EF4-FFF2-40B4-BE49-F238E27FC236}">
                          <a16:creationId xmlns:a16="http://schemas.microsoft.com/office/drawing/2014/main" id="{F5248FFB-C697-01A8-6CA0-E2B2BA1E21C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42001" name="Group 99">
                    <a:extLst>
                      <a:ext uri="{FF2B5EF4-FFF2-40B4-BE49-F238E27FC236}">
                        <a16:creationId xmlns:a16="http://schemas.microsoft.com/office/drawing/2014/main" id="{DDA4155D-1FD0-45A6-9A70-67956143D0E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19" y="3400"/>
                    <a:ext cx="207" cy="163"/>
                    <a:chOff x="5455" y="992"/>
                    <a:chExt cx="207" cy="163"/>
                  </a:xfrm>
                </p:grpSpPr>
                <p:sp>
                  <p:nvSpPr>
                    <p:cNvPr id="42027" name="Rectangle 100">
                      <a:extLst>
                        <a:ext uri="{FF2B5EF4-FFF2-40B4-BE49-F238E27FC236}">
                          <a16:creationId xmlns:a16="http://schemas.microsoft.com/office/drawing/2014/main" id="{91A4B989-0A34-B4B6-B438-816FD80AE9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455" y="992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42028" name="Rectangle 101">
                      <a:extLst>
                        <a:ext uri="{FF2B5EF4-FFF2-40B4-BE49-F238E27FC236}">
                          <a16:creationId xmlns:a16="http://schemas.microsoft.com/office/drawing/2014/main" id="{9F013CF9-1DB4-8C64-D3FD-A4131432C7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64" y="992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42002" name="Group 102">
                    <a:extLst>
                      <a:ext uri="{FF2B5EF4-FFF2-40B4-BE49-F238E27FC236}">
                        <a16:creationId xmlns:a16="http://schemas.microsoft.com/office/drawing/2014/main" id="{6B38A233-8B48-4414-5054-14D585DC7F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84" y="3125"/>
                    <a:ext cx="1" cy="291"/>
                    <a:chOff x="5472" y="701"/>
                    <a:chExt cx="1" cy="291"/>
                  </a:xfrm>
                </p:grpSpPr>
                <p:sp>
                  <p:nvSpPr>
                    <p:cNvPr id="42025" name="Line 103">
                      <a:extLst>
                        <a:ext uri="{FF2B5EF4-FFF2-40B4-BE49-F238E27FC236}">
                          <a16:creationId xmlns:a16="http://schemas.microsoft.com/office/drawing/2014/main" id="{93CFF342-69CB-F033-2D81-E70A03BC21A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026" name="Line 104">
                      <a:extLst>
                        <a:ext uri="{FF2B5EF4-FFF2-40B4-BE49-F238E27FC236}">
                          <a16:creationId xmlns:a16="http://schemas.microsoft.com/office/drawing/2014/main" id="{A52BCF34-A1A3-42B7-E44A-184A65118CE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2003" name="Rectangle 105">
                    <a:extLst>
                      <a:ext uri="{FF2B5EF4-FFF2-40B4-BE49-F238E27FC236}">
                        <a16:creationId xmlns:a16="http://schemas.microsoft.com/office/drawing/2014/main" id="{04ADE199-65E2-5A56-608F-A1665FE6E9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2936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2004" name="Rectangle 106">
                    <a:extLst>
                      <a:ext uri="{FF2B5EF4-FFF2-40B4-BE49-F238E27FC236}">
                        <a16:creationId xmlns:a16="http://schemas.microsoft.com/office/drawing/2014/main" id="{2C059DBB-1AF5-BEB7-D004-982A6CB53C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39" y="298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42005" name="Rectangle 110">
                    <a:extLst>
                      <a:ext uri="{FF2B5EF4-FFF2-40B4-BE49-F238E27FC236}">
                        <a16:creationId xmlns:a16="http://schemas.microsoft.com/office/drawing/2014/main" id="{5B01F02E-63D2-6A36-A9EA-A7B65E39FF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75" y="368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42006" name="Group 111">
                    <a:extLst>
                      <a:ext uri="{FF2B5EF4-FFF2-40B4-BE49-F238E27FC236}">
                        <a16:creationId xmlns:a16="http://schemas.microsoft.com/office/drawing/2014/main" id="{02E1CE56-28F4-7B32-5E02-A12A4AEB801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72" y="3279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42023" name="Rectangle 112">
                      <a:extLst>
                        <a:ext uri="{FF2B5EF4-FFF2-40B4-BE49-F238E27FC236}">
                          <a16:creationId xmlns:a16="http://schemas.microsoft.com/office/drawing/2014/main" id="{274DBE9F-65AD-83C3-6700-8F1D1C82EAD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42024" name="Rectangle 113">
                      <a:extLst>
                        <a:ext uri="{FF2B5EF4-FFF2-40B4-BE49-F238E27FC236}">
                          <a16:creationId xmlns:a16="http://schemas.microsoft.com/office/drawing/2014/main" id="{2F1E3BDE-3EE9-0D36-6304-4C73BDDE33F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42007" name="Rectangle 114">
                    <a:extLst>
                      <a:ext uri="{FF2B5EF4-FFF2-40B4-BE49-F238E27FC236}">
                        <a16:creationId xmlns:a16="http://schemas.microsoft.com/office/drawing/2014/main" id="{11513E05-E764-947F-3D4F-D419021D9B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36" y="299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42008" name="Rectangle 115">
                    <a:extLst>
                      <a:ext uri="{FF2B5EF4-FFF2-40B4-BE49-F238E27FC236}">
                        <a16:creationId xmlns:a16="http://schemas.microsoft.com/office/drawing/2014/main" id="{DF32F6C6-A61F-45E5-1D87-489459FE6E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75" y="3093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42009" name="Freeform 117">
                    <a:extLst>
                      <a:ext uri="{FF2B5EF4-FFF2-40B4-BE49-F238E27FC236}">
                        <a16:creationId xmlns:a16="http://schemas.microsoft.com/office/drawing/2014/main" id="{4ADC5702-EF74-DDC4-C73A-9E046E8C03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79" y="3268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0" name="Line 118">
                    <a:extLst>
                      <a:ext uri="{FF2B5EF4-FFF2-40B4-BE49-F238E27FC236}">
                        <a16:creationId xmlns:a16="http://schemas.microsoft.com/office/drawing/2014/main" id="{A39AAB98-9F40-D8A3-2B37-FF06893B3B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82" y="2990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1" name="Freeform 119">
                    <a:extLst>
                      <a:ext uri="{FF2B5EF4-FFF2-40B4-BE49-F238E27FC236}">
                        <a16:creationId xmlns:a16="http://schemas.microsoft.com/office/drawing/2014/main" id="{D26F674B-4652-2B3B-20A1-923E5C638A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29" y="3525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2" name="Freeform 120">
                    <a:extLst>
                      <a:ext uri="{FF2B5EF4-FFF2-40B4-BE49-F238E27FC236}">
                        <a16:creationId xmlns:a16="http://schemas.microsoft.com/office/drawing/2014/main" id="{CCFAA990-1F8D-936D-4E3E-C179EB10C8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98" y="3261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3" name="Line 121">
                    <a:extLst>
                      <a:ext uri="{FF2B5EF4-FFF2-40B4-BE49-F238E27FC236}">
                        <a16:creationId xmlns:a16="http://schemas.microsoft.com/office/drawing/2014/main" id="{EF26011F-8C6B-1D98-5012-91765D05CB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392" y="3062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4" name="Line 122">
                    <a:extLst>
                      <a:ext uri="{FF2B5EF4-FFF2-40B4-BE49-F238E27FC236}">
                        <a16:creationId xmlns:a16="http://schemas.microsoft.com/office/drawing/2014/main" id="{D7016033-0EA9-98E7-CA61-D457AC18CF2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813" y="2990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5" name="Line 123">
                    <a:extLst>
                      <a:ext uri="{FF2B5EF4-FFF2-40B4-BE49-F238E27FC236}">
                        <a16:creationId xmlns:a16="http://schemas.microsoft.com/office/drawing/2014/main" id="{E63DE9CC-9BC8-FAD6-36CB-9F86BCCE453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339" y="3543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6" name="Line 124">
                    <a:extLst>
                      <a:ext uri="{FF2B5EF4-FFF2-40B4-BE49-F238E27FC236}">
                        <a16:creationId xmlns:a16="http://schemas.microsoft.com/office/drawing/2014/main" id="{7C0456BD-D20C-F8CA-19C3-FAB7F308E3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829" y="3543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7" name="Line 125">
                    <a:extLst>
                      <a:ext uri="{FF2B5EF4-FFF2-40B4-BE49-F238E27FC236}">
                        <a16:creationId xmlns:a16="http://schemas.microsoft.com/office/drawing/2014/main" id="{B1A4D613-2F69-29FB-1F7A-3227F42DBAB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29" y="3420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8" name="Line 126">
                    <a:extLst>
                      <a:ext uri="{FF2B5EF4-FFF2-40B4-BE49-F238E27FC236}">
                        <a16:creationId xmlns:a16="http://schemas.microsoft.com/office/drawing/2014/main" id="{BD0D92B4-AE63-7CFF-5297-45FBEF15C1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82" y="3132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19" name="Line 127">
                    <a:extLst>
                      <a:ext uri="{FF2B5EF4-FFF2-40B4-BE49-F238E27FC236}">
                        <a16:creationId xmlns:a16="http://schemas.microsoft.com/office/drawing/2014/main" id="{87D05967-925B-9571-A947-78F1C42D4A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13" y="2842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20" name="Line 128">
                    <a:extLst>
                      <a:ext uri="{FF2B5EF4-FFF2-40B4-BE49-F238E27FC236}">
                        <a16:creationId xmlns:a16="http://schemas.microsoft.com/office/drawing/2014/main" id="{AD73CF22-6A55-B15A-81EA-D240085B316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813" y="2990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21" name="Line 129">
                    <a:extLst>
                      <a:ext uri="{FF2B5EF4-FFF2-40B4-BE49-F238E27FC236}">
                        <a16:creationId xmlns:a16="http://schemas.microsoft.com/office/drawing/2014/main" id="{38108420-0A14-D43C-4798-8C7DEE4207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82" y="3271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22" name="Line 130">
                    <a:extLst>
                      <a:ext uri="{FF2B5EF4-FFF2-40B4-BE49-F238E27FC236}">
                        <a16:creationId xmlns:a16="http://schemas.microsoft.com/office/drawing/2014/main" id="{0AC2499E-39A8-87DE-CF39-24DA8EB160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39" y="3429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1997" name="Text Box 131">
                <a:extLst>
                  <a:ext uri="{FF2B5EF4-FFF2-40B4-BE49-F238E27FC236}">
                    <a16:creationId xmlns:a16="http://schemas.microsoft.com/office/drawing/2014/main" id="{F9123F41-BB39-8068-7400-B41516C4B0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59" y="3053"/>
                <a:ext cx="39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FF00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</a:t>
                </a:r>
                <a:r>
                  <a:rPr lang="he-IL" altLang="en-US">
                    <a:solidFill>
                      <a:srgbClr val="FF00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 </a:t>
                </a:r>
                <a:r>
                  <a:rPr lang="en-US" altLang="en-US">
                    <a:solidFill>
                      <a:srgbClr val="FF00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    </a:t>
                </a:r>
              </a:p>
            </p:txBody>
          </p:sp>
        </p:grpSp>
      </p:grpSp>
      <p:sp>
        <p:nvSpPr>
          <p:cNvPr id="41990" name="Text Box 132">
            <a:extLst>
              <a:ext uri="{FF2B5EF4-FFF2-40B4-BE49-F238E27FC236}">
                <a16:creationId xmlns:a16="http://schemas.microsoft.com/office/drawing/2014/main" id="{3A375CCC-C851-B400-4883-80C8E5F53F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1750" y="1411288"/>
            <a:ext cx="6137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נוסחאות הייוורת                            נוסחת פישר </a:t>
            </a:r>
            <a:endParaRPr lang="en-US" altLang="en-US">
              <a:solidFill>
                <a:srgbClr val="CC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5" name="Text Box 3207">
            <a:extLst>
              <a:ext uri="{FF2B5EF4-FFF2-40B4-BE49-F238E27FC236}">
                <a16:creationId xmlns:a16="http://schemas.microsoft.com/office/drawing/2014/main" id="{302B7C80-6C97-8606-82CC-6DAD084A21A1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690938" y="217488"/>
            <a:ext cx="1349375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אלוז</a:t>
            </a:r>
            <a:r>
              <a:rPr kumimoji="0" lang="he-IL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3011" name="Group 3214">
            <a:extLst>
              <a:ext uri="{FF2B5EF4-FFF2-40B4-BE49-F238E27FC236}">
                <a16:creationId xmlns:a16="http://schemas.microsoft.com/office/drawing/2014/main" id="{63B4858F-CAD4-2AB8-EA16-EF278D553C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549400" y="2171701"/>
            <a:ext cx="1968500" cy="3783013"/>
            <a:chOff x="976" y="1368"/>
            <a:chExt cx="1240" cy="2383"/>
          </a:xfrm>
        </p:grpSpPr>
        <p:sp>
          <p:nvSpPr>
            <p:cNvPr id="43102" name="Text Box 3076">
              <a:extLst>
                <a:ext uri="{FF2B5EF4-FFF2-40B4-BE49-F238E27FC236}">
                  <a16:creationId xmlns:a16="http://schemas.microsoft.com/office/drawing/2014/main" id="{16706FE2-19D2-735D-C037-982CA7BED2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2064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  <p:sp>
          <p:nvSpPr>
            <p:cNvPr id="43103" name="Text Box 3077">
              <a:extLst>
                <a:ext uri="{FF2B5EF4-FFF2-40B4-BE49-F238E27FC236}">
                  <a16:creationId xmlns:a16="http://schemas.microsoft.com/office/drawing/2014/main" id="{752AF7A9-6D7F-C3E2-2195-A6724984FA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2792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  <p:sp>
          <p:nvSpPr>
            <p:cNvPr id="43104" name="Text Box 3078">
              <a:extLst>
                <a:ext uri="{FF2B5EF4-FFF2-40B4-BE49-F238E27FC236}">
                  <a16:creationId xmlns:a16="http://schemas.microsoft.com/office/drawing/2014/main" id="{1D1804D2-556E-A0F9-E181-65A17AF2C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168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  <p:sp>
          <p:nvSpPr>
            <p:cNvPr id="43105" name="Text Box 3079">
              <a:extLst>
                <a:ext uri="{FF2B5EF4-FFF2-40B4-BE49-F238E27FC236}">
                  <a16:creationId xmlns:a16="http://schemas.microsoft.com/office/drawing/2014/main" id="{72C76447-AB8A-D1F3-54BC-A54CFB1996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" y="2424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3106" name="Text Box 3080">
              <a:extLst>
                <a:ext uri="{FF2B5EF4-FFF2-40B4-BE49-F238E27FC236}">
                  <a16:creationId xmlns:a16="http://schemas.microsoft.com/office/drawing/2014/main" id="{26A0C301-6CE4-B8C3-8110-31D1A234B6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" y="2064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3107" name="Text Box 3081">
              <a:extLst>
                <a:ext uri="{FF2B5EF4-FFF2-40B4-BE49-F238E27FC236}">
                  <a16:creationId xmlns:a16="http://schemas.microsoft.com/office/drawing/2014/main" id="{D25EC4BA-D26C-B57D-0A09-D195500E4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2424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  <p:sp>
          <p:nvSpPr>
            <p:cNvPr id="43108" name="Text Box 3082">
              <a:extLst>
                <a:ext uri="{FF2B5EF4-FFF2-40B4-BE49-F238E27FC236}">
                  <a16:creationId xmlns:a16="http://schemas.microsoft.com/office/drawing/2014/main" id="{A3682557-D67A-002B-90A9-E1F744BE02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" y="2784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3109" name="Text Box 3083">
              <a:extLst>
                <a:ext uri="{FF2B5EF4-FFF2-40B4-BE49-F238E27FC236}">
                  <a16:creationId xmlns:a16="http://schemas.microsoft.com/office/drawing/2014/main" id="{8C3048A3-A72E-0C4D-91F0-AE608CF949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" y="3168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grpSp>
          <p:nvGrpSpPr>
            <p:cNvPr id="43110" name="Group 3084">
              <a:extLst>
                <a:ext uri="{FF2B5EF4-FFF2-40B4-BE49-F238E27FC236}">
                  <a16:creationId xmlns:a16="http://schemas.microsoft.com/office/drawing/2014/main" id="{112E24A9-8149-7101-C2DE-AEDE5D92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" y="1368"/>
              <a:ext cx="813" cy="2195"/>
              <a:chOff x="2827" y="192"/>
              <a:chExt cx="813" cy="2195"/>
            </a:xfrm>
          </p:grpSpPr>
          <p:grpSp>
            <p:nvGrpSpPr>
              <p:cNvPr id="43112" name="Group 3085">
                <a:extLst>
                  <a:ext uri="{FF2B5EF4-FFF2-40B4-BE49-F238E27FC236}">
                    <a16:creationId xmlns:a16="http://schemas.microsoft.com/office/drawing/2014/main" id="{9935DB18-5524-85B2-6AB7-9C4DE3206F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27" y="352"/>
                <a:ext cx="657" cy="2035"/>
                <a:chOff x="2827" y="352"/>
                <a:chExt cx="657" cy="2035"/>
              </a:xfrm>
            </p:grpSpPr>
            <p:grpSp>
              <p:nvGrpSpPr>
                <p:cNvPr id="43115" name="Group 3086">
                  <a:extLst>
                    <a:ext uri="{FF2B5EF4-FFF2-40B4-BE49-F238E27FC236}">
                      <a16:creationId xmlns:a16="http://schemas.microsoft.com/office/drawing/2014/main" id="{4453384B-DE73-41AA-6640-257AD4BB89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27" y="424"/>
                  <a:ext cx="657" cy="1963"/>
                  <a:chOff x="2827" y="424"/>
                  <a:chExt cx="657" cy="1963"/>
                </a:xfrm>
              </p:grpSpPr>
              <p:sp>
                <p:nvSpPr>
                  <p:cNvPr id="43120" name="Text Box 3087">
                    <a:extLst>
                      <a:ext uri="{FF2B5EF4-FFF2-40B4-BE49-F238E27FC236}">
                        <a16:creationId xmlns:a16="http://schemas.microsoft.com/office/drawing/2014/main" id="{2784EFAB-AE1F-7C68-3C5A-F328B4C6234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46" y="424"/>
                    <a:ext cx="437" cy="18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grpSp>
                <p:nvGrpSpPr>
                  <p:cNvPr id="43121" name="Group 3088">
                    <a:extLst>
                      <a:ext uri="{FF2B5EF4-FFF2-40B4-BE49-F238E27FC236}">
                        <a16:creationId xmlns:a16="http://schemas.microsoft.com/office/drawing/2014/main" id="{9D560DE7-2414-08D2-E931-1A9D9DA34C2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27" y="710"/>
                    <a:ext cx="657" cy="1677"/>
                    <a:chOff x="1051" y="790"/>
                    <a:chExt cx="1097" cy="2802"/>
                  </a:xfrm>
                </p:grpSpPr>
                <p:grpSp>
                  <p:nvGrpSpPr>
                    <p:cNvPr id="43122" name="Group 3089">
                      <a:extLst>
                        <a:ext uri="{FF2B5EF4-FFF2-40B4-BE49-F238E27FC236}">
                          <a16:creationId xmlns:a16="http://schemas.microsoft.com/office/drawing/2014/main" id="{BE5B3DBE-44A9-A0C8-A0E9-E2EE5707A401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051" y="1282"/>
                      <a:ext cx="1097" cy="1834"/>
                      <a:chOff x="2090" y="1266"/>
                      <a:chExt cx="1097" cy="1834"/>
                    </a:xfrm>
                  </p:grpSpPr>
                  <p:grpSp>
                    <p:nvGrpSpPr>
                      <p:cNvPr id="43129" name="Group 3090">
                        <a:extLst>
                          <a:ext uri="{FF2B5EF4-FFF2-40B4-BE49-F238E27FC236}">
                            <a16:creationId xmlns:a16="http://schemas.microsoft.com/office/drawing/2014/main" id="{905F5409-5384-1C94-ECDE-FB7BD02845E3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1266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3139" name="Line 3091">
                          <a:extLst>
                            <a:ext uri="{FF2B5EF4-FFF2-40B4-BE49-F238E27FC236}">
                              <a16:creationId xmlns:a16="http://schemas.microsoft.com/office/drawing/2014/main" id="{2659EC09-E074-D040-8E01-DE6BB6909DDC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3140" name="Line 3092">
                          <a:extLst>
                            <a:ext uri="{FF2B5EF4-FFF2-40B4-BE49-F238E27FC236}">
                              <a16:creationId xmlns:a16="http://schemas.microsoft.com/office/drawing/2014/main" id="{A78F13F3-4176-25EC-240D-ABCCB49CD6B8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3130" name="Group 3093">
                        <a:extLst>
                          <a:ext uri="{FF2B5EF4-FFF2-40B4-BE49-F238E27FC236}">
                            <a16:creationId xmlns:a16="http://schemas.microsoft.com/office/drawing/2014/main" id="{76168E14-7313-6026-23CE-F248CFB64FB8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1872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3137" name="Line 3094">
                          <a:extLst>
                            <a:ext uri="{FF2B5EF4-FFF2-40B4-BE49-F238E27FC236}">
                              <a16:creationId xmlns:a16="http://schemas.microsoft.com/office/drawing/2014/main" id="{A8850DC8-3E33-894C-27F1-2600F3511F81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3138" name="Line 3095">
                          <a:extLst>
                            <a:ext uri="{FF2B5EF4-FFF2-40B4-BE49-F238E27FC236}">
                              <a16:creationId xmlns:a16="http://schemas.microsoft.com/office/drawing/2014/main" id="{98B186DE-9371-8C4F-F99B-B392818D89C3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3131" name="Group 3096">
                        <a:extLst>
                          <a:ext uri="{FF2B5EF4-FFF2-40B4-BE49-F238E27FC236}">
                            <a16:creationId xmlns:a16="http://schemas.microsoft.com/office/drawing/2014/main" id="{1392678C-4472-F001-E7A8-8AF53764F925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2478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3135" name="Line 3097">
                          <a:extLst>
                            <a:ext uri="{FF2B5EF4-FFF2-40B4-BE49-F238E27FC236}">
                              <a16:creationId xmlns:a16="http://schemas.microsoft.com/office/drawing/2014/main" id="{A94B8C7C-1A54-9761-BDE9-2DC0645DB192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3136" name="Line 3098">
                          <a:extLst>
                            <a:ext uri="{FF2B5EF4-FFF2-40B4-BE49-F238E27FC236}">
                              <a16:creationId xmlns:a16="http://schemas.microsoft.com/office/drawing/2014/main" id="{2DFBD7A1-EE4B-764C-D554-7A1D044D0827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3132" name="Group 3099">
                        <a:extLst>
                          <a:ext uri="{FF2B5EF4-FFF2-40B4-BE49-F238E27FC236}">
                            <a16:creationId xmlns:a16="http://schemas.microsoft.com/office/drawing/2014/main" id="{9A0E28F6-334F-EC32-78BD-0CF971CFCFF5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3100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3133" name="Line 3100">
                          <a:extLst>
                            <a:ext uri="{FF2B5EF4-FFF2-40B4-BE49-F238E27FC236}">
                              <a16:creationId xmlns:a16="http://schemas.microsoft.com/office/drawing/2014/main" id="{39AB95FD-E0B6-C859-E420-1AD775401FDF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3134" name="Line 3101">
                          <a:extLst>
                            <a:ext uri="{FF2B5EF4-FFF2-40B4-BE49-F238E27FC236}">
                              <a16:creationId xmlns:a16="http://schemas.microsoft.com/office/drawing/2014/main" id="{E7A93890-C247-8606-77E2-CFA80C721D2C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43123" name="Group 3102">
                      <a:extLst>
                        <a:ext uri="{FF2B5EF4-FFF2-40B4-BE49-F238E27FC236}">
                          <a16:creationId xmlns:a16="http://schemas.microsoft.com/office/drawing/2014/main" id="{3B7CA1E4-AC83-0D60-EB8E-9EF71F831BBE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594" y="790"/>
                      <a:ext cx="0" cy="2802"/>
                      <a:chOff x="2633" y="774"/>
                      <a:chExt cx="0" cy="2802"/>
                    </a:xfrm>
                  </p:grpSpPr>
                  <p:sp>
                    <p:nvSpPr>
                      <p:cNvPr id="43124" name="Line 3103">
                        <a:extLst>
                          <a:ext uri="{FF2B5EF4-FFF2-40B4-BE49-F238E27FC236}">
                            <a16:creationId xmlns:a16="http://schemas.microsoft.com/office/drawing/2014/main" id="{7FA2A090-39F1-8B05-8A22-2DF1A1BB5E55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774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3125" name="Line 3104">
                        <a:extLst>
                          <a:ext uri="{FF2B5EF4-FFF2-40B4-BE49-F238E27FC236}">
                            <a16:creationId xmlns:a16="http://schemas.microsoft.com/office/drawing/2014/main" id="{BAE51CD2-3825-2EDF-D187-A3B32DEB1BEB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1388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3126" name="Line 3105">
                        <a:extLst>
                          <a:ext uri="{FF2B5EF4-FFF2-40B4-BE49-F238E27FC236}">
                            <a16:creationId xmlns:a16="http://schemas.microsoft.com/office/drawing/2014/main" id="{522D458B-8B18-37BD-311E-A9D1C983B133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2018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3127" name="Line 3106">
                        <a:extLst>
                          <a:ext uri="{FF2B5EF4-FFF2-40B4-BE49-F238E27FC236}">
                            <a16:creationId xmlns:a16="http://schemas.microsoft.com/office/drawing/2014/main" id="{998E49C5-EE8C-BAD9-1A60-2AA06A1A327A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2633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3128" name="Line 3107">
                        <a:extLst>
                          <a:ext uri="{FF2B5EF4-FFF2-40B4-BE49-F238E27FC236}">
                            <a16:creationId xmlns:a16="http://schemas.microsoft.com/office/drawing/2014/main" id="{627D2899-3E89-B4AF-E378-B57AD83E90D3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3238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43116" name="Line 3108">
                  <a:extLst>
                    <a:ext uri="{FF2B5EF4-FFF2-40B4-BE49-F238E27FC236}">
                      <a16:creationId xmlns:a16="http://schemas.microsoft.com/office/drawing/2014/main" id="{24CBD32D-88AC-E142-C978-8FB9CB57EB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5530110" flipV="1">
                  <a:off x="2936" y="442"/>
                  <a:ext cx="214" cy="6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3117" name="Group 3109">
                  <a:extLst>
                    <a:ext uri="{FF2B5EF4-FFF2-40B4-BE49-F238E27FC236}">
                      <a16:creationId xmlns:a16="http://schemas.microsoft.com/office/drawing/2014/main" id="{5EE735CA-6A36-101E-8684-34F64A37B6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7278413" flipV="1">
                  <a:off x="3167" y="405"/>
                  <a:ext cx="240" cy="134"/>
                  <a:chOff x="2727" y="406"/>
                  <a:chExt cx="271" cy="134"/>
                </a:xfrm>
              </p:grpSpPr>
              <p:sp>
                <p:nvSpPr>
                  <p:cNvPr id="43118" name="Line 3110">
                    <a:extLst>
                      <a:ext uri="{FF2B5EF4-FFF2-40B4-BE49-F238E27FC236}">
                        <a16:creationId xmlns:a16="http://schemas.microsoft.com/office/drawing/2014/main" id="{E7C8B4F1-3977-034B-6D96-AC7833FE69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7" y="466"/>
                    <a:ext cx="271" cy="7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119" name="Line 3111">
                    <a:extLst>
                      <a:ext uri="{FF2B5EF4-FFF2-40B4-BE49-F238E27FC236}">
                        <a16:creationId xmlns:a16="http://schemas.microsoft.com/office/drawing/2014/main" id="{F8628BE0-FCBC-C817-F8A7-4024ADA2F3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7" y="406"/>
                    <a:ext cx="271" cy="7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3113" name="Text Box 3112">
                <a:extLst>
                  <a:ext uri="{FF2B5EF4-FFF2-40B4-BE49-F238E27FC236}">
                    <a16:creationId xmlns:a16="http://schemas.microsoft.com/office/drawing/2014/main" id="{D076BED1-428A-16C6-B649-2A364AE3E3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88" y="208"/>
                <a:ext cx="35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H</a:t>
                </a:r>
              </a:p>
            </p:txBody>
          </p:sp>
          <p:sp>
            <p:nvSpPr>
              <p:cNvPr id="43114" name="Text Box 3113">
                <a:extLst>
                  <a:ext uri="{FF2B5EF4-FFF2-40B4-BE49-F238E27FC236}">
                    <a16:creationId xmlns:a16="http://schemas.microsoft.com/office/drawing/2014/main" id="{51C2B02A-2CEC-E7C8-C2CD-1574E8E756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8" y="192"/>
                <a:ext cx="35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</a:p>
            </p:txBody>
          </p:sp>
        </p:grpSp>
        <p:sp>
          <p:nvSpPr>
            <p:cNvPr id="43111" name="Text Box 3114">
              <a:extLst>
                <a:ext uri="{FF2B5EF4-FFF2-40B4-BE49-F238E27FC236}">
                  <a16:creationId xmlns:a16="http://schemas.microsoft.com/office/drawing/2014/main" id="{6B328940-4AAF-A23E-800A-B06D4A1CB8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6" y="3520"/>
              <a:ext cx="6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CH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</p:grpSp>
      <p:grpSp>
        <p:nvGrpSpPr>
          <p:cNvPr id="43012" name="Group 3211">
            <a:extLst>
              <a:ext uri="{FF2B5EF4-FFF2-40B4-BE49-F238E27FC236}">
                <a16:creationId xmlns:a16="http://schemas.microsoft.com/office/drawing/2014/main" id="{997E4BD2-A9E9-1929-70A5-6F46A4E6D2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438775" y="2268538"/>
            <a:ext cx="2063750" cy="1835150"/>
            <a:chOff x="3426" y="1429"/>
            <a:chExt cx="1300" cy="1156"/>
          </a:xfrm>
        </p:grpSpPr>
        <p:sp>
          <p:nvSpPr>
            <p:cNvPr id="43060" name="Rectangle 3132">
              <a:extLst>
                <a:ext uri="{FF2B5EF4-FFF2-40B4-BE49-F238E27FC236}">
                  <a16:creationId xmlns:a16="http://schemas.microsoft.com/office/drawing/2014/main" id="{E3D86B5E-6C4E-FB89-7692-0755AE708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2008"/>
              <a:ext cx="9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1700">
                  <a:solidFill>
                    <a:srgbClr val="000000"/>
                  </a:solidFill>
                  <a:latin typeface="Arial" panose="020B0604020202020204" pitchFamily="34" charset="0"/>
                </a:rPr>
                <a:t>H</a:t>
              </a:r>
              <a:endParaRPr lang="en-US" altLang="en-US"/>
            </a:p>
          </p:txBody>
        </p:sp>
        <p:grpSp>
          <p:nvGrpSpPr>
            <p:cNvPr id="43061" name="Group 3133">
              <a:extLst>
                <a:ext uri="{FF2B5EF4-FFF2-40B4-BE49-F238E27FC236}">
                  <a16:creationId xmlns:a16="http://schemas.microsoft.com/office/drawing/2014/main" id="{A3EE16B5-4F02-7463-5B25-9E6D2C9DDA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0" y="2391"/>
              <a:ext cx="207" cy="163"/>
              <a:chOff x="1060" y="1071"/>
              <a:chExt cx="207" cy="163"/>
            </a:xfrm>
          </p:grpSpPr>
          <p:sp>
            <p:nvSpPr>
              <p:cNvPr id="43100" name="Rectangle 3134">
                <a:extLst>
                  <a:ext uri="{FF2B5EF4-FFF2-40B4-BE49-F238E27FC236}">
                    <a16:creationId xmlns:a16="http://schemas.microsoft.com/office/drawing/2014/main" id="{3B0446A2-C269-8183-ABE1-654255CCD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" y="1071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43101" name="Rectangle 3135">
                <a:extLst>
                  <a:ext uri="{FF2B5EF4-FFF2-40B4-BE49-F238E27FC236}">
                    <a16:creationId xmlns:a16="http://schemas.microsoft.com/office/drawing/2014/main" id="{F292BE68-7790-E1C6-7DDB-588534454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1071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</p:grpSp>
        <p:grpSp>
          <p:nvGrpSpPr>
            <p:cNvPr id="43062" name="Group 3210">
              <a:extLst>
                <a:ext uri="{FF2B5EF4-FFF2-40B4-BE49-F238E27FC236}">
                  <a16:creationId xmlns:a16="http://schemas.microsoft.com/office/drawing/2014/main" id="{0EBCFCAB-C232-EDDE-5685-97D4DB7510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6" y="1578"/>
              <a:ext cx="1300" cy="1007"/>
              <a:chOff x="3426" y="1578"/>
              <a:chExt cx="1300" cy="1007"/>
            </a:xfrm>
          </p:grpSpPr>
          <p:sp>
            <p:nvSpPr>
              <p:cNvPr id="43070" name="Rectangle 3119">
                <a:extLst>
                  <a:ext uri="{FF2B5EF4-FFF2-40B4-BE49-F238E27FC236}">
                    <a16:creationId xmlns:a16="http://schemas.microsoft.com/office/drawing/2014/main" id="{E0B3A387-F08D-7836-829E-985E4BCCD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" y="1720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43071" name="Rectangle 3120">
                <a:extLst>
                  <a:ext uri="{FF2B5EF4-FFF2-40B4-BE49-F238E27FC236}">
                    <a16:creationId xmlns:a16="http://schemas.microsoft.com/office/drawing/2014/main" id="{58BF6184-69CB-662F-B71F-CA2ECC11A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8" y="172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3072" name="Rectangle 3121">
                <a:extLst>
                  <a:ext uri="{FF2B5EF4-FFF2-40B4-BE49-F238E27FC236}">
                    <a16:creationId xmlns:a16="http://schemas.microsoft.com/office/drawing/2014/main" id="{F6260BB5-F1DA-AFB1-E7E1-787AF43E7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14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43073" name="Group 3122">
                <a:extLst>
                  <a:ext uri="{FF2B5EF4-FFF2-40B4-BE49-F238E27FC236}">
                    <a16:creationId xmlns:a16="http://schemas.microsoft.com/office/drawing/2014/main" id="{C3A6A161-AE6B-B472-3884-96DBE403DF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26" y="2150"/>
                <a:ext cx="208" cy="163"/>
                <a:chOff x="706" y="1238"/>
                <a:chExt cx="208" cy="163"/>
              </a:xfrm>
            </p:grpSpPr>
            <p:sp>
              <p:nvSpPr>
                <p:cNvPr id="43098" name="Rectangle 3123">
                  <a:extLst>
                    <a:ext uri="{FF2B5EF4-FFF2-40B4-BE49-F238E27FC236}">
                      <a16:creationId xmlns:a16="http://schemas.microsoft.com/office/drawing/2014/main" id="{55965724-ADEF-FDC1-A7D7-3068AE51EA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6" y="123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3099" name="Rectangle 3124">
                  <a:extLst>
                    <a:ext uri="{FF2B5EF4-FFF2-40B4-BE49-F238E27FC236}">
                      <a16:creationId xmlns:a16="http://schemas.microsoft.com/office/drawing/2014/main" id="{EAB741DD-0BC5-7EB1-980A-5A88328AC6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8" y="123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</p:grpSp>
          <p:grpSp>
            <p:nvGrpSpPr>
              <p:cNvPr id="43074" name="Group 3125">
                <a:extLst>
                  <a:ext uri="{FF2B5EF4-FFF2-40B4-BE49-F238E27FC236}">
                    <a16:creationId xmlns:a16="http://schemas.microsoft.com/office/drawing/2014/main" id="{7C3F566D-4252-A8A2-B352-C157CC666B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84" y="1861"/>
                <a:ext cx="1" cy="291"/>
                <a:chOff x="5472" y="701"/>
                <a:chExt cx="1" cy="291"/>
              </a:xfrm>
            </p:grpSpPr>
            <p:sp>
              <p:nvSpPr>
                <p:cNvPr id="43096" name="Line 3126">
                  <a:extLst>
                    <a:ext uri="{FF2B5EF4-FFF2-40B4-BE49-F238E27FC236}">
                      <a16:creationId xmlns:a16="http://schemas.microsoft.com/office/drawing/2014/main" id="{0FC20343-947C-7D5E-3EDA-2FAAAC01B6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7" name="Line 3127">
                  <a:extLst>
                    <a:ext uri="{FF2B5EF4-FFF2-40B4-BE49-F238E27FC236}">
                      <a16:creationId xmlns:a16="http://schemas.microsoft.com/office/drawing/2014/main" id="{DBA57FEC-22FF-53CC-5B63-2430AA0521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3075" name="Rectangle 3128">
                <a:extLst>
                  <a:ext uri="{FF2B5EF4-FFF2-40B4-BE49-F238E27FC236}">
                    <a16:creationId xmlns:a16="http://schemas.microsoft.com/office/drawing/2014/main" id="{98D38DDF-64EA-E644-3172-74A49AD67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672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grpSp>
            <p:nvGrpSpPr>
              <p:cNvPr id="43076" name="Group 3129">
                <a:extLst>
                  <a:ext uri="{FF2B5EF4-FFF2-40B4-BE49-F238E27FC236}">
                    <a16:creationId xmlns:a16="http://schemas.microsoft.com/office/drawing/2014/main" id="{1DF35A1B-4205-FFBC-7B02-5CEDD4A7D8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8" y="2422"/>
                <a:ext cx="207" cy="163"/>
                <a:chOff x="1570" y="1478"/>
                <a:chExt cx="207" cy="163"/>
              </a:xfrm>
            </p:grpSpPr>
            <p:sp>
              <p:nvSpPr>
                <p:cNvPr id="43094" name="Rectangle 3130">
                  <a:extLst>
                    <a:ext uri="{FF2B5EF4-FFF2-40B4-BE49-F238E27FC236}">
                      <a16:creationId xmlns:a16="http://schemas.microsoft.com/office/drawing/2014/main" id="{29CEBFA2-7F86-6396-7927-A2B3DAE376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0" y="147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3095" name="Rectangle 3131">
                  <a:extLst>
                    <a:ext uri="{FF2B5EF4-FFF2-40B4-BE49-F238E27FC236}">
                      <a16:creationId xmlns:a16="http://schemas.microsoft.com/office/drawing/2014/main" id="{A8695939-9085-1123-9C95-03A03DBCC1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9" y="147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43077" name="Rectangle 3136">
                <a:extLst>
                  <a:ext uri="{FF2B5EF4-FFF2-40B4-BE49-F238E27FC236}">
                    <a16:creationId xmlns:a16="http://schemas.microsoft.com/office/drawing/2014/main" id="{E85DE17E-FCE1-B65D-9346-29E202F0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6" y="1727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3078" name="Rectangle 3137">
                <a:extLst>
                  <a:ext uri="{FF2B5EF4-FFF2-40B4-BE49-F238E27FC236}">
                    <a16:creationId xmlns:a16="http://schemas.microsoft.com/office/drawing/2014/main" id="{5A0B3F76-F7CA-379E-EE8C-5F6EC059F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" y="1829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3079" name="Rectangle 3138">
                <a:extLst>
                  <a:ext uri="{FF2B5EF4-FFF2-40B4-BE49-F238E27FC236}">
                    <a16:creationId xmlns:a16="http://schemas.microsoft.com/office/drawing/2014/main" id="{EC841C20-AAB6-A024-ECC6-0E13505D1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202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3080" name="Freeform 3139">
                <a:extLst>
                  <a:ext uri="{FF2B5EF4-FFF2-40B4-BE49-F238E27FC236}">
                    <a16:creationId xmlns:a16="http://schemas.microsoft.com/office/drawing/2014/main" id="{1551AA37-959B-BCB0-102F-34C04B7F6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004"/>
                <a:ext cx="250" cy="306"/>
              </a:xfrm>
              <a:custGeom>
                <a:avLst/>
                <a:gdLst>
                  <a:gd name="T0" fmla="*/ 6 w 250"/>
                  <a:gd name="T1" fmla="*/ 0 h 306"/>
                  <a:gd name="T2" fmla="*/ 0 w 250"/>
                  <a:gd name="T3" fmla="*/ 5 h 306"/>
                  <a:gd name="T4" fmla="*/ 250 w 250"/>
                  <a:gd name="T5" fmla="*/ 306 h 306"/>
                  <a:gd name="T6" fmla="*/ 250 w 250"/>
                  <a:gd name="T7" fmla="*/ 275 h 306"/>
                  <a:gd name="T8" fmla="*/ 250 w 250"/>
                  <a:gd name="T9" fmla="*/ 249 h 306"/>
                  <a:gd name="T10" fmla="*/ 6 w 250"/>
                  <a:gd name="T11" fmla="*/ 0 h 3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0"/>
                  <a:gd name="T19" fmla="*/ 0 h 306"/>
                  <a:gd name="T20" fmla="*/ 250 w 250"/>
                  <a:gd name="T21" fmla="*/ 306 h 3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0" h="306">
                    <a:moveTo>
                      <a:pt x="6" y="0"/>
                    </a:moveTo>
                    <a:lnTo>
                      <a:pt x="0" y="5"/>
                    </a:lnTo>
                    <a:lnTo>
                      <a:pt x="250" y="306"/>
                    </a:lnTo>
                    <a:lnTo>
                      <a:pt x="250" y="275"/>
                    </a:lnTo>
                    <a:lnTo>
                      <a:pt x="250" y="24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1" name="Line 3140">
                <a:extLst>
                  <a:ext uri="{FF2B5EF4-FFF2-40B4-BE49-F238E27FC236}">
                    <a16:creationId xmlns:a16="http://schemas.microsoft.com/office/drawing/2014/main" id="{5B9E3C32-61C0-D574-A63F-0FA67FE493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2" y="1726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2" name="Freeform 3141">
                <a:extLst>
                  <a:ext uri="{FF2B5EF4-FFF2-40B4-BE49-F238E27FC236}">
                    <a16:creationId xmlns:a16="http://schemas.microsoft.com/office/drawing/2014/main" id="{48586C2A-8BC9-7077-4EC4-F2C4E34C4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2261"/>
                <a:ext cx="510" cy="36"/>
              </a:xfrm>
              <a:custGeom>
                <a:avLst/>
                <a:gdLst>
                  <a:gd name="T0" fmla="*/ 0 w 510"/>
                  <a:gd name="T1" fmla="*/ 0 h 36"/>
                  <a:gd name="T2" fmla="*/ 0 w 510"/>
                  <a:gd name="T3" fmla="*/ 18 h 36"/>
                  <a:gd name="T4" fmla="*/ 0 w 510"/>
                  <a:gd name="T5" fmla="*/ 36 h 36"/>
                  <a:gd name="T6" fmla="*/ 510 w 510"/>
                  <a:gd name="T7" fmla="*/ 36 h 36"/>
                  <a:gd name="T8" fmla="*/ 510 w 510"/>
                  <a:gd name="T9" fmla="*/ 18 h 36"/>
                  <a:gd name="T10" fmla="*/ 510 w 510"/>
                  <a:gd name="T11" fmla="*/ 0 h 36"/>
                  <a:gd name="T12" fmla="*/ 0 w 51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0"/>
                  <a:gd name="T22" fmla="*/ 0 h 36"/>
                  <a:gd name="T23" fmla="*/ 510 w 51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0" h="36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510" y="36"/>
                    </a:lnTo>
                    <a:lnTo>
                      <a:pt x="510" y="18"/>
                    </a:lnTo>
                    <a:lnTo>
                      <a:pt x="5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3" name="Freeform 3142">
                <a:extLst>
                  <a:ext uri="{FF2B5EF4-FFF2-40B4-BE49-F238E27FC236}">
                    <a16:creationId xmlns:a16="http://schemas.microsoft.com/office/drawing/2014/main" id="{CB179C74-1FEB-8200-5D0A-159ACF529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997"/>
                <a:ext cx="287" cy="296"/>
              </a:xfrm>
              <a:custGeom>
                <a:avLst/>
                <a:gdLst>
                  <a:gd name="T0" fmla="*/ 27 w 287"/>
                  <a:gd name="T1" fmla="*/ 269 h 296"/>
                  <a:gd name="T2" fmla="*/ 287 w 287"/>
                  <a:gd name="T3" fmla="*/ 0 h 296"/>
                  <a:gd name="T4" fmla="*/ 56 w 287"/>
                  <a:gd name="T5" fmla="*/ 296 h 296"/>
                  <a:gd name="T6" fmla="*/ 0 w 287"/>
                  <a:gd name="T7" fmla="*/ 296 h 296"/>
                  <a:gd name="T8" fmla="*/ 27 w 287"/>
                  <a:gd name="T9" fmla="*/ 269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7"/>
                  <a:gd name="T16" fmla="*/ 0 h 296"/>
                  <a:gd name="T17" fmla="*/ 287 w 287"/>
                  <a:gd name="T18" fmla="*/ 296 h 2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7" h="296">
                    <a:moveTo>
                      <a:pt x="27" y="269"/>
                    </a:moveTo>
                    <a:lnTo>
                      <a:pt x="287" y="0"/>
                    </a:lnTo>
                    <a:lnTo>
                      <a:pt x="56" y="296"/>
                    </a:lnTo>
                    <a:lnTo>
                      <a:pt x="0" y="296"/>
                    </a:lnTo>
                    <a:lnTo>
                      <a:pt x="27" y="269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4" name="Line 3143">
                <a:extLst>
                  <a:ext uri="{FF2B5EF4-FFF2-40B4-BE49-F238E27FC236}">
                    <a16:creationId xmlns:a16="http://schemas.microsoft.com/office/drawing/2014/main" id="{26F757EA-80CB-D62B-89E9-480A6984D8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392" y="1798"/>
                <a:ext cx="193" cy="19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5" name="Line 3144">
                <a:extLst>
                  <a:ext uri="{FF2B5EF4-FFF2-40B4-BE49-F238E27FC236}">
                    <a16:creationId xmlns:a16="http://schemas.microsoft.com/office/drawing/2014/main" id="{CB3D8035-BD4D-5D6C-1BAE-6491CA9D4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13" y="1726"/>
                <a:ext cx="439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6" name="Line 3145">
                <a:extLst>
                  <a:ext uri="{FF2B5EF4-FFF2-40B4-BE49-F238E27FC236}">
                    <a16:creationId xmlns:a16="http://schemas.microsoft.com/office/drawing/2014/main" id="{1641666F-BE1B-3E6F-1448-78907EFF9C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9" y="2279"/>
                <a:ext cx="1" cy="14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7" name="Line 3146">
                <a:extLst>
                  <a:ext uri="{FF2B5EF4-FFF2-40B4-BE49-F238E27FC236}">
                    <a16:creationId xmlns:a16="http://schemas.microsoft.com/office/drawing/2014/main" id="{232BA306-AA33-7208-EEE6-6BBB5CFC4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9" y="2279"/>
                <a:ext cx="1" cy="13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8" name="Line 3147">
                <a:extLst>
                  <a:ext uri="{FF2B5EF4-FFF2-40B4-BE49-F238E27FC236}">
                    <a16:creationId xmlns:a16="http://schemas.microsoft.com/office/drawing/2014/main" id="{AF455652-A7E8-36C4-266F-7B975290C2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9" y="2156"/>
                <a:ext cx="1" cy="12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9" name="Line 3148">
                <a:extLst>
                  <a:ext uri="{FF2B5EF4-FFF2-40B4-BE49-F238E27FC236}">
                    <a16:creationId xmlns:a16="http://schemas.microsoft.com/office/drawing/2014/main" id="{53887884-AFD7-D224-D8E1-531D3ABF6E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2" y="1868"/>
                <a:ext cx="1" cy="13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0" name="Line 3149">
                <a:extLst>
                  <a:ext uri="{FF2B5EF4-FFF2-40B4-BE49-F238E27FC236}">
                    <a16:creationId xmlns:a16="http://schemas.microsoft.com/office/drawing/2014/main" id="{22F14D3F-0BC0-4EF6-BFAF-DD78AB9B46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3" y="1578"/>
                <a:ext cx="1" cy="14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1" name="Line 3150">
                <a:extLst>
                  <a:ext uri="{FF2B5EF4-FFF2-40B4-BE49-F238E27FC236}">
                    <a16:creationId xmlns:a16="http://schemas.microsoft.com/office/drawing/2014/main" id="{04B09048-02AE-DEF9-7469-6C80A87F21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3" y="1726"/>
                <a:ext cx="1" cy="10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2" name="Line 3151">
                <a:extLst>
                  <a:ext uri="{FF2B5EF4-FFF2-40B4-BE49-F238E27FC236}">
                    <a16:creationId xmlns:a16="http://schemas.microsoft.com/office/drawing/2014/main" id="{5EBB6042-E624-C731-319B-2DF4477D5C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2" y="2007"/>
                <a:ext cx="1" cy="16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3" name="Line 3152">
                <a:extLst>
                  <a:ext uri="{FF2B5EF4-FFF2-40B4-BE49-F238E27FC236}">
                    <a16:creationId xmlns:a16="http://schemas.microsoft.com/office/drawing/2014/main" id="{46B3A693-BC03-AFD1-21C1-69ECE7AF57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9" y="2165"/>
                <a:ext cx="1" cy="114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63" name="Group 3153">
              <a:extLst>
                <a:ext uri="{FF2B5EF4-FFF2-40B4-BE49-F238E27FC236}">
                  <a16:creationId xmlns:a16="http://schemas.microsoft.com/office/drawing/2014/main" id="{53BED035-7A00-669E-B5B6-4702D1DCEF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7" y="1429"/>
              <a:ext cx="464" cy="204"/>
              <a:chOff x="4159" y="1085"/>
              <a:chExt cx="464" cy="204"/>
            </a:xfrm>
          </p:grpSpPr>
          <p:sp>
            <p:nvSpPr>
              <p:cNvPr id="43065" name="Rectangle 3154">
                <a:extLst>
                  <a:ext uri="{FF2B5EF4-FFF2-40B4-BE49-F238E27FC236}">
                    <a16:creationId xmlns:a16="http://schemas.microsoft.com/office/drawing/2014/main" id="{B2591E4E-1295-A08A-9F54-0A753D4AC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  <a:endParaRPr lang="en-US" altLang="en-US"/>
              </a:p>
            </p:txBody>
          </p:sp>
          <p:sp>
            <p:nvSpPr>
              <p:cNvPr id="43066" name="Rectangle 3155">
                <a:extLst>
                  <a:ext uri="{FF2B5EF4-FFF2-40B4-BE49-F238E27FC236}">
                    <a16:creationId xmlns:a16="http://schemas.microsoft.com/office/drawing/2014/main" id="{834B0BE0-9E08-E458-3158-5278C4589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3067" name="Rectangle 3156">
                <a:extLst>
                  <a:ext uri="{FF2B5EF4-FFF2-40B4-BE49-F238E27FC236}">
                    <a16:creationId xmlns:a16="http://schemas.microsoft.com/office/drawing/2014/main" id="{E119A7FD-9274-0CFD-DEB6-09BE51B93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1174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/>
              </a:p>
            </p:txBody>
          </p:sp>
          <p:sp>
            <p:nvSpPr>
              <p:cNvPr id="43068" name="Rectangle 3157">
                <a:extLst>
                  <a:ext uri="{FF2B5EF4-FFF2-40B4-BE49-F238E27FC236}">
                    <a16:creationId xmlns:a16="http://schemas.microsoft.com/office/drawing/2014/main" id="{AFC9DE06-39F7-5A19-09F8-83DBB49A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085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43069" name="Rectangle 3158">
                <a:extLst>
                  <a:ext uri="{FF2B5EF4-FFF2-40B4-BE49-F238E27FC236}">
                    <a16:creationId xmlns:a16="http://schemas.microsoft.com/office/drawing/2014/main" id="{29744B7B-3740-AC5F-98C2-49FEB1818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</p:grpSp>
        <p:sp>
          <p:nvSpPr>
            <p:cNvPr id="43064" name="Text Box 3159">
              <a:extLst>
                <a:ext uri="{FF2B5EF4-FFF2-40B4-BE49-F238E27FC236}">
                  <a16:creationId xmlns:a16="http://schemas.microsoft.com/office/drawing/2014/main" id="{C1CA56F6-E5EC-012B-131C-7BFB282520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3" y="1835"/>
              <a:ext cx="52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</a:t>
              </a:r>
              <a:r>
                <a:rPr lang="he-IL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</a:t>
              </a: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   </a:t>
              </a:r>
            </a:p>
          </p:txBody>
        </p:sp>
      </p:grpSp>
      <p:grpSp>
        <p:nvGrpSpPr>
          <p:cNvPr id="43013" name="Group 3213">
            <a:extLst>
              <a:ext uri="{FF2B5EF4-FFF2-40B4-BE49-F238E27FC236}">
                <a16:creationId xmlns:a16="http://schemas.microsoft.com/office/drawing/2014/main" id="{812A5609-6611-458B-5C1D-1FDE4CCD0A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438775" y="4376738"/>
            <a:ext cx="2063750" cy="1860550"/>
            <a:chOff x="3426" y="2757"/>
            <a:chExt cx="1300" cy="1172"/>
          </a:xfrm>
        </p:grpSpPr>
        <p:grpSp>
          <p:nvGrpSpPr>
            <p:cNvPr id="43017" name="Group 3162">
              <a:extLst>
                <a:ext uri="{FF2B5EF4-FFF2-40B4-BE49-F238E27FC236}">
                  <a16:creationId xmlns:a16="http://schemas.microsoft.com/office/drawing/2014/main" id="{CE743BA6-F9EC-D63F-5BAA-237BDC712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7" y="2757"/>
              <a:ext cx="464" cy="204"/>
              <a:chOff x="4159" y="1085"/>
              <a:chExt cx="464" cy="204"/>
            </a:xfrm>
          </p:grpSpPr>
          <p:sp>
            <p:nvSpPr>
              <p:cNvPr id="43055" name="Rectangle 3163">
                <a:extLst>
                  <a:ext uri="{FF2B5EF4-FFF2-40B4-BE49-F238E27FC236}">
                    <a16:creationId xmlns:a16="http://schemas.microsoft.com/office/drawing/2014/main" id="{B8F52658-3FA4-3DC0-4C76-EF56B6FEE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  <a:endParaRPr lang="en-US" altLang="en-US"/>
              </a:p>
            </p:txBody>
          </p:sp>
          <p:sp>
            <p:nvSpPr>
              <p:cNvPr id="43056" name="Rectangle 3164">
                <a:extLst>
                  <a:ext uri="{FF2B5EF4-FFF2-40B4-BE49-F238E27FC236}">
                    <a16:creationId xmlns:a16="http://schemas.microsoft.com/office/drawing/2014/main" id="{F63BC72B-0E60-D498-28ED-83EAA133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3057" name="Rectangle 3165">
                <a:extLst>
                  <a:ext uri="{FF2B5EF4-FFF2-40B4-BE49-F238E27FC236}">
                    <a16:creationId xmlns:a16="http://schemas.microsoft.com/office/drawing/2014/main" id="{4167EA02-AF7A-BD84-1075-196CD6D8A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1174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/>
              </a:p>
            </p:txBody>
          </p:sp>
          <p:sp>
            <p:nvSpPr>
              <p:cNvPr id="43058" name="Rectangle 3166">
                <a:extLst>
                  <a:ext uri="{FF2B5EF4-FFF2-40B4-BE49-F238E27FC236}">
                    <a16:creationId xmlns:a16="http://schemas.microsoft.com/office/drawing/2014/main" id="{81738940-2788-15A9-8336-E4A3FA02C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085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43059" name="Rectangle 3167">
                <a:extLst>
                  <a:ext uri="{FF2B5EF4-FFF2-40B4-BE49-F238E27FC236}">
                    <a16:creationId xmlns:a16="http://schemas.microsoft.com/office/drawing/2014/main" id="{A5E4038C-865D-F5FD-3715-580F9C8C9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</p:grpSp>
        <p:sp>
          <p:nvSpPr>
            <p:cNvPr id="43018" name="Rectangle 3183">
              <a:extLst>
                <a:ext uri="{FF2B5EF4-FFF2-40B4-BE49-F238E27FC236}">
                  <a16:creationId xmlns:a16="http://schemas.microsoft.com/office/drawing/2014/main" id="{9E70D81E-9751-F223-9E94-D15DCFD8A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3352"/>
              <a:ext cx="9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1700">
                  <a:solidFill>
                    <a:srgbClr val="000000"/>
                  </a:solidFill>
                  <a:latin typeface="Arial" panose="020B0604020202020204" pitchFamily="34" charset="0"/>
                </a:rPr>
                <a:t>H</a:t>
              </a:r>
              <a:endParaRPr lang="en-US" altLang="en-US"/>
            </a:p>
          </p:txBody>
        </p:sp>
        <p:grpSp>
          <p:nvGrpSpPr>
            <p:cNvPr id="43019" name="Group 3184">
              <a:extLst>
                <a:ext uri="{FF2B5EF4-FFF2-40B4-BE49-F238E27FC236}">
                  <a16:creationId xmlns:a16="http://schemas.microsoft.com/office/drawing/2014/main" id="{83D5163B-3DC9-B1DB-82BE-E36EFCBC23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3735"/>
              <a:ext cx="207" cy="163"/>
              <a:chOff x="1060" y="1071"/>
              <a:chExt cx="207" cy="163"/>
            </a:xfrm>
          </p:grpSpPr>
          <p:sp>
            <p:nvSpPr>
              <p:cNvPr id="43053" name="Rectangle 3185">
                <a:extLst>
                  <a:ext uri="{FF2B5EF4-FFF2-40B4-BE49-F238E27FC236}">
                    <a16:creationId xmlns:a16="http://schemas.microsoft.com/office/drawing/2014/main" id="{7BD23FCF-BFCB-246F-D99E-7D9E2F485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" y="1071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43054" name="Rectangle 3186">
                <a:extLst>
                  <a:ext uri="{FF2B5EF4-FFF2-40B4-BE49-F238E27FC236}">
                    <a16:creationId xmlns:a16="http://schemas.microsoft.com/office/drawing/2014/main" id="{A3F111FA-4408-7040-6AA7-873F5EFA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1071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</p:grpSp>
        <p:grpSp>
          <p:nvGrpSpPr>
            <p:cNvPr id="43020" name="Group 3212">
              <a:extLst>
                <a:ext uri="{FF2B5EF4-FFF2-40B4-BE49-F238E27FC236}">
                  <a16:creationId xmlns:a16="http://schemas.microsoft.com/office/drawing/2014/main" id="{5A2030D8-136B-16D0-CD43-F8C33ACC76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6" y="2922"/>
              <a:ext cx="1300" cy="1007"/>
              <a:chOff x="3426" y="2922"/>
              <a:chExt cx="1300" cy="1007"/>
            </a:xfrm>
          </p:grpSpPr>
          <p:grpSp>
            <p:nvGrpSpPr>
              <p:cNvPr id="43022" name="Group 3169">
                <a:extLst>
                  <a:ext uri="{FF2B5EF4-FFF2-40B4-BE49-F238E27FC236}">
                    <a16:creationId xmlns:a16="http://schemas.microsoft.com/office/drawing/2014/main" id="{41BFADA5-6497-2135-7F08-DD167739AB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26" y="3494"/>
                <a:ext cx="208" cy="163"/>
                <a:chOff x="706" y="1238"/>
                <a:chExt cx="208" cy="163"/>
              </a:xfrm>
            </p:grpSpPr>
            <p:sp>
              <p:nvSpPr>
                <p:cNvPr id="43051" name="Rectangle 3170">
                  <a:extLst>
                    <a:ext uri="{FF2B5EF4-FFF2-40B4-BE49-F238E27FC236}">
                      <a16:creationId xmlns:a16="http://schemas.microsoft.com/office/drawing/2014/main" id="{5A306C53-195B-D364-E938-2544FDCD44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6" y="123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3052" name="Rectangle 3171">
                  <a:extLst>
                    <a:ext uri="{FF2B5EF4-FFF2-40B4-BE49-F238E27FC236}">
                      <a16:creationId xmlns:a16="http://schemas.microsoft.com/office/drawing/2014/main" id="{E9C4FD6A-7532-88A2-6671-6FBD354D95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8" y="123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</p:grpSp>
          <p:grpSp>
            <p:nvGrpSpPr>
              <p:cNvPr id="43023" name="Group 3172">
                <a:extLst>
                  <a:ext uri="{FF2B5EF4-FFF2-40B4-BE49-F238E27FC236}">
                    <a16:creationId xmlns:a16="http://schemas.microsoft.com/office/drawing/2014/main" id="{985C8285-95CA-F0DD-7A26-AED75452EA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19" y="3480"/>
                <a:ext cx="207" cy="163"/>
                <a:chOff x="5455" y="992"/>
                <a:chExt cx="207" cy="163"/>
              </a:xfrm>
            </p:grpSpPr>
            <p:sp>
              <p:nvSpPr>
                <p:cNvPr id="43049" name="Rectangle 3173">
                  <a:extLst>
                    <a:ext uri="{FF2B5EF4-FFF2-40B4-BE49-F238E27FC236}">
                      <a16:creationId xmlns:a16="http://schemas.microsoft.com/office/drawing/2014/main" id="{F2BCEF44-6699-C71D-576C-777B0DD5C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55" y="992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3050" name="Rectangle 3174">
                  <a:extLst>
                    <a:ext uri="{FF2B5EF4-FFF2-40B4-BE49-F238E27FC236}">
                      <a16:creationId xmlns:a16="http://schemas.microsoft.com/office/drawing/2014/main" id="{5B162774-690F-2D89-4DBA-036BE59545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64" y="9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43024" name="Group 3175">
                <a:extLst>
                  <a:ext uri="{FF2B5EF4-FFF2-40B4-BE49-F238E27FC236}">
                    <a16:creationId xmlns:a16="http://schemas.microsoft.com/office/drawing/2014/main" id="{4AC1A021-06CB-5EC1-521A-4F8F2147AE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84" y="3205"/>
                <a:ext cx="1" cy="291"/>
                <a:chOff x="5472" y="701"/>
                <a:chExt cx="1" cy="291"/>
              </a:xfrm>
            </p:grpSpPr>
            <p:sp>
              <p:nvSpPr>
                <p:cNvPr id="43047" name="Line 3176">
                  <a:extLst>
                    <a:ext uri="{FF2B5EF4-FFF2-40B4-BE49-F238E27FC236}">
                      <a16:creationId xmlns:a16="http://schemas.microsoft.com/office/drawing/2014/main" id="{38CFE548-F77E-BF1B-0DDF-F71CAFDA86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8" name="Line 3177">
                  <a:extLst>
                    <a:ext uri="{FF2B5EF4-FFF2-40B4-BE49-F238E27FC236}">
                      <a16:creationId xmlns:a16="http://schemas.microsoft.com/office/drawing/2014/main" id="{43D505A5-2B83-C9B3-35B5-3445AD21B1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3025" name="Rectangle 3178">
                <a:extLst>
                  <a:ext uri="{FF2B5EF4-FFF2-40B4-BE49-F238E27FC236}">
                    <a16:creationId xmlns:a16="http://schemas.microsoft.com/office/drawing/2014/main" id="{4ADFC72C-14E7-136D-4956-5FB305BCB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3016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43026" name="Rectangle 3179">
                <a:extLst>
                  <a:ext uri="{FF2B5EF4-FFF2-40B4-BE49-F238E27FC236}">
                    <a16:creationId xmlns:a16="http://schemas.microsoft.com/office/drawing/2014/main" id="{632B9CEC-CE65-B74D-4A6C-12173AA17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" y="306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43027" name="Group 3180">
                <a:extLst>
                  <a:ext uri="{FF2B5EF4-FFF2-40B4-BE49-F238E27FC236}">
                    <a16:creationId xmlns:a16="http://schemas.microsoft.com/office/drawing/2014/main" id="{6534B4BF-68D7-58DD-F2FC-D439C2D62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8" y="3766"/>
                <a:ext cx="207" cy="163"/>
                <a:chOff x="1570" y="1478"/>
                <a:chExt cx="207" cy="163"/>
              </a:xfrm>
            </p:grpSpPr>
            <p:sp>
              <p:nvSpPr>
                <p:cNvPr id="43045" name="Rectangle 3181">
                  <a:extLst>
                    <a:ext uri="{FF2B5EF4-FFF2-40B4-BE49-F238E27FC236}">
                      <a16:creationId xmlns:a16="http://schemas.microsoft.com/office/drawing/2014/main" id="{D5998D88-85B4-0167-3CDB-5BD58C7855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0" y="147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3046" name="Rectangle 3182">
                  <a:extLst>
                    <a:ext uri="{FF2B5EF4-FFF2-40B4-BE49-F238E27FC236}">
                      <a16:creationId xmlns:a16="http://schemas.microsoft.com/office/drawing/2014/main" id="{DCAD4EC4-F78F-8634-665C-5A1E34FFA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9" y="147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43028" name="Rectangle 3187">
                <a:extLst>
                  <a:ext uri="{FF2B5EF4-FFF2-40B4-BE49-F238E27FC236}">
                    <a16:creationId xmlns:a16="http://schemas.microsoft.com/office/drawing/2014/main" id="{B0ADD403-8A18-2C3B-F8D6-2441171D8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6" y="3071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3029" name="Rectangle 3188">
                <a:extLst>
                  <a:ext uri="{FF2B5EF4-FFF2-40B4-BE49-F238E27FC236}">
                    <a16:creationId xmlns:a16="http://schemas.microsoft.com/office/drawing/2014/main" id="{EE60CB1F-C4F5-CD24-1B17-4C959B5E6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" y="3173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3030" name="Rectangle 3189">
                <a:extLst>
                  <a:ext uri="{FF2B5EF4-FFF2-40B4-BE49-F238E27FC236}">
                    <a16:creationId xmlns:a16="http://schemas.microsoft.com/office/drawing/2014/main" id="{386A6E62-AECC-EC23-60A7-BDB9044C1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3364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3031" name="Freeform 3190">
                <a:extLst>
                  <a:ext uri="{FF2B5EF4-FFF2-40B4-BE49-F238E27FC236}">
                    <a16:creationId xmlns:a16="http://schemas.microsoft.com/office/drawing/2014/main" id="{9E04DF92-106A-C2B3-A8B9-8DB22C18A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348"/>
                <a:ext cx="250" cy="306"/>
              </a:xfrm>
              <a:custGeom>
                <a:avLst/>
                <a:gdLst>
                  <a:gd name="T0" fmla="*/ 6 w 250"/>
                  <a:gd name="T1" fmla="*/ 0 h 306"/>
                  <a:gd name="T2" fmla="*/ 0 w 250"/>
                  <a:gd name="T3" fmla="*/ 5 h 306"/>
                  <a:gd name="T4" fmla="*/ 250 w 250"/>
                  <a:gd name="T5" fmla="*/ 306 h 306"/>
                  <a:gd name="T6" fmla="*/ 250 w 250"/>
                  <a:gd name="T7" fmla="*/ 275 h 306"/>
                  <a:gd name="T8" fmla="*/ 250 w 250"/>
                  <a:gd name="T9" fmla="*/ 249 h 306"/>
                  <a:gd name="T10" fmla="*/ 6 w 250"/>
                  <a:gd name="T11" fmla="*/ 0 h 3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0"/>
                  <a:gd name="T19" fmla="*/ 0 h 306"/>
                  <a:gd name="T20" fmla="*/ 250 w 250"/>
                  <a:gd name="T21" fmla="*/ 306 h 3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0" h="306">
                    <a:moveTo>
                      <a:pt x="6" y="0"/>
                    </a:moveTo>
                    <a:lnTo>
                      <a:pt x="0" y="5"/>
                    </a:lnTo>
                    <a:lnTo>
                      <a:pt x="250" y="306"/>
                    </a:lnTo>
                    <a:lnTo>
                      <a:pt x="250" y="275"/>
                    </a:lnTo>
                    <a:lnTo>
                      <a:pt x="250" y="24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2" name="Line 3191">
                <a:extLst>
                  <a:ext uri="{FF2B5EF4-FFF2-40B4-BE49-F238E27FC236}">
                    <a16:creationId xmlns:a16="http://schemas.microsoft.com/office/drawing/2014/main" id="{25CC7393-EBD4-6B60-3078-55959E711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2" y="3070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3" name="Freeform 3192">
                <a:extLst>
                  <a:ext uri="{FF2B5EF4-FFF2-40B4-BE49-F238E27FC236}">
                    <a16:creationId xmlns:a16="http://schemas.microsoft.com/office/drawing/2014/main" id="{484FDAB8-5EDC-4D54-7CE3-A447C4ED2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3605"/>
                <a:ext cx="510" cy="36"/>
              </a:xfrm>
              <a:custGeom>
                <a:avLst/>
                <a:gdLst>
                  <a:gd name="T0" fmla="*/ 0 w 510"/>
                  <a:gd name="T1" fmla="*/ 0 h 36"/>
                  <a:gd name="T2" fmla="*/ 0 w 510"/>
                  <a:gd name="T3" fmla="*/ 18 h 36"/>
                  <a:gd name="T4" fmla="*/ 0 w 510"/>
                  <a:gd name="T5" fmla="*/ 36 h 36"/>
                  <a:gd name="T6" fmla="*/ 510 w 510"/>
                  <a:gd name="T7" fmla="*/ 36 h 36"/>
                  <a:gd name="T8" fmla="*/ 510 w 510"/>
                  <a:gd name="T9" fmla="*/ 18 h 36"/>
                  <a:gd name="T10" fmla="*/ 510 w 510"/>
                  <a:gd name="T11" fmla="*/ 0 h 36"/>
                  <a:gd name="T12" fmla="*/ 0 w 51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0"/>
                  <a:gd name="T22" fmla="*/ 0 h 36"/>
                  <a:gd name="T23" fmla="*/ 510 w 51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0" h="36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510" y="36"/>
                    </a:lnTo>
                    <a:lnTo>
                      <a:pt x="510" y="18"/>
                    </a:lnTo>
                    <a:lnTo>
                      <a:pt x="5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4" name="Freeform 3193">
                <a:extLst>
                  <a:ext uri="{FF2B5EF4-FFF2-40B4-BE49-F238E27FC236}">
                    <a16:creationId xmlns:a16="http://schemas.microsoft.com/office/drawing/2014/main" id="{EBB63C32-A424-8F25-B7E7-D4CC14D30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341"/>
                <a:ext cx="287" cy="296"/>
              </a:xfrm>
              <a:custGeom>
                <a:avLst/>
                <a:gdLst>
                  <a:gd name="T0" fmla="*/ 27 w 287"/>
                  <a:gd name="T1" fmla="*/ 269 h 296"/>
                  <a:gd name="T2" fmla="*/ 287 w 287"/>
                  <a:gd name="T3" fmla="*/ 0 h 296"/>
                  <a:gd name="T4" fmla="*/ 56 w 287"/>
                  <a:gd name="T5" fmla="*/ 296 h 296"/>
                  <a:gd name="T6" fmla="*/ 0 w 287"/>
                  <a:gd name="T7" fmla="*/ 296 h 296"/>
                  <a:gd name="T8" fmla="*/ 27 w 287"/>
                  <a:gd name="T9" fmla="*/ 269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7"/>
                  <a:gd name="T16" fmla="*/ 0 h 296"/>
                  <a:gd name="T17" fmla="*/ 287 w 287"/>
                  <a:gd name="T18" fmla="*/ 296 h 2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7" h="296">
                    <a:moveTo>
                      <a:pt x="27" y="269"/>
                    </a:moveTo>
                    <a:lnTo>
                      <a:pt x="287" y="0"/>
                    </a:lnTo>
                    <a:lnTo>
                      <a:pt x="56" y="296"/>
                    </a:lnTo>
                    <a:lnTo>
                      <a:pt x="0" y="296"/>
                    </a:lnTo>
                    <a:lnTo>
                      <a:pt x="27" y="269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5" name="Line 3194">
                <a:extLst>
                  <a:ext uri="{FF2B5EF4-FFF2-40B4-BE49-F238E27FC236}">
                    <a16:creationId xmlns:a16="http://schemas.microsoft.com/office/drawing/2014/main" id="{983D2895-2437-9455-75BC-213A656AE9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392" y="3142"/>
                <a:ext cx="193" cy="19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6" name="Line 3195">
                <a:extLst>
                  <a:ext uri="{FF2B5EF4-FFF2-40B4-BE49-F238E27FC236}">
                    <a16:creationId xmlns:a16="http://schemas.microsoft.com/office/drawing/2014/main" id="{83BC3772-CB35-50A6-853E-A27ECD55A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13" y="3070"/>
                <a:ext cx="439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7" name="Line 3196">
                <a:extLst>
                  <a:ext uri="{FF2B5EF4-FFF2-40B4-BE49-F238E27FC236}">
                    <a16:creationId xmlns:a16="http://schemas.microsoft.com/office/drawing/2014/main" id="{F0589DD9-96A8-84B1-B436-000036F8CB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9" y="3623"/>
                <a:ext cx="1" cy="14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8" name="Line 3197">
                <a:extLst>
                  <a:ext uri="{FF2B5EF4-FFF2-40B4-BE49-F238E27FC236}">
                    <a16:creationId xmlns:a16="http://schemas.microsoft.com/office/drawing/2014/main" id="{A0F9A01E-CFAD-C74E-FC48-229C453A00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9" y="3623"/>
                <a:ext cx="1" cy="13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9" name="Line 3198">
                <a:extLst>
                  <a:ext uri="{FF2B5EF4-FFF2-40B4-BE49-F238E27FC236}">
                    <a16:creationId xmlns:a16="http://schemas.microsoft.com/office/drawing/2014/main" id="{8A72A22B-C9B7-9C1F-5417-A868FE9A10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9" y="3500"/>
                <a:ext cx="1" cy="12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0" name="Line 3199">
                <a:extLst>
                  <a:ext uri="{FF2B5EF4-FFF2-40B4-BE49-F238E27FC236}">
                    <a16:creationId xmlns:a16="http://schemas.microsoft.com/office/drawing/2014/main" id="{C8B70056-5227-FC55-C5D6-6754F9C38B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2" y="3212"/>
                <a:ext cx="1" cy="13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1" name="Line 3200">
                <a:extLst>
                  <a:ext uri="{FF2B5EF4-FFF2-40B4-BE49-F238E27FC236}">
                    <a16:creationId xmlns:a16="http://schemas.microsoft.com/office/drawing/2014/main" id="{9FF2F91C-4506-BE27-F6AF-D41099E48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3" y="2922"/>
                <a:ext cx="1" cy="14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2" name="Line 3201">
                <a:extLst>
                  <a:ext uri="{FF2B5EF4-FFF2-40B4-BE49-F238E27FC236}">
                    <a16:creationId xmlns:a16="http://schemas.microsoft.com/office/drawing/2014/main" id="{46F13F48-AFFF-E3AC-9BB2-A1EB99E5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3" y="3070"/>
                <a:ext cx="1" cy="10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3" name="Line 3202">
                <a:extLst>
                  <a:ext uri="{FF2B5EF4-FFF2-40B4-BE49-F238E27FC236}">
                    <a16:creationId xmlns:a16="http://schemas.microsoft.com/office/drawing/2014/main" id="{87E03B16-7248-7779-C9D9-5EB308E136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2" y="3351"/>
                <a:ext cx="1" cy="16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4" name="Line 3203">
                <a:extLst>
                  <a:ext uri="{FF2B5EF4-FFF2-40B4-BE49-F238E27FC236}">
                    <a16:creationId xmlns:a16="http://schemas.microsoft.com/office/drawing/2014/main" id="{C57E3AA5-063A-C381-E4EE-F1B0F82B1F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9" y="3509"/>
                <a:ext cx="1" cy="114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21" name="Text Box 3204">
              <a:extLst>
                <a:ext uri="{FF2B5EF4-FFF2-40B4-BE49-F238E27FC236}">
                  <a16:creationId xmlns:a16="http://schemas.microsoft.com/office/drawing/2014/main" id="{45ABFB80-2833-07D9-74B0-4B7105090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9" y="3133"/>
              <a:ext cx="39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</a:t>
              </a:r>
              <a:r>
                <a:rPr lang="he-IL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</a:t>
              </a:r>
              <a:r>
                <a:rPr lang="en-US" altLang="en-US">
                  <a:solidFill>
                    <a:srgbClr val="FF00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   </a:t>
              </a:r>
            </a:p>
          </p:txBody>
        </p:sp>
      </p:grpSp>
      <p:sp>
        <p:nvSpPr>
          <p:cNvPr id="43014" name="Text Box 3206">
            <a:extLst>
              <a:ext uri="{FF2B5EF4-FFF2-40B4-BE49-F238E27FC236}">
                <a16:creationId xmlns:a16="http://schemas.microsoft.com/office/drawing/2014/main" id="{EE54E8C6-1D4D-C416-869F-882AB3A147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1750" y="1411288"/>
            <a:ext cx="6137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נוסחאות הייוורת                            נוסחת פישר </a:t>
            </a:r>
            <a:endParaRPr lang="en-US" altLang="en-US">
              <a:solidFill>
                <a:srgbClr val="CC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016" name="Text Box 3208">
            <a:extLst>
              <a:ext uri="{FF2B5EF4-FFF2-40B4-BE49-F238E27FC236}">
                <a16:creationId xmlns:a16="http://schemas.microsoft.com/office/drawing/2014/main" id="{850C215B-ADB4-F48C-4FAD-C8E9D5AB7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3175" y="765176"/>
            <a:ext cx="36417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אפימר של גלוקוז ב- </a:t>
            </a:r>
            <a:r>
              <a:rPr lang="en-US" altLang="en-US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80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</a:t>
            </a:r>
            <a:r>
              <a:rPr lang="en-US" altLang="en-US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9" name="Text Box 134">
            <a:extLst>
              <a:ext uri="{FF2B5EF4-FFF2-40B4-BE49-F238E27FC236}">
                <a16:creationId xmlns:a16="http://schemas.microsoft.com/office/drawing/2014/main" id="{FEAEF081-51E0-BA0E-ACA6-B9C1388FD878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690938" y="217488"/>
            <a:ext cx="1349375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גלקטוז  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4035" name="Group 142">
            <a:extLst>
              <a:ext uri="{FF2B5EF4-FFF2-40B4-BE49-F238E27FC236}">
                <a16:creationId xmlns:a16="http://schemas.microsoft.com/office/drawing/2014/main" id="{C8BE7B5C-E800-55A6-E104-4749BB30B6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384300" y="1981201"/>
            <a:ext cx="2133600" cy="3783013"/>
            <a:chOff x="872" y="1248"/>
            <a:chExt cx="1344" cy="2383"/>
          </a:xfrm>
        </p:grpSpPr>
        <p:sp>
          <p:nvSpPr>
            <p:cNvPr id="44128" name="Text Box 3">
              <a:extLst>
                <a:ext uri="{FF2B5EF4-FFF2-40B4-BE49-F238E27FC236}">
                  <a16:creationId xmlns:a16="http://schemas.microsoft.com/office/drawing/2014/main" id="{D6CB03C8-6801-A131-B170-46310CC77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1944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  <p:sp>
          <p:nvSpPr>
            <p:cNvPr id="44129" name="Text Box 4">
              <a:extLst>
                <a:ext uri="{FF2B5EF4-FFF2-40B4-BE49-F238E27FC236}">
                  <a16:creationId xmlns:a16="http://schemas.microsoft.com/office/drawing/2014/main" id="{3AB6A7FB-05A7-0BEB-958E-5F238442E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2672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4130" name="Text Box 5">
              <a:extLst>
                <a:ext uri="{FF2B5EF4-FFF2-40B4-BE49-F238E27FC236}">
                  <a16:creationId xmlns:a16="http://schemas.microsoft.com/office/drawing/2014/main" id="{38C9DA27-2725-17FE-C34F-6A5E18F8BE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048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  <p:sp>
          <p:nvSpPr>
            <p:cNvPr id="44131" name="Text Box 6">
              <a:extLst>
                <a:ext uri="{FF2B5EF4-FFF2-40B4-BE49-F238E27FC236}">
                  <a16:creationId xmlns:a16="http://schemas.microsoft.com/office/drawing/2014/main" id="{080D866E-BC9E-ED7F-8279-17458007D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2" y="2296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HO</a:t>
              </a:r>
            </a:p>
          </p:txBody>
        </p:sp>
        <p:sp>
          <p:nvSpPr>
            <p:cNvPr id="44132" name="Text Box 7">
              <a:extLst>
                <a:ext uri="{FF2B5EF4-FFF2-40B4-BE49-F238E27FC236}">
                  <a16:creationId xmlns:a16="http://schemas.microsoft.com/office/drawing/2014/main" id="{65553B25-7AF7-7BA2-78DF-4334CA2AF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" y="1944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4133" name="Text Box 8">
              <a:extLst>
                <a:ext uri="{FF2B5EF4-FFF2-40B4-BE49-F238E27FC236}">
                  <a16:creationId xmlns:a16="http://schemas.microsoft.com/office/drawing/2014/main" id="{9C06AA80-A8BE-A222-6CF7-4C1361C3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2304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44134" name="Text Box 9">
              <a:extLst>
                <a:ext uri="{FF2B5EF4-FFF2-40B4-BE49-F238E27FC236}">
                  <a16:creationId xmlns:a16="http://schemas.microsoft.com/office/drawing/2014/main" id="{037DD0BE-00B9-109C-9077-2BF17D6A75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0" y="2664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HO</a:t>
              </a:r>
            </a:p>
          </p:txBody>
        </p:sp>
        <p:sp>
          <p:nvSpPr>
            <p:cNvPr id="44135" name="Text Box 10">
              <a:extLst>
                <a:ext uri="{FF2B5EF4-FFF2-40B4-BE49-F238E27FC236}">
                  <a16:creationId xmlns:a16="http://schemas.microsoft.com/office/drawing/2014/main" id="{8FFBB91B-0E8E-9EB9-8F51-F2AC24AC8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" y="3048"/>
              <a:ext cx="3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grpSp>
          <p:nvGrpSpPr>
            <p:cNvPr id="44136" name="Group 11">
              <a:extLst>
                <a:ext uri="{FF2B5EF4-FFF2-40B4-BE49-F238E27FC236}">
                  <a16:creationId xmlns:a16="http://schemas.microsoft.com/office/drawing/2014/main" id="{96E76706-AD16-7365-5BA7-FE5981121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" y="1248"/>
              <a:ext cx="813" cy="2195"/>
              <a:chOff x="2827" y="192"/>
              <a:chExt cx="813" cy="2195"/>
            </a:xfrm>
          </p:grpSpPr>
          <p:grpSp>
            <p:nvGrpSpPr>
              <p:cNvPr id="44138" name="Group 12">
                <a:extLst>
                  <a:ext uri="{FF2B5EF4-FFF2-40B4-BE49-F238E27FC236}">
                    <a16:creationId xmlns:a16="http://schemas.microsoft.com/office/drawing/2014/main" id="{9D304059-8C41-2051-04B3-F1748C63C3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27" y="352"/>
                <a:ext cx="657" cy="2035"/>
                <a:chOff x="2827" y="352"/>
                <a:chExt cx="657" cy="2035"/>
              </a:xfrm>
            </p:grpSpPr>
            <p:grpSp>
              <p:nvGrpSpPr>
                <p:cNvPr id="44141" name="Group 13">
                  <a:extLst>
                    <a:ext uri="{FF2B5EF4-FFF2-40B4-BE49-F238E27FC236}">
                      <a16:creationId xmlns:a16="http://schemas.microsoft.com/office/drawing/2014/main" id="{F6FB0710-ECB2-32A3-FFC1-5F8A7AB970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27" y="424"/>
                  <a:ext cx="657" cy="1963"/>
                  <a:chOff x="2827" y="424"/>
                  <a:chExt cx="657" cy="1963"/>
                </a:xfrm>
              </p:grpSpPr>
              <p:sp>
                <p:nvSpPr>
                  <p:cNvPr id="44146" name="Text Box 14">
                    <a:extLst>
                      <a:ext uri="{FF2B5EF4-FFF2-40B4-BE49-F238E27FC236}">
                        <a16:creationId xmlns:a16="http://schemas.microsoft.com/office/drawing/2014/main" id="{AFA846E6-A7BF-11CC-8BA5-A673F0E49D3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46" y="424"/>
                    <a:ext cx="437" cy="18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  <a:p>
                    <a:pPr algn="l" rtl="0" eaLnBrk="1" hangingPunct="1">
                      <a:lnSpc>
                        <a:spcPct val="165000"/>
                      </a:lnSpc>
                      <a:spcBef>
                        <a:spcPct val="50000"/>
                      </a:spcBef>
                    </a:pPr>
                    <a:r>
                      <a:rPr lang="en-US" altLang="en-US" sz="18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grpSp>
                <p:nvGrpSpPr>
                  <p:cNvPr id="44147" name="Group 15">
                    <a:extLst>
                      <a:ext uri="{FF2B5EF4-FFF2-40B4-BE49-F238E27FC236}">
                        <a16:creationId xmlns:a16="http://schemas.microsoft.com/office/drawing/2014/main" id="{18BB5704-F241-3BC7-B066-C1F26209758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27" y="710"/>
                    <a:ext cx="657" cy="1677"/>
                    <a:chOff x="1051" y="790"/>
                    <a:chExt cx="1097" cy="2802"/>
                  </a:xfrm>
                </p:grpSpPr>
                <p:grpSp>
                  <p:nvGrpSpPr>
                    <p:cNvPr id="44148" name="Group 16">
                      <a:extLst>
                        <a:ext uri="{FF2B5EF4-FFF2-40B4-BE49-F238E27FC236}">
                          <a16:creationId xmlns:a16="http://schemas.microsoft.com/office/drawing/2014/main" id="{AA2CA56B-3FEF-0F44-A066-40A0C18F8B27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051" y="1282"/>
                      <a:ext cx="1097" cy="1834"/>
                      <a:chOff x="2090" y="1266"/>
                      <a:chExt cx="1097" cy="1834"/>
                    </a:xfrm>
                  </p:grpSpPr>
                  <p:grpSp>
                    <p:nvGrpSpPr>
                      <p:cNvPr id="44155" name="Group 17">
                        <a:extLst>
                          <a:ext uri="{FF2B5EF4-FFF2-40B4-BE49-F238E27FC236}">
                            <a16:creationId xmlns:a16="http://schemas.microsoft.com/office/drawing/2014/main" id="{80E634E4-06E3-3672-092D-577DFBB36454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1266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4165" name="Line 18">
                          <a:extLst>
                            <a:ext uri="{FF2B5EF4-FFF2-40B4-BE49-F238E27FC236}">
                              <a16:creationId xmlns:a16="http://schemas.microsoft.com/office/drawing/2014/main" id="{320346EB-4B00-6696-BF9D-AEB5FDE833F3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4166" name="Line 19">
                          <a:extLst>
                            <a:ext uri="{FF2B5EF4-FFF2-40B4-BE49-F238E27FC236}">
                              <a16:creationId xmlns:a16="http://schemas.microsoft.com/office/drawing/2014/main" id="{650876D4-72DD-69B9-5D02-BBE34775E778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4156" name="Group 20">
                        <a:extLst>
                          <a:ext uri="{FF2B5EF4-FFF2-40B4-BE49-F238E27FC236}">
                            <a16:creationId xmlns:a16="http://schemas.microsoft.com/office/drawing/2014/main" id="{95C0E00F-49D3-EA2C-FBDD-B05BE7B012F9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1872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4163" name="Line 21">
                          <a:extLst>
                            <a:ext uri="{FF2B5EF4-FFF2-40B4-BE49-F238E27FC236}">
                              <a16:creationId xmlns:a16="http://schemas.microsoft.com/office/drawing/2014/main" id="{3FD2ADB2-0753-6D2E-5064-C083E5BDFD21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4164" name="Line 22">
                          <a:extLst>
                            <a:ext uri="{FF2B5EF4-FFF2-40B4-BE49-F238E27FC236}">
                              <a16:creationId xmlns:a16="http://schemas.microsoft.com/office/drawing/2014/main" id="{BB381740-76E8-37A5-D087-2AD6E3C3758D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4157" name="Group 23">
                        <a:extLst>
                          <a:ext uri="{FF2B5EF4-FFF2-40B4-BE49-F238E27FC236}">
                            <a16:creationId xmlns:a16="http://schemas.microsoft.com/office/drawing/2014/main" id="{4C5C4BAC-C906-0697-90BA-0E82E7701C11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2478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4161" name="Line 24">
                          <a:extLst>
                            <a:ext uri="{FF2B5EF4-FFF2-40B4-BE49-F238E27FC236}">
                              <a16:creationId xmlns:a16="http://schemas.microsoft.com/office/drawing/2014/main" id="{BBB01E2F-E7AB-703F-D737-F6AA5605694E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4162" name="Line 25">
                          <a:extLst>
                            <a:ext uri="{FF2B5EF4-FFF2-40B4-BE49-F238E27FC236}">
                              <a16:creationId xmlns:a16="http://schemas.microsoft.com/office/drawing/2014/main" id="{3E916417-7043-56BB-E07F-5B750B1E2D9E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4158" name="Group 26">
                        <a:extLst>
                          <a:ext uri="{FF2B5EF4-FFF2-40B4-BE49-F238E27FC236}">
                            <a16:creationId xmlns:a16="http://schemas.microsoft.com/office/drawing/2014/main" id="{9A5B8926-B0FA-33E3-D4E3-0DA159CDE2C2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0" y="3100"/>
                        <a:ext cx="1097" cy="0"/>
                        <a:chOff x="2096" y="963"/>
                        <a:chExt cx="1097" cy="0"/>
                      </a:xfrm>
                    </p:grpSpPr>
                    <p:sp>
                      <p:nvSpPr>
                        <p:cNvPr id="44159" name="Line 27">
                          <a:extLst>
                            <a:ext uri="{FF2B5EF4-FFF2-40B4-BE49-F238E27FC236}">
                              <a16:creationId xmlns:a16="http://schemas.microsoft.com/office/drawing/2014/main" id="{543A86C3-4F33-8298-FDE8-816A3B4B7A0F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798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4160" name="Line 28">
                          <a:extLst>
                            <a:ext uri="{FF2B5EF4-FFF2-40B4-BE49-F238E27FC236}">
                              <a16:creationId xmlns:a16="http://schemas.microsoft.com/office/drawing/2014/main" id="{FF4A34C9-3FFC-CD47-ABE1-844272C02069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2096" y="963"/>
                          <a:ext cx="395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44149" name="Group 29">
                      <a:extLst>
                        <a:ext uri="{FF2B5EF4-FFF2-40B4-BE49-F238E27FC236}">
                          <a16:creationId xmlns:a16="http://schemas.microsoft.com/office/drawing/2014/main" id="{A2080748-65BF-63CF-4ACA-AC2056D79FAA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594" y="790"/>
                      <a:ext cx="0" cy="2802"/>
                      <a:chOff x="2633" y="774"/>
                      <a:chExt cx="0" cy="2802"/>
                    </a:xfrm>
                  </p:grpSpPr>
                  <p:sp>
                    <p:nvSpPr>
                      <p:cNvPr id="44150" name="Line 30">
                        <a:extLst>
                          <a:ext uri="{FF2B5EF4-FFF2-40B4-BE49-F238E27FC236}">
                            <a16:creationId xmlns:a16="http://schemas.microsoft.com/office/drawing/2014/main" id="{FCC2F7C4-C8EA-CA46-6DD1-73E28228F31E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774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4151" name="Line 31">
                        <a:extLst>
                          <a:ext uri="{FF2B5EF4-FFF2-40B4-BE49-F238E27FC236}">
                            <a16:creationId xmlns:a16="http://schemas.microsoft.com/office/drawing/2014/main" id="{174EB50D-D91D-13DF-658D-1376E75246D9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1388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4152" name="Line 32">
                        <a:extLst>
                          <a:ext uri="{FF2B5EF4-FFF2-40B4-BE49-F238E27FC236}">
                            <a16:creationId xmlns:a16="http://schemas.microsoft.com/office/drawing/2014/main" id="{4289830A-B85F-8581-298D-D458D55D84EB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2018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4153" name="Line 33">
                        <a:extLst>
                          <a:ext uri="{FF2B5EF4-FFF2-40B4-BE49-F238E27FC236}">
                            <a16:creationId xmlns:a16="http://schemas.microsoft.com/office/drawing/2014/main" id="{EB6F1F75-5CA3-F738-ED16-416A41860995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2633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4154" name="Line 34">
                        <a:extLst>
                          <a:ext uri="{FF2B5EF4-FFF2-40B4-BE49-F238E27FC236}">
                            <a16:creationId xmlns:a16="http://schemas.microsoft.com/office/drawing/2014/main" id="{917BF54C-61B4-AD12-F762-035DFCE965D5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633" y="3238"/>
                        <a:ext cx="0" cy="33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44142" name="Line 35">
                  <a:extLst>
                    <a:ext uri="{FF2B5EF4-FFF2-40B4-BE49-F238E27FC236}">
                      <a16:creationId xmlns:a16="http://schemas.microsoft.com/office/drawing/2014/main" id="{B51E22F6-EBB3-A9C8-2BC3-660B13DB1E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5530110" flipV="1">
                  <a:off x="2936" y="442"/>
                  <a:ext cx="214" cy="6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4143" name="Group 36">
                  <a:extLst>
                    <a:ext uri="{FF2B5EF4-FFF2-40B4-BE49-F238E27FC236}">
                      <a16:creationId xmlns:a16="http://schemas.microsoft.com/office/drawing/2014/main" id="{FAAEAB64-AEA6-355D-0396-1523C1914F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7278413" flipV="1">
                  <a:off x="3167" y="405"/>
                  <a:ext cx="240" cy="134"/>
                  <a:chOff x="2727" y="406"/>
                  <a:chExt cx="271" cy="134"/>
                </a:xfrm>
              </p:grpSpPr>
              <p:sp>
                <p:nvSpPr>
                  <p:cNvPr id="44144" name="Line 37">
                    <a:extLst>
                      <a:ext uri="{FF2B5EF4-FFF2-40B4-BE49-F238E27FC236}">
                        <a16:creationId xmlns:a16="http://schemas.microsoft.com/office/drawing/2014/main" id="{FBEC8FDF-7571-0FFB-756E-21FAD28EA0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7" y="466"/>
                    <a:ext cx="271" cy="7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145" name="Line 38">
                    <a:extLst>
                      <a:ext uri="{FF2B5EF4-FFF2-40B4-BE49-F238E27FC236}">
                        <a16:creationId xmlns:a16="http://schemas.microsoft.com/office/drawing/2014/main" id="{958ACC49-3D4E-7A13-7C56-072BE25E803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7" y="406"/>
                    <a:ext cx="271" cy="7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4139" name="Text Box 39">
                <a:extLst>
                  <a:ext uri="{FF2B5EF4-FFF2-40B4-BE49-F238E27FC236}">
                    <a16:creationId xmlns:a16="http://schemas.microsoft.com/office/drawing/2014/main" id="{E41D0E79-D2A3-5674-EA1D-DE77735CD5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88" y="208"/>
                <a:ext cx="35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H</a:t>
                </a:r>
              </a:p>
            </p:txBody>
          </p:sp>
          <p:sp>
            <p:nvSpPr>
              <p:cNvPr id="44140" name="Text Box 40">
                <a:extLst>
                  <a:ext uri="{FF2B5EF4-FFF2-40B4-BE49-F238E27FC236}">
                    <a16:creationId xmlns:a16="http://schemas.microsoft.com/office/drawing/2014/main" id="{79B413B0-F817-28B7-7F7E-FA7801491E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8" y="192"/>
                <a:ext cx="35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</a:p>
            </p:txBody>
          </p:sp>
        </p:grpSp>
        <p:sp>
          <p:nvSpPr>
            <p:cNvPr id="44137" name="Text Box 41">
              <a:extLst>
                <a:ext uri="{FF2B5EF4-FFF2-40B4-BE49-F238E27FC236}">
                  <a16:creationId xmlns:a16="http://schemas.microsoft.com/office/drawing/2014/main" id="{BB162F1A-EE0E-0EEE-3206-9438187097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6" y="3400"/>
              <a:ext cx="6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CH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OH</a:t>
              </a:r>
            </a:p>
          </p:txBody>
        </p:sp>
      </p:grpSp>
      <p:grpSp>
        <p:nvGrpSpPr>
          <p:cNvPr id="44036" name="Group 138">
            <a:extLst>
              <a:ext uri="{FF2B5EF4-FFF2-40B4-BE49-F238E27FC236}">
                <a16:creationId xmlns:a16="http://schemas.microsoft.com/office/drawing/2014/main" id="{8903E8EC-6A13-1F70-8820-B806629DF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438775" y="2078038"/>
            <a:ext cx="2063750" cy="1835150"/>
            <a:chOff x="3426" y="1309"/>
            <a:chExt cx="1300" cy="1156"/>
          </a:xfrm>
        </p:grpSpPr>
        <p:grpSp>
          <p:nvGrpSpPr>
            <p:cNvPr id="44085" name="Group 49">
              <a:extLst>
                <a:ext uri="{FF2B5EF4-FFF2-40B4-BE49-F238E27FC236}">
                  <a16:creationId xmlns:a16="http://schemas.microsoft.com/office/drawing/2014/main" id="{A9BC6242-ACA6-7C46-01CF-48B690C95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6" y="1582"/>
              <a:ext cx="208" cy="163"/>
              <a:chOff x="706" y="1238"/>
              <a:chExt cx="208" cy="163"/>
            </a:xfrm>
          </p:grpSpPr>
          <p:sp>
            <p:nvSpPr>
              <p:cNvPr id="44126" name="Rectangle 50">
                <a:extLst>
                  <a:ext uri="{FF2B5EF4-FFF2-40B4-BE49-F238E27FC236}">
                    <a16:creationId xmlns:a16="http://schemas.microsoft.com/office/drawing/2014/main" id="{1CF00C3E-A3C4-9CFE-C099-F886780E3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238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4127" name="Rectangle 51">
                <a:extLst>
                  <a:ext uri="{FF2B5EF4-FFF2-40B4-BE49-F238E27FC236}">
                    <a16:creationId xmlns:a16="http://schemas.microsoft.com/office/drawing/2014/main" id="{D7C7CE5F-2C31-154F-8E74-31736E3C9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" y="1238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</p:grpSp>
        <p:sp>
          <p:nvSpPr>
            <p:cNvPr id="44086" name="Rectangle 63">
              <a:extLst>
                <a:ext uri="{FF2B5EF4-FFF2-40B4-BE49-F238E27FC236}">
                  <a16:creationId xmlns:a16="http://schemas.microsoft.com/office/drawing/2014/main" id="{88BA3A18-F368-B111-961B-E8D214D7C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" y="2047"/>
              <a:ext cx="9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1700">
                  <a:solidFill>
                    <a:srgbClr val="000000"/>
                  </a:solidFill>
                  <a:latin typeface="Arial" panose="020B0604020202020204" pitchFamily="34" charset="0"/>
                </a:rPr>
                <a:t>H</a:t>
              </a:r>
              <a:endParaRPr lang="en-US" altLang="en-US"/>
            </a:p>
          </p:txBody>
        </p:sp>
        <p:grpSp>
          <p:nvGrpSpPr>
            <p:cNvPr id="44087" name="Group 137">
              <a:extLst>
                <a:ext uri="{FF2B5EF4-FFF2-40B4-BE49-F238E27FC236}">
                  <a16:creationId xmlns:a16="http://schemas.microsoft.com/office/drawing/2014/main" id="{E570EF4B-D244-EE39-9C7F-FE9DDAF215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9" y="1309"/>
              <a:ext cx="1147" cy="1156"/>
              <a:chOff x="3579" y="1309"/>
              <a:chExt cx="1147" cy="1156"/>
            </a:xfrm>
          </p:grpSpPr>
          <p:grpSp>
            <p:nvGrpSpPr>
              <p:cNvPr id="44088" name="Group 136">
                <a:extLst>
                  <a:ext uri="{FF2B5EF4-FFF2-40B4-BE49-F238E27FC236}">
                    <a16:creationId xmlns:a16="http://schemas.microsoft.com/office/drawing/2014/main" id="{C36C4AB2-C905-4965-171F-3CC317C00C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9" y="1458"/>
                <a:ext cx="1147" cy="1007"/>
                <a:chOff x="3579" y="1458"/>
                <a:chExt cx="1147" cy="1007"/>
              </a:xfrm>
            </p:grpSpPr>
            <p:sp>
              <p:nvSpPr>
                <p:cNvPr id="44096" name="Rectangle 46">
                  <a:extLst>
                    <a:ext uri="{FF2B5EF4-FFF2-40B4-BE49-F238E27FC236}">
                      <a16:creationId xmlns:a16="http://schemas.microsoft.com/office/drawing/2014/main" id="{6FCE1323-6743-A93D-32EA-F064128F5F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19" y="1600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4097" name="Rectangle 47">
                  <a:extLst>
                    <a:ext uri="{FF2B5EF4-FFF2-40B4-BE49-F238E27FC236}">
                      <a16:creationId xmlns:a16="http://schemas.microsoft.com/office/drawing/2014/main" id="{DF203039-05BA-DBED-D7B1-605EEDA483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28" y="160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4098" name="Rectangle 48">
                  <a:extLst>
                    <a:ext uri="{FF2B5EF4-FFF2-40B4-BE49-F238E27FC236}">
                      <a16:creationId xmlns:a16="http://schemas.microsoft.com/office/drawing/2014/main" id="{3F77F414-32A2-BB7C-5819-DD68E6E8AF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1" y="202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44099" name="Group 52">
                  <a:extLst>
                    <a:ext uri="{FF2B5EF4-FFF2-40B4-BE49-F238E27FC236}">
                      <a16:creationId xmlns:a16="http://schemas.microsoft.com/office/drawing/2014/main" id="{8D4ADE09-9C6E-61C7-5DBC-F8F3FA9F75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84" y="1741"/>
                  <a:ext cx="1" cy="291"/>
                  <a:chOff x="5472" y="701"/>
                  <a:chExt cx="1" cy="291"/>
                </a:xfrm>
              </p:grpSpPr>
              <p:sp>
                <p:nvSpPr>
                  <p:cNvPr id="44124" name="Line 53">
                    <a:extLst>
                      <a:ext uri="{FF2B5EF4-FFF2-40B4-BE49-F238E27FC236}">
                        <a16:creationId xmlns:a16="http://schemas.microsoft.com/office/drawing/2014/main" id="{D3F40636-90C7-BA79-BDB0-314CD90AC7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125" name="Line 54">
                    <a:extLst>
                      <a:ext uri="{FF2B5EF4-FFF2-40B4-BE49-F238E27FC236}">
                        <a16:creationId xmlns:a16="http://schemas.microsoft.com/office/drawing/2014/main" id="{3C30D00B-5F37-3342-088A-41407D8FF9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4100" name="Rectangle 55">
                  <a:extLst>
                    <a:ext uri="{FF2B5EF4-FFF2-40B4-BE49-F238E27FC236}">
                      <a16:creationId xmlns:a16="http://schemas.microsoft.com/office/drawing/2014/main" id="{DDC5F6F8-59C1-7E8F-C353-01E26D23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552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grpSp>
              <p:nvGrpSpPr>
                <p:cNvPr id="44101" name="Group 56">
                  <a:extLst>
                    <a:ext uri="{FF2B5EF4-FFF2-40B4-BE49-F238E27FC236}">
                      <a16:creationId xmlns:a16="http://schemas.microsoft.com/office/drawing/2014/main" id="{D73BFC23-ACCE-113A-D812-DB2B4E69D1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298" y="2302"/>
                  <a:ext cx="207" cy="163"/>
                  <a:chOff x="1570" y="1478"/>
                  <a:chExt cx="207" cy="163"/>
                </a:xfrm>
              </p:grpSpPr>
              <p:sp>
                <p:nvSpPr>
                  <p:cNvPr id="44122" name="Rectangle 57">
                    <a:extLst>
                      <a:ext uri="{FF2B5EF4-FFF2-40B4-BE49-F238E27FC236}">
                        <a16:creationId xmlns:a16="http://schemas.microsoft.com/office/drawing/2014/main" id="{8B10EE88-A4AA-0C9E-AB37-007822465A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4123" name="Rectangle 58">
                    <a:extLst>
                      <a:ext uri="{FF2B5EF4-FFF2-40B4-BE49-F238E27FC236}">
                        <a16:creationId xmlns:a16="http://schemas.microsoft.com/office/drawing/2014/main" id="{A5F69EBA-C101-AC1B-F779-1CF8C619F0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44102" name="Rectangle 59">
                  <a:extLst>
                    <a:ext uri="{FF2B5EF4-FFF2-40B4-BE49-F238E27FC236}">
                      <a16:creationId xmlns:a16="http://schemas.microsoft.com/office/drawing/2014/main" id="{2252F01E-1D59-4790-19CE-3533CFA432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5" y="2296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44103" name="Group 60">
                  <a:extLst>
                    <a:ext uri="{FF2B5EF4-FFF2-40B4-BE49-F238E27FC236}">
                      <a16:creationId xmlns:a16="http://schemas.microsoft.com/office/drawing/2014/main" id="{CCB5F947-AE27-C8D8-EE55-D8FE3BBBFB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72" y="1895"/>
                  <a:ext cx="207" cy="163"/>
                  <a:chOff x="1060" y="1071"/>
                  <a:chExt cx="207" cy="163"/>
                </a:xfrm>
              </p:grpSpPr>
              <p:sp>
                <p:nvSpPr>
                  <p:cNvPr id="44120" name="Rectangle 61">
                    <a:extLst>
                      <a:ext uri="{FF2B5EF4-FFF2-40B4-BE49-F238E27FC236}">
                        <a16:creationId xmlns:a16="http://schemas.microsoft.com/office/drawing/2014/main" id="{09B6FB23-C67A-8A58-8A17-8511E5D161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4121" name="Rectangle 62">
                    <a:extLst>
                      <a:ext uri="{FF2B5EF4-FFF2-40B4-BE49-F238E27FC236}">
                        <a16:creationId xmlns:a16="http://schemas.microsoft.com/office/drawing/2014/main" id="{313E899E-E3A7-0793-F800-3BFAB3AF26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44104" name="Rectangle 64">
                  <a:extLst>
                    <a:ext uri="{FF2B5EF4-FFF2-40B4-BE49-F238E27FC236}">
                      <a16:creationId xmlns:a16="http://schemas.microsoft.com/office/drawing/2014/main" id="{929727DB-2FA4-ACFC-C39A-DBB0F56964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5" y="170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4105" name="Rectangle 65">
                  <a:extLst>
                    <a:ext uri="{FF2B5EF4-FFF2-40B4-BE49-F238E27FC236}">
                      <a16:creationId xmlns:a16="http://schemas.microsoft.com/office/drawing/2014/main" id="{30890E67-369B-DC40-ED6C-77FB13BCCC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77" y="190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4106" name="Freeform 66">
                  <a:extLst>
                    <a:ext uri="{FF2B5EF4-FFF2-40B4-BE49-F238E27FC236}">
                      <a16:creationId xmlns:a16="http://schemas.microsoft.com/office/drawing/2014/main" id="{216A2731-6D41-0EAA-63D9-85F1BE137B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9" y="1884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7" name="Line 67">
                  <a:extLst>
                    <a:ext uri="{FF2B5EF4-FFF2-40B4-BE49-F238E27FC236}">
                      <a16:creationId xmlns:a16="http://schemas.microsoft.com/office/drawing/2014/main" id="{6A93CC97-CDC7-CF5B-5716-6D627DC787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82" y="1606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8" name="Freeform 68">
                  <a:extLst>
                    <a:ext uri="{FF2B5EF4-FFF2-40B4-BE49-F238E27FC236}">
                      <a16:creationId xmlns:a16="http://schemas.microsoft.com/office/drawing/2014/main" id="{8701E4C0-D2FE-F8A7-4CC2-14BEC831E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" y="2141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9" name="Freeform 69">
                  <a:extLst>
                    <a:ext uri="{FF2B5EF4-FFF2-40B4-BE49-F238E27FC236}">
                      <a16:creationId xmlns:a16="http://schemas.microsoft.com/office/drawing/2014/main" id="{0AA4C1D2-C007-AF79-DA2A-36575090D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8" y="1877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0" name="Line 70">
                  <a:extLst>
                    <a:ext uri="{FF2B5EF4-FFF2-40B4-BE49-F238E27FC236}">
                      <a16:creationId xmlns:a16="http://schemas.microsoft.com/office/drawing/2014/main" id="{C4D7FCCF-F419-B1B2-AE1A-7900AFBB46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92" y="1678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1" name="Line 71">
                  <a:extLst>
                    <a:ext uri="{FF2B5EF4-FFF2-40B4-BE49-F238E27FC236}">
                      <a16:creationId xmlns:a16="http://schemas.microsoft.com/office/drawing/2014/main" id="{F72EEEDA-5ECA-205B-5C1A-E0627EB0F0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13" y="1606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2" name="Line 72">
                  <a:extLst>
                    <a:ext uri="{FF2B5EF4-FFF2-40B4-BE49-F238E27FC236}">
                      <a16:creationId xmlns:a16="http://schemas.microsoft.com/office/drawing/2014/main" id="{36209E6C-EAC0-AAED-474E-C28264B3A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9" y="2159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3" name="Line 73">
                  <a:extLst>
                    <a:ext uri="{FF2B5EF4-FFF2-40B4-BE49-F238E27FC236}">
                      <a16:creationId xmlns:a16="http://schemas.microsoft.com/office/drawing/2014/main" id="{CDCBC5E8-16BB-AD7A-E888-8F1B61B5E2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29" y="2159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4" name="Line 74">
                  <a:extLst>
                    <a:ext uri="{FF2B5EF4-FFF2-40B4-BE49-F238E27FC236}">
                      <a16:creationId xmlns:a16="http://schemas.microsoft.com/office/drawing/2014/main" id="{9F353E37-CAA1-9B49-03CC-A697106CFC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29" y="2036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5" name="Line 75">
                  <a:extLst>
                    <a:ext uri="{FF2B5EF4-FFF2-40B4-BE49-F238E27FC236}">
                      <a16:creationId xmlns:a16="http://schemas.microsoft.com/office/drawing/2014/main" id="{D38BEB6B-E56D-D3F5-BA53-42D7D22F53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82" y="1748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6" name="Line 76">
                  <a:extLst>
                    <a:ext uri="{FF2B5EF4-FFF2-40B4-BE49-F238E27FC236}">
                      <a16:creationId xmlns:a16="http://schemas.microsoft.com/office/drawing/2014/main" id="{299FD4F7-74D8-1E41-76BD-0CAA5995A9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13" y="1458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7" name="Line 77">
                  <a:extLst>
                    <a:ext uri="{FF2B5EF4-FFF2-40B4-BE49-F238E27FC236}">
                      <a16:creationId xmlns:a16="http://schemas.microsoft.com/office/drawing/2014/main" id="{18A9D472-1200-7D04-03AE-450ECE81D6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13" y="1606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8" name="Line 78">
                  <a:extLst>
                    <a:ext uri="{FF2B5EF4-FFF2-40B4-BE49-F238E27FC236}">
                      <a16:creationId xmlns:a16="http://schemas.microsoft.com/office/drawing/2014/main" id="{EAACA024-325E-3F7E-7DF4-AF5BD01916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2" y="1887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9" name="Line 79">
                  <a:extLst>
                    <a:ext uri="{FF2B5EF4-FFF2-40B4-BE49-F238E27FC236}">
                      <a16:creationId xmlns:a16="http://schemas.microsoft.com/office/drawing/2014/main" id="{8DD748AB-30FC-6E41-0437-361DFA7B27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39" y="2045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4089" name="Group 80">
                <a:extLst>
                  <a:ext uri="{FF2B5EF4-FFF2-40B4-BE49-F238E27FC236}">
                    <a16:creationId xmlns:a16="http://schemas.microsoft.com/office/drawing/2014/main" id="{04F007A5-0818-3222-43BC-33FE7533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7" y="1309"/>
                <a:ext cx="464" cy="204"/>
                <a:chOff x="4159" y="1085"/>
                <a:chExt cx="464" cy="204"/>
              </a:xfrm>
            </p:grpSpPr>
            <p:sp>
              <p:nvSpPr>
                <p:cNvPr id="44091" name="Rectangle 81">
                  <a:extLst>
                    <a:ext uri="{FF2B5EF4-FFF2-40B4-BE49-F238E27FC236}">
                      <a16:creationId xmlns:a16="http://schemas.microsoft.com/office/drawing/2014/main" id="{99A2F3DA-531B-3C5B-7FD1-A65A5A0BBD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44092" name="Rectangle 82">
                  <a:extLst>
                    <a:ext uri="{FF2B5EF4-FFF2-40B4-BE49-F238E27FC236}">
                      <a16:creationId xmlns:a16="http://schemas.microsoft.com/office/drawing/2014/main" id="{E3909B46-0C7A-01AB-0703-5D4AA1FFA6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4093" name="Rectangle 83">
                  <a:extLst>
                    <a:ext uri="{FF2B5EF4-FFF2-40B4-BE49-F238E27FC236}">
                      <a16:creationId xmlns:a16="http://schemas.microsoft.com/office/drawing/2014/main" id="{95750748-6257-8363-C34C-087C500B9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44094" name="Rectangle 84">
                  <a:extLst>
                    <a:ext uri="{FF2B5EF4-FFF2-40B4-BE49-F238E27FC236}">
                      <a16:creationId xmlns:a16="http://schemas.microsoft.com/office/drawing/2014/main" id="{9A9D94B9-10F7-2C13-41B2-766ACD4ADA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4095" name="Rectangle 85">
                  <a:extLst>
                    <a:ext uri="{FF2B5EF4-FFF2-40B4-BE49-F238E27FC236}">
                      <a16:creationId xmlns:a16="http://schemas.microsoft.com/office/drawing/2014/main" id="{104E8742-AB0F-8632-10CC-63DBB7261F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44090" name="Text Box 86">
                <a:extLst>
                  <a:ext uri="{FF2B5EF4-FFF2-40B4-BE49-F238E27FC236}">
                    <a16:creationId xmlns:a16="http://schemas.microsoft.com/office/drawing/2014/main" id="{243EA78A-17A1-B395-D86B-31434FA10B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83" y="1715"/>
                <a:ext cx="52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FF00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</a:t>
                </a:r>
                <a:r>
                  <a:rPr lang="he-IL" altLang="en-US">
                    <a:solidFill>
                      <a:srgbClr val="FF00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 </a:t>
                </a:r>
                <a:r>
                  <a:rPr lang="en-US" altLang="en-US">
                    <a:solidFill>
                      <a:srgbClr val="FF00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    </a:t>
                </a:r>
              </a:p>
            </p:txBody>
          </p:sp>
        </p:grpSp>
      </p:grpSp>
      <p:grpSp>
        <p:nvGrpSpPr>
          <p:cNvPr id="44037" name="Group 141">
            <a:extLst>
              <a:ext uri="{FF2B5EF4-FFF2-40B4-BE49-F238E27FC236}">
                <a16:creationId xmlns:a16="http://schemas.microsoft.com/office/drawing/2014/main" id="{21AA489A-461A-AA61-33ED-24EABDA1D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451475" y="4186238"/>
            <a:ext cx="2051050" cy="1860550"/>
            <a:chOff x="3434" y="2637"/>
            <a:chExt cx="1292" cy="1172"/>
          </a:xfrm>
        </p:grpSpPr>
        <p:grpSp>
          <p:nvGrpSpPr>
            <p:cNvPr id="44041" name="Group 96">
              <a:extLst>
                <a:ext uri="{FF2B5EF4-FFF2-40B4-BE49-F238E27FC236}">
                  <a16:creationId xmlns:a16="http://schemas.microsoft.com/office/drawing/2014/main" id="{CA16DC1F-C0DA-5D76-1360-92E12EB002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4" y="2934"/>
              <a:ext cx="208" cy="163"/>
              <a:chOff x="706" y="1238"/>
              <a:chExt cx="208" cy="163"/>
            </a:xfrm>
          </p:grpSpPr>
          <p:sp>
            <p:nvSpPr>
              <p:cNvPr id="44083" name="Rectangle 97">
                <a:extLst>
                  <a:ext uri="{FF2B5EF4-FFF2-40B4-BE49-F238E27FC236}">
                    <a16:creationId xmlns:a16="http://schemas.microsoft.com/office/drawing/2014/main" id="{F0DA5025-ECC2-21F9-7E6D-63858556B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238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44084" name="Rectangle 98">
                <a:extLst>
                  <a:ext uri="{FF2B5EF4-FFF2-40B4-BE49-F238E27FC236}">
                    <a16:creationId xmlns:a16="http://schemas.microsoft.com/office/drawing/2014/main" id="{852DD809-ED0A-5490-89B6-561BA3F6B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" y="1238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</p:grpSp>
        <p:sp>
          <p:nvSpPr>
            <p:cNvPr id="44042" name="Rectangle 114">
              <a:extLst>
                <a:ext uri="{FF2B5EF4-FFF2-40B4-BE49-F238E27FC236}">
                  <a16:creationId xmlns:a16="http://schemas.microsoft.com/office/drawing/2014/main" id="{CAB9AFE4-1907-39B5-7F35-7AFFF0D2B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" y="3383"/>
              <a:ext cx="9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r>
                <a:rPr lang="en-US" altLang="en-US" sz="1700">
                  <a:solidFill>
                    <a:srgbClr val="000000"/>
                  </a:solidFill>
                  <a:latin typeface="Arial" panose="020B0604020202020204" pitchFamily="34" charset="0"/>
                </a:rPr>
                <a:t>H</a:t>
              </a:r>
              <a:endParaRPr lang="en-US" altLang="en-US"/>
            </a:p>
          </p:txBody>
        </p:sp>
        <p:grpSp>
          <p:nvGrpSpPr>
            <p:cNvPr id="44043" name="Group 140">
              <a:extLst>
                <a:ext uri="{FF2B5EF4-FFF2-40B4-BE49-F238E27FC236}">
                  <a16:creationId xmlns:a16="http://schemas.microsoft.com/office/drawing/2014/main" id="{2F82EF06-38D7-4A87-8C22-82BF941924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9" y="2637"/>
              <a:ext cx="1147" cy="1172"/>
              <a:chOff x="3579" y="2637"/>
              <a:chExt cx="1147" cy="1172"/>
            </a:xfrm>
          </p:grpSpPr>
          <p:grpSp>
            <p:nvGrpSpPr>
              <p:cNvPr id="44044" name="Group 89">
                <a:extLst>
                  <a:ext uri="{FF2B5EF4-FFF2-40B4-BE49-F238E27FC236}">
                    <a16:creationId xmlns:a16="http://schemas.microsoft.com/office/drawing/2014/main" id="{4DB8AF20-61D8-93FA-9693-93BEB3DD63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7" y="2637"/>
                <a:ext cx="464" cy="204"/>
                <a:chOff x="4159" y="1085"/>
                <a:chExt cx="464" cy="204"/>
              </a:xfrm>
            </p:grpSpPr>
            <p:sp>
              <p:nvSpPr>
                <p:cNvPr id="44078" name="Rectangle 90">
                  <a:extLst>
                    <a:ext uri="{FF2B5EF4-FFF2-40B4-BE49-F238E27FC236}">
                      <a16:creationId xmlns:a16="http://schemas.microsoft.com/office/drawing/2014/main" id="{EDA1C939-56D2-4F2E-08F3-78943BC287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44079" name="Rectangle 91">
                  <a:extLst>
                    <a:ext uri="{FF2B5EF4-FFF2-40B4-BE49-F238E27FC236}">
                      <a16:creationId xmlns:a16="http://schemas.microsoft.com/office/drawing/2014/main" id="{EF59372C-8BC4-D0E4-6355-69878989A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4080" name="Rectangle 92">
                  <a:extLst>
                    <a:ext uri="{FF2B5EF4-FFF2-40B4-BE49-F238E27FC236}">
                      <a16:creationId xmlns:a16="http://schemas.microsoft.com/office/drawing/2014/main" id="{64A7D60C-0080-F615-CCDD-8CA9C319BA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44081" name="Rectangle 93">
                  <a:extLst>
                    <a:ext uri="{FF2B5EF4-FFF2-40B4-BE49-F238E27FC236}">
                      <a16:creationId xmlns:a16="http://schemas.microsoft.com/office/drawing/2014/main" id="{C6359710-9A05-EDEA-7B67-1CBF8D42EF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4082" name="Rectangle 94">
                  <a:extLst>
                    <a:ext uri="{FF2B5EF4-FFF2-40B4-BE49-F238E27FC236}">
                      <a16:creationId xmlns:a16="http://schemas.microsoft.com/office/drawing/2014/main" id="{EE72982C-C0C1-134E-89CB-8A43F3FFCE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44045" name="Group 139">
                <a:extLst>
                  <a:ext uri="{FF2B5EF4-FFF2-40B4-BE49-F238E27FC236}">
                    <a16:creationId xmlns:a16="http://schemas.microsoft.com/office/drawing/2014/main" id="{B9ED69BF-BDCA-B81A-20ED-3531CF5E5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9" y="2802"/>
                <a:ext cx="1147" cy="1007"/>
                <a:chOff x="3579" y="2802"/>
                <a:chExt cx="1147" cy="1007"/>
              </a:xfrm>
            </p:grpSpPr>
            <p:grpSp>
              <p:nvGrpSpPr>
                <p:cNvPr id="44047" name="Group 99">
                  <a:extLst>
                    <a:ext uri="{FF2B5EF4-FFF2-40B4-BE49-F238E27FC236}">
                      <a16:creationId xmlns:a16="http://schemas.microsoft.com/office/drawing/2014/main" id="{7B365C39-2C0F-46CF-3C36-E5F817FAD5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19" y="3360"/>
                  <a:ext cx="207" cy="163"/>
                  <a:chOff x="5455" y="992"/>
                  <a:chExt cx="207" cy="163"/>
                </a:xfrm>
              </p:grpSpPr>
              <p:sp>
                <p:nvSpPr>
                  <p:cNvPr id="44076" name="Rectangle 100">
                    <a:extLst>
                      <a:ext uri="{FF2B5EF4-FFF2-40B4-BE49-F238E27FC236}">
                        <a16:creationId xmlns:a16="http://schemas.microsoft.com/office/drawing/2014/main" id="{8F91E98F-28DB-FB2F-2FDC-CB450A0AB0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55" y="9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4077" name="Rectangle 101">
                    <a:extLst>
                      <a:ext uri="{FF2B5EF4-FFF2-40B4-BE49-F238E27FC236}">
                        <a16:creationId xmlns:a16="http://schemas.microsoft.com/office/drawing/2014/main" id="{A7B861D0-21BF-E82D-F9E0-E2612DCAAD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4" y="9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44048" name="Group 102">
                  <a:extLst>
                    <a:ext uri="{FF2B5EF4-FFF2-40B4-BE49-F238E27FC236}">
                      <a16:creationId xmlns:a16="http://schemas.microsoft.com/office/drawing/2014/main" id="{9C7EC1A9-006D-66CC-793D-FF91D4272A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84" y="3085"/>
                  <a:ext cx="1" cy="291"/>
                  <a:chOff x="5472" y="701"/>
                  <a:chExt cx="1" cy="291"/>
                </a:xfrm>
              </p:grpSpPr>
              <p:sp>
                <p:nvSpPr>
                  <p:cNvPr id="44074" name="Line 103">
                    <a:extLst>
                      <a:ext uri="{FF2B5EF4-FFF2-40B4-BE49-F238E27FC236}">
                        <a16:creationId xmlns:a16="http://schemas.microsoft.com/office/drawing/2014/main" id="{54F19A1B-51DF-A68F-B440-551CD8C1F1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075" name="Line 104">
                    <a:extLst>
                      <a:ext uri="{FF2B5EF4-FFF2-40B4-BE49-F238E27FC236}">
                        <a16:creationId xmlns:a16="http://schemas.microsoft.com/office/drawing/2014/main" id="{A7F5AF38-F4C0-0CBA-8A2E-11919B4ABFB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4049" name="Rectangle 105">
                  <a:extLst>
                    <a:ext uri="{FF2B5EF4-FFF2-40B4-BE49-F238E27FC236}">
                      <a16:creationId xmlns:a16="http://schemas.microsoft.com/office/drawing/2014/main" id="{BD0798D1-F3D7-A8ED-5760-1667C94229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2896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44050" name="Rectangle 106">
                  <a:extLst>
                    <a:ext uri="{FF2B5EF4-FFF2-40B4-BE49-F238E27FC236}">
                      <a16:creationId xmlns:a16="http://schemas.microsoft.com/office/drawing/2014/main" id="{540CE34E-A82C-AD91-4119-E8DC491E92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9" y="294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44051" name="Group 107">
                  <a:extLst>
                    <a:ext uri="{FF2B5EF4-FFF2-40B4-BE49-F238E27FC236}">
                      <a16:creationId xmlns:a16="http://schemas.microsoft.com/office/drawing/2014/main" id="{492DD3FC-38D9-33A3-4DDC-93E8D8F780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298" y="3646"/>
                  <a:ext cx="207" cy="163"/>
                  <a:chOff x="1570" y="1478"/>
                  <a:chExt cx="207" cy="163"/>
                </a:xfrm>
              </p:grpSpPr>
              <p:sp>
                <p:nvSpPr>
                  <p:cNvPr id="44072" name="Rectangle 108">
                    <a:extLst>
                      <a:ext uri="{FF2B5EF4-FFF2-40B4-BE49-F238E27FC236}">
                        <a16:creationId xmlns:a16="http://schemas.microsoft.com/office/drawing/2014/main" id="{C4112BD7-E299-E260-DD33-15D5E007BA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4073" name="Rectangle 109">
                    <a:extLst>
                      <a:ext uri="{FF2B5EF4-FFF2-40B4-BE49-F238E27FC236}">
                        <a16:creationId xmlns:a16="http://schemas.microsoft.com/office/drawing/2014/main" id="{303B2BCA-1606-253E-1301-C8EA06452B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44052" name="Rectangle 110">
                  <a:extLst>
                    <a:ext uri="{FF2B5EF4-FFF2-40B4-BE49-F238E27FC236}">
                      <a16:creationId xmlns:a16="http://schemas.microsoft.com/office/drawing/2014/main" id="{06B88359-8ECD-F789-3497-B93B6CB590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5" y="364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44053" name="Group 111">
                  <a:extLst>
                    <a:ext uri="{FF2B5EF4-FFF2-40B4-BE49-F238E27FC236}">
                      <a16:creationId xmlns:a16="http://schemas.microsoft.com/office/drawing/2014/main" id="{82D492D0-9F1D-773D-981F-8A92E83A22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72" y="3239"/>
                  <a:ext cx="207" cy="163"/>
                  <a:chOff x="1060" y="1071"/>
                  <a:chExt cx="207" cy="163"/>
                </a:xfrm>
              </p:grpSpPr>
              <p:sp>
                <p:nvSpPr>
                  <p:cNvPr id="44070" name="Rectangle 112">
                    <a:extLst>
                      <a:ext uri="{FF2B5EF4-FFF2-40B4-BE49-F238E27FC236}">
                        <a16:creationId xmlns:a16="http://schemas.microsoft.com/office/drawing/2014/main" id="{5B3AA62D-712E-87C7-E507-5B4334CD8F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44071" name="Rectangle 113">
                    <a:extLst>
                      <a:ext uri="{FF2B5EF4-FFF2-40B4-BE49-F238E27FC236}">
                        <a16:creationId xmlns:a16="http://schemas.microsoft.com/office/drawing/2014/main" id="{1AE4406B-0C1C-7872-9E3D-DECCC9006C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44054" name="Rectangle 115">
                  <a:extLst>
                    <a:ext uri="{FF2B5EF4-FFF2-40B4-BE49-F238E27FC236}">
                      <a16:creationId xmlns:a16="http://schemas.microsoft.com/office/drawing/2014/main" id="{90F1A997-0322-9AF4-2A57-225199FB0C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5" y="3053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4055" name="Rectangle 116">
                  <a:extLst>
                    <a:ext uri="{FF2B5EF4-FFF2-40B4-BE49-F238E27FC236}">
                      <a16:creationId xmlns:a16="http://schemas.microsoft.com/office/drawing/2014/main" id="{2A9F98F4-6E6A-136D-C371-900D4F9B6E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77" y="32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44056" name="Freeform 117">
                  <a:extLst>
                    <a:ext uri="{FF2B5EF4-FFF2-40B4-BE49-F238E27FC236}">
                      <a16:creationId xmlns:a16="http://schemas.microsoft.com/office/drawing/2014/main" id="{CC6D5419-9862-AE77-CDC4-F35FB2036B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9" y="3228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7" name="Line 118">
                  <a:extLst>
                    <a:ext uri="{FF2B5EF4-FFF2-40B4-BE49-F238E27FC236}">
                      <a16:creationId xmlns:a16="http://schemas.microsoft.com/office/drawing/2014/main" id="{A9575E9E-5EBF-9716-9DC7-6E3F817C7E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82" y="2950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8" name="Freeform 119">
                  <a:extLst>
                    <a:ext uri="{FF2B5EF4-FFF2-40B4-BE49-F238E27FC236}">
                      <a16:creationId xmlns:a16="http://schemas.microsoft.com/office/drawing/2014/main" id="{721DF4E0-DD3B-E44C-8B50-4C241DDCF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" y="3485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9" name="Freeform 120">
                  <a:extLst>
                    <a:ext uri="{FF2B5EF4-FFF2-40B4-BE49-F238E27FC236}">
                      <a16:creationId xmlns:a16="http://schemas.microsoft.com/office/drawing/2014/main" id="{A56DD2E5-8212-C8ED-E865-84D9ACE52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8" y="3221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0" name="Line 121">
                  <a:extLst>
                    <a:ext uri="{FF2B5EF4-FFF2-40B4-BE49-F238E27FC236}">
                      <a16:creationId xmlns:a16="http://schemas.microsoft.com/office/drawing/2014/main" id="{2930594C-D759-D1AC-F4C7-E595A4C479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92" y="3022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1" name="Line 122">
                  <a:extLst>
                    <a:ext uri="{FF2B5EF4-FFF2-40B4-BE49-F238E27FC236}">
                      <a16:creationId xmlns:a16="http://schemas.microsoft.com/office/drawing/2014/main" id="{93B3DA83-C31D-CE75-31E6-50A3F543D6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13" y="2950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2" name="Line 123">
                  <a:extLst>
                    <a:ext uri="{FF2B5EF4-FFF2-40B4-BE49-F238E27FC236}">
                      <a16:creationId xmlns:a16="http://schemas.microsoft.com/office/drawing/2014/main" id="{1022A605-684C-B4D3-C7B3-67BE347173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9" y="3503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3" name="Line 124">
                  <a:extLst>
                    <a:ext uri="{FF2B5EF4-FFF2-40B4-BE49-F238E27FC236}">
                      <a16:creationId xmlns:a16="http://schemas.microsoft.com/office/drawing/2014/main" id="{0B4203BB-036D-E607-32A8-A1ED85563D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29" y="3503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4" name="Line 125">
                  <a:extLst>
                    <a:ext uri="{FF2B5EF4-FFF2-40B4-BE49-F238E27FC236}">
                      <a16:creationId xmlns:a16="http://schemas.microsoft.com/office/drawing/2014/main" id="{5DB36D1A-C9F4-297B-6956-F78DF7877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29" y="3380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5" name="Line 126">
                  <a:extLst>
                    <a:ext uri="{FF2B5EF4-FFF2-40B4-BE49-F238E27FC236}">
                      <a16:creationId xmlns:a16="http://schemas.microsoft.com/office/drawing/2014/main" id="{080CA170-C181-D53A-8BD2-20E0B2451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82" y="3092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6" name="Line 127">
                  <a:extLst>
                    <a:ext uri="{FF2B5EF4-FFF2-40B4-BE49-F238E27FC236}">
                      <a16:creationId xmlns:a16="http://schemas.microsoft.com/office/drawing/2014/main" id="{530ABEB9-8EC4-3D61-487A-AEBB55E09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13" y="2802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7" name="Line 128">
                  <a:extLst>
                    <a:ext uri="{FF2B5EF4-FFF2-40B4-BE49-F238E27FC236}">
                      <a16:creationId xmlns:a16="http://schemas.microsoft.com/office/drawing/2014/main" id="{BF4388D7-F8EC-B1B9-9129-F059FA5B4F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13" y="2950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8" name="Line 129">
                  <a:extLst>
                    <a:ext uri="{FF2B5EF4-FFF2-40B4-BE49-F238E27FC236}">
                      <a16:creationId xmlns:a16="http://schemas.microsoft.com/office/drawing/2014/main" id="{CC6B0DEC-E172-16AF-C7C6-D3EFF748CB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82" y="3231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9" name="Line 130">
                  <a:extLst>
                    <a:ext uri="{FF2B5EF4-FFF2-40B4-BE49-F238E27FC236}">
                      <a16:creationId xmlns:a16="http://schemas.microsoft.com/office/drawing/2014/main" id="{7AC18225-7443-3307-2E47-1232EE20FB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39" y="3389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046" name="Text Box 131">
                <a:extLst>
                  <a:ext uri="{FF2B5EF4-FFF2-40B4-BE49-F238E27FC236}">
                    <a16:creationId xmlns:a16="http://schemas.microsoft.com/office/drawing/2014/main" id="{FA7C7C1B-C2AB-E882-241E-CE5F8F0808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59" y="3013"/>
                <a:ext cx="39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FF00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</a:t>
                </a:r>
                <a:r>
                  <a:rPr lang="he-IL" altLang="en-US">
                    <a:solidFill>
                      <a:srgbClr val="FF00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 </a:t>
                </a:r>
                <a:r>
                  <a:rPr lang="en-US" altLang="en-US">
                    <a:solidFill>
                      <a:srgbClr val="FF00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    </a:t>
                </a:r>
              </a:p>
            </p:txBody>
          </p:sp>
        </p:grpSp>
      </p:grpSp>
      <p:sp>
        <p:nvSpPr>
          <p:cNvPr id="44038" name="Text Box 133">
            <a:extLst>
              <a:ext uri="{FF2B5EF4-FFF2-40B4-BE49-F238E27FC236}">
                <a16:creationId xmlns:a16="http://schemas.microsoft.com/office/drawing/2014/main" id="{987264B1-D36D-9FAF-EAC9-9D146B7A9D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1750" y="1411288"/>
            <a:ext cx="6137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נוסחאות הייוורת                            נוסחת פישר </a:t>
            </a:r>
            <a:endParaRPr lang="en-US" altLang="en-US">
              <a:solidFill>
                <a:srgbClr val="CC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040" name="Text Box 135">
            <a:extLst>
              <a:ext uri="{FF2B5EF4-FFF2-40B4-BE49-F238E27FC236}">
                <a16:creationId xmlns:a16="http://schemas.microsoft.com/office/drawing/2014/main" id="{4370867F-666B-44AE-BE76-E200429949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3175" y="765176"/>
            <a:ext cx="36417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אפימר של גלוקוז ב- </a:t>
            </a:r>
            <a:r>
              <a:rPr lang="en-US" altLang="en-US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80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</a:t>
            </a:r>
            <a:r>
              <a:rPr lang="en-US" altLang="en-US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C63A7-2C74-4DE4-576A-26D38D3F8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 sz="4400" i="1" kern="10" dirty="0" err="1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סטריאואיזומרים</a:t>
            </a:r>
            <a:endParaRPr lang="en-US" dirty="0"/>
          </a:p>
        </p:txBody>
      </p:sp>
      <p:sp>
        <p:nvSpPr>
          <p:cNvPr id="5130" name="Text Box 3">
            <a:extLst>
              <a:ext uri="{FF2B5EF4-FFF2-40B4-BE49-F238E27FC236}">
                <a16:creationId xmlns:a16="http://schemas.microsoft.com/office/drawing/2014/main" id="{5A1D84AD-8050-15EA-1A17-784FC40D1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6738" y="2236788"/>
            <a:ext cx="23780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3200" dirty="0" err="1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אננטיומרים</a:t>
            </a:r>
            <a:endParaRPr lang="en-US" altLang="en-US" sz="3200" dirty="0">
              <a:solidFill>
                <a:srgbClr val="CC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36" name="Text Box 6">
            <a:extLst>
              <a:ext uri="{FF2B5EF4-FFF2-40B4-BE49-F238E27FC236}">
                <a16:creationId xmlns:a16="http://schemas.microsoft.com/office/drawing/2014/main" id="{BB4A88AB-7C3F-28BC-BF3E-703429F0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4575" y="2871788"/>
            <a:ext cx="3397250" cy="2492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457200" indent="-457200" eaLnBrk="1" hangingPunct="1">
              <a:spcBef>
                <a:spcPct val="50000"/>
              </a:spcBef>
              <a:buFont typeface="+mj-lt"/>
              <a:buAutoNum type="arabicPeriod"/>
            </a:pP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איזומרים מרחביים שמתייחסים זה לזה   כעצם אל בבואתו בראי</a:t>
            </a:r>
          </a:p>
          <a:p>
            <a:pPr marL="457200" indent="-457200" eaLnBrk="1" hangingPunct="1">
              <a:spcBef>
                <a:spcPct val="50000"/>
              </a:spcBef>
              <a:buFont typeface="+mj-lt"/>
              <a:buAutoNum type="arabicPeriod"/>
            </a:pP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איזומרים מרחביים שאינם חופפים זה את זה</a:t>
            </a:r>
            <a:endParaRPr lang="en-US" altLang="en-US" dirty="0">
              <a:solidFill>
                <a:srgbClr val="00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28" name="Text Box 4">
            <a:extLst>
              <a:ext uri="{FF2B5EF4-FFF2-40B4-BE49-F238E27FC236}">
                <a16:creationId xmlns:a16="http://schemas.microsoft.com/office/drawing/2014/main" id="{B1A9CC7E-DBE8-78DF-077F-164658AB3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175" y="2229997"/>
            <a:ext cx="23780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דיאמרים</a:t>
            </a:r>
            <a:endParaRPr lang="en-US" altLang="en-US" sz="3200" dirty="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29" name="Text Box 5">
            <a:extLst>
              <a:ext uri="{FF2B5EF4-FFF2-40B4-BE49-F238E27FC236}">
                <a16:creationId xmlns:a16="http://schemas.microsoft.com/office/drawing/2014/main" id="{71E3C39A-1ADA-C349-CC52-D8EDB4863B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2626872"/>
            <a:ext cx="3109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3200" dirty="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he-IL" alt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דיאסטריאומרים</a:t>
            </a:r>
            <a:r>
              <a:rPr lang="he-IL" altLang="en-US" sz="3200" dirty="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altLang="en-US" sz="3200" dirty="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27" name="Text Box 24">
            <a:extLst>
              <a:ext uri="{FF2B5EF4-FFF2-40B4-BE49-F238E27FC236}">
                <a16:creationId xmlns:a16="http://schemas.microsoft.com/office/drawing/2014/main" id="{95800A1F-919F-6F42-AEE9-7FA5EDC1A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913" y="3228975"/>
            <a:ext cx="33972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איזומרים מרחביים שאינם  חופפים זה את זה    (ואינם </a:t>
            </a:r>
            <a:r>
              <a:rPr lang="he-IL" altLang="en-US" dirty="0" err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אננטיומרים</a:t>
            </a:r>
            <a:r>
              <a:rPr lang="he-IL" altLang="en-US" dirty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altLang="en-US" dirty="0">
              <a:solidFill>
                <a:srgbClr val="0000C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0" name="Text Box 1027">
            <a:extLst>
              <a:ext uri="{FF2B5EF4-FFF2-40B4-BE49-F238E27FC236}">
                <a16:creationId xmlns:a16="http://schemas.microsoft.com/office/drawing/2014/main" id="{B558D6F9-6FF0-C64A-D704-C8874850AD06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425825" y="215900"/>
            <a:ext cx="1943100" cy="64135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פרוקטוז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059" name="Rectangle 3">
            <a:extLst>
              <a:ext uri="{FF2B5EF4-FFF2-40B4-BE49-F238E27FC236}">
                <a16:creationId xmlns:a16="http://schemas.microsoft.com/office/drawing/2014/main" id="{7786CE31-54EE-1CC3-AB82-CBD131023A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1700213"/>
            <a:ext cx="6337300" cy="144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 sz="28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חד סוכר נפוץ מאוד בטבע</a:t>
            </a:r>
          </a:p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he-IL" altLang="en-US" sz="28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סוכר טבעי המתוק ביותר</a:t>
            </a:r>
          </a:p>
        </p:txBody>
      </p:sp>
      <p:sp>
        <p:nvSpPr>
          <p:cNvPr id="45061" name="Text Box 1028">
            <a:extLst>
              <a:ext uri="{FF2B5EF4-FFF2-40B4-BE49-F238E27FC236}">
                <a16:creationId xmlns:a16="http://schemas.microsoft.com/office/drawing/2014/main" id="{BA1A1120-31B9-53D7-E247-38499BDDEB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8375" y="914400"/>
            <a:ext cx="1778000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800" baseline="-25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altLang="en-US" sz="2800" baseline="-25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r>
              <a:rPr lang="en-US" altLang="en-US" sz="28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altLang="en-US" sz="2800" baseline="-25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algn="ctr" rtl="0" eaLnBrk="1" hangingPunct="1">
              <a:spcBef>
                <a:spcPct val="50000"/>
              </a:spcBef>
            </a:pPr>
            <a:endParaRPr lang="en-US" altLang="en-US" sz="80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5063" name="Group 1032">
            <a:extLst>
              <a:ext uri="{FF2B5EF4-FFF2-40B4-BE49-F238E27FC236}">
                <a16:creationId xmlns:a16="http://schemas.microsoft.com/office/drawing/2014/main" id="{1F603328-B1E4-F8B1-F682-5594C0D2D5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673600" y="3375025"/>
            <a:ext cx="3989388" cy="3171825"/>
            <a:chOff x="1368" y="254"/>
            <a:chExt cx="2513" cy="1998"/>
          </a:xfrm>
        </p:grpSpPr>
        <p:grpSp>
          <p:nvGrpSpPr>
            <p:cNvPr id="45100" name="Group 1033">
              <a:extLst>
                <a:ext uri="{FF2B5EF4-FFF2-40B4-BE49-F238E27FC236}">
                  <a16:creationId xmlns:a16="http://schemas.microsoft.com/office/drawing/2014/main" id="{28C7C406-D6E6-5D05-FD20-8F3A00CE4B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23" y="254"/>
              <a:ext cx="2258" cy="1998"/>
              <a:chOff x="2143" y="694"/>
              <a:chExt cx="2509" cy="2220"/>
            </a:xfrm>
          </p:grpSpPr>
          <p:grpSp>
            <p:nvGrpSpPr>
              <p:cNvPr id="45108" name="Group 1034">
                <a:extLst>
                  <a:ext uri="{FF2B5EF4-FFF2-40B4-BE49-F238E27FC236}">
                    <a16:creationId xmlns:a16="http://schemas.microsoft.com/office/drawing/2014/main" id="{E2561948-6DDE-1AAD-4315-0EABFD83622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4604648" flipH="1" flipV="1">
                <a:off x="4488" y="1180"/>
                <a:ext cx="213" cy="115"/>
                <a:chOff x="963" y="1065"/>
                <a:chExt cx="213" cy="115"/>
              </a:xfrm>
            </p:grpSpPr>
            <p:sp>
              <p:nvSpPr>
                <p:cNvPr id="45164" name="Line 1035">
                  <a:extLst>
                    <a:ext uri="{FF2B5EF4-FFF2-40B4-BE49-F238E27FC236}">
                      <a16:creationId xmlns:a16="http://schemas.microsoft.com/office/drawing/2014/main" id="{99B034AA-04BB-DD3C-999D-AADE38A005E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7878118" flipH="1">
                  <a:off x="1045" y="1003"/>
                  <a:ext cx="0" cy="16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5" name="Oval 1036">
                  <a:extLst>
                    <a:ext uri="{FF2B5EF4-FFF2-40B4-BE49-F238E27FC236}">
                      <a16:creationId xmlns:a16="http://schemas.microsoft.com/office/drawing/2014/main" id="{12F6F3C4-5BEA-CBD7-B558-C6E4FC4BC8D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7878118" flipH="1">
                  <a:off x="1061" y="1066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5109" name="Group 1037">
                <a:extLst>
                  <a:ext uri="{FF2B5EF4-FFF2-40B4-BE49-F238E27FC236}">
                    <a16:creationId xmlns:a16="http://schemas.microsoft.com/office/drawing/2014/main" id="{EEADC5C4-D955-BFF8-9BAB-18CE34976D2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143" y="694"/>
                <a:ext cx="2484" cy="2220"/>
                <a:chOff x="2143" y="694"/>
                <a:chExt cx="2484" cy="2220"/>
              </a:xfrm>
            </p:grpSpPr>
            <p:sp>
              <p:nvSpPr>
                <p:cNvPr id="45110" name="Oval 1038">
                  <a:extLst>
                    <a:ext uri="{FF2B5EF4-FFF2-40B4-BE49-F238E27FC236}">
                      <a16:creationId xmlns:a16="http://schemas.microsoft.com/office/drawing/2014/main" id="{5F2E9ECA-6F15-F47B-E969-CE168E6A905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371" y="2177"/>
                  <a:ext cx="189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5111" name="Oval 1039">
                  <a:extLst>
                    <a:ext uri="{FF2B5EF4-FFF2-40B4-BE49-F238E27FC236}">
                      <a16:creationId xmlns:a16="http://schemas.microsoft.com/office/drawing/2014/main" id="{98DE3EC0-7323-B6E8-DCBA-8EC3B2C1CCC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696" y="2169"/>
                  <a:ext cx="191" cy="192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45112" name="Group 1040">
                  <a:extLst>
                    <a:ext uri="{FF2B5EF4-FFF2-40B4-BE49-F238E27FC236}">
                      <a16:creationId xmlns:a16="http://schemas.microsoft.com/office/drawing/2014/main" id="{95B0C09D-A831-CE6F-FF0C-70454742BF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2324911">
                  <a:off x="2412" y="1706"/>
                  <a:ext cx="113" cy="220"/>
                  <a:chOff x="4796" y="1674"/>
                  <a:chExt cx="113" cy="220"/>
                </a:xfrm>
              </p:grpSpPr>
              <p:sp>
                <p:nvSpPr>
                  <p:cNvPr id="45162" name="Line 1041">
                    <a:extLst>
                      <a:ext uri="{FF2B5EF4-FFF2-40B4-BE49-F238E27FC236}">
                        <a16:creationId xmlns:a16="http://schemas.microsoft.com/office/drawing/2014/main" id="{DE07C7C8-FF60-6910-214C-867EDE5BB82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53" y="1674"/>
                    <a:ext cx="0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63" name="Oval 1042">
                    <a:extLst>
                      <a:ext uri="{FF2B5EF4-FFF2-40B4-BE49-F238E27FC236}">
                        <a16:creationId xmlns:a16="http://schemas.microsoft.com/office/drawing/2014/main" id="{C155DF52-40E3-C757-BC60-E2F8A5D3B3F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96" y="1781"/>
                    <a:ext cx="113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5113" name="Group 1043">
                  <a:extLst>
                    <a:ext uri="{FF2B5EF4-FFF2-40B4-BE49-F238E27FC236}">
                      <a16:creationId xmlns:a16="http://schemas.microsoft.com/office/drawing/2014/main" id="{7F37BBB4-8F35-CB15-279F-9F61CA8627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805181" flipH="1" flipV="1">
                  <a:off x="2783" y="1965"/>
                  <a:ext cx="113" cy="220"/>
                  <a:chOff x="3295" y="1685"/>
                  <a:chExt cx="113" cy="220"/>
                </a:xfrm>
              </p:grpSpPr>
              <p:sp>
                <p:nvSpPr>
                  <p:cNvPr id="45160" name="Line 1044">
                    <a:extLst>
                      <a:ext uri="{FF2B5EF4-FFF2-40B4-BE49-F238E27FC236}">
                        <a16:creationId xmlns:a16="http://schemas.microsoft.com/office/drawing/2014/main" id="{84CE54A6-F072-0165-FAD0-36404D002B8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352" y="1685"/>
                    <a:ext cx="0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61" name="Oval 1045">
                    <a:extLst>
                      <a:ext uri="{FF2B5EF4-FFF2-40B4-BE49-F238E27FC236}">
                        <a16:creationId xmlns:a16="http://schemas.microsoft.com/office/drawing/2014/main" id="{D3651210-4680-D545-FFFC-04678D9DD87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95" y="1792"/>
                    <a:ext cx="113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5114" name="Group 1046">
                  <a:extLst>
                    <a:ext uri="{FF2B5EF4-FFF2-40B4-BE49-F238E27FC236}">
                      <a16:creationId xmlns:a16="http://schemas.microsoft.com/office/drawing/2014/main" id="{C93AEBFE-0B6F-1CB0-FD4B-1F365F3B1F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143" y="694"/>
                  <a:ext cx="577" cy="1058"/>
                  <a:chOff x="591" y="878"/>
                  <a:chExt cx="577" cy="1058"/>
                </a:xfrm>
              </p:grpSpPr>
              <p:sp>
                <p:nvSpPr>
                  <p:cNvPr id="45148" name="Line 1047">
                    <a:extLst>
                      <a:ext uri="{FF2B5EF4-FFF2-40B4-BE49-F238E27FC236}">
                        <a16:creationId xmlns:a16="http://schemas.microsoft.com/office/drawing/2014/main" id="{620B483E-6145-AB99-C4DF-C15170BB6C9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8511742" flipV="1">
                    <a:off x="567" y="1064"/>
                    <a:ext cx="437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49" name="Oval 1048">
                    <a:extLst>
                      <a:ext uri="{FF2B5EF4-FFF2-40B4-BE49-F238E27FC236}">
                        <a16:creationId xmlns:a16="http://schemas.microsoft.com/office/drawing/2014/main" id="{9E9D6461-2A0A-E21C-0815-93179CDED34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088258">
                    <a:off x="792" y="878"/>
                    <a:ext cx="191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45150" name="Group 1049">
                    <a:extLst>
                      <a:ext uri="{FF2B5EF4-FFF2-40B4-BE49-F238E27FC236}">
                        <a16:creationId xmlns:a16="http://schemas.microsoft.com/office/drawing/2014/main" id="{9113B1F5-8707-E945-8A4F-6AC0C8BF7DF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55" y="1001"/>
                    <a:ext cx="213" cy="115"/>
                    <a:chOff x="963" y="1065"/>
                    <a:chExt cx="213" cy="115"/>
                  </a:xfrm>
                </p:grpSpPr>
                <p:sp>
                  <p:nvSpPr>
                    <p:cNvPr id="45158" name="Line 1050">
                      <a:extLst>
                        <a:ext uri="{FF2B5EF4-FFF2-40B4-BE49-F238E27FC236}">
                          <a16:creationId xmlns:a16="http://schemas.microsoft.com/office/drawing/2014/main" id="{F23C482E-9A29-9F19-7018-52C35DB00DC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7878118" flipH="1">
                      <a:off x="1045" y="1003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159" name="Oval 1051">
                      <a:extLst>
                        <a:ext uri="{FF2B5EF4-FFF2-40B4-BE49-F238E27FC236}">
                          <a16:creationId xmlns:a16="http://schemas.microsoft.com/office/drawing/2014/main" id="{996C6088-D6F3-262C-8DD9-124E46921B4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17878118" flipH="1">
                      <a:off x="1061" y="1066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5151" name="Oval 1052">
                    <a:extLst>
                      <a:ext uri="{FF2B5EF4-FFF2-40B4-BE49-F238E27FC236}">
                        <a16:creationId xmlns:a16="http://schemas.microsoft.com/office/drawing/2014/main" id="{58780332-7F08-ED2C-2EAD-232FA8D836D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745"/>
                    <a:ext cx="191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5152" name="Line 1053">
                    <a:extLst>
                      <a:ext uri="{FF2B5EF4-FFF2-40B4-BE49-F238E27FC236}">
                        <a16:creationId xmlns:a16="http://schemas.microsoft.com/office/drawing/2014/main" id="{02066164-BB63-FB9B-8F22-4793FAE3A4D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667" y="1448"/>
                    <a:ext cx="410" cy="42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53" name="Oval 1054">
                    <a:extLst>
                      <a:ext uri="{FF2B5EF4-FFF2-40B4-BE49-F238E27FC236}">
                        <a16:creationId xmlns:a16="http://schemas.microsoft.com/office/drawing/2014/main" id="{E2E1817F-519F-2574-6A2F-D3D80B443E4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1" y="1360"/>
                    <a:ext cx="192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5154" name="Line 1055">
                    <a:extLst>
                      <a:ext uri="{FF2B5EF4-FFF2-40B4-BE49-F238E27FC236}">
                        <a16:creationId xmlns:a16="http://schemas.microsoft.com/office/drawing/2014/main" id="{48EFB497-6C38-D724-82DE-031F86B8B7A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45573">
                    <a:off x="663" y="1473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55" name="Oval 1056">
                    <a:extLst>
                      <a:ext uri="{FF2B5EF4-FFF2-40B4-BE49-F238E27FC236}">
                        <a16:creationId xmlns:a16="http://schemas.microsoft.com/office/drawing/2014/main" id="{65B5A74E-3914-949F-2669-F4AD4A4A038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45573">
                    <a:off x="602" y="1581"/>
                    <a:ext cx="112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5156" name="Line 1057">
                    <a:extLst>
                      <a:ext uri="{FF2B5EF4-FFF2-40B4-BE49-F238E27FC236}">
                        <a16:creationId xmlns:a16="http://schemas.microsoft.com/office/drawing/2014/main" id="{B1EB6B3D-2235-4E3F-511A-0BB3D3F097A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6368821" flipH="1">
                    <a:off x="826" y="1381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57" name="Oval 1058">
                    <a:extLst>
                      <a:ext uri="{FF2B5EF4-FFF2-40B4-BE49-F238E27FC236}">
                        <a16:creationId xmlns:a16="http://schemas.microsoft.com/office/drawing/2014/main" id="{0B0519F3-DF56-D6A8-3351-6629EA3FDAC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6368821" flipH="1">
                    <a:off x="851" y="1410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5115" name="Group 1059">
                  <a:extLst>
                    <a:ext uri="{FF2B5EF4-FFF2-40B4-BE49-F238E27FC236}">
                      <a16:creationId xmlns:a16="http://schemas.microsoft.com/office/drawing/2014/main" id="{2C431099-95F6-09FE-FCD9-4E93987DCB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26" y="2579"/>
                  <a:ext cx="252" cy="335"/>
                  <a:chOff x="774" y="2763"/>
                  <a:chExt cx="252" cy="335"/>
                </a:xfrm>
              </p:grpSpPr>
              <p:grpSp>
                <p:nvGrpSpPr>
                  <p:cNvPr id="45144" name="Group 1060">
                    <a:extLst>
                      <a:ext uri="{FF2B5EF4-FFF2-40B4-BE49-F238E27FC236}">
                        <a16:creationId xmlns:a16="http://schemas.microsoft.com/office/drawing/2014/main" id="{4D9E9B9B-F512-CC2F-6C90-861BE7EF9BD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-3585813">
                    <a:off x="867" y="2939"/>
                    <a:ext cx="112" cy="206"/>
                    <a:chOff x="723" y="2907"/>
                    <a:chExt cx="112" cy="206"/>
                  </a:xfrm>
                </p:grpSpPr>
                <p:sp>
                  <p:nvSpPr>
                    <p:cNvPr id="45146" name="Line 1061">
                      <a:extLst>
                        <a:ext uri="{FF2B5EF4-FFF2-40B4-BE49-F238E27FC236}">
                          <a16:creationId xmlns:a16="http://schemas.microsoft.com/office/drawing/2014/main" id="{B4D74CA6-8B5B-0632-DBB1-272EB484D0C5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4448">
                      <a:off x="826" y="2907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147" name="Oval 1062">
                      <a:extLst>
                        <a:ext uri="{FF2B5EF4-FFF2-40B4-BE49-F238E27FC236}">
                          <a16:creationId xmlns:a16="http://schemas.microsoft.com/office/drawing/2014/main" id="{9E7A5635-F61F-FC80-0A38-96133031A75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2044448">
                      <a:off x="723" y="3000"/>
                      <a:ext cx="112" cy="11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5145" name="Oval 1063">
                    <a:extLst>
                      <a:ext uri="{FF2B5EF4-FFF2-40B4-BE49-F238E27FC236}">
                        <a16:creationId xmlns:a16="http://schemas.microsoft.com/office/drawing/2014/main" id="{3E8D429A-6133-580E-E222-24321BF977A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1593533">
                    <a:off x="774" y="2763"/>
                    <a:ext cx="189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5116" name="Line 1064">
                  <a:extLst>
                    <a:ext uri="{FF2B5EF4-FFF2-40B4-BE49-F238E27FC236}">
                      <a16:creationId xmlns:a16="http://schemas.microsoft.com/office/drawing/2014/main" id="{C65B8377-DE94-1ADF-86F6-02B355D97D1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20006467" flipV="1">
                  <a:off x="2438" y="2364"/>
                  <a:ext cx="416" cy="1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5117" name="Group 1065">
                  <a:extLst>
                    <a:ext uri="{FF2B5EF4-FFF2-40B4-BE49-F238E27FC236}">
                      <a16:creationId xmlns:a16="http://schemas.microsoft.com/office/drawing/2014/main" id="{09E964F9-0F7C-CA9E-DD4B-6490791084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8448143" flipV="1">
                  <a:off x="4031" y="2179"/>
                  <a:ext cx="115" cy="223"/>
                  <a:chOff x="2431" y="2347"/>
                  <a:chExt cx="115" cy="223"/>
                </a:xfrm>
              </p:grpSpPr>
              <p:sp>
                <p:nvSpPr>
                  <p:cNvPr id="45142" name="Line 1066">
                    <a:extLst>
                      <a:ext uri="{FF2B5EF4-FFF2-40B4-BE49-F238E27FC236}">
                        <a16:creationId xmlns:a16="http://schemas.microsoft.com/office/drawing/2014/main" id="{E2784E04-8B0E-556E-0CA5-72E67E45252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429473">
                    <a:off x="2478" y="2347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43" name="Oval 1067">
                    <a:extLst>
                      <a:ext uri="{FF2B5EF4-FFF2-40B4-BE49-F238E27FC236}">
                        <a16:creationId xmlns:a16="http://schemas.microsoft.com/office/drawing/2014/main" id="{2074A929-A97F-8423-57B9-52B29ACB8E3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29473">
                    <a:off x="2431" y="245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5118" name="Group 1068">
                  <a:extLst>
                    <a:ext uri="{FF2B5EF4-FFF2-40B4-BE49-F238E27FC236}">
                      <a16:creationId xmlns:a16="http://schemas.microsoft.com/office/drawing/2014/main" id="{1BA086C7-5668-0E1A-CFA5-B5A094E64C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81" y="2038"/>
                  <a:ext cx="595" cy="257"/>
                  <a:chOff x="1929" y="2222"/>
                  <a:chExt cx="595" cy="257"/>
                </a:xfrm>
              </p:grpSpPr>
              <p:sp>
                <p:nvSpPr>
                  <p:cNvPr id="45140" name="Line 1069">
                    <a:extLst>
                      <a:ext uri="{FF2B5EF4-FFF2-40B4-BE49-F238E27FC236}">
                        <a16:creationId xmlns:a16="http://schemas.microsoft.com/office/drawing/2014/main" id="{91B2DCA5-B64E-3C3B-06C3-0539CBE6779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373958" flipV="1">
                    <a:off x="1929" y="2316"/>
                    <a:ext cx="437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41" name="Oval 1070">
                    <a:extLst>
                      <a:ext uri="{FF2B5EF4-FFF2-40B4-BE49-F238E27FC236}">
                        <a16:creationId xmlns:a16="http://schemas.microsoft.com/office/drawing/2014/main" id="{5E04B9E3-A595-F5EE-69E2-D51F6A1B649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887466">
                    <a:off x="2334" y="2223"/>
                    <a:ext cx="191" cy="189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5119" name="Group 1071">
                  <a:extLst>
                    <a:ext uri="{FF2B5EF4-FFF2-40B4-BE49-F238E27FC236}">
                      <a16:creationId xmlns:a16="http://schemas.microsoft.com/office/drawing/2014/main" id="{A682CB1F-09FF-1B3A-E745-1478A48D00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141800">
                  <a:off x="3367" y="2363"/>
                  <a:ext cx="115" cy="223"/>
                  <a:chOff x="2431" y="2347"/>
                  <a:chExt cx="115" cy="223"/>
                </a:xfrm>
              </p:grpSpPr>
              <p:sp>
                <p:nvSpPr>
                  <p:cNvPr id="45138" name="Line 1072">
                    <a:extLst>
                      <a:ext uri="{FF2B5EF4-FFF2-40B4-BE49-F238E27FC236}">
                        <a16:creationId xmlns:a16="http://schemas.microsoft.com/office/drawing/2014/main" id="{8ADA0690-4DCC-8640-428E-08C252F5BFF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429473">
                    <a:off x="2478" y="2347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39" name="Oval 1073">
                    <a:extLst>
                      <a:ext uri="{FF2B5EF4-FFF2-40B4-BE49-F238E27FC236}">
                        <a16:creationId xmlns:a16="http://schemas.microsoft.com/office/drawing/2014/main" id="{9E748123-84CA-3B31-D79E-60F497DC19D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29473">
                    <a:off x="2431" y="245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5120" name="Group 1074">
                  <a:extLst>
                    <a:ext uri="{FF2B5EF4-FFF2-40B4-BE49-F238E27FC236}">
                      <a16:creationId xmlns:a16="http://schemas.microsoft.com/office/drawing/2014/main" id="{1C62E1D3-3EE9-5004-16C6-23E06A6813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80" y="1169"/>
                  <a:ext cx="1096" cy="1111"/>
                  <a:chOff x="1028" y="1353"/>
                  <a:chExt cx="1096" cy="1111"/>
                </a:xfrm>
              </p:grpSpPr>
              <p:sp>
                <p:nvSpPr>
                  <p:cNvPr id="45136" name="AutoShape 1075">
                    <a:extLst>
                      <a:ext uri="{FF2B5EF4-FFF2-40B4-BE49-F238E27FC236}">
                        <a16:creationId xmlns:a16="http://schemas.microsoft.com/office/drawing/2014/main" id="{454DE0AA-BB78-9131-6D04-33E9CCE9496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28" y="1424"/>
                    <a:ext cx="1096" cy="1040"/>
                  </a:xfrm>
                  <a:prstGeom prst="pentagon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5137" name="Oval 1076">
                    <a:extLst>
                      <a:ext uri="{FF2B5EF4-FFF2-40B4-BE49-F238E27FC236}">
                        <a16:creationId xmlns:a16="http://schemas.microsoft.com/office/drawing/2014/main" id="{77429FB4-3A4E-C56D-B0BB-FD29053A34C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353"/>
                    <a:ext cx="191" cy="190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5121" name="Line 1077">
                  <a:extLst>
                    <a:ext uri="{FF2B5EF4-FFF2-40B4-BE49-F238E27FC236}">
                      <a16:creationId xmlns:a16="http://schemas.microsoft.com/office/drawing/2014/main" id="{28B0B421-552A-F853-45E8-40E4CA0E34C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20236046" flipH="1">
                  <a:off x="4148" y="1519"/>
                  <a:ext cx="416" cy="1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2" name="Oval 1078">
                  <a:extLst>
                    <a:ext uri="{FF2B5EF4-FFF2-40B4-BE49-F238E27FC236}">
                      <a16:creationId xmlns:a16="http://schemas.microsoft.com/office/drawing/2014/main" id="{4AC63337-6C81-564F-1C35-FDAB4BCF5FE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5909943" flipH="1" flipV="1">
                  <a:off x="4436" y="1313"/>
                  <a:ext cx="191" cy="191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5123" name="Oval 1079">
                  <a:extLst>
                    <a:ext uri="{FF2B5EF4-FFF2-40B4-BE49-F238E27FC236}">
                      <a16:creationId xmlns:a16="http://schemas.microsoft.com/office/drawing/2014/main" id="{026FB33F-0D09-CDB8-B0EB-0F7B826D995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195587" flipH="1" flipV="1">
                  <a:off x="3580" y="1560"/>
                  <a:ext cx="191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5124" name="Line 1080">
                  <a:extLst>
                    <a:ext uri="{FF2B5EF4-FFF2-40B4-BE49-F238E27FC236}">
                      <a16:creationId xmlns:a16="http://schemas.microsoft.com/office/drawing/2014/main" id="{35467B29-E9FD-677E-98BF-614B78565E4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2195587" flipH="1" flipV="1">
                  <a:off x="3710" y="1493"/>
                  <a:ext cx="410" cy="42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5" name="Oval 1081">
                  <a:extLst>
                    <a:ext uri="{FF2B5EF4-FFF2-40B4-BE49-F238E27FC236}">
                      <a16:creationId xmlns:a16="http://schemas.microsoft.com/office/drawing/2014/main" id="{D6CB30ED-04C6-8A01-3A05-927B6F1250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195587" flipH="1" flipV="1">
                  <a:off x="4090" y="1662"/>
                  <a:ext cx="192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5126" name="Line 1082">
                  <a:extLst>
                    <a:ext uri="{FF2B5EF4-FFF2-40B4-BE49-F238E27FC236}">
                      <a16:creationId xmlns:a16="http://schemas.microsoft.com/office/drawing/2014/main" id="{E2978A3C-29D2-E3DC-17D2-73F550ED018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2050013" flipH="1" flipV="1">
                  <a:off x="4145" y="1580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7" name="Oval 1083">
                  <a:extLst>
                    <a:ext uri="{FF2B5EF4-FFF2-40B4-BE49-F238E27FC236}">
                      <a16:creationId xmlns:a16="http://schemas.microsoft.com/office/drawing/2014/main" id="{A11FD8A2-C992-FABC-60C0-F77981AC18A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050013" flipH="1" flipV="1">
                  <a:off x="4044" y="1537"/>
                  <a:ext cx="112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5128" name="Line 1084">
                  <a:extLst>
                    <a:ext uri="{FF2B5EF4-FFF2-40B4-BE49-F238E27FC236}">
                      <a16:creationId xmlns:a16="http://schemas.microsoft.com/office/drawing/2014/main" id="{7B5CCB4A-4B50-4B45-DEEB-3091B9EA47A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4173235" flipV="1">
                  <a:off x="4069" y="1750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9" name="Oval 1085">
                  <a:extLst>
                    <a:ext uri="{FF2B5EF4-FFF2-40B4-BE49-F238E27FC236}">
                      <a16:creationId xmlns:a16="http://schemas.microsoft.com/office/drawing/2014/main" id="{0BF0EF8D-7589-52AE-7B4E-E3E345BCD75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5144198" flipV="1">
                  <a:off x="3917" y="1825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45130" name="Group 1086">
                  <a:extLst>
                    <a:ext uri="{FF2B5EF4-FFF2-40B4-BE49-F238E27FC236}">
                      <a16:creationId xmlns:a16="http://schemas.microsoft.com/office/drawing/2014/main" id="{F11EE7AE-8900-3C90-BD64-BBA6711E7A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-1597062">
                  <a:off x="3558" y="1074"/>
                  <a:ext cx="544" cy="477"/>
                  <a:chOff x="2654" y="1626"/>
                  <a:chExt cx="544" cy="477"/>
                </a:xfrm>
              </p:grpSpPr>
              <p:sp>
                <p:nvSpPr>
                  <p:cNvPr id="45131" name="Line 1087">
                    <a:extLst>
                      <a:ext uri="{FF2B5EF4-FFF2-40B4-BE49-F238E27FC236}">
                        <a16:creationId xmlns:a16="http://schemas.microsoft.com/office/drawing/2014/main" id="{3FB15116-5B78-FAB3-EE76-CA731FF3F2B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233109" flipH="1">
                    <a:off x="2654" y="1948"/>
                    <a:ext cx="416" cy="1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5132" name="Group 1088">
                    <a:extLst>
                      <a:ext uri="{FF2B5EF4-FFF2-40B4-BE49-F238E27FC236}">
                        <a16:creationId xmlns:a16="http://schemas.microsoft.com/office/drawing/2014/main" id="{58F4FD5D-DEEB-F730-6277-F5D3CEC2ED5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2858518" flipH="1" flipV="1">
                    <a:off x="2972" y="1675"/>
                    <a:ext cx="213" cy="115"/>
                    <a:chOff x="963" y="1065"/>
                    <a:chExt cx="213" cy="115"/>
                  </a:xfrm>
                </p:grpSpPr>
                <p:sp>
                  <p:nvSpPr>
                    <p:cNvPr id="45134" name="Line 1089">
                      <a:extLst>
                        <a:ext uri="{FF2B5EF4-FFF2-40B4-BE49-F238E27FC236}">
                          <a16:creationId xmlns:a16="http://schemas.microsoft.com/office/drawing/2014/main" id="{A2B19AB1-CD3D-4499-9698-3C101CC43ED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7878118" flipH="1">
                      <a:off x="1045" y="1003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135" name="Oval 1090">
                      <a:extLst>
                        <a:ext uri="{FF2B5EF4-FFF2-40B4-BE49-F238E27FC236}">
                          <a16:creationId xmlns:a16="http://schemas.microsoft.com/office/drawing/2014/main" id="{FA9AF656-D9CA-F6FD-7DB7-103A4C84A83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17878118" flipH="1">
                      <a:off x="1061" y="1066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5133" name="Oval 1091">
                    <a:extLst>
                      <a:ext uri="{FF2B5EF4-FFF2-40B4-BE49-F238E27FC236}">
                        <a16:creationId xmlns:a16="http://schemas.microsoft.com/office/drawing/2014/main" id="{7950B180-9435-1F9F-123A-D3F8D222895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312881" flipH="1" flipV="1">
                    <a:off x="3007" y="1840"/>
                    <a:ext cx="191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</p:grpSp>
        <p:grpSp>
          <p:nvGrpSpPr>
            <p:cNvPr id="45101" name="Group 1092">
              <a:extLst>
                <a:ext uri="{FF2B5EF4-FFF2-40B4-BE49-F238E27FC236}">
                  <a16:creationId xmlns:a16="http://schemas.microsoft.com/office/drawing/2014/main" id="{6A7AAD53-CAEE-8A0F-88E7-EE9FF1544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8" y="696"/>
              <a:ext cx="2400" cy="992"/>
              <a:chOff x="1368" y="696"/>
              <a:chExt cx="2400" cy="992"/>
            </a:xfrm>
          </p:grpSpPr>
          <p:sp>
            <p:nvSpPr>
              <p:cNvPr id="45102" name="Text Box 1093">
                <a:extLst>
                  <a:ext uri="{FF2B5EF4-FFF2-40B4-BE49-F238E27FC236}">
                    <a16:creationId xmlns:a16="http://schemas.microsoft.com/office/drawing/2014/main" id="{38BB1B91-21F8-D30C-503F-79AE934B42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0" y="1232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</a:t>
                </a:r>
                <a:endParaRPr lang="en-US" altLang="en-US" sz="1400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03" name="Text Box 1094">
                <a:extLst>
                  <a:ext uri="{FF2B5EF4-FFF2-40B4-BE49-F238E27FC236}">
                    <a16:creationId xmlns:a16="http://schemas.microsoft.com/office/drawing/2014/main" id="{B4CB1A2B-DFB3-4BC5-D876-653691E349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6" y="1048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altLang="en-US" sz="1400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04" name="Text Box 1095">
                <a:extLst>
                  <a:ext uri="{FF2B5EF4-FFF2-40B4-BE49-F238E27FC236}">
                    <a16:creationId xmlns:a16="http://schemas.microsoft.com/office/drawing/2014/main" id="{4986884E-6418-E2AB-9E43-D65B7D0296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12" y="1472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3</a:t>
                </a:r>
                <a:endParaRPr lang="en-US" altLang="en-US" sz="1400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05" name="Text Box 1096">
                <a:extLst>
                  <a:ext uri="{FF2B5EF4-FFF2-40B4-BE49-F238E27FC236}">
                    <a16:creationId xmlns:a16="http://schemas.microsoft.com/office/drawing/2014/main" id="{DB212561-3663-BEE6-8C97-2FA3F05DF2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00" y="1048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5</a:t>
                </a:r>
                <a:endParaRPr lang="en-US" altLang="en-US" sz="1400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06" name="Text Box 1097">
                <a:extLst>
                  <a:ext uri="{FF2B5EF4-FFF2-40B4-BE49-F238E27FC236}">
                    <a16:creationId xmlns:a16="http://schemas.microsoft.com/office/drawing/2014/main" id="{96F2B866-BF92-4C63-83F4-CDE0570F1A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84" y="1496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4</a:t>
                </a:r>
                <a:endParaRPr lang="en-US" altLang="en-US" sz="1400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07" name="Text Box 1098">
                <a:extLst>
                  <a:ext uri="{FF2B5EF4-FFF2-40B4-BE49-F238E27FC236}">
                    <a16:creationId xmlns:a16="http://schemas.microsoft.com/office/drawing/2014/main" id="{AB0AD01B-CCF2-6ED4-4CD5-26C5F65707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68" y="696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00006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6</a:t>
                </a:r>
                <a:endParaRPr lang="en-US" altLang="en-US" sz="1400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45064" name="Group 1099">
            <a:extLst>
              <a:ext uri="{FF2B5EF4-FFF2-40B4-BE49-F238E27FC236}">
                <a16:creationId xmlns:a16="http://schemas.microsoft.com/office/drawing/2014/main" id="{F9DD9F55-162B-7E52-3ECF-7E76D7E87C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87338" y="3582988"/>
            <a:ext cx="3762375" cy="2406650"/>
            <a:chOff x="1485" y="2465"/>
            <a:chExt cx="2370" cy="1516"/>
          </a:xfrm>
        </p:grpSpPr>
        <p:grpSp>
          <p:nvGrpSpPr>
            <p:cNvPr id="45065" name="Group 1100">
              <a:extLst>
                <a:ext uri="{FF2B5EF4-FFF2-40B4-BE49-F238E27FC236}">
                  <a16:creationId xmlns:a16="http://schemas.microsoft.com/office/drawing/2014/main" id="{FE61A3C7-6675-D5AF-A2CC-640DEA7FBF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5" y="2465"/>
              <a:ext cx="2370" cy="1516"/>
              <a:chOff x="1485" y="2465"/>
              <a:chExt cx="2370" cy="1516"/>
            </a:xfrm>
          </p:grpSpPr>
          <p:grpSp>
            <p:nvGrpSpPr>
              <p:cNvPr id="45073" name="Group 1101">
                <a:extLst>
                  <a:ext uri="{FF2B5EF4-FFF2-40B4-BE49-F238E27FC236}">
                    <a16:creationId xmlns:a16="http://schemas.microsoft.com/office/drawing/2014/main" id="{63CC88C7-D964-4857-AB18-0BC8F2A2C1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71" y="2930"/>
                <a:ext cx="1491" cy="1051"/>
                <a:chOff x="2007" y="3058"/>
                <a:chExt cx="1491" cy="1051"/>
              </a:xfrm>
            </p:grpSpPr>
            <p:sp>
              <p:nvSpPr>
                <p:cNvPr id="45075" name="Rectangle 1102">
                  <a:extLst>
                    <a:ext uri="{FF2B5EF4-FFF2-40B4-BE49-F238E27FC236}">
                      <a16:creationId xmlns:a16="http://schemas.microsoft.com/office/drawing/2014/main" id="{160FF61B-45AE-5E86-7E98-D1B2F3D490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3" y="3174"/>
                  <a:ext cx="348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OH</a:t>
                  </a:r>
                  <a:endParaRPr lang="en-US" altLang="en-US" sz="1600"/>
                </a:p>
              </p:txBody>
            </p:sp>
            <p:grpSp>
              <p:nvGrpSpPr>
                <p:cNvPr id="45076" name="Group 1103">
                  <a:extLst>
                    <a:ext uri="{FF2B5EF4-FFF2-40B4-BE49-F238E27FC236}">
                      <a16:creationId xmlns:a16="http://schemas.microsoft.com/office/drawing/2014/main" id="{598A6BD6-D529-4C85-5F0C-011E8F7DF5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07" y="3058"/>
                  <a:ext cx="1491" cy="1051"/>
                  <a:chOff x="2007" y="3058"/>
                  <a:chExt cx="1491" cy="1051"/>
                </a:xfrm>
              </p:grpSpPr>
              <p:sp>
                <p:nvSpPr>
                  <p:cNvPr id="45077" name="Rectangle 1104">
                    <a:extLst>
                      <a:ext uri="{FF2B5EF4-FFF2-40B4-BE49-F238E27FC236}">
                        <a16:creationId xmlns:a16="http://schemas.microsoft.com/office/drawing/2014/main" id="{D7EBF0BD-B915-5BA8-F095-A1C39C3840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7" y="3729"/>
                    <a:ext cx="13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45078" name="Freeform 1105">
                    <a:extLst>
                      <a:ext uri="{FF2B5EF4-FFF2-40B4-BE49-F238E27FC236}">
                        <a16:creationId xmlns:a16="http://schemas.microsoft.com/office/drawing/2014/main" id="{A4750F20-B753-F123-8483-8AB577DFDF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4" y="3807"/>
                    <a:ext cx="588" cy="30"/>
                  </a:xfrm>
                  <a:custGeom>
                    <a:avLst/>
                    <a:gdLst>
                      <a:gd name="T0" fmla="*/ 0 w 588"/>
                      <a:gd name="T1" fmla="*/ 0 h 30"/>
                      <a:gd name="T2" fmla="*/ 0 w 588"/>
                      <a:gd name="T3" fmla="*/ 15 h 30"/>
                      <a:gd name="T4" fmla="*/ 0 w 588"/>
                      <a:gd name="T5" fmla="*/ 30 h 30"/>
                      <a:gd name="T6" fmla="*/ 588 w 588"/>
                      <a:gd name="T7" fmla="*/ 30 h 30"/>
                      <a:gd name="T8" fmla="*/ 588 w 588"/>
                      <a:gd name="T9" fmla="*/ 15 h 30"/>
                      <a:gd name="T10" fmla="*/ 588 w 588"/>
                      <a:gd name="T11" fmla="*/ 0 h 30"/>
                      <a:gd name="T12" fmla="*/ 0 w 588"/>
                      <a:gd name="T13" fmla="*/ 0 h 3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8"/>
                      <a:gd name="T22" fmla="*/ 0 h 30"/>
                      <a:gd name="T23" fmla="*/ 588 w 588"/>
                      <a:gd name="T24" fmla="*/ 30 h 3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8" h="30">
                        <a:moveTo>
                          <a:pt x="0" y="0"/>
                        </a:moveTo>
                        <a:lnTo>
                          <a:pt x="0" y="15"/>
                        </a:lnTo>
                        <a:lnTo>
                          <a:pt x="0" y="30"/>
                        </a:lnTo>
                        <a:lnTo>
                          <a:pt x="588" y="30"/>
                        </a:lnTo>
                        <a:lnTo>
                          <a:pt x="588" y="15"/>
                        </a:lnTo>
                        <a:lnTo>
                          <a:pt x="58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79" name="Rectangle 1106">
                    <a:extLst>
                      <a:ext uri="{FF2B5EF4-FFF2-40B4-BE49-F238E27FC236}">
                        <a16:creationId xmlns:a16="http://schemas.microsoft.com/office/drawing/2014/main" id="{DCCCF18C-DB08-7AE0-FBC9-7E99C3A368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99" y="3150"/>
                    <a:ext cx="10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1600"/>
                  </a:p>
                </p:txBody>
              </p:sp>
              <p:sp>
                <p:nvSpPr>
                  <p:cNvPr id="45080" name="Freeform 1107">
                    <a:extLst>
                      <a:ext uri="{FF2B5EF4-FFF2-40B4-BE49-F238E27FC236}">
                        <a16:creationId xmlns:a16="http://schemas.microsoft.com/office/drawing/2014/main" id="{FFF9676E-C479-D3BE-628E-D41474959E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9" y="3439"/>
                    <a:ext cx="209" cy="394"/>
                  </a:xfrm>
                  <a:custGeom>
                    <a:avLst/>
                    <a:gdLst>
                      <a:gd name="T0" fmla="*/ 11 w 209"/>
                      <a:gd name="T1" fmla="*/ 372 h 394"/>
                      <a:gd name="T2" fmla="*/ 209 w 209"/>
                      <a:gd name="T3" fmla="*/ 0 h 394"/>
                      <a:gd name="T4" fmla="*/ 36 w 209"/>
                      <a:gd name="T5" fmla="*/ 394 h 394"/>
                      <a:gd name="T6" fmla="*/ 0 w 209"/>
                      <a:gd name="T7" fmla="*/ 394 h 394"/>
                      <a:gd name="T8" fmla="*/ 11 w 209"/>
                      <a:gd name="T9" fmla="*/ 372 h 39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09"/>
                      <a:gd name="T16" fmla="*/ 0 h 394"/>
                      <a:gd name="T17" fmla="*/ 209 w 209"/>
                      <a:gd name="T18" fmla="*/ 394 h 39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09" h="394">
                        <a:moveTo>
                          <a:pt x="11" y="372"/>
                        </a:moveTo>
                        <a:lnTo>
                          <a:pt x="209" y="0"/>
                        </a:lnTo>
                        <a:lnTo>
                          <a:pt x="36" y="394"/>
                        </a:lnTo>
                        <a:lnTo>
                          <a:pt x="0" y="394"/>
                        </a:lnTo>
                        <a:lnTo>
                          <a:pt x="11" y="3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81" name="Line 1108">
                    <a:extLst>
                      <a:ext uri="{FF2B5EF4-FFF2-40B4-BE49-F238E27FC236}">
                        <a16:creationId xmlns:a16="http://schemas.microsoft.com/office/drawing/2014/main" id="{09F02520-5555-20A4-F3BB-79FB2644A5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22" y="3238"/>
                    <a:ext cx="406" cy="20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82" name="Line 1109">
                    <a:extLst>
                      <a:ext uri="{FF2B5EF4-FFF2-40B4-BE49-F238E27FC236}">
                        <a16:creationId xmlns:a16="http://schemas.microsoft.com/office/drawing/2014/main" id="{1AFE8F5B-9CB6-C0A0-0ABB-A4559872F3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077" y="3240"/>
                    <a:ext cx="392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83" name="Freeform 1110">
                    <a:extLst>
                      <a:ext uri="{FF2B5EF4-FFF2-40B4-BE49-F238E27FC236}">
                        <a16:creationId xmlns:a16="http://schemas.microsoft.com/office/drawing/2014/main" id="{3E3C693F-706F-40A0-E5E0-43106284D2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3" y="3437"/>
                    <a:ext cx="181" cy="423"/>
                  </a:xfrm>
                  <a:custGeom>
                    <a:avLst/>
                    <a:gdLst>
                      <a:gd name="T0" fmla="*/ 8 w 181"/>
                      <a:gd name="T1" fmla="*/ 0 h 423"/>
                      <a:gd name="T2" fmla="*/ 0 w 181"/>
                      <a:gd name="T3" fmla="*/ 3 h 423"/>
                      <a:gd name="T4" fmla="*/ 179 w 181"/>
                      <a:gd name="T5" fmla="*/ 423 h 423"/>
                      <a:gd name="T6" fmla="*/ 181 w 181"/>
                      <a:gd name="T7" fmla="*/ 385 h 423"/>
                      <a:gd name="T8" fmla="*/ 181 w 181"/>
                      <a:gd name="T9" fmla="*/ 352 h 423"/>
                      <a:gd name="T10" fmla="*/ 8 w 181"/>
                      <a:gd name="T11" fmla="*/ 0 h 4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81"/>
                      <a:gd name="T19" fmla="*/ 0 h 423"/>
                      <a:gd name="T20" fmla="*/ 181 w 181"/>
                      <a:gd name="T21" fmla="*/ 423 h 4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81" h="423">
                        <a:moveTo>
                          <a:pt x="8" y="0"/>
                        </a:moveTo>
                        <a:lnTo>
                          <a:pt x="0" y="3"/>
                        </a:lnTo>
                        <a:lnTo>
                          <a:pt x="179" y="423"/>
                        </a:lnTo>
                        <a:lnTo>
                          <a:pt x="181" y="385"/>
                        </a:lnTo>
                        <a:lnTo>
                          <a:pt x="181" y="352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84" name="Line 1111">
                    <a:extLst>
                      <a:ext uri="{FF2B5EF4-FFF2-40B4-BE49-F238E27FC236}">
                        <a16:creationId xmlns:a16="http://schemas.microsoft.com/office/drawing/2014/main" id="{5CEE7052-D190-E911-7740-15EB92F990C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28" y="3311"/>
                    <a:ext cx="1" cy="12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85" name="Line 1112">
                    <a:extLst>
                      <a:ext uri="{FF2B5EF4-FFF2-40B4-BE49-F238E27FC236}">
                        <a16:creationId xmlns:a16="http://schemas.microsoft.com/office/drawing/2014/main" id="{E4A1DB50-F474-5DD0-DDAE-4636BD5041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28" y="3439"/>
                    <a:ext cx="1" cy="19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86" name="Rectangle 1113">
                    <a:extLst>
                      <a:ext uri="{FF2B5EF4-FFF2-40B4-BE49-F238E27FC236}">
                        <a16:creationId xmlns:a16="http://schemas.microsoft.com/office/drawing/2014/main" id="{A9D8DEC4-6F48-BDC9-E917-61357F5B35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02" y="3951"/>
                    <a:ext cx="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45087" name="Line 1114">
                    <a:extLst>
                      <a:ext uri="{FF2B5EF4-FFF2-40B4-BE49-F238E27FC236}">
                        <a16:creationId xmlns:a16="http://schemas.microsoft.com/office/drawing/2014/main" id="{28789B75-6CA2-0084-8E76-8B8DB6D8A42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42" y="3822"/>
                    <a:ext cx="1" cy="127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5088" name="Group 1115">
                    <a:extLst>
                      <a:ext uri="{FF2B5EF4-FFF2-40B4-BE49-F238E27FC236}">
                        <a16:creationId xmlns:a16="http://schemas.microsoft.com/office/drawing/2014/main" id="{DE1726BF-6405-6BEF-D6FE-C4CAB9C6469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00" y="3955"/>
                    <a:ext cx="191" cy="154"/>
                    <a:chOff x="3216" y="1763"/>
                    <a:chExt cx="191" cy="154"/>
                  </a:xfrm>
                </p:grpSpPr>
                <p:sp>
                  <p:nvSpPr>
                    <p:cNvPr id="45098" name="Rectangle 1116">
                      <a:extLst>
                        <a:ext uri="{FF2B5EF4-FFF2-40B4-BE49-F238E27FC236}">
                          <a16:creationId xmlns:a16="http://schemas.microsoft.com/office/drawing/2014/main" id="{F2E5EB66-94AE-55C3-4A19-4A09061CD2F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16" y="1763"/>
                      <a:ext cx="100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6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1600"/>
                    </a:p>
                  </p:txBody>
                </p:sp>
                <p:sp>
                  <p:nvSpPr>
                    <p:cNvPr id="45099" name="Rectangle 1117">
                      <a:extLst>
                        <a:ext uri="{FF2B5EF4-FFF2-40B4-BE49-F238E27FC236}">
                          <a16:creationId xmlns:a16="http://schemas.microsoft.com/office/drawing/2014/main" id="{177CE471-8957-84D2-C5F3-3D4E90E95AA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5" y="1763"/>
                      <a:ext cx="92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6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1600"/>
                    </a:p>
                  </p:txBody>
                </p:sp>
              </p:grpSp>
              <p:sp>
                <p:nvSpPr>
                  <p:cNvPr id="45089" name="Line 1118">
                    <a:extLst>
                      <a:ext uri="{FF2B5EF4-FFF2-40B4-BE49-F238E27FC236}">
                        <a16:creationId xmlns:a16="http://schemas.microsoft.com/office/drawing/2014/main" id="{E5F23374-9FCD-2702-2C44-1019E321AE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54" y="3822"/>
                    <a:ext cx="1" cy="135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90" name="Rectangle 1119">
                    <a:extLst>
                      <a:ext uri="{FF2B5EF4-FFF2-40B4-BE49-F238E27FC236}">
                        <a16:creationId xmlns:a16="http://schemas.microsoft.com/office/drawing/2014/main" id="{1988CD63-00CE-A7B0-4DDE-79078620BF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14" y="3490"/>
                    <a:ext cx="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45091" name="Line 1120">
                    <a:extLst>
                      <a:ext uri="{FF2B5EF4-FFF2-40B4-BE49-F238E27FC236}">
                        <a16:creationId xmlns:a16="http://schemas.microsoft.com/office/drawing/2014/main" id="{60E4931D-B780-425B-A914-B38372908D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254" y="3627"/>
                    <a:ext cx="1" cy="195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92" name="Line 1121">
                    <a:extLst>
                      <a:ext uri="{FF2B5EF4-FFF2-40B4-BE49-F238E27FC236}">
                        <a16:creationId xmlns:a16="http://schemas.microsoft.com/office/drawing/2014/main" id="{6BB8B4BA-DC50-8397-475F-CEBF22632F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77" y="3199"/>
                    <a:ext cx="1" cy="2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93" name="Line 1122">
                    <a:extLst>
                      <a:ext uri="{FF2B5EF4-FFF2-40B4-BE49-F238E27FC236}">
                        <a16:creationId xmlns:a16="http://schemas.microsoft.com/office/drawing/2014/main" id="{A33E6B62-6293-40B7-4BFD-7970C6C524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42" y="3639"/>
                    <a:ext cx="1" cy="18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94" name="Line 1123">
                    <a:extLst>
                      <a:ext uri="{FF2B5EF4-FFF2-40B4-BE49-F238E27FC236}">
                        <a16:creationId xmlns:a16="http://schemas.microsoft.com/office/drawing/2014/main" id="{A5C1E9BE-6E7E-17A5-67A1-B533B5BDFEA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77" y="3439"/>
                    <a:ext cx="1" cy="297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95" name="Rectangle 1124">
                    <a:extLst>
                      <a:ext uri="{FF2B5EF4-FFF2-40B4-BE49-F238E27FC236}">
                        <a16:creationId xmlns:a16="http://schemas.microsoft.com/office/drawing/2014/main" id="{43B15FC7-5A22-F501-44BA-B1546EAFD3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02" y="3500"/>
                    <a:ext cx="1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HO</a:t>
                    </a:r>
                    <a:endParaRPr lang="en-US" altLang="en-US" sz="1600"/>
                  </a:p>
                </p:txBody>
              </p:sp>
              <p:sp>
                <p:nvSpPr>
                  <p:cNvPr id="45096" name="Rectangle 1125">
                    <a:extLst>
                      <a:ext uri="{FF2B5EF4-FFF2-40B4-BE49-F238E27FC236}">
                        <a16:creationId xmlns:a16="http://schemas.microsoft.com/office/drawing/2014/main" id="{A16AF541-AF75-A451-EA43-95473E0413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3058"/>
                    <a:ext cx="516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CH</a:t>
                    </a:r>
                    <a:r>
                      <a:rPr lang="en-US" altLang="en-US" sz="1600" baseline="-250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OH</a:t>
                    </a:r>
                  </a:p>
                  <a:p>
                    <a:pPr algn="l" rtl="0" eaLnBrk="1" hangingPunct="1"/>
                    <a:endParaRPr lang="en-US" altLang="en-US" sz="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97" name="Rectangle 1126">
                    <a:extLst>
                      <a:ext uri="{FF2B5EF4-FFF2-40B4-BE49-F238E27FC236}">
                        <a16:creationId xmlns:a16="http://schemas.microsoft.com/office/drawing/2014/main" id="{2AB6882A-59B9-E806-6BF1-880BBCDD9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3634"/>
                    <a:ext cx="516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CH</a:t>
                    </a:r>
                    <a:r>
                      <a:rPr lang="en-US" altLang="en-US" sz="1600" baseline="-250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OH</a:t>
                    </a:r>
                  </a:p>
                  <a:p>
                    <a:pPr algn="l" rtl="0" eaLnBrk="1" hangingPunct="1"/>
                    <a:endParaRPr lang="en-US" altLang="en-US" sz="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45074" name="Text Box 1127">
                <a:extLst>
                  <a:ext uri="{FF2B5EF4-FFF2-40B4-BE49-F238E27FC236}">
                    <a16:creationId xmlns:a16="http://schemas.microsoft.com/office/drawing/2014/main" id="{E2C998C0-05DC-C29F-063F-7624E0C13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85" y="2465"/>
                <a:ext cx="237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פרוקטוז</a:t>
                </a: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-</a:t>
                </a: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נוסחת הייוורת </a:t>
                </a:r>
                <a:endParaRPr lang="en-US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5066" name="Group 1128">
              <a:extLst>
                <a:ext uri="{FF2B5EF4-FFF2-40B4-BE49-F238E27FC236}">
                  <a16:creationId xmlns:a16="http://schemas.microsoft.com/office/drawing/2014/main" id="{3CC47399-9046-9C13-A58D-76D4CA1E3B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8" y="2952"/>
              <a:ext cx="1392" cy="840"/>
              <a:chOff x="1888" y="2952"/>
              <a:chExt cx="1392" cy="840"/>
            </a:xfrm>
          </p:grpSpPr>
          <p:sp>
            <p:nvSpPr>
              <p:cNvPr id="45067" name="Text Box 1129">
                <a:extLst>
                  <a:ext uri="{FF2B5EF4-FFF2-40B4-BE49-F238E27FC236}">
                    <a16:creationId xmlns:a16="http://schemas.microsoft.com/office/drawing/2014/main" id="{0AA33D09-BE0A-59D4-349C-11E668A03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2" y="3600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</a:t>
                </a:r>
                <a:endParaRPr lang="en-US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68" name="Text Box 1130">
                <a:extLst>
                  <a:ext uri="{FF2B5EF4-FFF2-40B4-BE49-F238E27FC236}">
                    <a16:creationId xmlns:a16="http://schemas.microsoft.com/office/drawing/2014/main" id="{56AB768F-F235-E279-3C17-E0D9CEE3E4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0" y="3240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69" name="Text Box 1131">
                <a:extLst>
                  <a:ext uri="{FF2B5EF4-FFF2-40B4-BE49-F238E27FC236}">
                    <a16:creationId xmlns:a16="http://schemas.microsoft.com/office/drawing/2014/main" id="{FEB26C7B-194B-95E5-0C85-9247696E9F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8" y="3512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3</a:t>
                </a:r>
                <a:endParaRPr lang="en-US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70" name="Text Box 1132">
                <a:extLst>
                  <a:ext uri="{FF2B5EF4-FFF2-40B4-BE49-F238E27FC236}">
                    <a16:creationId xmlns:a16="http://schemas.microsoft.com/office/drawing/2014/main" id="{C5DDD1EB-908C-88FA-7900-728F8C0077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32" y="3232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5</a:t>
                </a:r>
                <a:endParaRPr lang="en-US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71" name="Text Box 1133">
                <a:extLst>
                  <a:ext uri="{FF2B5EF4-FFF2-40B4-BE49-F238E27FC236}">
                    <a16:creationId xmlns:a16="http://schemas.microsoft.com/office/drawing/2014/main" id="{DEF4807F-72CB-353C-545E-4B38830CAF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8" y="3496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4</a:t>
                </a:r>
                <a:endParaRPr lang="en-US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72" name="Text Box 1134">
                <a:extLst>
                  <a:ext uri="{FF2B5EF4-FFF2-40B4-BE49-F238E27FC236}">
                    <a16:creationId xmlns:a16="http://schemas.microsoft.com/office/drawing/2014/main" id="{21CC6D24-6AF7-E863-5AC3-8F11900E85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2952"/>
                <a:ext cx="36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140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6</a:t>
                </a:r>
                <a:endParaRPr lang="en-US" altLang="en-US" sz="14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5" name="Group 5" descr="אננטיומרים">
            <a:extLst>
              <a:ext uri="{FF2B5EF4-FFF2-40B4-BE49-F238E27FC236}">
                <a16:creationId xmlns:a16="http://schemas.microsoft.com/office/drawing/2014/main" id="{4DD6F8D5-285E-5605-2368-8E6170FE980F}"/>
              </a:ext>
            </a:extLst>
          </p:cNvPr>
          <p:cNvGrpSpPr>
            <a:grpSpLocks/>
          </p:cNvGrpSpPr>
          <p:nvPr/>
        </p:nvGrpSpPr>
        <p:grpSpPr bwMode="auto">
          <a:xfrm>
            <a:off x="4776788" y="865188"/>
            <a:ext cx="3986212" cy="3068638"/>
            <a:chOff x="3017" y="457"/>
            <a:chExt cx="2511" cy="1933"/>
          </a:xfrm>
        </p:grpSpPr>
        <p:sp>
          <p:nvSpPr>
            <p:cNvPr id="46106" name="Text Box 6">
              <a:extLst>
                <a:ext uri="{FF2B5EF4-FFF2-40B4-BE49-F238E27FC236}">
                  <a16:creationId xmlns:a16="http://schemas.microsoft.com/office/drawing/2014/main" id="{79A053C6-527B-5AB9-4437-AAD5F685D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457"/>
              <a:ext cx="149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 sz="3200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אננטיומרים</a:t>
              </a:r>
              <a:endParaRPr lang="en-US" altLang="en-US" sz="3200">
                <a:solidFill>
                  <a:srgbClr val="CC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6107" name="Group 7">
              <a:extLst>
                <a:ext uri="{FF2B5EF4-FFF2-40B4-BE49-F238E27FC236}">
                  <a16:creationId xmlns:a16="http://schemas.microsoft.com/office/drawing/2014/main" id="{7662ECFF-35DF-87BA-7C2E-00C10E9C1A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6" y="857"/>
              <a:ext cx="2372" cy="748"/>
              <a:chOff x="3016" y="1445"/>
              <a:chExt cx="2372" cy="748"/>
            </a:xfrm>
          </p:grpSpPr>
          <p:sp>
            <p:nvSpPr>
              <p:cNvPr id="46112" name="Text Box 8">
                <a:extLst>
                  <a:ext uri="{FF2B5EF4-FFF2-40B4-BE49-F238E27FC236}">
                    <a16:creationId xmlns:a16="http://schemas.microsoft.com/office/drawing/2014/main" id="{CBEB0476-9741-C97D-87FF-E10BABB0C4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1445"/>
                <a:ext cx="2140" cy="7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איזומרים מרחביים שמתייחסים זה לזה   כעצם אל בבואתו בראי</a:t>
                </a:r>
                <a:endParaRPr lang="en-US" altLang="en-US">
                  <a:solidFill>
                    <a:srgbClr val="00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113" name="Text Box 9">
                <a:extLst>
                  <a:ext uri="{FF2B5EF4-FFF2-40B4-BE49-F238E27FC236}">
                    <a16:creationId xmlns:a16="http://schemas.microsoft.com/office/drawing/2014/main" id="{18DDA086-1C76-6A82-56D3-72062688DB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60" y="1446"/>
                <a:ext cx="42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1.</a:t>
                </a:r>
                <a:endParaRPr lang="en-US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6108" name="Group 10">
              <a:extLst>
                <a:ext uri="{FF2B5EF4-FFF2-40B4-BE49-F238E27FC236}">
                  <a16:creationId xmlns:a16="http://schemas.microsoft.com/office/drawing/2014/main" id="{A2F3D2BB-BB10-E3AC-CB6C-3CAAFAD464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6" y="1644"/>
              <a:ext cx="2372" cy="518"/>
              <a:chOff x="3016" y="1445"/>
              <a:chExt cx="2372" cy="518"/>
            </a:xfrm>
          </p:grpSpPr>
          <p:sp>
            <p:nvSpPr>
              <p:cNvPr id="46110" name="Text Box 11">
                <a:extLst>
                  <a:ext uri="{FF2B5EF4-FFF2-40B4-BE49-F238E27FC236}">
                    <a16:creationId xmlns:a16="http://schemas.microsoft.com/office/drawing/2014/main" id="{7381E898-A320-EE46-700E-EE2AACD3F4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1445"/>
                <a:ext cx="2140" cy="5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איזומרים מרחביים שאינם חופפים זה את זה</a:t>
                </a:r>
                <a:endParaRPr lang="en-US" altLang="en-US">
                  <a:solidFill>
                    <a:srgbClr val="00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111" name="Text Box 12">
                <a:extLst>
                  <a:ext uri="{FF2B5EF4-FFF2-40B4-BE49-F238E27FC236}">
                    <a16:creationId xmlns:a16="http://schemas.microsoft.com/office/drawing/2014/main" id="{DF37C535-CBEF-BEED-11F3-77AC04F08F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60" y="1446"/>
                <a:ext cx="42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2.</a:t>
                </a:r>
                <a:endParaRPr lang="en-US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6109" name="Text Box 13">
              <a:extLst>
                <a:ext uri="{FF2B5EF4-FFF2-40B4-BE49-F238E27FC236}">
                  <a16:creationId xmlns:a16="http://schemas.microsoft.com/office/drawing/2014/main" id="{907430FD-DBF0-40C1-4E33-481327B44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7" y="2140"/>
              <a:ext cx="23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 sz="2000">
                  <a:solidFill>
                    <a:srgbClr val="99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דוגמאות</a:t>
              </a:r>
              <a:r>
                <a:rPr lang="he-IL" altLang="en-US" sz="2000">
                  <a:solidFill>
                    <a:srgbClr val="9900CC"/>
                  </a:solidFill>
                  <a:latin typeface="Arial" panose="020B0604020202020204" pitchFamily="34" charset="0"/>
                </a:rPr>
                <a:t>:</a:t>
              </a:r>
              <a:r>
                <a:rPr lang="he-IL" altLang="en-US" sz="2000">
                  <a:solidFill>
                    <a:srgbClr val="99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he-IL" altLang="en-US" sz="20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-גלוקוז ו- </a:t>
              </a: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</a:t>
              </a:r>
              <a:r>
                <a:rPr lang="he-IL" altLang="en-US" sz="20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-גלוקוז</a:t>
              </a:r>
              <a:endParaRPr lang="en-US" altLang="en-US" sz="200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6086" name="Group 14" descr="דיאמרים">
            <a:extLst>
              <a:ext uri="{FF2B5EF4-FFF2-40B4-BE49-F238E27FC236}">
                <a16:creationId xmlns:a16="http://schemas.microsoft.com/office/drawing/2014/main" id="{6A87A0E3-F7E7-C647-DA7B-7E0E90879AD6}"/>
              </a:ext>
            </a:extLst>
          </p:cNvPr>
          <p:cNvGrpSpPr>
            <a:grpSpLocks/>
          </p:cNvGrpSpPr>
          <p:nvPr/>
        </p:nvGrpSpPr>
        <p:grpSpPr bwMode="auto">
          <a:xfrm>
            <a:off x="201613" y="814388"/>
            <a:ext cx="4602162" cy="5794375"/>
            <a:chOff x="135" y="425"/>
            <a:chExt cx="2899" cy="3650"/>
          </a:xfrm>
        </p:grpSpPr>
        <p:grpSp>
          <p:nvGrpSpPr>
            <p:cNvPr id="46087" name="Group 15">
              <a:extLst>
                <a:ext uri="{FF2B5EF4-FFF2-40B4-BE49-F238E27FC236}">
                  <a16:creationId xmlns:a16="http://schemas.microsoft.com/office/drawing/2014/main" id="{2318A5A5-B821-C4EA-0B76-99BD7BE3AF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" y="425"/>
              <a:ext cx="2898" cy="2302"/>
              <a:chOff x="160" y="425"/>
              <a:chExt cx="2898" cy="2302"/>
            </a:xfrm>
          </p:grpSpPr>
          <p:grpSp>
            <p:nvGrpSpPr>
              <p:cNvPr id="46096" name="Group 16">
                <a:extLst>
                  <a:ext uri="{FF2B5EF4-FFF2-40B4-BE49-F238E27FC236}">
                    <a16:creationId xmlns:a16="http://schemas.microsoft.com/office/drawing/2014/main" id="{32C064A2-C86A-B027-076F-F71AA77D5B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9" y="425"/>
                <a:ext cx="2140" cy="1357"/>
                <a:chOff x="433" y="425"/>
                <a:chExt cx="2140" cy="1357"/>
              </a:xfrm>
            </p:grpSpPr>
            <p:sp>
              <p:nvSpPr>
                <p:cNvPr id="46103" name="Text Box 17">
                  <a:extLst>
                    <a:ext uri="{FF2B5EF4-FFF2-40B4-BE49-F238E27FC236}">
                      <a16:creationId xmlns:a16="http://schemas.microsoft.com/office/drawing/2014/main" id="{DB5F3C50-0DF3-B30D-4F30-F74E868434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4" y="425"/>
                  <a:ext cx="1498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32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דיאמרים</a:t>
                  </a:r>
                  <a:endParaRPr lang="en-US" altLang="en-US" sz="320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104" name="Text Box 18">
                  <a:extLst>
                    <a:ext uri="{FF2B5EF4-FFF2-40B4-BE49-F238E27FC236}">
                      <a16:creationId xmlns:a16="http://schemas.microsoft.com/office/drawing/2014/main" id="{1733B1F3-9DB4-8049-2A92-7122DD9DDC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3" y="675"/>
                  <a:ext cx="1959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he-IL" altLang="en-US" sz="32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(דיאסטריאומרים)</a:t>
                  </a:r>
                  <a:endParaRPr lang="en-US" altLang="en-US" sz="320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105" name="Text Box 19">
                  <a:extLst>
                    <a:ext uri="{FF2B5EF4-FFF2-40B4-BE49-F238E27FC236}">
                      <a16:creationId xmlns:a16="http://schemas.microsoft.com/office/drawing/2014/main" id="{8130B671-D928-A1B2-896C-5775D844BD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3" y="1034"/>
                  <a:ext cx="2140" cy="7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>
                      <a:solidFill>
                        <a:srgbClr val="00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איזומרים מרחביים שאינם  חופפים זה את זה    (ואינם אננטיומרים)</a:t>
                  </a:r>
                  <a:endParaRPr lang="en-US" altLang="en-US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46097" name="Group 20">
                <a:extLst>
                  <a:ext uri="{FF2B5EF4-FFF2-40B4-BE49-F238E27FC236}">
                    <a16:creationId xmlns:a16="http://schemas.microsoft.com/office/drawing/2014/main" id="{95F8E26C-E58F-93CE-DEAF-8B027FD652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0" y="1767"/>
                <a:ext cx="2898" cy="960"/>
                <a:chOff x="160" y="1767"/>
                <a:chExt cx="2898" cy="960"/>
              </a:xfrm>
            </p:grpSpPr>
            <p:sp>
              <p:nvSpPr>
                <p:cNvPr id="46098" name="Text Box 21">
                  <a:extLst>
                    <a:ext uri="{FF2B5EF4-FFF2-40B4-BE49-F238E27FC236}">
                      <a16:creationId xmlns:a16="http://schemas.microsoft.com/office/drawing/2014/main" id="{10C05771-5B81-5845-5417-FCC47A9BB3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60" y="1885"/>
                  <a:ext cx="1498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>
                      <a:solidFill>
                        <a:srgbClr val="CC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אפימרים</a:t>
                  </a:r>
                  <a:endParaRPr lang="en-US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099" name="Text Box 22">
                  <a:extLst>
                    <a:ext uri="{FF2B5EF4-FFF2-40B4-BE49-F238E27FC236}">
                      <a16:creationId xmlns:a16="http://schemas.microsoft.com/office/drawing/2014/main" id="{18A1361B-6C78-DE73-4613-2A4071D8275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9" y="2098"/>
                  <a:ext cx="2140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2000">
                      <a:solidFill>
                        <a:srgbClr val="0066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מקרה פרטי של דיאמרים</a:t>
                  </a:r>
                  <a:endParaRPr lang="en-US" altLang="en-US" sz="2000">
                    <a:solidFill>
                      <a:srgbClr val="0066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100" name="Text Box 23">
                  <a:extLst>
                    <a:ext uri="{FF2B5EF4-FFF2-40B4-BE49-F238E27FC236}">
                      <a16:creationId xmlns:a16="http://schemas.microsoft.com/office/drawing/2014/main" id="{ACA4FD51-65EC-B391-EEC1-6445A4765A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0" y="2279"/>
                  <a:ext cx="2898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2000">
                      <a:solidFill>
                        <a:srgbClr val="00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שינוי באחד מאטומי הפחמן הכיראליים</a:t>
                  </a:r>
                  <a:endParaRPr lang="en-US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101" name="Text Box 24">
                  <a:extLst>
                    <a:ext uri="{FF2B5EF4-FFF2-40B4-BE49-F238E27FC236}">
                      <a16:creationId xmlns:a16="http://schemas.microsoft.com/office/drawing/2014/main" id="{199F8899-4EA6-4DB6-ECDB-3F040AF097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15" y="2477"/>
                  <a:ext cx="2788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2000">
                      <a:solidFill>
                        <a:srgbClr val="99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דוגמאות</a:t>
                  </a:r>
                  <a:r>
                    <a:rPr lang="he-IL" altLang="en-US" sz="2000">
                      <a:solidFill>
                        <a:srgbClr val="9900CC"/>
                      </a:solidFill>
                      <a:latin typeface="Arial" panose="020B0604020202020204" pitchFamily="34" charset="0"/>
                    </a:rPr>
                    <a:t>:  </a:t>
                  </a:r>
                  <a:r>
                    <a:rPr lang="en-US" altLang="en-US" sz="2000">
                      <a:solidFill>
                        <a:srgbClr val="CC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</a:t>
                  </a:r>
                  <a:r>
                    <a:rPr lang="he-IL" altLang="en-US" sz="2000">
                      <a:solidFill>
                        <a:srgbClr val="CC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-גלוקוז ו- </a:t>
                  </a:r>
                  <a:r>
                    <a:rPr lang="en-US" altLang="en-US" sz="2000">
                      <a:solidFill>
                        <a:srgbClr val="CC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D</a:t>
                  </a:r>
                  <a:r>
                    <a:rPr lang="he-IL" altLang="en-US" sz="2000">
                      <a:solidFill>
                        <a:srgbClr val="CC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-מאנוז</a:t>
                  </a:r>
                  <a:r>
                    <a:rPr lang="he-IL" altLang="en-US" sz="2000">
                      <a:solidFill>
                        <a:srgbClr val="9900CC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endParaRPr lang="en-US" altLang="en-US" sz="2000">
                    <a:solidFill>
                      <a:srgbClr val="9900CC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102" name="AutoShape 25">
                  <a:extLst>
                    <a:ext uri="{FF2B5EF4-FFF2-40B4-BE49-F238E27FC236}">
                      <a16:creationId xmlns:a16="http://schemas.microsoft.com/office/drawing/2014/main" id="{894D2083-2FEC-CEC3-ABCB-9F4C61EDB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4" y="1767"/>
                  <a:ext cx="189" cy="212"/>
                </a:xfrm>
                <a:prstGeom prst="downArrow">
                  <a:avLst>
                    <a:gd name="adj1" fmla="val 50269"/>
                    <a:gd name="adj2" fmla="val 44972"/>
                  </a:avLst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</p:grpSp>
        <p:grpSp>
          <p:nvGrpSpPr>
            <p:cNvPr id="46088" name="Group 26">
              <a:extLst>
                <a:ext uri="{FF2B5EF4-FFF2-40B4-BE49-F238E27FC236}">
                  <a16:creationId xmlns:a16="http://schemas.microsoft.com/office/drawing/2014/main" id="{F8C8EC26-5C5E-2567-E8B9-2AFD5B7E7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" y="2711"/>
              <a:ext cx="2898" cy="1364"/>
              <a:chOff x="111" y="2711"/>
              <a:chExt cx="2898" cy="1364"/>
            </a:xfrm>
          </p:grpSpPr>
          <p:sp>
            <p:nvSpPr>
              <p:cNvPr id="46089" name="Text Box 27">
                <a:extLst>
                  <a:ext uri="{FF2B5EF4-FFF2-40B4-BE49-F238E27FC236}">
                    <a16:creationId xmlns:a16="http://schemas.microsoft.com/office/drawing/2014/main" id="{0A4D8DF1-32E5-EDFB-EBDE-98E8BD8CC9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1" y="2854"/>
                <a:ext cx="149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CC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אנומרים</a:t>
                </a:r>
                <a:endParaRPr lang="en-US" altLang="en-US">
                  <a:solidFill>
                    <a:srgbClr val="CC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90" name="Text Box 28">
                <a:extLst>
                  <a:ext uri="{FF2B5EF4-FFF2-40B4-BE49-F238E27FC236}">
                    <a16:creationId xmlns:a16="http://schemas.microsoft.com/office/drawing/2014/main" id="{66F97381-807C-89D0-BFF3-2A934CA16C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0" y="3051"/>
                <a:ext cx="214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2000">
                    <a:solidFill>
                      <a:srgbClr val="0066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מקרה פרטי של אפימרים</a:t>
                </a:r>
                <a:endParaRPr lang="en-US" altLang="en-US" sz="2000">
                  <a:solidFill>
                    <a:srgbClr val="0066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91" name="Text Box 29">
                <a:extLst>
                  <a:ext uri="{FF2B5EF4-FFF2-40B4-BE49-F238E27FC236}">
                    <a16:creationId xmlns:a16="http://schemas.microsoft.com/office/drawing/2014/main" id="{7C2FB6D5-41CA-F9A4-25A2-62E86016F1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1" y="3240"/>
                <a:ext cx="289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שינוי ב- </a:t>
                </a:r>
                <a:r>
                  <a:rPr lang="en-US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C-1</a:t>
                </a:r>
                <a:r>
                  <a:rPr lang="he-IL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בסוכרים אלדהידיים</a:t>
                </a:r>
                <a:endParaRPr lang="en-US" altLang="en-US" sz="2000">
                  <a:solidFill>
                    <a:srgbClr val="00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92" name="Text Box 30">
                <a:extLst>
                  <a:ext uri="{FF2B5EF4-FFF2-40B4-BE49-F238E27FC236}">
                    <a16:creationId xmlns:a16="http://schemas.microsoft.com/office/drawing/2014/main" id="{203799B5-0330-DA11-C08D-0C9FB0DD2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6" y="3422"/>
                <a:ext cx="278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2000">
                    <a:solidFill>
                      <a:srgbClr val="99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דוגמאות:  </a:t>
                </a:r>
                <a:r>
                  <a:rPr lang="en-US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</a:t>
                </a:r>
                <a:r>
                  <a:rPr lang="he-IL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גלוקוז ו- </a:t>
                </a:r>
                <a:r>
                  <a:rPr lang="en-US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</a:t>
                </a:r>
                <a:r>
                  <a:rPr lang="he-IL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גלוקוז</a:t>
                </a:r>
                <a:r>
                  <a:rPr lang="he-IL" altLang="en-US" sz="2000">
                    <a:solidFill>
                      <a:srgbClr val="99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endParaRPr lang="en-US" altLang="en-US" sz="2000">
                  <a:solidFill>
                    <a:srgbClr val="99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93" name="AutoShape 31">
                <a:extLst>
                  <a:ext uri="{FF2B5EF4-FFF2-40B4-BE49-F238E27FC236}">
                    <a16:creationId xmlns:a16="http://schemas.microsoft.com/office/drawing/2014/main" id="{7FA793B9-6E24-B3A7-6C93-84490D7DA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711"/>
                <a:ext cx="189" cy="212"/>
              </a:xfrm>
              <a:prstGeom prst="downArrow">
                <a:avLst>
                  <a:gd name="adj1" fmla="val 50269"/>
                  <a:gd name="adj2" fmla="val 44972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46094" name="Text Box 32">
                <a:extLst>
                  <a:ext uri="{FF2B5EF4-FFF2-40B4-BE49-F238E27FC236}">
                    <a16:creationId xmlns:a16="http://schemas.microsoft.com/office/drawing/2014/main" id="{1CA6E1C6-3B35-F51E-6739-DD62619E3D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1" y="3651"/>
                <a:ext cx="289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שינוי ב- </a:t>
                </a:r>
                <a:r>
                  <a:rPr lang="en-US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C-2</a:t>
                </a:r>
                <a:r>
                  <a:rPr lang="he-IL" altLang="en-US" sz="2000">
                    <a:solidFill>
                      <a:srgbClr val="00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בסוכרים קטוניים</a:t>
                </a:r>
                <a:endParaRPr lang="en-US" altLang="en-US" sz="2000">
                  <a:solidFill>
                    <a:srgbClr val="00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95" name="Text Box 33">
                <a:extLst>
                  <a:ext uri="{FF2B5EF4-FFF2-40B4-BE49-F238E27FC236}">
                    <a16:creationId xmlns:a16="http://schemas.microsoft.com/office/drawing/2014/main" id="{655F7303-0C66-FCEA-E426-39E26FECB1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6" y="3825"/>
                <a:ext cx="278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 sz="2000">
                    <a:solidFill>
                      <a:srgbClr val="9900CC"/>
                    </a:solidFill>
                    <a:latin typeface="Arial" panose="020B0604020202020204" pitchFamily="34" charset="0"/>
                  </a:rPr>
                  <a:t>      </a:t>
                </a:r>
                <a:r>
                  <a:rPr lang="he-IL" altLang="en-US" sz="2000">
                    <a:solidFill>
                      <a:srgbClr val="99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דוגמאות:  </a:t>
                </a:r>
                <a:r>
                  <a:rPr lang="en-US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</a:t>
                </a:r>
                <a:r>
                  <a:rPr lang="he-IL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פרוקטוז ו- </a:t>
                </a:r>
                <a:r>
                  <a:rPr lang="en-US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</a:t>
                </a:r>
                <a:r>
                  <a:rPr lang="he-IL" altLang="en-US" sz="2000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פרוקטוז</a:t>
                </a:r>
                <a:r>
                  <a:rPr lang="he-IL" altLang="en-US" sz="2000">
                    <a:solidFill>
                      <a:srgbClr val="9900C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endParaRPr lang="en-US" altLang="en-US" sz="2000">
                  <a:solidFill>
                    <a:srgbClr val="9900C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C3856BE-A56A-3C15-6FF1-A6FFB433C59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03276" y="200820"/>
            <a:ext cx="7772400" cy="114300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4400" b="0" i="1" u="none" strike="noStrike" kern="10" cap="none" spc="0" normalizeH="0" baseline="0" noProof="0" dirty="0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 </a:t>
            </a:r>
            <a:r>
              <a:rPr kumimoji="0" lang="he-IL" sz="4400" b="0" i="1" u="none" strike="noStrike" kern="10" cap="none" spc="0" normalizeH="0" baseline="0" noProof="0" dirty="0" err="1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סטריאואיזומרים</a:t>
            </a:r>
            <a:r>
              <a:rPr kumimoji="0" lang="he-IL" sz="4400" b="0" i="1" u="none" strike="noStrike" kern="10" cap="none" spc="0" normalizeH="0" baseline="0" noProof="0" dirty="0">
                <a:ln w="1905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 </a:t>
            </a:r>
            <a:endParaRPr kumimoji="0" lang="en-US" sz="44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8" name="Text Box 612">
            <a:extLst>
              <a:ext uri="{FF2B5EF4-FFF2-40B4-BE49-F238E27FC236}">
                <a16:creationId xmlns:a16="http://schemas.microsoft.com/office/drawing/2014/main" id="{C835B217-AA57-398D-4627-DA641A0A83B7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060700" y="177800"/>
            <a:ext cx="2794000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אנומרים</a:t>
            </a:r>
            <a:r>
              <a:rPr kumimoji="0" lang="he-IL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endParaRPr kumimoji="0" lang="en-US" altLang="en-US" sz="32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7106" name="Group 609">
            <a:extLst>
              <a:ext uri="{FF2B5EF4-FFF2-40B4-BE49-F238E27FC236}">
                <a16:creationId xmlns:a16="http://schemas.microsoft.com/office/drawing/2014/main" id="{9441D358-FC0D-D01B-B68D-8A86D6E9E2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798513" y="815975"/>
            <a:ext cx="3048000" cy="2981325"/>
            <a:chOff x="231" y="314"/>
            <a:chExt cx="1920" cy="1878"/>
          </a:xfrm>
        </p:grpSpPr>
        <p:sp>
          <p:nvSpPr>
            <p:cNvPr id="47221" name="Text Box 132">
              <a:extLst>
                <a:ext uri="{FF2B5EF4-FFF2-40B4-BE49-F238E27FC236}">
                  <a16:creationId xmlns:a16="http://schemas.microsoft.com/office/drawing/2014/main" id="{B99BBFFF-98A9-FC30-7423-BEF9D922B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" y="1865"/>
              <a:ext cx="104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פרוקטוז </a:t>
              </a:r>
              <a:r>
                <a:rPr lang="en-US" altLang="en-US" sz="280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</a:t>
              </a:r>
            </a:p>
          </p:txBody>
        </p:sp>
        <p:grpSp>
          <p:nvGrpSpPr>
            <p:cNvPr id="47222" name="Group 410">
              <a:extLst>
                <a:ext uri="{FF2B5EF4-FFF2-40B4-BE49-F238E27FC236}">
                  <a16:creationId xmlns:a16="http://schemas.microsoft.com/office/drawing/2014/main" id="{62F54712-4D07-6A29-1487-17D2C7A862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1" y="314"/>
              <a:ext cx="1920" cy="1699"/>
              <a:chOff x="2143" y="694"/>
              <a:chExt cx="2509" cy="2220"/>
            </a:xfrm>
          </p:grpSpPr>
          <p:grpSp>
            <p:nvGrpSpPr>
              <p:cNvPr id="47223" name="Group 411">
                <a:extLst>
                  <a:ext uri="{FF2B5EF4-FFF2-40B4-BE49-F238E27FC236}">
                    <a16:creationId xmlns:a16="http://schemas.microsoft.com/office/drawing/2014/main" id="{BF1BBA27-2A52-E568-2EEA-58DC0C4743A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4604648" flipH="1" flipV="1">
                <a:off x="4488" y="1180"/>
                <a:ext cx="213" cy="115"/>
                <a:chOff x="963" y="1065"/>
                <a:chExt cx="213" cy="115"/>
              </a:xfrm>
            </p:grpSpPr>
            <p:sp>
              <p:nvSpPr>
                <p:cNvPr id="47279" name="Line 412">
                  <a:extLst>
                    <a:ext uri="{FF2B5EF4-FFF2-40B4-BE49-F238E27FC236}">
                      <a16:creationId xmlns:a16="http://schemas.microsoft.com/office/drawing/2014/main" id="{2EFAD129-DEC4-F562-E80D-D0D86E1A77B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7878118" flipH="1">
                  <a:off x="1045" y="1003"/>
                  <a:ext cx="0" cy="16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0" name="Oval 413">
                  <a:extLst>
                    <a:ext uri="{FF2B5EF4-FFF2-40B4-BE49-F238E27FC236}">
                      <a16:creationId xmlns:a16="http://schemas.microsoft.com/office/drawing/2014/main" id="{86050FE1-98E3-3B97-E20F-55E9BE85590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7878118" flipH="1">
                  <a:off x="1061" y="1066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7224" name="Group 414">
                <a:extLst>
                  <a:ext uri="{FF2B5EF4-FFF2-40B4-BE49-F238E27FC236}">
                    <a16:creationId xmlns:a16="http://schemas.microsoft.com/office/drawing/2014/main" id="{9535FB27-F0E6-0D13-9E3C-2074EA93973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143" y="694"/>
                <a:ext cx="2484" cy="2220"/>
                <a:chOff x="2143" y="694"/>
                <a:chExt cx="2484" cy="2220"/>
              </a:xfrm>
            </p:grpSpPr>
            <p:sp>
              <p:nvSpPr>
                <p:cNvPr id="47225" name="Oval 415">
                  <a:extLst>
                    <a:ext uri="{FF2B5EF4-FFF2-40B4-BE49-F238E27FC236}">
                      <a16:creationId xmlns:a16="http://schemas.microsoft.com/office/drawing/2014/main" id="{683AD543-9ACC-AA5C-A15D-05DD1D6B369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371" y="2177"/>
                  <a:ext cx="189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226" name="Oval 416">
                  <a:extLst>
                    <a:ext uri="{FF2B5EF4-FFF2-40B4-BE49-F238E27FC236}">
                      <a16:creationId xmlns:a16="http://schemas.microsoft.com/office/drawing/2014/main" id="{FA435835-F1EB-3C80-3E24-476AEE5D51A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696" y="2169"/>
                  <a:ext cx="191" cy="192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47227" name="Group 417">
                  <a:extLst>
                    <a:ext uri="{FF2B5EF4-FFF2-40B4-BE49-F238E27FC236}">
                      <a16:creationId xmlns:a16="http://schemas.microsoft.com/office/drawing/2014/main" id="{D6CDC572-D84C-FDD0-DBA2-0EF6EDBA15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2324911">
                  <a:off x="2412" y="1706"/>
                  <a:ext cx="113" cy="220"/>
                  <a:chOff x="4796" y="1674"/>
                  <a:chExt cx="113" cy="220"/>
                </a:xfrm>
              </p:grpSpPr>
              <p:sp>
                <p:nvSpPr>
                  <p:cNvPr id="47277" name="Line 418">
                    <a:extLst>
                      <a:ext uri="{FF2B5EF4-FFF2-40B4-BE49-F238E27FC236}">
                        <a16:creationId xmlns:a16="http://schemas.microsoft.com/office/drawing/2014/main" id="{4EBD5671-5594-2433-7F3A-B2AB5A156BF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53" y="1674"/>
                    <a:ext cx="0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78" name="Oval 419">
                    <a:extLst>
                      <a:ext uri="{FF2B5EF4-FFF2-40B4-BE49-F238E27FC236}">
                        <a16:creationId xmlns:a16="http://schemas.microsoft.com/office/drawing/2014/main" id="{E5FFEC38-75EC-A660-245F-3C102DA67A6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96" y="1781"/>
                    <a:ext cx="113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7228" name="Group 420">
                  <a:extLst>
                    <a:ext uri="{FF2B5EF4-FFF2-40B4-BE49-F238E27FC236}">
                      <a16:creationId xmlns:a16="http://schemas.microsoft.com/office/drawing/2014/main" id="{CE68017A-B70F-A14D-AC9E-D7450C8EA0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805181" flipH="1" flipV="1">
                  <a:off x="2783" y="1965"/>
                  <a:ext cx="113" cy="220"/>
                  <a:chOff x="3295" y="1685"/>
                  <a:chExt cx="113" cy="220"/>
                </a:xfrm>
              </p:grpSpPr>
              <p:sp>
                <p:nvSpPr>
                  <p:cNvPr id="47275" name="Line 421">
                    <a:extLst>
                      <a:ext uri="{FF2B5EF4-FFF2-40B4-BE49-F238E27FC236}">
                        <a16:creationId xmlns:a16="http://schemas.microsoft.com/office/drawing/2014/main" id="{074CA982-1C78-4AE0-AC39-B70B32CC380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352" y="1685"/>
                    <a:ext cx="0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76" name="Oval 422">
                    <a:extLst>
                      <a:ext uri="{FF2B5EF4-FFF2-40B4-BE49-F238E27FC236}">
                        <a16:creationId xmlns:a16="http://schemas.microsoft.com/office/drawing/2014/main" id="{74E7A869-ECBB-8621-187E-BA79ACF3AE7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95" y="1792"/>
                    <a:ext cx="113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7229" name="Group 423">
                  <a:extLst>
                    <a:ext uri="{FF2B5EF4-FFF2-40B4-BE49-F238E27FC236}">
                      <a16:creationId xmlns:a16="http://schemas.microsoft.com/office/drawing/2014/main" id="{916D7774-40EB-70D1-2E88-AAFB784449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143" y="694"/>
                  <a:ext cx="577" cy="1058"/>
                  <a:chOff x="591" y="878"/>
                  <a:chExt cx="577" cy="1058"/>
                </a:xfrm>
              </p:grpSpPr>
              <p:sp>
                <p:nvSpPr>
                  <p:cNvPr id="47263" name="Line 424">
                    <a:extLst>
                      <a:ext uri="{FF2B5EF4-FFF2-40B4-BE49-F238E27FC236}">
                        <a16:creationId xmlns:a16="http://schemas.microsoft.com/office/drawing/2014/main" id="{5B5BFEDF-D0EB-E60E-8B9E-FCC97538CFD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8511742" flipV="1">
                    <a:off x="567" y="1064"/>
                    <a:ext cx="437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64" name="Oval 425">
                    <a:extLst>
                      <a:ext uri="{FF2B5EF4-FFF2-40B4-BE49-F238E27FC236}">
                        <a16:creationId xmlns:a16="http://schemas.microsoft.com/office/drawing/2014/main" id="{1B780D98-36C7-D487-D876-9A2A10D8AC8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088258">
                    <a:off x="792" y="878"/>
                    <a:ext cx="191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47265" name="Group 426">
                    <a:extLst>
                      <a:ext uri="{FF2B5EF4-FFF2-40B4-BE49-F238E27FC236}">
                        <a16:creationId xmlns:a16="http://schemas.microsoft.com/office/drawing/2014/main" id="{F46DAF91-3FD0-89A2-71C5-CBC3CBEDFC8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55" y="1001"/>
                    <a:ext cx="213" cy="115"/>
                    <a:chOff x="963" y="1065"/>
                    <a:chExt cx="213" cy="115"/>
                  </a:xfrm>
                </p:grpSpPr>
                <p:sp>
                  <p:nvSpPr>
                    <p:cNvPr id="47273" name="Line 427">
                      <a:extLst>
                        <a:ext uri="{FF2B5EF4-FFF2-40B4-BE49-F238E27FC236}">
                          <a16:creationId xmlns:a16="http://schemas.microsoft.com/office/drawing/2014/main" id="{E3544BD6-023F-3C12-7689-60622AF7ECA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7878118" flipH="1">
                      <a:off x="1045" y="1003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274" name="Oval 428">
                      <a:extLst>
                        <a:ext uri="{FF2B5EF4-FFF2-40B4-BE49-F238E27FC236}">
                          <a16:creationId xmlns:a16="http://schemas.microsoft.com/office/drawing/2014/main" id="{08216E9B-B6D6-5913-8ADA-DB6A9644E48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17878118" flipH="1">
                      <a:off x="1061" y="1066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7266" name="Oval 429">
                    <a:extLst>
                      <a:ext uri="{FF2B5EF4-FFF2-40B4-BE49-F238E27FC236}">
                        <a16:creationId xmlns:a16="http://schemas.microsoft.com/office/drawing/2014/main" id="{52E4338E-9809-C32D-9BE9-BEE3C571BAF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745"/>
                    <a:ext cx="191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7267" name="Line 430">
                    <a:extLst>
                      <a:ext uri="{FF2B5EF4-FFF2-40B4-BE49-F238E27FC236}">
                        <a16:creationId xmlns:a16="http://schemas.microsoft.com/office/drawing/2014/main" id="{BF4040CB-640C-370D-025D-F677F0E8560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667" y="1448"/>
                    <a:ext cx="410" cy="42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68" name="Oval 431">
                    <a:extLst>
                      <a:ext uri="{FF2B5EF4-FFF2-40B4-BE49-F238E27FC236}">
                        <a16:creationId xmlns:a16="http://schemas.microsoft.com/office/drawing/2014/main" id="{FF17A30A-BD32-07DE-F548-F01C89475A0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1" y="1360"/>
                    <a:ext cx="192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7269" name="Line 432">
                    <a:extLst>
                      <a:ext uri="{FF2B5EF4-FFF2-40B4-BE49-F238E27FC236}">
                        <a16:creationId xmlns:a16="http://schemas.microsoft.com/office/drawing/2014/main" id="{03FE98A1-073E-C1D9-4F08-B06FCFB2031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45573">
                    <a:off x="663" y="1473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70" name="Oval 433">
                    <a:extLst>
                      <a:ext uri="{FF2B5EF4-FFF2-40B4-BE49-F238E27FC236}">
                        <a16:creationId xmlns:a16="http://schemas.microsoft.com/office/drawing/2014/main" id="{411AB3F6-7013-E4CA-6FA3-1AA2B801378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45573">
                    <a:off x="602" y="1581"/>
                    <a:ext cx="112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7271" name="Line 434">
                    <a:extLst>
                      <a:ext uri="{FF2B5EF4-FFF2-40B4-BE49-F238E27FC236}">
                        <a16:creationId xmlns:a16="http://schemas.microsoft.com/office/drawing/2014/main" id="{C70ED32F-D4D8-06FA-A331-7D0B253B12B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6368821" flipH="1">
                    <a:off x="826" y="1381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72" name="Oval 435">
                    <a:extLst>
                      <a:ext uri="{FF2B5EF4-FFF2-40B4-BE49-F238E27FC236}">
                        <a16:creationId xmlns:a16="http://schemas.microsoft.com/office/drawing/2014/main" id="{93FCEA47-D197-E534-C25A-F47142F90F6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6368821" flipH="1">
                    <a:off x="851" y="1410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7230" name="Group 436">
                  <a:extLst>
                    <a:ext uri="{FF2B5EF4-FFF2-40B4-BE49-F238E27FC236}">
                      <a16:creationId xmlns:a16="http://schemas.microsoft.com/office/drawing/2014/main" id="{026429A4-8A7B-37AE-5268-8DDA03028C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26" y="2579"/>
                  <a:ext cx="252" cy="335"/>
                  <a:chOff x="774" y="2763"/>
                  <a:chExt cx="252" cy="335"/>
                </a:xfrm>
              </p:grpSpPr>
              <p:grpSp>
                <p:nvGrpSpPr>
                  <p:cNvPr id="47259" name="Group 437">
                    <a:extLst>
                      <a:ext uri="{FF2B5EF4-FFF2-40B4-BE49-F238E27FC236}">
                        <a16:creationId xmlns:a16="http://schemas.microsoft.com/office/drawing/2014/main" id="{C7210436-1310-00BB-F984-7F6483A5CA8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-3585813">
                    <a:off x="867" y="2939"/>
                    <a:ext cx="112" cy="206"/>
                    <a:chOff x="723" y="2907"/>
                    <a:chExt cx="112" cy="206"/>
                  </a:xfrm>
                </p:grpSpPr>
                <p:sp>
                  <p:nvSpPr>
                    <p:cNvPr id="47261" name="Line 438">
                      <a:extLst>
                        <a:ext uri="{FF2B5EF4-FFF2-40B4-BE49-F238E27FC236}">
                          <a16:creationId xmlns:a16="http://schemas.microsoft.com/office/drawing/2014/main" id="{0015176A-18C8-AF5F-524B-DBE477AFBF5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4448">
                      <a:off x="826" y="2907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262" name="Oval 439">
                      <a:extLst>
                        <a:ext uri="{FF2B5EF4-FFF2-40B4-BE49-F238E27FC236}">
                          <a16:creationId xmlns:a16="http://schemas.microsoft.com/office/drawing/2014/main" id="{327EF001-2B1D-22BE-E178-D14790ABB6E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2044448">
                      <a:off x="723" y="3000"/>
                      <a:ext cx="112" cy="11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7260" name="Oval 440">
                    <a:extLst>
                      <a:ext uri="{FF2B5EF4-FFF2-40B4-BE49-F238E27FC236}">
                        <a16:creationId xmlns:a16="http://schemas.microsoft.com/office/drawing/2014/main" id="{7520202C-2954-65D5-419D-B6ADB4AE350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1593533">
                    <a:off x="774" y="2763"/>
                    <a:ext cx="189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7231" name="Line 441">
                  <a:extLst>
                    <a:ext uri="{FF2B5EF4-FFF2-40B4-BE49-F238E27FC236}">
                      <a16:creationId xmlns:a16="http://schemas.microsoft.com/office/drawing/2014/main" id="{2C2F551F-3F6B-FCF4-9FBE-30D8DA21865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20006467" flipV="1">
                  <a:off x="2438" y="2364"/>
                  <a:ext cx="416" cy="1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7232" name="Group 442">
                  <a:extLst>
                    <a:ext uri="{FF2B5EF4-FFF2-40B4-BE49-F238E27FC236}">
                      <a16:creationId xmlns:a16="http://schemas.microsoft.com/office/drawing/2014/main" id="{679EFAD9-E2AD-5FD1-0EF6-230B7035D71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8448143" flipV="1">
                  <a:off x="4031" y="2179"/>
                  <a:ext cx="115" cy="223"/>
                  <a:chOff x="2431" y="2347"/>
                  <a:chExt cx="115" cy="223"/>
                </a:xfrm>
              </p:grpSpPr>
              <p:sp>
                <p:nvSpPr>
                  <p:cNvPr id="47257" name="Line 443">
                    <a:extLst>
                      <a:ext uri="{FF2B5EF4-FFF2-40B4-BE49-F238E27FC236}">
                        <a16:creationId xmlns:a16="http://schemas.microsoft.com/office/drawing/2014/main" id="{C56346EA-1A0D-06D2-9227-7E52EF5600A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429473">
                    <a:off x="2478" y="2347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58" name="Oval 444">
                    <a:extLst>
                      <a:ext uri="{FF2B5EF4-FFF2-40B4-BE49-F238E27FC236}">
                        <a16:creationId xmlns:a16="http://schemas.microsoft.com/office/drawing/2014/main" id="{9C539029-E80E-8F86-A7C5-F8AD9B142A2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29473">
                    <a:off x="2431" y="245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7233" name="Group 445">
                  <a:extLst>
                    <a:ext uri="{FF2B5EF4-FFF2-40B4-BE49-F238E27FC236}">
                      <a16:creationId xmlns:a16="http://schemas.microsoft.com/office/drawing/2014/main" id="{C27DD8A3-F6B8-CC8C-F8AE-4E977FADB4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81" y="2038"/>
                  <a:ext cx="595" cy="257"/>
                  <a:chOff x="1929" y="2222"/>
                  <a:chExt cx="595" cy="257"/>
                </a:xfrm>
              </p:grpSpPr>
              <p:sp>
                <p:nvSpPr>
                  <p:cNvPr id="47255" name="Line 446">
                    <a:extLst>
                      <a:ext uri="{FF2B5EF4-FFF2-40B4-BE49-F238E27FC236}">
                        <a16:creationId xmlns:a16="http://schemas.microsoft.com/office/drawing/2014/main" id="{DE4A53B0-CFA4-71CB-7978-71708895382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373958" flipV="1">
                    <a:off x="1929" y="2316"/>
                    <a:ext cx="437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56" name="Oval 447">
                    <a:extLst>
                      <a:ext uri="{FF2B5EF4-FFF2-40B4-BE49-F238E27FC236}">
                        <a16:creationId xmlns:a16="http://schemas.microsoft.com/office/drawing/2014/main" id="{9247A77E-57FF-CF21-B39C-C98D3907671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887466">
                    <a:off x="2334" y="2223"/>
                    <a:ext cx="191" cy="189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7234" name="Group 448">
                  <a:extLst>
                    <a:ext uri="{FF2B5EF4-FFF2-40B4-BE49-F238E27FC236}">
                      <a16:creationId xmlns:a16="http://schemas.microsoft.com/office/drawing/2014/main" id="{CFF8AB5E-15CB-566C-6F81-AB002255C2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141800">
                  <a:off x="3367" y="2363"/>
                  <a:ext cx="115" cy="223"/>
                  <a:chOff x="2431" y="2347"/>
                  <a:chExt cx="115" cy="223"/>
                </a:xfrm>
              </p:grpSpPr>
              <p:sp>
                <p:nvSpPr>
                  <p:cNvPr id="47253" name="Line 449">
                    <a:extLst>
                      <a:ext uri="{FF2B5EF4-FFF2-40B4-BE49-F238E27FC236}">
                        <a16:creationId xmlns:a16="http://schemas.microsoft.com/office/drawing/2014/main" id="{9B57EAF5-B61E-9977-B69E-EE373DF3133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429473">
                    <a:off x="2478" y="2347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54" name="Oval 450">
                    <a:extLst>
                      <a:ext uri="{FF2B5EF4-FFF2-40B4-BE49-F238E27FC236}">
                        <a16:creationId xmlns:a16="http://schemas.microsoft.com/office/drawing/2014/main" id="{89723251-0A42-490E-5159-09D8FD28CFF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29473">
                    <a:off x="2431" y="245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7235" name="Group 451">
                  <a:extLst>
                    <a:ext uri="{FF2B5EF4-FFF2-40B4-BE49-F238E27FC236}">
                      <a16:creationId xmlns:a16="http://schemas.microsoft.com/office/drawing/2014/main" id="{4C375F5B-CC59-C78A-3B56-B055EA3C2A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80" y="1169"/>
                  <a:ext cx="1096" cy="1111"/>
                  <a:chOff x="1028" y="1353"/>
                  <a:chExt cx="1096" cy="1111"/>
                </a:xfrm>
              </p:grpSpPr>
              <p:sp>
                <p:nvSpPr>
                  <p:cNvPr id="47251" name="AutoShape 452">
                    <a:extLst>
                      <a:ext uri="{FF2B5EF4-FFF2-40B4-BE49-F238E27FC236}">
                        <a16:creationId xmlns:a16="http://schemas.microsoft.com/office/drawing/2014/main" id="{FDC1B711-2C0B-1DE5-BF81-510577BFBFB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28" y="1424"/>
                    <a:ext cx="1096" cy="1040"/>
                  </a:xfrm>
                  <a:prstGeom prst="pentagon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7252" name="Oval 453">
                    <a:extLst>
                      <a:ext uri="{FF2B5EF4-FFF2-40B4-BE49-F238E27FC236}">
                        <a16:creationId xmlns:a16="http://schemas.microsoft.com/office/drawing/2014/main" id="{4AC26F53-CB0A-0B63-594E-A5AD39DD101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353"/>
                    <a:ext cx="191" cy="190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7236" name="Line 454">
                  <a:extLst>
                    <a:ext uri="{FF2B5EF4-FFF2-40B4-BE49-F238E27FC236}">
                      <a16:creationId xmlns:a16="http://schemas.microsoft.com/office/drawing/2014/main" id="{DC9FE627-0872-D354-4EC3-11D4FC2D6F9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20236046" flipH="1">
                  <a:off x="4148" y="1519"/>
                  <a:ext cx="416" cy="1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7" name="Oval 455">
                  <a:extLst>
                    <a:ext uri="{FF2B5EF4-FFF2-40B4-BE49-F238E27FC236}">
                      <a16:creationId xmlns:a16="http://schemas.microsoft.com/office/drawing/2014/main" id="{35FD4C4F-B1BC-263D-D791-B3E0B04A69A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5909943" flipH="1" flipV="1">
                  <a:off x="4436" y="1313"/>
                  <a:ext cx="191" cy="191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238" name="Oval 456">
                  <a:extLst>
                    <a:ext uri="{FF2B5EF4-FFF2-40B4-BE49-F238E27FC236}">
                      <a16:creationId xmlns:a16="http://schemas.microsoft.com/office/drawing/2014/main" id="{671BDDD3-609F-43DE-A6B3-917E88D2E29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195587" flipH="1" flipV="1">
                  <a:off x="3580" y="1560"/>
                  <a:ext cx="191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239" name="Line 457">
                  <a:extLst>
                    <a:ext uri="{FF2B5EF4-FFF2-40B4-BE49-F238E27FC236}">
                      <a16:creationId xmlns:a16="http://schemas.microsoft.com/office/drawing/2014/main" id="{E8C23685-2211-E175-80DB-BB5E6A2CCC7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2195587" flipH="1" flipV="1">
                  <a:off x="3710" y="1493"/>
                  <a:ext cx="410" cy="42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0" name="Oval 458">
                  <a:extLst>
                    <a:ext uri="{FF2B5EF4-FFF2-40B4-BE49-F238E27FC236}">
                      <a16:creationId xmlns:a16="http://schemas.microsoft.com/office/drawing/2014/main" id="{E1FEA269-BCF7-18EB-E3F5-C332478E7B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195587" flipH="1" flipV="1">
                  <a:off x="4090" y="1662"/>
                  <a:ext cx="192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241" name="Line 459">
                  <a:extLst>
                    <a:ext uri="{FF2B5EF4-FFF2-40B4-BE49-F238E27FC236}">
                      <a16:creationId xmlns:a16="http://schemas.microsoft.com/office/drawing/2014/main" id="{3A7650C1-D4F1-B20D-D747-0661CA71CE7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2050013" flipH="1" flipV="1">
                  <a:off x="4145" y="1580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2" name="Oval 460">
                  <a:extLst>
                    <a:ext uri="{FF2B5EF4-FFF2-40B4-BE49-F238E27FC236}">
                      <a16:creationId xmlns:a16="http://schemas.microsoft.com/office/drawing/2014/main" id="{0AF3ACEB-1884-EAFD-6C49-AF42C23FE0E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050013" flipH="1" flipV="1">
                  <a:off x="4044" y="1537"/>
                  <a:ext cx="112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243" name="Line 461">
                  <a:extLst>
                    <a:ext uri="{FF2B5EF4-FFF2-40B4-BE49-F238E27FC236}">
                      <a16:creationId xmlns:a16="http://schemas.microsoft.com/office/drawing/2014/main" id="{B0BCAF33-185C-BB19-3E58-7024B3AE87A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4173235" flipV="1">
                  <a:off x="4069" y="1750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4" name="Oval 462">
                  <a:extLst>
                    <a:ext uri="{FF2B5EF4-FFF2-40B4-BE49-F238E27FC236}">
                      <a16:creationId xmlns:a16="http://schemas.microsoft.com/office/drawing/2014/main" id="{F55CE324-3F89-D499-A915-8A921B0495C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5144198" flipV="1">
                  <a:off x="3917" y="1825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47245" name="Group 463">
                  <a:extLst>
                    <a:ext uri="{FF2B5EF4-FFF2-40B4-BE49-F238E27FC236}">
                      <a16:creationId xmlns:a16="http://schemas.microsoft.com/office/drawing/2014/main" id="{DE85C676-97C3-471E-3C3B-131787C65E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-1597062">
                  <a:off x="3558" y="1074"/>
                  <a:ext cx="544" cy="477"/>
                  <a:chOff x="2654" y="1626"/>
                  <a:chExt cx="544" cy="477"/>
                </a:xfrm>
              </p:grpSpPr>
              <p:sp>
                <p:nvSpPr>
                  <p:cNvPr id="47246" name="Line 464">
                    <a:extLst>
                      <a:ext uri="{FF2B5EF4-FFF2-40B4-BE49-F238E27FC236}">
                        <a16:creationId xmlns:a16="http://schemas.microsoft.com/office/drawing/2014/main" id="{FF8D875A-91DF-8A62-44D8-FFE24BF2982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233109" flipH="1">
                    <a:off x="2654" y="1948"/>
                    <a:ext cx="416" cy="1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7247" name="Group 465">
                    <a:extLst>
                      <a:ext uri="{FF2B5EF4-FFF2-40B4-BE49-F238E27FC236}">
                        <a16:creationId xmlns:a16="http://schemas.microsoft.com/office/drawing/2014/main" id="{CE9042C0-0946-95C9-FC0E-E7445685160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2858518" flipH="1" flipV="1">
                    <a:off x="2972" y="1675"/>
                    <a:ext cx="213" cy="115"/>
                    <a:chOff x="963" y="1065"/>
                    <a:chExt cx="213" cy="115"/>
                  </a:xfrm>
                </p:grpSpPr>
                <p:sp>
                  <p:nvSpPr>
                    <p:cNvPr id="47249" name="Line 466">
                      <a:extLst>
                        <a:ext uri="{FF2B5EF4-FFF2-40B4-BE49-F238E27FC236}">
                          <a16:creationId xmlns:a16="http://schemas.microsoft.com/office/drawing/2014/main" id="{A7DB4F3E-E3E0-34BC-6A93-76E807991759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7878118" flipH="1">
                      <a:off x="1045" y="1003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250" name="Oval 467">
                      <a:extLst>
                        <a:ext uri="{FF2B5EF4-FFF2-40B4-BE49-F238E27FC236}">
                          <a16:creationId xmlns:a16="http://schemas.microsoft.com/office/drawing/2014/main" id="{80BCDA7B-CE14-D44A-0C94-7F3F8D592D4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17878118" flipH="1">
                      <a:off x="1061" y="1066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7248" name="Oval 468">
                    <a:extLst>
                      <a:ext uri="{FF2B5EF4-FFF2-40B4-BE49-F238E27FC236}">
                        <a16:creationId xmlns:a16="http://schemas.microsoft.com/office/drawing/2014/main" id="{3B05F3FB-4F0A-8FF7-7AA5-644B8D04B0A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312881" flipH="1" flipV="1">
                    <a:off x="3007" y="1840"/>
                    <a:ext cx="191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</p:grpSp>
      </p:grpSp>
      <p:grpSp>
        <p:nvGrpSpPr>
          <p:cNvPr id="47107" name="Group 610">
            <a:extLst>
              <a:ext uri="{FF2B5EF4-FFF2-40B4-BE49-F238E27FC236}">
                <a16:creationId xmlns:a16="http://schemas.microsoft.com/office/drawing/2014/main" id="{93F622D6-1240-D755-B7A7-2C7DD213D9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294313" y="815975"/>
            <a:ext cx="2952750" cy="3041650"/>
            <a:chOff x="3631" y="276"/>
            <a:chExt cx="1860" cy="1916"/>
          </a:xfrm>
        </p:grpSpPr>
        <p:sp>
          <p:nvSpPr>
            <p:cNvPr id="47161" name="Text Box 198">
              <a:extLst>
                <a:ext uri="{FF2B5EF4-FFF2-40B4-BE49-F238E27FC236}">
                  <a16:creationId xmlns:a16="http://schemas.microsoft.com/office/drawing/2014/main" id="{738EE460-0076-FAE1-D5BC-9A7E71851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0" y="1865"/>
              <a:ext cx="104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פרוקטוז </a:t>
              </a:r>
              <a:r>
                <a:rPr lang="en-US" altLang="en-US" sz="280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</a:t>
              </a:r>
            </a:p>
          </p:txBody>
        </p:sp>
        <p:grpSp>
          <p:nvGrpSpPr>
            <p:cNvPr id="47162" name="Group 534">
              <a:extLst>
                <a:ext uri="{FF2B5EF4-FFF2-40B4-BE49-F238E27FC236}">
                  <a16:creationId xmlns:a16="http://schemas.microsoft.com/office/drawing/2014/main" id="{97214320-D8FD-9DB6-1167-826FD1E8F0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1" y="276"/>
              <a:ext cx="1860" cy="1745"/>
              <a:chOff x="3303" y="296"/>
              <a:chExt cx="1860" cy="1745"/>
            </a:xfrm>
          </p:grpSpPr>
          <p:sp>
            <p:nvSpPr>
              <p:cNvPr id="47163" name="Oval 474">
                <a:extLst>
                  <a:ext uri="{FF2B5EF4-FFF2-40B4-BE49-F238E27FC236}">
                    <a16:creationId xmlns:a16="http://schemas.microsoft.com/office/drawing/2014/main" id="{DFFDF49F-AE40-F924-F789-9482E5297B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43" y="1477"/>
                <a:ext cx="144" cy="14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47164" name="Oval 475">
                <a:extLst>
                  <a:ext uri="{FF2B5EF4-FFF2-40B4-BE49-F238E27FC236}">
                    <a16:creationId xmlns:a16="http://schemas.microsoft.com/office/drawing/2014/main" id="{2FC21D80-C318-B53C-6AB3-11CA6BEF55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6" y="1471"/>
                <a:ext cx="146" cy="147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47165" name="Group 476">
                <a:extLst>
                  <a:ext uri="{FF2B5EF4-FFF2-40B4-BE49-F238E27FC236}">
                    <a16:creationId xmlns:a16="http://schemas.microsoft.com/office/drawing/2014/main" id="{487084D1-0BC2-FECE-9038-97BFB06F8EA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24911">
                <a:off x="3509" y="1116"/>
                <a:ext cx="86" cy="169"/>
                <a:chOff x="4796" y="1674"/>
                <a:chExt cx="113" cy="220"/>
              </a:xfrm>
            </p:grpSpPr>
            <p:sp>
              <p:nvSpPr>
                <p:cNvPr id="47219" name="Line 477">
                  <a:extLst>
                    <a:ext uri="{FF2B5EF4-FFF2-40B4-BE49-F238E27FC236}">
                      <a16:creationId xmlns:a16="http://schemas.microsoft.com/office/drawing/2014/main" id="{B88AB472-3A20-F070-4559-7DC430E6824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853" y="1674"/>
                  <a:ext cx="0" cy="16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0" name="Oval 478">
                  <a:extLst>
                    <a:ext uri="{FF2B5EF4-FFF2-40B4-BE49-F238E27FC236}">
                      <a16:creationId xmlns:a16="http://schemas.microsoft.com/office/drawing/2014/main" id="{519FD67D-90F8-E3C8-BA1D-42B15CC215B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796" y="1781"/>
                  <a:ext cx="113" cy="11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7166" name="Group 479">
                <a:extLst>
                  <a:ext uri="{FF2B5EF4-FFF2-40B4-BE49-F238E27FC236}">
                    <a16:creationId xmlns:a16="http://schemas.microsoft.com/office/drawing/2014/main" id="{FDAC513D-7BF5-1A38-846C-0FD83C37A3D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05181" flipH="1" flipV="1">
                <a:off x="3793" y="1315"/>
                <a:ext cx="86" cy="168"/>
                <a:chOff x="3295" y="1685"/>
                <a:chExt cx="113" cy="220"/>
              </a:xfrm>
            </p:grpSpPr>
            <p:sp>
              <p:nvSpPr>
                <p:cNvPr id="47217" name="Line 480">
                  <a:extLst>
                    <a:ext uri="{FF2B5EF4-FFF2-40B4-BE49-F238E27FC236}">
                      <a16:creationId xmlns:a16="http://schemas.microsoft.com/office/drawing/2014/main" id="{8CAFD5B9-24D3-5F5C-AD33-EAB8A1ABE64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52" y="1685"/>
                  <a:ext cx="0" cy="16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8" name="Oval 481">
                  <a:extLst>
                    <a:ext uri="{FF2B5EF4-FFF2-40B4-BE49-F238E27FC236}">
                      <a16:creationId xmlns:a16="http://schemas.microsoft.com/office/drawing/2014/main" id="{9E8E00E3-1F57-60FA-9DF1-535907FB3C8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1792"/>
                  <a:ext cx="113" cy="11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7167" name="Group 482">
                <a:extLst>
                  <a:ext uri="{FF2B5EF4-FFF2-40B4-BE49-F238E27FC236}">
                    <a16:creationId xmlns:a16="http://schemas.microsoft.com/office/drawing/2014/main" id="{7AA1765A-12AF-7F30-4801-523422E2012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03" y="342"/>
                <a:ext cx="442" cy="810"/>
                <a:chOff x="591" y="878"/>
                <a:chExt cx="577" cy="1058"/>
              </a:xfrm>
            </p:grpSpPr>
            <p:sp>
              <p:nvSpPr>
                <p:cNvPr id="47205" name="Line 483">
                  <a:extLst>
                    <a:ext uri="{FF2B5EF4-FFF2-40B4-BE49-F238E27FC236}">
                      <a16:creationId xmlns:a16="http://schemas.microsoft.com/office/drawing/2014/main" id="{DE4FCE90-64A2-F17C-71C1-3C56353A944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567" y="1064"/>
                  <a:ext cx="437" cy="16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6" name="Oval 484">
                  <a:extLst>
                    <a:ext uri="{FF2B5EF4-FFF2-40B4-BE49-F238E27FC236}">
                      <a16:creationId xmlns:a16="http://schemas.microsoft.com/office/drawing/2014/main" id="{5E09C0A1-01D4-3F59-77CB-8F383845332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792" y="878"/>
                  <a:ext cx="191" cy="191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47207" name="Group 485">
                  <a:extLst>
                    <a:ext uri="{FF2B5EF4-FFF2-40B4-BE49-F238E27FC236}">
                      <a16:creationId xmlns:a16="http://schemas.microsoft.com/office/drawing/2014/main" id="{F896FD48-2EBE-F71C-C329-DCE885186F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955" y="1001"/>
                  <a:ext cx="213" cy="115"/>
                  <a:chOff x="963" y="1065"/>
                  <a:chExt cx="213" cy="115"/>
                </a:xfrm>
              </p:grpSpPr>
              <p:sp>
                <p:nvSpPr>
                  <p:cNvPr id="47215" name="Line 486">
                    <a:extLst>
                      <a:ext uri="{FF2B5EF4-FFF2-40B4-BE49-F238E27FC236}">
                        <a16:creationId xmlns:a16="http://schemas.microsoft.com/office/drawing/2014/main" id="{A101B0F8-D3D4-99AD-293F-96823AB7B3A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7878118" flipH="1">
                    <a:off x="1045" y="1003"/>
                    <a:ext cx="0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16" name="Oval 487">
                    <a:extLst>
                      <a:ext uri="{FF2B5EF4-FFF2-40B4-BE49-F238E27FC236}">
                        <a16:creationId xmlns:a16="http://schemas.microsoft.com/office/drawing/2014/main" id="{CC72B6AE-4483-F9F0-0717-EE361EF469C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7878118" flipH="1">
                    <a:off x="1061" y="106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7208" name="Oval 488">
                  <a:extLst>
                    <a:ext uri="{FF2B5EF4-FFF2-40B4-BE49-F238E27FC236}">
                      <a16:creationId xmlns:a16="http://schemas.microsoft.com/office/drawing/2014/main" id="{4A5D352A-FC3B-2EA4-B2C7-B97385EE7AE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940" y="1745"/>
                  <a:ext cx="191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209" name="Line 489">
                  <a:extLst>
                    <a:ext uri="{FF2B5EF4-FFF2-40B4-BE49-F238E27FC236}">
                      <a16:creationId xmlns:a16="http://schemas.microsoft.com/office/drawing/2014/main" id="{F17A0F78-DF6E-19C9-9630-5A6DAD9E717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67" y="1448"/>
                  <a:ext cx="410" cy="42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0" name="Oval 490">
                  <a:extLst>
                    <a:ext uri="{FF2B5EF4-FFF2-40B4-BE49-F238E27FC236}">
                      <a16:creationId xmlns:a16="http://schemas.microsoft.com/office/drawing/2014/main" id="{50DEB049-DA7F-F784-C547-F10B5761469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591" y="1360"/>
                  <a:ext cx="192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211" name="Line 491">
                  <a:extLst>
                    <a:ext uri="{FF2B5EF4-FFF2-40B4-BE49-F238E27FC236}">
                      <a16:creationId xmlns:a16="http://schemas.microsoft.com/office/drawing/2014/main" id="{94F3A733-47B0-1327-4DEE-3F9233A1868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45573">
                  <a:off x="663" y="1473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2" name="Oval 492">
                  <a:extLst>
                    <a:ext uri="{FF2B5EF4-FFF2-40B4-BE49-F238E27FC236}">
                      <a16:creationId xmlns:a16="http://schemas.microsoft.com/office/drawing/2014/main" id="{2190BB41-F26A-2D67-E95D-2A7992742A0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45573">
                  <a:off x="602" y="1581"/>
                  <a:ext cx="112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213" name="Line 493">
                  <a:extLst>
                    <a:ext uri="{FF2B5EF4-FFF2-40B4-BE49-F238E27FC236}">
                      <a16:creationId xmlns:a16="http://schemas.microsoft.com/office/drawing/2014/main" id="{D2B4BA59-27DA-A88F-6E58-35001D4453B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6368821" flipH="1">
                  <a:off x="826" y="1381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4" name="Oval 494">
                  <a:extLst>
                    <a:ext uri="{FF2B5EF4-FFF2-40B4-BE49-F238E27FC236}">
                      <a16:creationId xmlns:a16="http://schemas.microsoft.com/office/drawing/2014/main" id="{F8286481-970E-67F7-8C87-DAC6F4A9A63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6368821" flipH="1">
                  <a:off x="851" y="1410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7168" name="Group 495">
                <a:extLst>
                  <a:ext uri="{FF2B5EF4-FFF2-40B4-BE49-F238E27FC236}">
                    <a16:creationId xmlns:a16="http://schemas.microsoft.com/office/drawing/2014/main" id="{7E779220-E13E-F76A-A271-3D4ED04B8FD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443" y="1785"/>
                <a:ext cx="193" cy="256"/>
                <a:chOff x="774" y="2763"/>
                <a:chExt cx="252" cy="335"/>
              </a:xfrm>
            </p:grpSpPr>
            <p:grpSp>
              <p:nvGrpSpPr>
                <p:cNvPr id="47201" name="Group 496">
                  <a:extLst>
                    <a:ext uri="{FF2B5EF4-FFF2-40B4-BE49-F238E27FC236}">
                      <a16:creationId xmlns:a16="http://schemas.microsoft.com/office/drawing/2014/main" id="{69E86322-7D6A-DE7F-807B-F30A3D0206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-3585813">
                  <a:off x="867" y="2939"/>
                  <a:ext cx="112" cy="206"/>
                  <a:chOff x="723" y="2907"/>
                  <a:chExt cx="112" cy="206"/>
                </a:xfrm>
              </p:grpSpPr>
              <p:sp>
                <p:nvSpPr>
                  <p:cNvPr id="47203" name="Line 497">
                    <a:extLst>
                      <a:ext uri="{FF2B5EF4-FFF2-40B4-BE49-F238E27FC236}">
                        <a16:creationId xmlns:a16="http://schemas.microsoft.com/office/drawing/2014/main" id="{A0A1A6E4-DCE9-2C2F-41AA-C4F85E934AC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2044448">
                    <a:off x="826" y="2907"/>
                    <a:ext cx="0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04" name="Oval 498">
                    <a:extLst>
                      <a:ext uri="{FF2B5EF4-FFF2-40B4-BE49-F238E27FC236}">
                        <a16:creationId xmlns:a16="http://schemas.microsoft.com/office/drawing/2014/main" id="{E711C4B6-8B8E-E152-BD13-5E9DCE7EC30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2044448">
                    <a:off x="723" y="3000"/>
                    <a:ext cx="112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7202" name="Oval 499">
                  <a:extLst>
                    <a:ext uri="{FF2B5EF4-FFF2-40B4-BE49-F238E27FC236}">
                      <a16:creationId xmlns:a16="http://schemas.microsoft.com/office/drawing/2014/main" id="{F4F3A0F4-5D1A-C203-40BC-3DED0337530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1593533">
                  <a:off x="774" y="2763"/>
                  <a:ext cx="189" cy="191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47169" name="Line 500">
                <a:extLst>
                  <a:ext uri="{FF2B5EF4-FFF2-40B4-BE49-F238E27FC236}">
                    <a16:creationId xmlns:a16="http://schemas.microsoft.com/office/drawing/2014/main" id="{7F6E1688-6A31-7E6A-EC91-CB6D90766B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006467" flipV="1">
                <a:off x="3529" y="1620"/>
                <a:ext cx="318" cy="11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170" name="Group 501">
                <a:extLst>
                  <a:ext uri="{FF2B5EF4-FFF2-40B4-BE49-F238E27FC236}">
                    <a16:creationId xmlns:a16="http://schemas.microsoft.com/office/drawing/2014/main" id="{053C377F-AC08-83A3-99C2-27853535445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448143" flipV="1">
                <a:off x="4748" y="1478"/>
                <a:ext cx="88" cy="171"/>
                <a:chOff x="2431" y="2347"/>
                <a:chExt cx="115" cy="223"/>
              </a:xfrm>
            </p:grpSpPr>
            <p:sp>
              <p:nvSpPr>
                <p:cNvPr id="47199" name="Line 502">
                  <a:extLst>
                    <a:ext uri="{FF2B5EF4-FFF2-40B4-BE49-F238E27FC236}">
                      <a16:creationId xmlns:a16="http://schemas.microsoft.com/office/drawing/2014/main" id="{F7FF2EE6-6F5E-120F-54FF-22BAA3564A7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429473">
                  <a:off x="2478" y="2347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0" name="Oval 503">
                  <a:extLst>
                    <a:ext uri="{FF2B5EF4-FFF2-40B4-BE49-F238E27FC236}">
                      <a16:creationId xmlns:a16="http://schemas.microsoft.com/office/drawing/2014/main" id="{252EBC69-5CE3-78F0-D621-497B84E0611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429473">
                  <a:off x="2431" y="2456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7171" name="Group 504">
                <a:extLst>
                  <a:ext uri="{FF2B5EF4-FFF2-40B4-BE49-F238E27FC236}">
                    <a16:creationId xmlns:a16="http://schemas.microsoft.com/office/drawing/2014/main" id="{62BDEADC-2FDE-07A9-11B1-0E72EA639E3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327" y="1371"/>
                <a:ext cx="455" cy="196"/>
                <a:chOff x="1929" y="2222"/>
                <a:chExt cx="595" cy="257"/>
              </a:xfrm>
            </p:grpSpPr>
            <p:sp>
              <p:nvSpPr>
                <p:cNvPr id="47197" name="Line 505">
                  <a:extLst>
                    <a:ext uri="{FF2B5EF4-FFF2-40B4-BE49-F238E27FC236}">
                      <a16:creationId xmlns:a16="http://schemas.microsoft.com/office/drawing/2014/main" id="{1A94CD1D-4E05-6010-D05A-01D49B5141D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373958" flipV="1">
                  <a:off x="1929" y="2316"/>
                  <a:ext cx="437" cy="16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8" name="Oval 506">
                  <a:extLst>
                    <a:ext uri="{FF2B5EF4-FFF2-40B4-BE49-F238E27FC236}">
                      <a16:creationId xmlns:a16="http://schemas.microsoft.com/office/drawing/2014/main" id="{45F33E92-A960-9911-2E93-2040A7FA44E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887466">
                  <a:off x="2334" y="2223"/>
                  <a:ext cx="191" cy="189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7172" name="Group 507">
                <a:extLst>
                  <a:ext uri="{FF2B5EF4-FFF2-40B4-BE49-F238E27FC236}">
                    <a16:creationId xmlns:a16="http://schemas.microsoft.com/office/drawing/2014/main" id="{45411466-7B3E-31E0-8952-BF5EAF5A88E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141800">
                <a:off x="4240" y="1619"/>
                <a:ext cx="88" cy="171"/>
                <a:chOff x="2431" y="2347"/>
                <a:chExt cx="115" cy="223"/>
              </a:xfrm>
            </p:grpSpPr>
            <p:sp>
              <p:nvSpPr>
                <p:cNvPr id="47195" name="Line 508">
                  <a:extLst>
                    <a:ext uri="{FF2B5EF4-FFF2-40B4-BE49-F238E27FC236}">
                      <a16:creationId xmlns:a16="http://schemas.microsoft.com/office/drawing/2014/main" id="{979FC3E9-54B1-987F-7D8E-DD682DB0A33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429473">
                  <a:off x="2478" y="2347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6" name="Oval 509">
                  <a:extLst>
                    <a:ext uri="{FF2B5EF4-FFF2-40B4-BE49-F238E27FC236}">
                      <a16:creationId xmlns:a16="http://schemas.microsoft.com/office/drawing/2014/main" id="{E2D2312C-BCA1-6D19-ADF2-32DD4E72396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429473">
                  <a:off x="2431" y="2456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7173" name="Group 510">
                <a:extLst>
                  <a:ext uri="{FF2B5EF4-FFF2-40B4-BE49-F238E27FC236}">
                    <a16:creationId xmlns:a16="http://schemas.microsoft.com/office/drawing/2014/main" id="{7A07E5D6-C2BB-6BA1-09D6-367DFBBC915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37" y="706"/>
                <a:ext cx="839" cy="850"/>
                <a:chOff x="1028" y="1353"/>
                <a:chExt cx="1096" cy="1111"/>
              </a:xfrm>
            </p:grpSpPr>
            <p:sp>
              <p:nvSpPr>
                <p:cNvPr id="47193" name="AutoShape 511">
                  <a:extLst>
                    <a:ext uri="{FF2B5EF4-FFF2-40B4-BE49-F238E27FC236}">
                      <a16:creationId xmlns:a16="http://schemas.microsoft.com/office/drawing/2014/main" id="{8C4D0C5A-2F92-331E-CFF1-9214926022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28" y="1424"/>
                  <a:ext cx="1096" cy="1040"/>
                </a:xfrm>
                <a:prstGeom prst="pentagon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194" name="Oval 512">
                  <a:extLst>
                    <a:ext uri="{FF2B5EF4-FFF2-40B4-BE49-F238E27FC236}">
                      <a16:creationId xmlns:a16="http://schemas.microsoft.com/office/drawing/2014/main" id="{8296FB80-7699-4576-DBFA-E258C2B52E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76" y="1353"/>
                  <a:ext cx="191" cy="190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47174" name="Oval 515">
                <a:extLst>
                  <a:ext uri="{FF2B5EF4-FFF2-40B4-BE49-F238E27FC236}">
                    <a16:creationId xmlns:a16="http://schemas.microsoft.com/office/drawing/2014/main" id="{437B2679-F79A-5DFA-45AC-26984B9C1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2195587" flipH="1" flipV="1">
                <a:off x="4403" y="1005"/>
                <a:ext cx="146" cy="14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47175" name="Line 516">
                <a:extLst>
                  <a:ext uri="{FF2B5EF4-FFF2-40B4-BE49-F238E27FC236}">
                    <a16:creationId xmlns:a16="http://schemas.microsoft.com/office/drawing/2014/main" id="{DEC95E5C-C474-62F4-CC00-9251ED1F3B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4288836" flipH="1" flipV="1">
                <a:off x="4558" y="793"/>
                <a:ext cx="314" cy="3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6" name="Line 513">
                <a:extLst>
                  <a:ext uri="{FF2B5EF4-FFF2-40B4-BE49-F238E27FC236}">
                    <a16:creationId xmlns:a16="http://schemas.microsoft.com/office/drawing/2014/main" id="{1A4AEFB0-5525-D92C-F334-1538B9E793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528014" flipH="1">
                <a:off x="4663" y="562"/>
                <a:ext cx="319" cy="11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177" name="Group 533">
                <a:extLst>
                  <a:ext uri="{FF2B5EF4-FFF2-40B4-BE49-F238E27FC236}">
                    <a16:creationId xmlns:a16="http://schemas.microsoft.com/office/drawing/2014/main" id="{47CB4468-DB4D-823B-CE71-30797612E4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80" y="296"/>
                <a:ext cx="231" cy="247"/>
                <a:chOff x="5232" y="552"/>
                <a:chExt cx="231" cy="247"/>
              </a:xfrm>
            </p:grpSpPr>
            <p:sp>
              <p:nvSpPr>
                <p:cNvPr id="47190" name="Line 471">
                  <a:extLst>
                    <a:ext uri="{FF2B5EF4-FFF2-40B4-BE49-F238E27FC236}">
                      <a16:creationId xmlns:a16="http://schemas.microsoft.com/office/drawing/2014/main" id="{F3A78E73-018F-0077-2CE5-F9B23287FD7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2562583" flipV="1">
                  <a:off x="5376" y="580"/>
                  <a:ext cx="0" cy="12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1" name="Oval 472">
                  <a:extLst>
                    <a:ext uri="{FF2B5EF4-FFF2-40B4-BE49-F238E27FC236}">
                      <a16:creationId xmlns:a16="http://schemas.microsoft.com/office/drawing/2014/main" id="{8D890F9E-793B-E2CE-4AB3-B87B187C4AB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2562583" flipV="1">
                  <a:off x="5375" y="552"/>
                  <a:ext cx="88" cy="87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192" name="Oval 514">
                  <a:extLst>
                    <a:ext uri="{FF2B5EF4-FFF2-40B4-BE49-F238E27FC236}">
                      <a16:creationId xmlns:a16="http://schemas.microsoft.com/office/drawing/2014/main" id="{947AF6B9-4BF8-F3F4-A83F-0B652F86B1D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4230126" flipH="1" flipV="1">
                  <a:off x="5232" y="653"/>
                  <a:ext cx="146" cy="14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7178" name="Group 532">
                <a:extLst>
                  <a:ext uri="{FF2B5EF4-FFF2-40B4-BE49-F238E27FC236}">
                    <a16:creationId xmlns:a16="http://schemas.microsoft.com/office/drawing/2014/main" id="{B12FD4F4-2965-1ED7-113C-76C2FD6B36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583127">
                <a:off x="4859" y="764"/>
                <a:ext cx="304" cy="259"/>
                <a:chOff x="4715" y="652"/>
                <a:chExt cx="304" cy="259"/>
              </a:xfrm>
            </p:grpSpPr>
            <p:sp>
              <p:nvSpPr>
                <p:cNvPr id="47185" name="Oval 517">
                  <a:extLst>
                    <a:ext uri="{FF2B5EF4-FFF2-40B4-BE49-F238E27FC236}">
                      <a16:creationId xmlns:a16="http://schemas.microsoft.com/office/drawing/2014/main" id="{495DA6F2-92E7-C9EF-934A-8A4F303D012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515770" flipH="1" flipV="1">
                  <a:off x="4872" y="765"/>
                  <a:ext cx="147" cy="14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186" name="Line 518">
                  <a:extLst>
                    <a:ext uri="{FF2B5EF4-FFF2-40B4-BE49-F238E27FC236}">
                      <a16:creationId xmlns:a16="http://schemas.microsoft.com/office/drawing/2014/main" id="{F5C7132E-811B-4793-85D3-C162B92D866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370196" flipH="1" flipV="1">
                  <a:off x="4952" y="695"/>
                  <a:ext cx="0" cy="12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7" name="Oval 519">
                  <a:extLst>
                    <a:ext uri="{FF2B5EF4-FFF2-40B4-BE49-F238E27FC236}">
                      <a16:creationId xmlns:a16="http://schemas.microsoft.com/office/drawing/2014/main" id="{CAA1ACCE-FCA7-263C-8CA8-23E5393ACD9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70196" flipH="1" flipV="1">
                  <a:off x="4904" y="652"/>
                  <a:ext cx="86" cy="87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7188" name="Line 520">
                  <a:extLst>
                    <a:ext uri="{FF2B5EF4-FFF2-40B4-BE49-F238E27FC236}">
                      <a16:creationId xmlns:a16="http://schemas.microsoft.com/office/drawing/2014/main" id="{61D096DD-A5D8-5F3C-8A08-AB2A6DB8B42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5853052" flipV="1">
                  <a:off x="4840" y="783"/>
                  <a:ext cx="0" cy="1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9" name="Oval 521">
                  <a:extLst>
                    <a:ext uri="{FF2B5EF4-FFF2-40B4-BE49-F238E27FC236}">
                      <a16:creationId xmlns:a16="http://schemas.microsoft.com/office/drawing/2014/main" id="{2A28A618-9619-8E35-D815-6EE31447A63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6824015" flipV="1">
                  <a:off x="4715" y="802"/>
                  <a:ext cx="88" cy="88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7179" name="Group 530">
                <a:extLst>
                  <a:ext uri="{FF2B5EF4-FFF2-40B4-BE49-F238E27FC236}">
                    <a16:creationId xmlns:a16="http://schemas.microsoft.com/office/drawing/2014/main" id="{7B4E44AF-1340-FE29-8BA1-3CF2267F18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3" y="1101"/>
                <a:ext cx="585" cy="217"/>
                <a:chOff x="4493" y="1101"/>
                <a:chExt cx="585" cy="217"/>
              </a:xfrm>
            </p:grpSpPr>
            <p:sp>
              <p:nvSpPr>
                <p:cNvPr id="47180" name="Line 523">
                  <a:extLst>
                    <a:ext uri="{FF2B5EF4-FFF2-40B4-BE49-F238E27FC236}">
                      <a16:creationId xmlns:a16="http://schemas.microsoft.com/office/drawing/2014/main" id="{D3911608-0F64-3D9E-8432-036BE1C32F4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82778" flipH="1" flipV="1">
                  <a:off x="4493" y="1101"/>
                  <a:ext cx="318" cy="11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7181" name="Group 524">
                  <a:extLst>
                    <a:ext uri="{FF2B5EF4-FFF2-40B4-BE49-F238E27FC236}">
                      <a16:creationId xmlns:a16="http://schemas.microsoft.com/office/drawing/2014/main" id="{7BFD64FC-8C65-826B-546C-9919C6E266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1858972" flipH="1">
                  <a:off x="4915" y="1171"/>
                  <a:ext cx="163" cy="88"/>
                  <a:chOff x="963" y="1065"/>
                  <a:chExt cx="213" cy="115"/>
                </a:xfrm>
              </p:grpSpPr>
              <p:sp>
                <p:nvSpPr>
                  <p:cNvPr id="47183" name="Line 525">
                    <a:extLst>
                      <a:ext uri="{FF2B5EF4-FFF2-40B4-BE49-F238E27FC236}">
                        <a16:creationId xmlns:a16="http://schemas.microsoft.com/office/drawing/2014/main" id="{4C56DB8B-A546-3F5B-0D1A-6ABC7B56FDA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7878118" flipH="1">
                    <a:off x="1045" y="1003"/>
                    <a:ext cx="0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184" name="Oval 526">
                    <a:extLst>
                      <a:ext uri="{FF2B5EF4-FFF2-40B4-BE49-F238E27FC236}">
                        <a16:creationId xmlns:a16="http://schemas.microsoft.com/office/drawing/2014/main" id="{69C67257-5E18-8DBE-84AF-04D1A7E39D9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7878118" flipH="1">
                    <a:off x="1061" y="106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7182" name="Oval 527">
                  <a:extLst>
                    <a:ext uri="{FF2B5EF4-FFF2-40B4-BE49-F238E27FC236}">
                      <a16:creationId xmlns:a16="http://schemas.microsoft.com/office/drawing/2014/main" id="{568BC4E6-876C-9A4D-66AA-F5A657D9FEE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4628768" flipH="1">
                  <a:off x="4756" y="1172"/>
                  <a:ext cx="146" cy="14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</p:grpSp>
      <p:grpSp>
        <p:nvGrpSpPr>
          <p:cNvPr id="47109" name="Group 614">
            <a:extLst>
              <a:ext uri="{FF2B5EF4-FFF2-40B4-BE49-F238E27FC236}">
                <a16:creationId xmlns:a16="http://schemas.microsoft.com/office/drawing/2014/main" id="{E69C24F5-931B-D147-2E86-9B18BFEC0A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989013" y="4397375"/>
            <a:ext cx="2366962" cy="1668463"/>
            <a:chOff x="2007" y="3058"/>
            <a:chExt cx="1491" cy="1051"/>
          </a:xfrm>
        </p:grpSpPr>
        <p:sp>
          <p:nvSpPr>
            <p:cNvPr id="47136" name="Rectangle 615">
              <a:extLst>
                <a:ext uri="{FF2B5EF4-FFF2-40B4-BE49-F238E27FC236}">
                  <a16:creationId xmlns:a16="http://schemas.microsoft.com/office/drawing/2014/main" id="{F7A4CBB4-33BC-6D5D-90C7-CD04B80A6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3174"/>
              <a:ext cx="34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/>
              <a:r>
                <a:rPr lang="en-US" altLang="en-US" sz="1600">
                  <a:latin typeface="Arial" panose="020B0604020202020204" pitchFamily="34" charset="0"/>
                </a:rPr>
                <a:t>O</a:t>
              </a: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H</a:t>
              </a:r>
              <a:endParaRPr lang="en-US" altLang="en-US" sz="1600"/>
            </a:p>
          </p:txBody>
        </p:sp>
        <p:grpSp>
          <p:nvGrpSpPr>
            <p:cNvPr id="47137" name="Group 616">
              <a:extLst>
                <a:ext uri="{FF2B5EF4-FFF2-40B4-BE49-F238E27FC236}">
                  <a16:creationId xmlns:a16="http://schemas.microsoft.com/office/drawing/2014/main" id="{411F1D76-3A79-376C-4872-43FD623B67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07" y="3058"/>
              <a:ext cx="1491" cy="1051"/>
              <a:chOff x="2007" y="3058"/>
              <a:chExt cx="1491" cy="1051"/>
            </a:xfrm>
          </p:grpSpPr>
          <p:sp>
            <p:nvSpPr>
              <p:cNvPr id="47138" name="Rectangle 617">
                <a:extLst>
                  <a:ext uri="{FF2B5EF4-FFF2-40B4-BE49-F238E27FC236}">
                    <a16:creationId xmlns:a16="http://schemas.microsoft.com/office/drawing/2014/main" id="{B11F7791-B869-C6E1-A189-D1DD1B6F4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3729"/>
                <a:ext cx="13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sp>
            <p:nvSpPr>
              <p:cNvPr id="47139" name="Freeform 618">
                <a:extLst>
                  <a:ext uri="{FF2B5EF4-FFF2-40B4-BE49-F238E27FC236}">
                    <a16:creationId xmlns:a16="http://schemas.microsoft.com/office/drawing/2014/main" id="{CD2E41B2-B05B-AF13-A9C1-F69C8008F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3807"/>
                <a:ext cx="588" cy="30"/>
              </a:xfrm>
              <a:custGeom>
                <a:avLst/>
                <a:gdLst>
                  <a:gd name="T0" fmla="*/ 0 w 588"/>
                  <a:gd name="T1" fmla="*/ 0 h 30"/>
                  <a:gd name="T2" fmla="*/ 0 w 588"/>
                  <a:gd name="T3" fmla="*/ 15 h 30"/>
                  <a:gd name="T4" fmla="*/ 0 w 588"/>
                  <a:gd name="T5" fmla="*/ 30 h 30"/>
                  <a:gd name="T6" fmla="*/ 588 w 588"/>
                  <a:gd name="T7" fmla="*/ 30 h 30"/>
                  <a:gd name="T8" fmla="*/ 588 w 588"/>
                  <a:gd name="T9" fmla="*/ 15 h 30"/>
                  <a:gd name="T10" fmla="*/ 588 w 588"/>
                  <a:gd name="T11" fmla="*/ 0 h 30"/>
                  <a:gd name="T12" fmla="*/ 0 w 588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8"/>
                  <a:gd name="T22" fmla="*/ 0 h 30"/>
                  <a:gd name="T23" fmla="*/ 588 w 588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8" h="30">
                    <a:moveTo>
                      <a:pt x="0" y="0"/>
                    </a:moveTo>
                    <a:lnTo>
                      <a:pt x="0" y="15"/>
                    </a:lnTo>
                    <a:lnTo>
                      <a:pt x="0" y="30"/>
                    </a:lnTo>
                    <a:lnTo>
                      <a:pt x="588" y="30"/>
                    </a:lnTo>
                    <a:lnTo>
                      <a:pt x="588" y="15"/>
                    </a:lnTo>
                    <a:lnTo>
                      <a:pt x="5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0" name="Rectangle 619">
                <a:extLst>
                  <a:ext uri="{FF2B5EF4-FFF2-40B4-BE49-F238E27FC236}">
                    <a16:creationId xmlns:a16="http://schemas.microsoft.com/office/drawing/2014/main" id="{E16724FF-CFE7-6A00-2936-2DB4AD0F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3150"/>
                <a:ext cx="10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Arial" panose="020B0604020202020204" pitchFamily="34" charset="0"/>
                  </a:rPr>
                  <a:t>O</a:t>
                </a:r>
                <a:endParaRPr lang="en-US" altLang="en-US" sz="1600"/>
              </a:p>
            </p:txBody>
          </p:sp>
          <p:sp>
            <p:nvSpPr>
              <p:cNvPr id="47141" name="Freeform 620">
                <a:extLst>
                  <a:ext uri="{FF2B5EF4-FFF2-40B4-BE49-F238E27FC236}">
                    <a16:creationId xmlns:a16="http://schemas.microsoft.com/office/drawing/2014/main" id="{51BE7650-DF0D-283A-BF3A-624B95D3E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439"/>
                <a:ext cx="209" cy="394"/>
              </a:xfrm>
              <a:custGeom>
                <a:avLst/>
                <a:gdLst>
                  <a:gd name="T0" fmla="*/ 11 w 209"/>
                  <a:gd name="T1" fmla="*/ 372 h 394"/>
                  <a:gd name="T2" fmla="*/ 209 w 209"/>
                  <a:gd name="T3" fmla="*/ 0 h 394"/>
                  <a:gd name="T4" fmla="*/ 36 w 209"/>
                  <a:gd name="T5" fmla="*/ 394 h 394"/>
                  <a:gd name="T6" fmla="*/ 0 w 209"/>
                  <a:gd name="T7" fmla="*/ 394 h 394"/>
                  <a:gd name="T8" fmla="*/ 11 w 209"/>
                  <a:gd name="T9" fmla="*/ 372 h 3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9"/>
                  <a:gd name="T16" fmla="*/ 0 h 394"/>
                  <a:gd name="T17" fmla="*/ 209 w 209"/>
                  <a:gd name="T18" fmla="*/ 394 h 3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9" h="394">
                    <a:moveTo>
                      <a:pt x="11" y="372"/>
                    </a:moveTo>
                    <a:lnTo>
                      <a:pt x="209" y="0"/>
                    </a:lnTo>
                    <a:lnTo>
                      <a:pt x="36" y="394"/>
                    </a:lnTo>
                    <a:lnTo>
                      <a:pt x="0" y="394"/>
                    </a:lnTo>
                    <a:lnTo>
                      <a:pt x="11" y="372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2" name="Line 621">
                <a:extLst>
                  <a:ext uri="{FF2B5EF4-FFF2-40B4-BE49-F238E27FC236}">
                    <a16:creationId xmlns:a16="http://schemas.microsoft.com/office/drawing/2014/main" id="{D37736E2-1C7E-7DFC-29D3-EF3D4976BF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22" y="3238"/>
                <a:ext cx="406" cy="20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3" name="Line 622">
                <a:extLst>
                  <a:ext uri="{FF2B5EF4-FFF2-40B4-BE49-F238E27FC236}">
                    <a16:creationId xmlns:a16="http://schemas.microsoft.com/office/drawing/2014/main" id="{0DE8E46F-E38C-9897-872B-1D0AC16FF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77" y="3240"/>
                <a:ext cx="392" cy="19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4" name="Freeform 623">
                <a:extLst>
                  <a:ext uri="{FF2B5EF4-FFF2-40B4-BE49-F238E27FC236}">
                    <a16:creationId xmlns:a16="http://schemas.microsoft.com/office/drawing/2014/main" id="{5476A7E6-9E2F-1E05-56E8-453A8789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3437"/>
                <a:ext cx="181" cy="423"/>
              </a:xfrm>
              <a:custGeom>
                <a:avLst/>
                <a:gdLst>
                  <a:gd name="T0" fmla="*/ 8 w 181"/>
                  <a:gd name="T1" fmla="*/ 0 h 423"/>
                  <a:gd name="T2" fmla="*/ 0 w 181"/>
                  <a:gd name="T3" fmla="*/ 3 h 423"/>
                  <a:gd name="T4" fmla="*/ 179 w 181"/>
                  <a:gd name="T5" fmla="*/ 423 h 423"/>
                  <a:gd name="T6" fmla="*/ 181 w 181"/>
                  <a:gd name="T7" fmla="*/ 385 h 423"/>
                  <a:gd name="T8" fmla="*/ 181 w 181"/>
                  <a:gd name="T9" fmla="*/ 352 h 423"/>
                  <a:gd name="T10" fmla="*/ 8 w 181"/>
                  <a:gd name="T11" fmla="*/ 0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1"/>
                  <a:gd name="T19" fmla="*/ 0 h 423"/>
                  <a:gd name="T20" fmla="*/ 181 w 181"/>
                  <a:gd name="T21" fmla="*/ 423 h 4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1" h="423">
                    <a:moveTo>
                      <a:pt x="8" y="0"/>
                    </a:moveTo>
                    <a:lnTo>
                      <a:pt x="0" y="3"/>
                    </a:lnTo>
                    <a:lnTo>
                      <a:pt x="179" y="423"/>
                    </a:lnTo>
                    <a:lnTo>
                      <a:pt x="181" y="385"/>
                    </a:lnTo>
                    <a:lnTo>
                      <a:pt x="181" y="35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5" name="Line 624">
                <a:extLst>
                  <a:ext uri="{FF2B5EF4-FFF2-40B4-BE49-F238E27FC236}">
                    <a16:creationId xmlns:a16="http://schemas.microsoft.com/office/drawing/2014/main" id="{7A84A1D0-ECB3-3A15-70D7-5DC6FC609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8" y="3311"/>
                <a:ext cx="1" cy="12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6" name="Line 625">
                <a:extLst>
                  <a:ext uri="{FF2B5EF4-FFF2-40B4-BE49-F238E27FC236}">
                    <a16:creationId xmlns:a16="http://schemas.microsoft.com/office/drawing/2014/main" id="{5820CEBB-C2AF-F835-9E77-71727AB91F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8" y="3439"/>
                <a:ext cx="1" cy="19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7" name="Rectangle 626">
                <a:extLst>
                  <a:ext uri="{FF2B5EF4-FFF2-40B4-BE49-F238E27FC236}">
                    <a16:creationId xmlns:a16="http://schemas.microsoft.com/office/drawing/2014/main" id="{2CEF55BC-38BE-E549-39CD-C35CA956F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3951"/>
                <a:ext cx="9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sp>
            <p:nvSpPr>
              <p:cNvPr id="47148" name="Line 627">
                <a:extLst>
                  <a:ext uri="{FF2B5EF4-FFF2-40B4-BE49-F238E27FC236}">
                    <a16:creationId xmlns:a16="http://schemas.microsoft.com/office/drawing/2014/main" id="{6EF9D5B9-B1CA-C2EE-4481-101219AF0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2" y="3822"/>
                <a:ext cx="1" cy="12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149" name="Group 628">
                <a:extLst>
                  <a:ext uri="{FF2B5EF4-FFF2-40B4-BE49-F238E27FC236}">
                    <a16:creationId xmlns:a16="http://schemas.microsoft.com/office/drawing/2014/main" id="{E9490748-B9E5-3CEC-DB72-73AA5A4AB9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00" y="3955"/>
                <a:ext cx="191" cy="154"/>
                <a:chOff x="3216" y="1763"/>
                <a:chExt cx="191" cy="154"/>
              </a:xfrm>
            </p:grpSpPr>
            <p:sp>
              <p:nvSpPr>
                <p:cNvPr id="47159" name="Rectangle 629">
                  <a:extLst>
                    <a:ext uri="{FF2B5EF4-FFF2-40B4-BE49-F238E27FC236}">
                      <a16:creationId xmlns:a16="http://schemas.microsoft.com/office/drawing/2014/main" id="{EE17BD71-13B1-A02A-5EF2-0EB6726F3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6" y="1763"/>
                  <a:ext cx="100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1600"/>
                </a:p>
              </p:txBody>
            </p:sp>
            <p:sp>
              <p:nvSpPr>
                <p:cNvPr id="47160" name="Rectangle 630">
                  <a:extLst>
                    <a:ext uri="{FF2B5EF4-FFF2-40B4-BE49-F238E27FC236}">
                      <a16:creationId xmlns:a16="http://schemas.microsoft.com/office/drawing/2014/main" id="{1A053B89-B8EF-31CA-21C8-8D8ECF997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5" y="1763"/>
                  <a:ext cx="9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1600"/>
                </a:p>
              </p:txBody>
            </p:sp>
          </p:grpSp>
          <p:sp>
            <p:nvSpPr>
              <p:cNvPr id="47150" name="Line 631">
                <a:extLst>
                  <a:ext uri="{FF2B5EF4-FFF2-40B4-BE49-F238E27FC236}">
                    <a16:creationId xmlns:a16="http://schemas.microsoft.com/office/drawing/2014/main" id="{A51027E2-96ED-D1FD-5EDB-DCCC73C41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4" y="3822"/>
                <a:ext cx="1" cy="135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1" name="Rectangle 632">
                <a:extLst>
                  <a:ext uri="{FF2B5EF4-FFF2-40B4-BE49-F238E27FC236}">
                    <a16:creationId xmlns:a16="http://schemas.microsoft.com/office/drawing/2014/main" id="{94753A29-9F77-367C-4879-6103BE26E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3490"/>
                <a:ext cx="9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sp>
            <p:nvSpPr>
              <p:cNvPr id="47152" name="Line 633">
                <a:extLst>
                  <a:ext uri="{FF2B5EF4-FFF2-40B4-BE49-F238E27FC236}">
                    <a16:creationId xmlns:a16="http://schemas.microsoft.com/office/drawing/2014/main" id="{E02F5518-D20B-45C4-4AF8-897B59B69D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4" y="3627"/>
                <a:ext cx="1" cy="195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3" name="Line 634">
                <a:extLst>
                  <a:ext uri="{FF2B5EF4-FFF2-40B4-BE49-F238E27FC236}">
                    <a16:creationId xmlns:a16="http://schemas.microsoft.com/office/drawing/2014/main" id="{B215C5AE-1811-8389-1717-2D257B7CEF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77" y="3199"/>
                <a:ext cx="1" cy="240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4" name="Line 635">
                <a:extLst>
                  <a:ext uri="{FF2B5EF4-FFF2-40B4-BE49-F238E27FC236}">
                    <a16:creationId xmlns:a16="http://schemas.microsoft.com/office/drawing/2014/main" id="{FE01BD76-D5EB-9112-8648-97B94A0F5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2" y="3639"/>
                <a:ext cx="1" cy="18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5" name="Line 636">
                <a:extLst>
                  <a:ext uri="{FF2B5EF4-FFF2-40B4-BE49-F238E27FC236}">
                    <a16:creationId xmlns:a16="http://schemas.microsoft.com/office/drawing/2014/main" id="{50A53493-AE28-4B86-6D02-938995A4E5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77" y="3439"/>
                <a:ext cx="1" cy="29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6" name="Rectangle 637">
                <a:extLst>
                  <a:ext uri="{FF2B5EF4-FFF2-40B4-BE49-F238E27FC236}">
                    <a16:creationId xmlns:a16="http://schemas.microsoft.com/office/drawing/2014/main" id="{B6ABC88A-C4E3-F2BC-591F-935ABC989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2" y="3500"/>
                <a:ext cx="19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HO</a:t>
                </a:r>
                <a:endParaRPr lang="en-US" altLang="en-US" sz="1600"/>
              </a:p>
            </p:txBody>
          </p:sp>
          <p:sp>
            <p:nvSpPr>
              <p:cNvPr id="47157" name="Rectangle 638">
                <a:extLst>
                  <a:ext uri="{FF2B5EF4-FFF2-40B4-BE49-F238E27FC236}">
                    <a16:creationId xmlns:a16="http://schemas.microsoft.com/office/drawing/2014/main" id="{0323682A-4792-CC7C-8720-78AB85CA8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3058"/>
                <a:ext cx="51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</a:t>
                </a:r>
                <a:r>
                  <a:rPr lang="en-US" altLang="en-US" sz="1600" baseline="-250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OH</a:t>
                </a:r>
              </a:p>
              <a:p>
                <a:pPr algn="l" rtl="0" eaLnBrk="1" hangingPunct="1"/>
                <a:endParaRPr lang="en-US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158" name="Rectangle 639">
                <a:extLst>
                  <a:ext uri="{FF2B5EF4-FFF2-40B4-BE49-F238E27FC236}">
                    <a16:creationId xmlns:a16="http://schemas.microsoft.com/office/drawing/2014/main" id="{476DDA2A-69B5-5784-CA66-99F9A7370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3634"/>
                <a:ext cx="51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</a:t>
                </a:r>
                <a:r>
                  <a:rPr lang="en-US" altLang="en-US" sz="1600" baseline="-250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OH</a:t>
                </a:r>
              </a:p>
              <a:p>
                <a:pPr algn="l" rtl="0" eaLnBrk="1" hangingPunct="1"/>
                <a:endParaRPr lang="en-US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47110" name="Group 649">
            <a:extLst>
              <a:ext uri="{FF2B5EF4-FFF2-40B4-BE49-F238E27FC236}">
                <a16:creationId xmlns:a16="http://schemas.microsoft.com/office/drawing/2014/main" id="{E255F228-1004-9E26-4EA7-5996F110BA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6065838" y="4511675"/>
            <a:ext cx="2366962" cy="1668463"/>
            <a:chOff x="3551" y="2618"/>
            <a:chExt cx="1491" cy="1051"/>
          </a:xfrm>
        </p:grpSpPr>
        <p:sp>
          <p:nvSpPr>
            <p:cNvPr id="47111" name="Rectangle 650">
              <a:extLst>
                <a:ext uri="{FF2B5EF4-FFF2-40B4-BE49-F238E27FC236}">
                  <a16:creationId xmlns:a16="http://schemas.microsoft.com/office/drawing/2014/main" id="{53D8192C-C5F5-E8F5-0AFF-31BCEA3E2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2734"/>
              <a:ext cx="54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CH</a:t>
              </a:r>
              <a:r>
                <a:rPr lang="en-US" altLang="en-US" sz="1600" baseline="-25000">
                  <a:solidFill>
                    <a:srgbClr val="000000"/>
                  </a:solidFill>
                  <a:latin typeface="Arial" panose="020B0604020202020204" pitchFamily="34" charset="0"/>
                </a:rPr>
                <a:t>2</a:t>
              </a: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OH</a:t>
              </a:r>
              <a:endParaRPr lang="en-US" altLang="en-US" sz="1600"/>
            </a:p>
          </p:txBody>
        </p:sp>
        <p:grpSp>
          <p:nvGrpSpPr>
            <p:cNvPr id="47112" name="Group 651">
              <a:extLst>
                <a:ext uri="{FF2B5EF4-FFF2-40B4-BE49-F238E27FC236}">
                  <a16:creationId xmlns:a16="http://schemas.microsoft.com/office/drawing/2014/main" id="{0D591473-275B-2967-7CE5-722E042434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1" y="2618"/>
              <a:ext cx="1491" cy="1051"/>
              <a:chOff x="2007" y="3058"/>
              <a:chExt cx="1491" cy="1051"/>
            </a:xfrm>
          </p:grpSpPr>
          <p:sp>
            <p:nvSpPr>
              <p:cNvPr id="47113" name="Rectangle 652">
                <a:extLst>
                  <a:ext uri="{FF2B5EF4-FFF2-40B4-BE49-F238E27FC236}">
                    <a16:creationId xmlns:a16="http://schemas.microsoft.com/office/drawing/2014/main" id="{E3259429-9B9D-EB51-3D8E-3C6A78D39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3729"/>
                <a:ext cx="13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sp>
            <p:nvSpPr>
              <p:cNvPr id="47114" name="Freeform 653">
                <a:extLst>
                  <a:ext uri="{FF2B5EF4-FFF2-40B4-BE49-F238E27FC236}">
                    <a16:creationId xmlns:a16="http://schemas.microsoft.com/office/drawing/2014/main" id="{0176D52D-71AB-6474-D23E-B3E43A249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3807"/>
                <a:ext cx="588" cy="30"/>
              </a:xfrm>
              <a:custGeom>
                <a:avLst/>
                <a:gdLst>
                  <a:gd name="T0" fmla="*/ 0 w 588"/>
                  <a:gd name="T1" fmla="*/ 0 h 30"/>
                  <a:gd name="T2" fmla="*/ 0 w 588"/>
                  <a:gd name="T3" fmla="*/ 15 h 30"/>
                  <a:gd name="T4" fmla="*/ 0 w 588"/>
                  <a:gd name="T5" fmla="*/ 30 h 30"/>
                  <a:gd name="T6" fmla="*/ 588 w 588"/>
                  <a:gd name="T7" fmla="*/ 30 h 30"/>
                  <a:gd name="T8" fmla="*/ 588 w 588"/>
                  <a:gd name="T9" fmla="*/ 15 h 30"/>
                  <a:gd name="T10" fmla="*/ 588 w 588"/>
                  <a:gd name="T11" fmla="*/ 0 h 30"/>
                  <a:gd name="T12" fmla="*/ 0 w 588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8"/>
                  <a:gd name="T22" fmla="*/ 0 h 30"/>
                  <a:gd name="T23" fmla="*/ 588 w 588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8" h="30">
                    <a:moveTo>
                      <a:pt x="0" y="0"/>
                    </a:moveTo>
                    <a:lnTo>
                      <a:pt x="0" y="15"/>
                    </a:lnTo>
                    <a:lnTo>
                      <a:pt x="0" y="30"/>
                    </a:lnTo>
                    <a:lnTo>
                      <a:pt x="588" y="30"/>
                    </a:lnTo>
                    <a:lnTo>
                      <a:pt x="588" y="15"/>
                    </a:lnTo>
                    <a:lnTo>
                      <a:pt x="5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5" name="Rectangle 654">
                <a:extLst>
                  <a:ext uri="{FF2B5EF4-FFF2-40B4-BE49-F238E27FC236}">
                    <a16:creationId xmlns:a16="http://schemas.microsoft.com/office/drawing/2014/main" id="{C58C7E70-3231-6C17-18D1-E31801D52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3150"/>
                <a:ext cx="10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Arial" panose="020B0604020202020204" pitchFamily="34" charset="0"/>
                  </a:rPr>
                  <a:t>O</a:t>
                </a:r>
                <a:endParaRPr lang="en-US" altLang="en-US" sz="1600"/>
              </a:p>
            </p:txBody>
          </p:sp>
          <p:sp>
            <p:nvSpPr>
              <p:cNvPr id="47116" name="Freeform 655">
                <a:extLst>
                  <a:ext uri="{FF2B5EF4-FFF2-40B4-BE49-F238E27FC236}">
                    <a16:creationId xmlns:a16="http://schemas.microsoft.com/office/drawing/2014/main" id="{DC835D56-105D-20A9-FD2C-C969B5C5C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439"/>
                <a:ext cx="209" cy="394"/>
              </a:xfrm>
              <a:custGeom>
                <a:avLst/>
                <a:gdLst>
                  <a:gd name="T0" fmla="*/ 11 w 209"/>
                  <a:gd name="T1" fmla="*/ 372 h 394"/>
                  <a:gd name="T2" fmla="*/ 209 w 209"/>
                  <a:gd name="T3" fmla="*/ 0 h 394"/>
                  <a:gd name="T4" fmla="*/ 36 w 209"/>
                  <a:gd name="T5" fmla="*/ 394 h 394"/>
                  <a:gd name="T6" fmla="*/ 0 w 209"/>
                  <a:gd name="T7" fmla="*/ 394 h 394"/>
                  <a:gd name="T8" fmla="*/ 11 w 209"/>
                  <a:gd name="T9" fmla="*/ 372 h 3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9"/>
                  <a:gd name="T16" fmla="*/ 0 h 394"/>
                  <a:gd name="T17" fmla="*/ 209 w 209"/>
                  <a:gd name="T18" fmla="*/ 394 h 3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9" h="394">
                    <a:moveTo>
                      <a:pt x="11" y="372"/>
                    </a:moveTo>
                    <a:lnTo>
                      <a:pt x="209" y="0"/>
                    </a:lnTo>
                    <a:lnTo>
                      <a:pt x="36" y="394"/>
                    </a:lnTo>
                    <a:lnTo>
                      <a:pt x="0" y="394"/>
                    </a:lnTo>
                    <a:lnTo>
                      <a:pt x="11" y="372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7" name="Line 656">
                <a:extLst>
                  <a:ext uri="{FF2B5EF4-FFF2-40B4-BE49-F238E27FC236}">
                    <a16:creationId xmlns:a16="http://schemas.microsoft.com/office/drawing/2014/main" id="{3B6FA72A-D28A-F704-CFD0-4BA237D2A2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22" y="3238"/>
                <a:ext cx="406" cy="20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8" name="Line 657">
                <a:extLst>
                  <a:ext uri="{FF2B5EF4-FFF2-40B4-BE49-F238E27FC236}">
                    <a16:creationId xmlns:a16="http://schemas.microsoft.com/office/drawing/2014/main" id="{9D468C69-A2C7-D352-F216-8C2B5A0F98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77" y="3240"/>
                <a:ext cx="392" cy="19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9" name="Freeform 658">
                <a:extLst>
                  <a:ext uri="{FF2B5EF4-FFF2-40B4-BE49-F238E27FC236}">
                    <a16:creationId xmlns:a16="http://schemas.microsoft.com/office/drawing/2014/main" id="{BCE2BD6E-59E8-61D7-E40A-4CA9BFC25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3437"/>
                <a:ext cx="181" cy="423"/>
              </a:xfrm>
              <a:custGeom>
                <a:avLst/>
                <a:gdLst>
                  <a:gd name="T0" fmla="*/ 8 w 181"/>
                  <a:gd name="T1" fmla="*/ 0 h 423"/>
                  <a:gd name="T2" fmla="*/ 0 w 181"/>
                  <a:gd name="T3" fmla="*/ 3 h 423"/>
                  <a:gd name="T4" fmla="*/ 179 w 181"/>
                  <a:gd name="T5" fmla="*/ 423 h 423"/>
                  <a:gd name="T6" fmla="*/ 181 w 181"/>
                  <a:gd name="T7" fmla="*/ 385 h 423"/>
                  <a:gd name="T8" fmla="*/ 181 w 181"/>
                  <a:gd name="T9" fmla="*/ 352 h 423"/>
                  <a:gd name="T10" fmla="*/ 8 w 181"/>
                  <a:gd name="T11" fmla="*/ 0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1"/>
                  <a:gd name="T19" fmla="*/ 0 h 423"/>
                  <a:gd name="T20" fmla="*/ 181 w 181"/>
                  <a:gd name="T21" fmla="*/ 423 h 4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1" h="423">
                    <a:moveTo>
                      <a:pt x="8" y="0"/>
                    </a:moveTo>
                    <a:lnTo>
                      <a:pt x="0" y="3"/>
                    </a:lnTo>
                    <a:lnTo>
                      <a:pt x="179" y="423"/>
                    </a:lnTo>
                    <a:lnTo>
                      <a:pt x="181" y="385"/>
                    </a:lnTo>
                    <a:lnTo>
                      <a:pt x="181" y="35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0" name="Line 659">
                <a:extLst>
                  <a:ext uri="{FF2B5EF4-FFF2-40B4-BE49-F238E27FC236}">
                    <a16:creationId xmlns:a16="http://schemas.microsoft.com/office/drawing/2014/main" id="{8C4DA226-E471-662D-C732-96A8B8B46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8" y="3311"/>
                <a:ext cx="1" cy="12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1" name="Line 660">
                <a:extLst>
                  <a:ext uri="{FF2B5EF4-FFF2-40B4-BE49-F238E27FC236}">
                    <a16:creationId xmlns:a16="http://schemas.microsoft.com/office/drawing/2014/main" id="{B5A64BCA-DD0D-19F3-F794-CDA97B598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8" y="3439"/>
                <a:ext cx="1" cy="19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2" name="Rectangle 661">
                <a:extLst>
                  <a:ext uri="{FF2B5EF4-FFF2-40B4-BE49-F238E27FC236}">
                    <a16:creationId xmlns:a16="http://schemas.microsoft.com/office/drawing/2014/main" id="{3E83795A-F214-5F66-A8D7-C6BB992C9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3951"/>
                <a:ext cx="9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sp>
            <p:nvSpPr>
              <p:cNvPr id="47123" name="Line 662">
                <a:extLst>
                  <a:ext uri="{FF2B5EF4-FFF2-40B4-BE49-F238E27FC236}">
                    <a16:creationId xmlns:a16="http://schemas.microsoft.com/office/drawing/2014/main" id="{10090601-8ED4-D60A-4234-2D647C8F31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2" y="3822"/>
                <a:ext cx="1" cy="12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124" name="Group 663">
                <a:extLst>
                  <a:ext uri="{FF2B5EF4-FFF2-40B4-BE49-F238E27FC236}">
                    <a16:creationId xmlns:a16="http://schemas.microsoft.com/office/drawing/2014/main" id="{115A75B0-C8CF-B214-266E-3A691F98C3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00" y="3955"/>
                <a:ext cx="191" cy="154"/>
                <a:chOff x="3216" y="1763"/>
                <a:chExt cx="191" cy="154"/>
              </a:xfrm>
            </p:grpSpPr>
            <p:sp>
              <p:nvSpPr>
                <p:cNvPr id="47134" name="Rectangle 664">
                  <a:extLst>
                    <a:ext uri="{FF2B5EF4-FFF2-40B4-BE49-F238E27FC236}">
                      <a16:creationId xmlns:a16="http://schemas.microsoft.com/office/drawing/2014/main" id="{AAD53461-2EED-0668-45FA-9BC4F58B41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6" y="1763"/>
                  <a:ext cx="100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1600"/>
                </a:p>
              </p:txBody>
            </p:sp>
            <p:sp>
              <p:nvSpPr>
                <p:cNvPr id="47135" name="Rectangle 665">
                  <a:extLst>
                    <a:ext uri="{FF2B5EF4-FFF2-40B4-BE49-F238E27FC236}">
                      <a16:creationId xmlns:a16="http://schemas.microsoft.com/office/drawing/2014/main" id="{FE32C29C-FD42-E069-26E3-F760478B29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5" y="1763"/>
                  <a:ext cx="9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1600"/>
                </a:p>
              </p:txBody>
            </p:sp>
          </p:grpSp>
          <p:sp>
            <p:nvSpPr>
              <p:cNvPr id="47125" name="Line 666">
                <a:extLst>
                  <a:ext uri="{FF2B5EF4-FFF2-40B4-BE49-F238E27FC236}">
                    <a16:creationId xmlns:a16="http://schemas.microsoft.com/office/drawing/2014/main" id="{124F3670-6ADF-0A03-DB13-720BDC3ACE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4" y="3822"/>
                <a:ext cx="1" cy="135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6" name="Rectangle 667">
                <a:extLst>
                  <a:ext uri="{FF2B5EF4-FFF2-40B4-BE49-F238E27FC236}">
                    <a16:creationId xmlns:a16="http://schemas.microsoft.com/office/drawing/2014/main" id="{99986B69-7F5A-59AF-8285-BD4F5F4AC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3490"/>
                <a:ext cx="9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sp>
            <p:nvSpPr>
              <p:cNvPr id="47127" name="Line 668">
                <a:extLst>
                  <a:ext uri="{FF2B5EF4-FFF2-40B4-BE49-F238E27FC236}">
                    <a16:creationId xmlns:a16="http://schemas.microsoft.com/office/drawing/2014/main" id="{895EF91E-2BEE-2B0A-DCC9-8330D62E4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4" y="3627"/>
                <a:ext cx="1" cy="195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8" name="Line 669">
                <a:extLst>
                  <a:ext uri="{FF2B5EF4-FFF2-40B4-BE49-F238E27FC236}">
                    <a16:creationId xmlns:a16="http://schemas.microsoft.com/office/drawing/2014/main" id="{E5E19347-A13D-B2E3-CE10-37116EDEF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77" y="3199"/>
                <a:ext cx="1" cy="240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9" name="Line 670">
                <a:extLst>
                  <a:ext uri="{FF2B5EF4-FFF2-40B4-BE49-F238E27FC236}">
                    <a16:creationId xmlns:a16="http://schemas.microsoft.com/office/drawing/2014/main" id="{F80A283D-B371-B665-932F-5F6812D898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2" y="3639"/>
                <a:ext cx="1" cy="18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0" name="Line 671">
                <a:extLst>
                  <a:ext uri="{FF2B5EF4-FFF2-40B4-BE49-F238E27FC236}">
                    <a16:creationId xmlns:a16="http://schemas.microsoft.com/office/drawing/2014/main" id="{6AFE02F5-4D86-1B04-CB63-30D4FC5B7C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77" y="3439"/>
                <a:ext cx="1" cy="29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1" name="Rectangle 672">
                <a:extLst>
                  <a:ext uri="{FF2B5EF4-FFF2-40B4-BE49-F238E27FC236}">
                    <a16:creationId xmlns:a16="http://schemas.microsoft.com/office/drawing/2014/main" id="{F0726F29-D989-620A-72C2-66A7B4618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2" y="3500"/>
                <a:ext cx="19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HO</a:t>
                </a:r>
                <a:endParaRPr lang="en-US" altLang="en-US" sz="1600"/>
              </a:p>
            </p:txBody>
          </p:sp>
          <p:sp>
            <p:nvSpPr>
              <p:cNvPr id="47132" name="Rectangle 673">
                <a:extLst>
                  <a:ext uri="{FF2B5EF4-FFF2-40B4-BE49-F238E27FC236}">
                    <a16:creationId xmlns:a16="http://schemas.microsoft.com/office/drawing/2014/main" id="{90F28BCD-C77A-9FE2-0296-891D136DF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3058"/>
                <a:ext cx="51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</a:t>
                </a:r>
                <a:r>
                  <a:rPr lang="en-US" altLang="en-US" sz="1600" baseline="-250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OH</a:t>
                </a:r>
              </a:p>
              <a:p>
                <a:pPr algn="l" rtl="0" eaLnBrk="1" hangingPunct="1"/>
                <a:endParaRPr lang="en-US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133" name="Rectangle 674">
                <a:extLst>
                  <a:ext uri="{FF2B5EF4-FFF2-40B4-BE49-F238E27FC236}">
                    <a16:creationId xmlns:a16="http://schemas.microsoft.com/office/drawing/2014/main" id="{FF914A26-1759-18C7-868E-76B0DA4A7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3634"/>
                <a:ext cx="51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600"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</a:t>
                </a:r>
              </a:p>
              <a:p>
                <a:pPr algn="l" rtl="0" eaLnBrk="1" hangingPunct="1"/>
                <a:endParaRPr lang="en-US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Group 1026" descr="מוטרוטציה של פרוקטוז דרך קטון">
            <a:extLst>
              <a:ext uri="{FF2B5EF4-FFF2-40B4-BE49-F238E27FC236}">
                <a16:creationId xmlns:a16="http://schemas.microsoft.com/office/drawing/2014/main" id="{2D5DB3CF-644A-AB71-DEB3-702A3A922423}"/>
              </a:ext>
            </a:extLst>
          </p:cNvPr>
          <p:cNvGrpSpPr>
            <a:grpSpLocks/>
          </p:cNvGrpSpPr>
          <p:nvPr/>
        </p:nvGrpSpPr>
        <p:grpSpPr bwMode="auto">
          <a:xfrm>
            <a:off x="366713" y="255588"/>
            <a:ext cx="8350250" cy="6602412"/>
            <a:chOff x="231" y="161"/>
            <a:chExt cx="5260" cy="4159"/>
          </a:xfrm>
        </p:grpSpPr>
        <p:sp>
          <p:nvSpPr>
            <p:cNvPr id="48131" name="Text Box 1027">
              <a:extLst>
                <a:ext uri="{FF2B5EF4-FFF2-40B4-BE49-F238E27FC236}">
                  <a16:creationId xmlns:a16="http://schemas.microsoft.com/office/drawing/2014/main" id="{9B7174ED-1BDF-0479-BF16-891F3D0A4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" y="4032"/>
              <a:ext cx="71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קטון</a:t>
              </a:r>
              <a:endParaRPr lang="en-US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8132" name="Group 1028">
              <a:extLst>
                <a:ext uri="{FF2B5EF4-FFF2-40B4-BE49-F238E27FC236}">
                  <a16:creationId xmlns:a16="http://schemas.microsoft.com/office/drawing/2014/main" id="{D34DC1CE-3EBE-1A50-730D-D87DE37EAE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9" y="2059"/>
              <a:ext cx="1803" cy="416"/>
              <a:chOff x="1937" y="2103"/>
              <a:chExt cx="1803" cy="416"/>
            </a:xfrm>
          </p:grpSpPr>
          <p:grpSp>
            <p:nvGrpSpPr>
              <p:cNvPr id="48315" name="Group 1029">
                <a:extLst>
                  <a:ext uri="{FF2B5EF4-FFF2-40B4-BE49-F238E27FC236}">
                    <a16:creationId xmlns:a16="http://schemas.microsoft.com/office/drawing/2014/main" id="{248EC685-1041-8F5C-64AF-290BB2D24CB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710077">
                <a:off x="1827" y="2213"/>
                <a:ext cx="416" cy="195"/>
                <a:chOff x="2574" y="2044"/>
                <a:chExt cx="844" cy="239"/>
              </a:xfrm>
            </p:grpSpPr>
            <p:sp>
              <p:nvSpPr>
                <p:cNvPr id="48319" name="AutoShape 1030">
                  <a:extLst>
                    <a:ext uri="{FF2B5EF4-FFF2-40B4-BE49-F238E27FC236}">
                      <a16:creationId xmlns:a16="http://schemas.microsoft.com/office/drawing/2014/main" id="{23F9784F-8112-91D3-2F2F-94DFD2C2E9A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74" y="2044"/>
                  <a:ext cx="844" cy="103"/>
                </a:xfrm>
                <a:prstGeom prst="rightArrow">
                  <a:avLst>
                    <a:gd name="adj1" fmla="val 50000"/>
                    <a:gd name="adj2" fmla="val 204854"/>
                  </a:avLst>
                </a:prstGeom>
                <a:solidFill>
                  <a:srgbClr val="CC0099"/>
                </a:solidFill>
                <a:ln w="9525">
                  <a:solidFill>
                    <a:srgbClr val="CC00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48320" name="AutoShape 1031">
                  <a:extLst>
                    <a:ext uri="{FF2B5EF4-FFF2-40B4-BE49-F238E27FC236}">
                      <a16:creationId xmlns:a16="http://schemas.microsoft.com/office/drawing/2014/main" id="{E0CAAAFD-E56F-4A50-02A4-6592F5128D6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574" y="2180"/>
                  <a:ext cx="844" cy="103"/>
                </a:xfrm>
                <a:prstGeom prst="rightArrow">
                  <a:avLst>
                    <a:gd name="adj1" fmla="val 50000"/>
                    <a:gd name="adj2" fmla="val 204854"/>
                  </a:avLst>
                </a:prstGeom>
                <a:solidFill>
                  <a:srgbClr val="CC0099"/>
                </a:solidFill>
                <a:ln w="9525">
                  <a:solidFill>
                    <a:srgbClr val="CC00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grpSp>
            <p:nvGrpSpPr>
              <p:cNvPr id="48316" name="Group 1032">
                <a:extLst>
                  <a:ext uri="{FF2B5EF4-FFF2-40B4-BE49-F238E27FC236}">
                    <a16:creationId xmlns:a16="http://schemas.microsoft.com/office/drawing/2014/main" id="{DFC6C605-D011-821B-28F6-87FFE45195E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8889923" flipH="1">
                <a:off x="3435" y="2213"/>
                <a:ext cx="416" cy="195"/>
                <a:chOff x="2574" y="2044"/>
                <a:chExt cx="844" cy="239"/>
              </a:xfrm>
            </p:grpSpPr>
            <p:sp>
              <p:nvSpPr>
                <p:cNvPr id="48317" name="AutoShape 1033">
                  <a:extLst>
                    <a:ext uri="{FF2B5EF4-FFF2-40B4-BE49-F238E27FC236}">
                      <a16:creationId xmlns:a16="http://schemas.microsoft.com/office/drawing/2014/main" id="{38796C4C-4C8E-68CF-BD9F-AF77CD23A87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74" y="2044"/>
                  <a:ext cx="844" cy="103"/>
                </a:xfrm>
                <a:prstGeom prst="rightArrow">
                  <a:avLst>
                    <a:gd name="adj1" fmla="val 50000"/>
                    <a:gd name="adj2" fmla="val 204854"/>
                  </a:avLst>
                </a:prstGeom>
                <a:solidFill>
                  <a:srgbClr val="CC0099"/>
                </a:solidFill>
                <a:ln w="9525">
                  <a:solidFill>
                    <a:srgbClr val="CC00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48318" name="AutoShape 1034">
                  <a:extLst>
                    <a:ext uri="{FF2B5EF4-FFF2-40B4-BE49-F238E27FC236}">
                      <a16:creationId xmlns:a16="http://schemas.microsoft.com/office/drawing/2014/main" id="{FF12A5DC-60CC-B57C-DDFE-5D3CA52109E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574" y="2180"/>
                  <a:ext cx="844" cy="103"/>
                </a:xfrm>
                <a:prstGeom prst="rightArrow">
                  <a:avLst>
                    <a:gd name="adj1" fmla="val 50000"/>
                    <a:gd name="adj2" fmla="val 204854"/>
                  </a:avLst>
                </a:prstGeom>
                <a:solidFill>
                  <a:srgbClr val="CC0099"/>
                </a:solidFill>
                <a:ln w="9525">
                  <a:solidFill>
                    <a:srgbClr val="CC00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</p:grpSp>
        <p:grpSp>
          <p:nvGrpSpPr>
            <p:cNvPr id="48133" name="Group 1035">
              <a:extLst>
                <a:ext uri="{FF2B5EF4-FFF2-40B4-BE49-F238E27FC236}">
                  <a16:creationId xmlns:a16="http://schemas.microsoft.com/office/drawing/2014/main" id="{9C147E7A-BAD6-E134-18F2-839FF01202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" y="562"/>
              <a:ext cx="1920" cy="1878"/>
              <a:chOff x="231" y="314"/>
              <a:chExt cx="1920" cy="1878"/>
            </a:xfrm>
          </p:grpSpPr>
          <p:sp>
            <p:nvSpPr>
              <p:cNvPr id="48255" name="Text Box 1036">
                <a:extLst>
                  <a:ext uri="{FF2B5EF4-FFF2-40B4-BE49-F238E27FC236}">
                    <a16:creationId xmlns:a16="http://schemas.microsoft.com/office/drawing/2014/main" id="{B7D58DDA-ABD9-0706-6939-0DC0485A11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" y="1865"/>
                <a:ext cx="104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פרוקטוז </a:t>
                </a: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</a:t>
                </a:r>
              </a:p>
            </p:txBody>
          </p:sp>
          <p:grpSp>
            <p:nvGrpSpPr>
              <p:cNvPr id="48256" name="Group 1037">
                <a:extLst>
                  <a:ext uri="{FF2B5EF4-FFF2-40B4-BE49-F238E27FC236}">
                    <a16:creationId xmlns:a16="http://schemas.microsoft.com/office/drawing/2014/main" id="{944419CC-6B99-C545-FAE4-102681A7E8E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1" y="314"/>
                <a:ext cx="1920" cy="1699"/>
                <a:chOff x="2143" y="694"/>
                <a:chExt cx="2509" cy="2220"/>
              </a:xfrm>
            </p:grpSpPr>
            <p:grpSp>
              <p:nvGrpSpPr>
                <p:cNvPr id="48257" name="Group 1038">
                  <a:extLst>
                    <a:ext uri="{FF2B5EF4-FFF2-40B4-BE49-F238E27FC236}">
                      <a16:creationId xmlns:a16="http://schemas.microsoft.com/office/drawing/2014/main" id="{536CB8FC-E124-F5F1-3A85-B36B7B28A6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4604648" flipH="1" flipV="1">
                  <a:off x="4488" y="1180"/>
                  <a:ext cx="213" cy="115"/>
                  <a:chOff x="963" y="1065"/>
                  <a:chExt cx="213" cy="115"/>
                </a:xfrm>
              </p:grpSpPr>
              <p:sp>
                <p:nvSpPr>
                  <p:cNvPr id="48313" name="Line 1039">
                    <a:extLst>
                      <a:ext uri="{FF2B5EF4-FFF2-40B4-BE49-F238E27FC236}">
                        <a16:creationId xmlns:a16="http://schemas.microsoft.com/office/drawing/2014/main" id="{71EE0768-E53C-97FC-4E92-177C05124D9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7878118" flipH="1">
                    <a:off x="1045" y="1003"/>
                    <a:ext cx="0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14" name="Oval 1040">
                    <a:extLst>
                      <a:ext uri="{FF2B5EF4-FFF2-40B4-BE49-F238E27FC236}">
                        <a16:creationId xmlns:a16="http://schemas.microsoft.com/office/drawing/2014/main" id="{E6275402-8E98-79AD-D991-089F97C9CF1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7878118" flipH="1">
                    <a:off x="1061" y="106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8258" name="Group 1041">
                  <a:extLst>
                    <a:ext uri="{FF2B5EF4-FFF2-40B4-BE49-F238E27FC236}">
                      <a16:creationId xmlns:a16="http://schemas.microsoft.com/office/drawing/2014/main" id="{9FB5E919-D122-5994-6CC5-49F591CC6A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143" y="694"/>
                  <a:ext cx="2484" cy="2220"/>
                  <a:chOff x="2143" y="694"/>
                  <a:chExt cx="2484" cy="2220"/>
                </a:xfrm>
              </p:grpSpPr>
              <p:sp>
                <p:nvSpPr>
                  <p:cNvPr id="48259" name="Oval 1042">
                    <a:extLst>
                      <a:ext uri="{FF2B5EF4-FFF2-40B4-BE49-F238E27FC236}">
                        <a16:creationId xmlns:a16="http://schemas.microsoft.com/office/drawing/2014/main" id="{CF54C3B7-B8F7-D874-9580-6C2DE60C6B3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1" y="2177"/>
                    <a:ext cx="189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60" name="Oval 1043">
                    <a:extLst>
                      <a:ext uri="{FF2B5EF4-FFF2-40B4-BE49-F238E27FC236}">
                        <a16:creationId xmlns:a16="http://schemas.microsoft.com/office/drawing/2014/main" id="{BE8055E7-2132-C678-6E54-F8D25BA3A0C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96" y="2169"/>
                    <a:ext cx="191" cy="192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48261" name="Group 1044">
                    <a:extLst>
                      <a:ext uri="{FF2B5EF4-FFF2-40B4-BE49-F238E27FC236}">
                        <a16:creationId xmlns:a16="http://schemas.microsoft.com/office/drawing/2014/main" id="{40033049-F76D-3C8B-F3B8-409B8E3789B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2324911">
                    <a:off x="2412" y="1706"/>
                    <a:ext cx="113" cy="220"/>
                    <a:chOff x="4796" y="1674"/>
                    <a:chExt cx="113" cy="220"/>
                  </a:xfrm>
                </p:grpSpPr>
                <p:sp>
                  <p:nvSpPr>
                    <p:cNvPr id="48311" name="Line 1045">
                      <a:extLst>
                        <a:ext uri="{FF2B5EF4-FFF2-40B4-BE49-F238E27FC236}">
                          <a16:creationId xmlns:a16="http://schemas.microsoft.com/office/drawing/2014/main" id="{A6A21768-7FC7-299C-9D53-D77CF2EE214F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853" y="1674"/>
                      <a:ext cx="0" cy="16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312" name="Oval 1046">
                      <a:extLst>
                        <a:ext uri="{FF2B5EF4-FFF2-40B4-BE49-F238E27FC236}">
                          <a16:creationId xmlns:a16="http://schemas.microsoft.com/office/drawing/2014/main" id="{2046AA33-6A37-0CF3-AB58-E2D3DA4D447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96" y="1781"/>
                      <a:ext cx="113" cy="11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48262" name="Group 1047">
                    <a:extLst>
                      <a:ext uri="{FF2B5EF4-FFF2-40B4-BE49-F238E27FC236}">
                        <a16:creationId xmlns:a16="http://schemas.microsoft.com/office/drawing/2014/main" id="{DC9C61DF-58A7-3F25-12C5-E751549FB47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805181" flipH="1" flipV="1">
                    <a:off x="2783" y="1965"/>
                    <a:ext cx="113" cy="220"/>
                    <a:chOff x="3295" y="1685"/>
                    <a:chExt cx="113" cy="220"/>
                  </a:xfrm>
                </p:grpSpPr>
                <p:sp>
                  <p:nvSpPr>
                    <p:cNvPr id="48309" name="Line 1048">
                      <a:extLst>
                        <a:ext uri="{FF2B5EF4-FFF2-40B4-BE49-F238E27FC236}">
                          <a16:creationId xmlns:a16="http://schemas.microsoft.com/office/drawing/2014/main" id="{E6D99034-FF12-5D52-A5C4-6915AC4949E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352" y="1685"/>
                      <a:ext cx="0" cy="16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310" name="Oval 1049">
                      <a:extLst>
                        <a:ext uri="{FF2B5EF4-FFF2-40B4-BE49-F238E27FC236}">
                          <a16:creationId xmlns:a16="http://schemas.microsoft.com/office/drawing/2014/main" id="{5E5A3571-B995-336C-53A4-A308B0BEE6C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95" y="1792"/>
                      <a:ext cx="113" cy="11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rot="10800000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48263" name="Group 1050">
                    <a:extLst>
                      <a:ext uri="{FF2B5EF4-FFF2-40B4-BE49-F238E27FC236}">
                        <a16:creationId xmlns:a16="http://schemas.microsoft.com/office/drawing/2014/main" id="{5E177B57-BE86-3066-4F07-A5995CE1544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43" y="694"/>
                    <a:ext cx="577" cy="1058"/>
                    <a:chOff x="591" y="878"/>
                    <a:chExt cx="577" cy="1058"/>
                  </a:xfrm>
                </p:grpSpPr>
                <p:sp>
                  <p:nvSpPr>
                    <p:cNvPr id="48297" name="Line 1051">
                      <a:extLst>
                        <a:ext uri="{FF2B5EF4-FFF2-40B4-BE49-F238E27FC236}">
                          <a16:creationId xmlns:a16="http://schemas.microsoft.com/office/drawing/2014/main" id="{8EE0D0D9-0410-93CB-39E6-2D13D9B3140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8511742" flipV="1">
                      <a:off x="567" y="1064"/>
                      <a:ext cx="437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98" name="Oval 1052">
                      <a:extLst>
                        <a:ext uri="{FF2B5EF4-FFF2-40B4-BE49-F238E27FC236}">
                          <a16:creationId xmlns:a16="http://schemas.microsoft.com/office/drawing/2014/main" id="{27EA4F11-59D7-B9D5-A679-34895D57BA9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3088258">
                      <a:off x="792" y="878"/>
                      <a:ext cx="191" cy="191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grpSp>
                  <p:nvGrpSpPr>
                    <p:cNvPr id="48299" name="Group 1053">
                      <a:extLst>
                        <a:ext uri="{FF2B5EF4-FFF2-40B4-BE49-F238E27FC236}">
                          <a16:creationId xmlns:a16="http://schemas.microsoft.com/office/drawing/2014/main" id="{FB6E0CE0-EDD6-ADFE-FA28-B7BD3367622D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955" y="1001"/>
                      <a:ext cx="213" cy="115"/>
                      <a:chOff x="963" y="1065"/>
                      <a:chExt cx="213" cy="115"/>
                    </a:xfrm>
                  </p:grpSpPr>
                  <p:sp>
                    <p:nvSpPr>
                      <p:cNvPr id="48307" name="Line 1054">
                        <a:extLst>
                          <a:ext uri="{FF2B5EF4-FFF2-40B4-BE49-F238E27FC236}">
                            <a16:creationId xmlns:a16="http://schemas.microsoft.com/office/drawing/2014/main" id="{53C43952-FF07-6B88-7B86-49904E977D1F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rot="17878118" flipH="1">
                        <a:off x="1045" y="1003"/>
                        <a:ext cx="0" cy="16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308" name="Oval 1055">
                        <a:extLst>
                          <a:ext uri="{FF2B5EF4-FFF2-40B4-BE49-F238E27FC236}">
                            <a16:creationId xmlns:a16="http://schemas.microsoft.com/office/drawing/2014/main" id="{915ABE5E-8984-3416-363C-92C878E6C030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7878118" flipH="1">
                        <a:off x="1061" y="1066"/>
                        <a:ext cx="115" cy="114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eaVert"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sp>
                  <p:nvSpPr>
                    <p:cNvPr id="48300" name="Oval 1056">
                      <a:extLst>
                        <a:ext uri="{FF2B5EF4-FFF2-40B4-BE49-F238E27FC236}">
                          <a16:creationId xmlns:a16="http://schemas.microsoft.com/office/drawing/2014/main" id="{CFBEFEA9-9D2F-2BEB-2B5D-FEF97B61D24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40" y="1745"/>
                      <a:ext cx="191" cy="191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48301" name="Line 1057">
                      <a:extLst>
                        <a:ext uri="{FF2B5EF4-FFF2-40B4-BE49-F238E27FC236}">
                          <a16:creationId xmlns:a16="http://schemas.microsoft.com/office/drawing/2014/main" id="{AA52273E-6CE3-3FAB-5910-441F49157D3E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667" y="1448"/>
                      <a:ext cx="410" cy="42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302" name="Oval 1058">
                      <a:extLst>
                        <a:ext uri="{FF2B5EF4-FFF2-40B4-BE49-F238E27FC236}">
                          <a16:creationId xmlns:a16="http://schemas.microsoft.com/office/drawing/2014/main" id="{1C4E93C8-50ED-9D03-5F65-C61B7BC0526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91" y="1360"/>
                      <a:ext cx="192" cy="191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48303" name="Line 1059">
                      <a:extLst>
                        <a:ext uri="{FF2B5EF4-FFF2-40B4-BE49-F238E27FC236}">
                          <a16:creationId xmlns:a16="http://schemas.microsoft.com/office/drawing/2014/main" id="{BA5010EF-3C1E-3826-A228-1364BFF6B5E9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45573">
                      <a:off x="663" y="1473"/>
                      <a:ext cx="0" cy="16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304" name="Oval 1060">
                      <a:extLst>
                        <a:ext uri="{FF2B5EF4-FFF2-40B4-BE49-F238E27FC236}">
                          <a16:creationId xmlns:a16="http://schemas.microsoft.com/office/drawing/2014/main" id="{72E5C7BD-D989-A31F-C762-FFC1FEEA8FA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145573">
                      <a:off x="602" y="1581"/>
                      <a:ext cx="112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48305" name="Line 1061">
                      <a:extLst>
                        <a:ext uri="{FF2B5EF4-FFF2-40B4-BE49-F238E27FC236}">
                          <a16:creationId xmlns:a16="http://schemas.microsoft.com/office/drawing/2014/main" id="{73BD6D58-6D15-B22D-8C79-DC64038514BA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6368821" flipH="1">
                      <a:off x="826" y="1381"/>
                      <a:ext cx="0" cy="16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306" name="Oval 1062">
                      <a:extLst>
                        <a:ext uri="{FF2B5EF4-FFF2-40B4-BE49-F238E27FC236}">
                          <a16:creationId xmlns:a16="http://schemas.microsoft.com/office/drawing/2014/main" id="{01F14902-AB96-B5BC-98BC-BE41315FE1C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16368821" flipH="1">
                      <a:off x="851" y="1410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48264" name="Group 1063">
                    <a:extLst>
                      <a:ext uri="{FF2B5EF4-FFF2-40B4-BE49-F238E27FC236}">
                        <a16:creationId xmlns:a16="http://schemas.microsoft.com/office/drawing/2014/main" id="{A7F6E139-CF7B-F0B6-90F4-C51D3CD4D03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26" y="2579"/>
                    <a:ext cx="252" cy="335"/>
                    <a:chOff x="774" y="2763"/>
                    <a:chExt cx="252" cy="335"/>
                  </a:xfrm>
                </p:grpSpPr>
                <p:grpSp>
                  <p:nvGrpSpPr>
                    <p:cNvPr id="48293" name="Group 1064">
                      <a:extLst>
                        <a:ext uri="{FF2B5EF4-FFF2-40B4-BE49-F238E27FC236}">
                          <a16:creationId xmlns:a16="http://schemas.microsoft.com/office/drawing/2014/main" id="{D0F3AC36-0428-A352-6137-E40DA19EA664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rot="-3585813">
                      <a:off x="867" y="2939"/>
                      <a:ext cx="112" cy="206"/>
                      <a:chOff x="723" y="2907"/>
                      <a:chExt cx="112" cy="206"/>
                    </a:xfrm>
                  </p:grpSpPr>
                  <p:sp>
                    <p:nvSpPr>
                      <p:cNvPr id="48295" name="Line 1065">
                        <a:extLst>
                          <a:ext uri="{FF2B5EF4-FFF2-40B4-BE49-F238E27FC236}">
                            <a16:creationId xmlns:a16="http://schemas.microsoft.com/office/drawing/2014/main" id="{A36912A6-EA05-512A-D088-9E1883A604AE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rot="2044448">
                        <a:off x="826" y="2907"/>
                        <a:ext cx="0" cy="16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296" name="Oval 1066">
                        <a:extLst>
                          <a:ext uri="{FF2B5EF4-FFF2-40B4-BE49-F238E27FC236}">
                            <a16:creationId xmlns:a16="http://schemas.microsoft.com/office/drawing/2014/main" id="{70AF1B87-1154-68F9-DF73-292838A95EB7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044448">
                        <a:off x="723" y="3000"/>
                        <a:ext cx="112" cy="113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sp>
                  <p:nvSpPr>
                    <p:cNvPr id="48294" name="Oval 1067">
                      <a:extLst>
                        <a:ext uri="{FF2B5EF4-FFF2-40B4-BE49-F238E27FC236}">
                          <a16:creationId xmlns:a16="http://schemas.microsoft.com/office/drawing/2014/main" id="{D354724F-7631-08DB-E74B-7E4C780D547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1593533">
                      <a:off x="774" y="2763"/>
                      <a:ext cx="189" cy="191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8265" name="Line 1068">
                    <a:extLst>
                      <a:ext uri="{FF2B5EF4-FFF2-40B4-BE49-F238E27FC236}">
                        <a16:creationId xmlns:a16="http://schemas.microsoft.com/office/drawing/2014/main" id="{7DC66E27-7914-25FD-4203-54077B7CF58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20006467" flipV="1">
                    <a:off x="2438" y="2364"/>
                    <a:ext cx="416" cy="1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8266" name="Group 1069">
                    <a:extLst>
                      <a:ext uri="{FF2B5EF4-FFF2-40B4-BE49-F238E27FC236}">
                        <a16:creationId xmlns:a16="http://schemas.microsoft.com/office/drawing/2014/main" id="{BC6F928C-DF05-4391-6164-85C1C3AAF3F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8448143" flipV="1">
                    <a:off x="4031" y="2179"/>
                    <a:ext cx="115" cy="223"/>
                    <a:chOff x="2431" y="2347"/>
                    <a:chExt cx="115" cy="223"/>
                  </a:xfrm>
                </p:grpSpPr>
                <p:sp>
                  <p:nvSpPr>
                    <p:cNvPr id="48291" name="Line 1070">
                      <a:extLst>
                        <a:ext uri="{FF2B5EF4-FFF2-40B4-BE49-F238E27FC236}">
                          <a16:creationId xmlns:a16="http://schemas.microsoft.com/office/drawing/2014/main" id="{AC0EAA78-1BBC-BBE2-FF3B-C89C5747A149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-429473">
                      <a:off x="2478" y="2347"/>
                      <a:ext cx="0" cy="16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92" name="Oval 1071">
                      <a:extLst>
                        <a:ext uri="{FF2B5EF4-FFF2-40B4-BE49-F238E27FC236}">
                          <a16:creationId xmlns:a16="http://schemas.microsoft.com/office/drawing/2014/main" id="{F3ED664B-767F-777B-6B36-C171B0D0BD7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429473">
                      <a:off x="2431" y="2456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48267" name="Group 1072">
                    <a:extLst>
                      <a:ext uri="{FF2B5EF4-FFF2-40B4-BE49-F238E27FC236}">
                        <a16:creationId xmlns:a16="http://schemas.microsoft.com/office/drawing/2014/main" id="{BA2DA323-D610-DD97-8374-924BA9FAF60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481" y="2038"/>
                    <a:ext cx="595" cy="257"/>
                    <a:chOff x="1929" y="2222"/>
                    <a:chExt cx="595" cy="257"/>
                  </a:xfrm>
                </p:grpSpPr>
                <p:sp>
                  <p:nvSpPr>
                    <p:cNvPr id="48289" name="Line 1073">
                      <a:extLst>
                        <a:ext uri="{FF2B5EF4-FFF2-40B4-BE49-F238E27FC236}">
                          <a16:creationId xmlns:a16="http://schemas.microsoft.com/office/drawing/2014/main" id="{2D89F1EE-72E0-7AA5-16DC-6AC0B6C59190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373958" flipV="1">
                      <a:off x="1929" y="2316"/>
                      <a:ext cx="437" cy="16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90" name="Oval 1074">
                      <a:extLst>
                        <a:ext uri="{FF2B5EF4-FFF2-40B4-BE49-F238E27FC236}">
                          <a16:creationId xmlns:a16="http://schemas.microsoft.com/office/drawing/2014/main" id="{A21521F2-56ED-2535-33FE-7F343FE826E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3887466">
                      <a:off x="2334" y="2223"/>
                      <a:ext cx="191" cy="189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48268" name="Group 1075">
                    <a:extLst>
                      <a:ext uri="{FF2B5EF4-FFF2-40B4-BE49-F238E27FC236}">
                        <a16:creationId xmlns:a16="http://schemas.microsoft.com/office/drawing/2014/main" id="{0C91825B-DBC4-4D6F-3324-CE1932E81FD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141800">
                    <a:off x="3367" y="2363"/>
                    <a:ext cx="115" cy="223"/>
                    <a:chOff x="2431" y="2347"/>
                    <a:chExt cx="115" cy="223"/>
                  </a:xfrm>
                </p:grpSpPr>
                <p:sp>
                  <p:nvSpPr>
                    <p:cNvPr id="48287" name="Line 1076">
                      <a:extLst>
                        <a:ext uri="{FF2B5EF4-FFF2-40B4-BE49-F238E27FC236}">
                          <a16:creationId xmlns:a16="http://schemas.microsoft.com/office/drawing/2014/main" id="{9AF63137-E26D-7B5C-2E11-CF94289F948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-429473">
                      <a:off x="2478" y="2347"/>
                      <a:ext cx="0" cy="16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88" name="Oval 1077">
                      <a:extLst>
                        <a:ext uri="{FF2B5EF4-FFF2-40B4-BE49-F238E27FC236}">
                          <a16:creationId xmlns:a16="http://schemas.microsoft.com/office/drawing/2014/main" id="{A2597EEA-36FE-C697-F0AA-C291511347B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429473">
                      <a:off x="2431" y="2456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grpSp>
                <p:nvGrpSpPr>
                  <p:cNvPr id="48269" name="Group 1078">
                    <a:extLst>
                      <a:ext uri="{FF2B5EF4-FFF2-40B4-BE49-F238E27FC236}">
                        <a16:creationId xmlns:a16="http://schemas.microsoft.com/office/drawing/2014/main" id="{ED0399C7-3BCA-1236-8CD6-5CFD32E1880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0" y="1169"/>
                    <a:ext cx="1096" cy="1111"/>
                    <a:chOff x="1028" y="1353"/>
                    <a:chExt cx="1096" cy="1111"/>
                  </a:xfrm>
                </p:grpSpPr>
                <p:sp>
                  <p:nvSpPr>
                    <p:cNvPr id="48285" name="AutoShape 1079">
                      <a:extLst>
                        <a:ext uri="{FF2B5EF4-FFF2-40B4-BE49-F238E27FC236}">
                          <a16:creationId xmlns:a16="http://schemas.microsoft.com/office/drawing/2014/main" id="{4F8477B8-1FDB-D01D-02A2-E85CF5447AC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28" y="1424"/>
                      <a:ext cx="1096" cy="1040"/>
                    </a:xfrm>
                    <a:prstGeom prst="pentagon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48286" name="Oval 1080">
                      <a:extLst>
                        <a:ext uri="{FF2B5EF4-FFF2-40B4-BE49-F238E27FC236}">
                          <a16:creationId xmlns:a16="http://schemas.microsoft.com/office/drawing/2014/main" id="{67586AF2-6BDF-1C72-4C28-8738B92CABF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76" y="1353"/>
                      <a:ext cx="191" cy="190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8270" name="Line 1081">
                    <a:extLst>
                      <a:ext uri="{FF2B5EF4-FFF2-40B4-BE49-F238E27FC236}">
                        <a16:creationId xmlns:a16="http://schemas.microsoft.com/office/drawing/2014/main" id="{960E5C35-09D8-F00C-88FE-BF5C1FDDB9A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20236046" flipH="1">
                    <a:off x="4148" y="1519"/>
                    <a:ext cx="416" cy="1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71" name="Oval 1082">
                    <a:extLst>
                      <a:ext uri="{FF2B5EF4-FFF2-40B4-BE49-F238E27FC236}">
                        <a16:creationId xmlns:a16="http://schemas.microsoft.com/office/drawing/2014/main" id="{0D8F6D63-0E83-C0EF-FAE3-FF5FB53B203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5909943" flipH="1" flipV="1">
                    <a:off x="4436" y="1313"/>
                    <a:ext cx="191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72" name="Oval 1083">
                    <a:extLst>
                      <a:ext uri="{FF2B5EF4-FFF2-40B4-BE49-F238E27FC236}">
                        <a16:creationId xmlns:a16="http://schemas.microsoft.com/office/drawing/2014/main" id="{B318C673-744A-0AF8-3545-2C686255580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2195587" flipH="1" flipV="1">
                    <a:off x="3580" y="1560"/>
                    <a:ext cx="191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73" name="Line 1084">
                    <a:extLst>
                      <a:ext uri="{FF2B5EF4-FFF2-40B4-BE49-F238E27FC236}">
                        <a16:creationId xmlns:a16="http://schemas.microsoft.com/office/drawing/2014/main" id="{62A7D69C-B4AF-8EA2-AACE-A2D2EC9293F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2195587" flipH="1" flipV="1">
                    <a:off x="3710" y="1493"/>
                    <a:ext cx="410" cy="42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74" name="Oval 1085">
                    <a:extLst>
                      <a:ext uri="{FF2B5EF4-FFF2-40B4-BE49-F238E27FC236}">
                        <a16:creationId xmlns:a16="http://schemas.microsoft.com/office/drawing/2014/main" id="{95184282-93DB-476F-4896-BB2C43589E3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2195587" flipH="1" flipV="1">
                    <a:off x="4090" y="1662"/>
                    <a:ext cx="192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75" name="Line 1086">
                    <a:extLst>
                      <a:ext uri="{FF2B5EF4-FFF2-40B4-BE49-F238E27FC236}">
                        <a16:creationId xmlns:a16="http://schemas.microsoft.com/office/drawing/2014/main" id="{F3A15802-D5CB-0859-61FB-32291DABFCD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2050013" flipH="1" flipV="1">
                    <a:off x="4145" y="1580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76" name="Oval 1087">
                    <a:extLst>
                      <a:ext uri="{FF2B5EF4-FFF2-40B4-BE49-F238E27FC236}">
                        <a16:creationId xmlns:a16="http://schemas.microsoft.com/office/drawing/2014/main" id="{18BD219A-DB65-A9E4-59FA-0373E3E06D9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2050013" flipH="1" flipV="1">
                    <a:off x="4044" y="1537"/>
                    <a:ext cx="112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77" name="Line 1088">
                    <a:extLst>
                      <a:ext uri="{FF2B5EF4-FFF2-40B4-BE49-F238E27FC236}">
                        <a16:creationId xmlns:a16="http://schemas.microsoft.com/office/drawing/2014/main" id="{4112F2F6-DB1A-C3B4-5679-ECC35EB9EAB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4173235" flipV="1">
                    <a:off x="4069" y="1750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78" name="Oval 1089">
                    <a:extLst>
                      <a:ext uri="{FF2B5EF4-FFF2-40B4-BE49-F238E27FC236}">
                        <a16:creationId xmlns:a16="http://schemas.microsoft.com/office/drawing/2014/main" id="{4FF890E1-A8EA-B13A-390A-EDCC3A04DC2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5144198" flipV="1">
                    <a:off x="3917" y="1825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48279" name="Group 1090">
                    <a:extLst>
                      <a:ext uri="{FF2B5EF4-FFF2-40B4-BE49-F238E27FC236}">
                        <a16:creationId xmlns:a16="http://schemas.microsoft.com/office/drawing/2014/main" id="{C12828E9-7F14-8A25-DB03-AC21D38FC5B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-1597062">
                    <a:off x="3558" y="1074"/>
                    <a:ext cx="544" cy="477"/>
                    <a:chOff x="2654" y="1626"/>
                    <a:chExt cx="544" cy="477"/>
                  </a:xfrm>
                </p:grpSpPr>
                <p:sp>
                  <p:nvSpPr>
                    <p:cNvPr id="48280" name="Line 1091">
                      <a:extLst>
                        <a:ext uri="{FF2B5EF4-FFF2-40B4-BE49-F238E27FC236}">
                          <a16:creationId xmlns:a16="http://schemas.microsoft.com/office/drawing/2014/main" id="{24B32491-D778-9557-6881-11528628262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233109" flipH="1">
                      <a:off x="2654" y="1948"/>
                      <a:ext cx="416" cy="15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48281" name="Group 1092">
                      <a:extLst>
                        <a:ext uri="{FF2B5EF4-FFF2-40B4-BE49-F238E27FC236}">
                          <a16:creationId xmlns:a16="http://schemas.microsoft.com/office/drawing/2014/main" id="{7F9C32A8-6D94-A13A-8C11-F0E986B2301D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rot="2858518" flipH="1" flipV="1">
                      <a:off x="2972" y="1675"/>
                      <a:ext cx="213" cy="115"/>
                      <a:chOff x="963" y="1065"/>
                      <a:chExt cx="213" cy="115"/>
                    </a:xfrm>
                  </p:grpSpPr>
                  <p:sp>
                    <p:nvSpPr>
                      <p:cNvPr id="48283" name="Line 1093">
                        <a:extLst>
                          <a:ext uri="{FF2B5EF4-FFF2-40B4-BE49-F238E27FC236}">
                            <a16:creationId xmlns:a16="http://schemas.microsoft.com/office/drawing/2014/main" id="{E80DEE9C-EFA4-CD7C-AF37-81EB94C9152D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rot="17878118" flipH="1">
                        <a:off x="1045" y="1003"/>
                        <a:ext cx="0" cy="16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284" name="Oval 1094">
                        <a:extLst>
                          <a:ext uri="{FF2B5EF4-FFF2-40B4-BE49-F238E27FC236}">
                            <a16:creationId xmlns:a16="http://schemas.microsoft.com/office/drawing/2014/main" id="{BF9A8B91-CDCA-D48E-E191-1B50F4AF7CBD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7878118" flipH="1">
                        <a:off x="1061" y="1066"/>
                        <a:ext cx="115" cy="114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 w="19050">
                        <a:solidFill>
                          <a:schemeClr val="bg2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10800000"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</p:grpSp>
                <p:sp>
                  <p:nvSpPr>
                    <p:cNvPr id="48282" name="Oval 1095">
                      <a:extLst>
                        <a:ext uri="{FF2B5EF4-FFF2-40B4-BE49-F238E27FC236}">
                          <a16:creationId xmlns:a16="http://schemas.microsoft.com/office/drawing/2014/main" id="{6CBE86E8-5FEA-1492-DAAC-04BD5F6C252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-4312881" flipH="1" flipV="1">
                      <a:off x="3007" y="1840"/>
                      <a:ext cx="191" cy="191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</p:spPr>
                  <p:txBody>
                    <a:bodyPr rot="10800000"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</p:grpSp>
          </p:grpSp>
        </p:grpSp>
        <p:grpSp>
          <p:nvGrpSpPr>
            <p:cNvPr id="48134" name="Group 1096">
              <a:extLst>
                <a:ext uri="{FF2B5EF4-FFF2-40B4-BE49-F238E27FC236}">
                  <a16:creationId xmlns:a16="http://schemas.microsoft.com/office/drawing/2014/main" id="{8D1C6538-789C-2E7E-E58E-591182CED0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1" y="524"/>
              <a:ext cx="1860" cy="1916"/>
              <a:chOff x="3631" y="276"/>
              <a:chExt cx="1860" cy="1916"/>
            </a:xfrm>
          </p:grpSpPr>
          <p:sp>
            <p:nvSpPr>
              <p:cNvPr id="48195" name="Text Box 1097">
                <a:extLst>
                  <a:ext uri="{FF2B5EF4-FFF2-40B4-BE49-F238E27FC236}">
                    <a16:creationId xmlns:a16="http://schemas.microsoft.com/office/drawing/2014/main" id="{7B1F5C7F-47E7-B9B4-90F7-BE7AF8ACB3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60" y="1865"/>
                <a:ext cx="104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he-IL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פרוקטוז </a:t>
                </a: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Symbol" panose="05050102010706020507" pitchFamily="18" charset="2"/>
                  </a:rPr>
                  <a:t></a:t>
                </a:r>
              </a:p>
            </p:txBody>
          </p:sp>
          <p:grpSp>
            <p:nvGrpSpPr>
              <p:cNvPr id="48196" name="Group 1098">
                <a:extLst>
                  <a:ext uri="{FF2B5EF4-FFF2-40B4-BE49-F238E27FC236}">
                    <a16:creationId xmlns:a16="http://schemas.microsoft.com/office/drawing/2014/main" id="{DC53B681-6387-C1B5-0283-213E967C5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31" y="276"/>
                <a:ext cx="1860" cy="1745"/>
                <a:chOff x="3303" y="296"/>
                <a:chExt cx="1860" cy="1745"/>
              </a:xfrm>
            </p:grpSpPr>
            <p:sp>
              <p:nvSpPr>
                <p:cNvPr id="48197" name="Oval 1099">
                  <a:extLst>
                    <a:ext uri="{FF2B5EF4-FFF2-40B4-BE49-F238E27FC236}">
                      <a16:creationId xmlns:a16="http://schemas.microsoft.com/office/drawing/2014/main" id="{596AC9CD-7D0A-30F0-C187-A51ABD23633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243" y="1477"/>
                  <a:ext cx="144" cy="14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8198" name="Oval 1100">
                  <a:extLst>
                    <a:ext uri="{FF2B5EF4-FFF2-40B4-BE49-F238E27FC236}">
                      <a16:creationId xmlns:a16="http://schemas.microsoft.com/office/drawing/2014/main" id="{B5AC7CEC-F341-4A97-0DA5-E98EF2843CC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726" y="1471"/>
                  <a:ext cx="146" cy="14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48199" name="Group 1101">
                  <a:extLst>
                    <a:ext uri="{FF2B5EF4-FFF2-40B4-BE49-F238E27FC236}">
                      <a16:creationId xmlns:a16="http://schemas.microsoft.com/office/drawing/2014/main" id="{3EE5E243-13B3-C7A5-938A-8D86CFF58E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2324911">
                  <a:off x="3509" y="1116"/>
                  <a:ext cx="86" cy="169"/>
                  <a:chOff x="4796" y="1674"/>
                  <a:chExt cx="113" cy="220"/>
                </a:xfrm>
              </p:grpSpPr>
              <p:sp>
                <p:nvSpPr>
                  <p:cNvPr id="48253" name="Line 1102">
                    <a:extLst>
                      <a:ext uri="{FF2B5EF4-FFF2-40B4-BE49-F238E27FC236}">
                        <a16:creationId xmlns:a16="http://schemas.microsoft.com/office/drawing/2014/main" id="{31B56D0A-FD81-7961-DF41-790FBE485B6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53" y="1674"/>
                    <a:ext cx="0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54" name="Oval 1103">
                    <a:extLst>
                      <a:ext uri="{FF2B5EF4-FFF2-40B4-BE49-F238E27FC236}">
                        <a16:creationId xmlns:a16="http://schemas.microsoft.com/office/drawing/2014/main" id="{641D7D1A-EB72-9D4C-8D72-E7529CEC1DF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96" y="1781"/>
                    <a:ext cx="113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8200" name="Group 1104">
                  <a:extLst>
                    <a:ext uri="{FF2B5EF4-FFF2-40B4-BE49-F238E27FC236}">
                      <a16:creationId xmlns:a16="http://schemas.microsoft.com/office/drawing/2014/main" id="{56A25260-1466-8904-28CD-361284B100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805181" flipH="1" flipV="1">
                  <a:off x="3793" y="1315"/>
                  <a:ext cx="86" cy="168"/>
                  <a:chOff x="3295" y="1685"/>
                  <a:chExt cx="113" cy="220"/>
                </a:xfrm>
              </p:grpSpPr>
              <p:sp>
                <p:nvSpPr>
                  <p:cNvPr id="48251" name="Line 1105">
                    <a:extLst>
                      <a:ext uri="{FF2B5EF4-FFF2-40B4-BE49-F238E27FC236}">
                        <a16:creationId xmlns:a16="http://schemas.microsoft.com/office/drawing/2014/main" id="{BDEDE5CE-17DC-71AA-A163-2A9A2E2F500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352" y="1685"/>
                    <a:ext cx="0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52" name="Oval 1106">
                    <a:extLst>
                      <a:ext uri="{FF2B5EF4-FFF2-40B4-BE49-F238E27FC236}">
                        <a16:creationId xmlns:a16="http://schemas.microsoft.com/office/drawing/2014/main" id="{B7A86E78-A907-5CE2-695A-DB6529E9A64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95" y="1792"/>
                    <a:ext cx="113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8201" name="Group 1107">
                  <a:extLst>
                    <a:ext uri="{FF2B5EF4-FFF2-40B4-BE49-F238E27FC236}">
                      <a16:creationId xmlns:a16="http://schemas.microsoft.com/office/drawing/2014/main" id="{F70FCA9A-F3F2-90D8-DE1C-F48881BA8D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03" y="342"/>
                  <a:ext cx="442" cy="810"/>
                  <a:chOff x="591" y="878"/>
                  <a:chExt cx="577" cy="1058"/>
                </a:xfrm>
              </p:grpSpPr>
              <p:sp>
                <p:nvSpPr>
                  <p:cNvPr id="48239" name="Line 1108">
                    <a:extLst>
                      <a:ext uri="{FF2B5EF4-FFF2-40B4-BE49-F238E27FC236}">
                        <a16:creationId xmlns:a16="http://schemas.microsoft.com/office/drawing/2014/main" id="{49D26555-F034-1057-6505-4AB9EE3CD5D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8511742" flipV="1">
                    <a:off x="567" y="1064"/>
                    <a:ext cx="437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40" name="Oval 1109">
                    <a:extLst>
                      <a:ext uri="{FF2B5EF4-FFF2-40B4-BE49-F238E27FC236}">
                        <a16:creationId xmlns:a16="http://schemas.microsoft.com/office/drawing/2014/main" id="{4AA1BA5B-8E3E-BEA9-37A7-37181ACE36E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088258">
                    <a:off x="792" y="878"/>
                    <a:ext cx="191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48241" name="Group 1110">
                    <a:extLst>
                      <a:ext uri="{FF2B5EF4-FFF2-40B4-BE49-F238E27FC236}">
                        <a16:creationId xmlns:a16="http://schemas.microsoft.com/office/drawing/2014/main" id="{42D9CB23-D396-249F-1B12-335A8E011B9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55" y="1001"/>
                    <a:ext cx="213" cy="115"/>
                    <a:chOff x="963" y="1065"/>
                    <a:chExt cx="213" cy="115"/>
                  </a:xfrm>
                </p:grpSpPr>
                <p:sp>
                  <p:nvSpPr>
                    <p:cNvPr id="48249" name="Line 1111">
                      <a:extLst>
                        <a:ext uri="{FF2B5EF4-FFF2-40B4-BE49-F238E27FC236}">
                          <a16:creationId xmlns:a16="http://schemas.microsoft.com/office/drawing/2014/main" id="{B4D751A7-61F3-609C-C281-BB92C62EA9D5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7878118" flipH="1">
                      <a:off x="1045" y="1003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50" name="Oval 1112">
                      <a:extLst>
                        <a:ext uri="{FF2B5EF4-FFF2-40B4-BE49-F238E27FC236}">
                          <a16:creationId xmlns:a16="http://schemas.microsoft.com/office/drawing/2014/main" id="{202128C1-834F-F943-7682-4E094172AC9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17878118" flipH="1">
                      <a:off x="1061" y="1066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8242" name="Oval 1113">
                    <a:extLst>
                      <a:ext uri="{FF2B5EF4-FFF2-40B4-BE49-F238E27FC236}">
                        <a16:creationId xmlns:a16="http://schemas.microsoft.com/office/drawing/2014/main" id="{BB9511B6-2BA9-5CF0-32B4-331F5349CD5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745"/>
                    <a:ext cx="191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43" name="Line 1114">
                    <a:extLst>
                      <a:ext uri="{FF2B5EF4-FFF2-40B4-BE49-F238E27FC236}">
                        <a16:creationId xmlns:a16="http://schemas.microsoft.com/office/drawing/2014/main" id="{FB402B23-46E3-1024-1E58-8B9AC5229AC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667" y="1448"/>
                    <a:ext cx="410" cy="42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44" name="Oval 1115">
                    <a:extLst>
                      <a:ext uri="{FF2B5EF4-FFF2-40B4-BE49-F238E27FC236}">
                        <a16:creationId xmlns:a16="http://schemas.microsoft.com/office/drawing/2014/main" id="{BB7B2455-2C94-A1E6-C10D-AE02A08801C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1" y="1360"/>
                    <a:ext cx="192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45" name="Line 1116">
                    <a:extLst>
                      <a:ext uri="{FF2B5EF4-FFF2-40B4-BE49-F238E27FC236}">
                        <a16:creationId xmlns:a16="http://schemas.microsoft.com/office/drawing/2014/main" id="{1EA25B18-263B-54FF-B7EC-2436FCFDCDA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45573">
                    <a:off x="663" y="1473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46" name="Oval 1117">
                    <a:extLst>
                      <a:ext uri="{FF2B5EF4-FFF2-40B4-BE49-F238E27FC236}">
                        <a16:creationId xmlns:a16="http://schemas.microsoft.com/office/drawing/2014/main" id="{D3A2CF38-1498-42FC-D854-7964D5B9A83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45573">
                    <a:off x="602" y="1581"/>
                    <a:ext cx="112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47" name="Line 1118">
                    <a:extLst>
                      <a:ext uri="{FF2B5EF4-FFF2-40B4-BE49-F238E27FC236}">
                        <a16:creationId xmlns:a16="http://schemas.microsoft.com/office/drawing/2014/main" id="{53718ABB-2D51-CDFC-B9BD-7952576EB56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6368821" flipH="1">
                    <a:off x="826" y="1381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48" name="Oval 1119">
                    <a:extLst>
                      <a:ext uri="{FF2B5EF4-FFF2-40B4-BE49-F238E27FC236}">
                        <a16:creationId xmlns:a16="http://schemas.microsoft.com/office/drawing/2014/main" id="{57773F21-4554-0B58-180D-886492B5163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6368821" flipH="1">
                    <a:off x="851" y="1410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8202" name="Group 1120">
                  <a:extLst>
                    <a:ext uri="{FF2B5EF4-FFF2-40B4-BE49-F238E27FC236}">
                      <a16:creationId xmlns:a16="http://schemas.microsoft.com/office/drawing/2014/main" id="{AD84C5E0-E326-A745-9D17-BF1F0A3122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43" y="1785"/>
                  <a:ext cx="193" cy="256"/>
                  <a:chOff x="774" y="2763"/>
                  <a:chExt cx="252" cy="335"/>
                </a:xfrm>
              </p:grpSpPr>
              <p:grpSp>
                <p:nvGrpSpPr>
                  <p:cNvPr id="48235" name="Group 1121">
                    <a:extLst>
                      <a:ext uri="{FF2B5EF4-FFF2-40B4-BE49-F238E27FC236}">
                        <a16:creationId xmlns:a16="http://schemas.microsoft.com/office/drawing/2014/main" id="{3C7A1474-BD96-8969-1CC7-F199D8399DB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-3585813">
                    <a:off x="867" y="2939"/>
                    <a:ext cx="112" cy="206"/>
                    <a:chOff x="723" y="2907"/>
                    <a:chExt cx="112" cy="206"/>
                  </a:xfrm>
                </p:grpSpPr>
                <p:sp>
                  <p:nvSpPr>
                    <p:cNvPr id="48237" name="Line 1122">
                      <a:extLst>
                        <a:ext uri="{FF2B5EF4-FFF2-40B4-BE49-F238E27FC236}">
                          <a16:creationId xmlns:a16="http://schemas.microsoft.com/office/drawing/2014/main" id="{540B030C-77B5-0378-30C9-14FC6FA887A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4448">
                      <a:off x="826" y="2907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38" name="Oval 1123">
                      <a:extLst>
                        <a:ext uri="{FF2B5EF4-FFF2-40B4-BE49-F238E27FC236}">
                          <a16:creationId xmlns:a16="http://schemas.microsoft.com/office/drawing/2014/main" id="{88059F20-A91D-59FF-F39E-C29FAF32519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2044448">
                      <a:off x="723" y="3000"/>
                      <a:ext cx="112" cy="11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8236" name="Oval 1124">
                    <a:extLst>
                      <a:ext uri="{FF2B5EF4-FFF2-40B4-BE49-F238E27FC236}">
                        <a16:creationId xmlns:a16="http://schemas.microsoft.com/office/drawing/2014/main" id="{DBFB783D-51C4-EA13-1D71-B9C240926F4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1593533">
                    <a:off x="774" y="2763"/>
                    <a:ext cx="189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8203" name="Line 1125">
                  <a:extLst>
                    <a:ext uri="{FF2B5EF4-FFF2-40B4-BE49-F238E27FC236}">
                      <a16:creationId xmlns:a16="http://schemas.microsoft.com/office/drawing/2014/main" id="{ECFD1AF1-A125-35F7-484B-3A52E6222F7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20006467" flipV="1">
                  <a:off x="3529" y="1620"/>
                  <a:ext cx="318" cy="11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8204" name="Group 1126">
                  <a:extLst>
                    <a:ext uri="{FF2B5EF4-FFF2-40B4-BE49-F238E27FC236}">
                      <a16:creationId xmlns:a16="http://schemas.microsoft.com/office/drawing/2014/main" id="{B21F57BF-E54D-847C-7632-85CF1FE63F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8448143" flipV="1">
                  <a:off x="4748" y="1478"/>
                  <a:ext cx="88" cy="171"/>
                  <a:chOff x="2431" y="2347"/>
                  <a:chExt cx="115" cy="223"/>
                </a:xfrm>
              </p:grpSpPr>
              <p:sp>
                <p:nvSpPr>
                  <p:cNvPr id="48233" name="Line 1127">
                    <a:extLst>
                      <a:ext uri="{FF2B5EF4-FFF2-40B4-BE49-F238E27FC236}">
                        <a16:creationId xmlns:a16="http://schemas.microsoft.com/office/drawing/2014/main" id="{593B31C0-AFA0-C5A5-1BC3-E9FF2F4E8C7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429473">
                    <a:off x="2478" y="2347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34" name="Oval 1128">
                    <a:extLst>
                      <a:ext uri="{FF2B5EF4-FFF2-40B4-BE49-F238E27FC236}">
                        <a16:creationId xmlns:a16="http://schemas.microsoft.com/office/drawing/2014/main" id="{4F4B40BB-0F2B-D1AD-3C38-21DA6CE476B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29473">
                    <a:off x="2431" y="245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8205" name="Group 1129">
                  <a:extLst>
                    <a:ext uri="{FF2B5EF4-FFF2-40B4-BE49-F238E27FC236}">
                      <a16:creationId xmlns:a16="http://schemas.microsoft.com/office/drawing/2014/main" id="{22CCA57C-6FE3-DED7-6230-20F614F1DA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327" y="1371"/>
                  <a:ext cx="455" cy="196"/>
                  <a:chOff x="1929" y="2222"/>
                  <a:chExt cx="595" cy="257"/>
                </a:xfrm>
              </p:grpSpPr>
              <p:sp>
                <p:nvSpPr>
                  <p:cNvPr id="48231" name="Line 1130">
                    <a:extLst>
                      <a:ext uri="{FF2B5EF4-FFF2-40B4-BE49-F238E27FC236}">
                        <a16:creationId xmlns:a16="http://schemas.microsoft.com/office/drawing/2014/main" id="{0C91AEBA-5E02-4137-2964-DCFD0A1D4F2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373958" flipV="1">
                    <a:off x="1929" y="2316"/>
                    <a:ext cx="437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32" name="Oval 1131">
                    <a:extLst>
                      <a:ext uri="{FF2B5EF4-FFF2-40B4-BE49-F238E27FC236}">
                        <a16:creationId xmlns:a16="http://schemas.microsoft.com/office/drawing/2014/main" id="{10D844C7-745B-4486-60F3-3C1090E8D3A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887466">
                    <a:off x="2334" y="2223"/>
                    <a:ext cx="191" cy="189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8206" name="Group 1132">
                  <a:extLst>
                    <a:ext uri="{FF2B5EF4-FFF2-40B4-BE49-F238E27FC236}">
                      <a16:creationId xmlns:a16="http://schemas.microsoft.com/office/drawing/2014/main" id="{9B4B3B02-A975-8033-9B94-51268DCC79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141800">
                  <a:off x="4240" y="1619"/>
                  <a:ext cx="88" cy="171"/>
                  <a:chOff x="2431" y="2347"/>
                  <a:chExt cx="115" cy="223"/>
                </a:xfrm>
              </p:grpSpPr>
              <p:sp>
                <p:nvSpPr>
                  <p:cNvPr id="48229" name="Line 1133">
                    <a:extLst>
                      <a:ext uri="{FF2B5EF4-FFF2-40B4-BE49-F238E27FC236}">
                        <a16:creationId xmlns:a16="http://schemas.microsoft.com/office/drawing/2014/main" id="{88B40A0E-D736-DB16-E784-7487EB8670E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429473">
                    <a:off x="2478" y="2347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30" name="Oval 1134">
                    <a:extLst>
                      <a:ext uri="{FF2B5EF4-FFF2-40B4-BE49-F238E27FC236}">
                        <a16:creationId xmlns:a16="http://schemas.microsoft.com/office/drawing/2014/main" id="{B6C85E36-B7AD-DF40-D452-B8FD01917C3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29473">
                    <a:off x="2431" y="245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8207" name="Group 1135">
                  <a:extLst>
                    <a:ext uri="{FF2B5EF4-FFF2-40B4-BE49-F238E27FC236}">
                      <a16:creationId xmlns:a16="http://schemas.microsoft.com/office/drawing/2014/main" id="{976E044A-BE66-4EBD-D468-A12277CD13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37" y="706"/>
                  <a:ext cx="839" cy="850"/>
                  <a:chOff x="1028" y="1353"/>
                  <a:chExt cx="1096" cy="1111"/>
                </a:xfrm>
              </p:grpSpPr>
              <p:sp>
                <p:nvSpPr>
                  <p:cNvPr id="48227" name="AutoShape 1136">
                    <a:extLst>
                      <a:ext uri="{FF2B5EF4-FFF2-40B4-BE49-F238E27FC236}">
                        <a16:creationId xmlns:a16="http://schemas.microsoft.com/office/drawing/2014/main" id="{A0DBB341-24DA-2E53-2FC4-D432B0C957F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28" y="1424"/>
                    <a:ext cx="1096" cy="1040"/>
                  </a:xfrm>
                  <a:prstGeom prst="pentagon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28" name="Oval 1137">
                    <a:extLst>
                      <a:ext uri="{FF2B5EF4-FFF2-40B4-BE49-F238E27FC236}">
                        <a16:creationId xmlns:a16="http://schemas.microsoft.com/office/drawing/2014/main" id="{AC04FB9B-B378-C89E-8C23-4C281977CC7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353"/>
                    <a:ext cx="191" cy="190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8208" name="Oval 1138">
                  <a:extLst>
                    <a:ext uri="{FF2B5EF4-FFF2-40B4-BE49-F238E27FC236}">
                      <a16:creationId xmlns:a16="http://schemas.microsoft.com/office/drawing/2014/main" id="{1C8DEFFD-97BA-3D70-5A79-CAB056BE9AE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195587" flipH="1" flipV="1">
                  <a:off x="4403" y="1005"/>
                  <a:ext cx="146" cy="14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8209" name="Line 1139">
                  <a:extLst>
                    <a:ext uri="{FF2B5EF4-FFF2-40B4-BE49-F238E27FC236}">
                      <a16:creationId xmlns:a16="http://schemas.microsoft.com/office/drawing/2014/main" id="{D410FDBE-89B2-ABC6-EF61-10A60B36922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4288836" flipH="1" flipV="1">
                  <a:off x="4558" y="793"/>
                  <a:ext cx="314" cy="32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0" name="Line 1140">
                  <a:extLst>
                    <a:ext uri="{FF2B5EF4-FFF2-40B4-BE49-F238E27FC236}">
                      <a16:creationId xmlns:a16="http://schemas.microsoft.com/office/drawing/2014/main" id="{D7E8EC75-DBC9-DEEC-395C-18B489BD3BC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5528014" flipH="1">
                  <a:off x="4663" y="562"/>
                  <a:ext cx="319" cy="11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8211" name="Group 1141">
                  <a:extLst>
                    <a:ext uri="{FF2B5EF4-FFF2-40B4-BE49-F238E27FC236}">
                      <a16:creationId xmlns:a16="http://schemas.microsoft.com/office/drawing/2014/main" id="{B1A4017D-9DD7-4FBB-1568-224083F1AD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80" y="296"/>
                  <a:ext cx="231" cy="247"/>
                  <a:chOff x="5232" y="552"/>
                  <a:chExt cx="231" cy="247"/>
                </a:xfrm>
              </p:grpSpPr>
              <p:sp>
                <p:nvSpPr>
                  <p:cNvPr id="48224" name="Line 1142">
                    <a:extLst>
                      <a:ext uri="{FF2B5EF4-FFF2-40B4-BE49-F238E27FC236}">
                        <a16:creationId xmlns:a16="http://schemas.microsoft.com/office/drawing/2014/main" id="{8420705D-D7E8-43AC-071C-620DF4B4A66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2562583" flipV="1">
                    <a:off x="5376" y="580"/>
                    <a:ext cx="0" cy="12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25" name="Oval 1143">
                    <a:extLst>
                      <a:ext uri="{FF2B5EF4-FFF2-40B4-BE49-F238E27FC236}">
                        <a16:creationId xmlns:a16="http://schemas.microsoft.com/office/drawing/2014/main" id="{A0612446-FA45-CE9E-5CFD-8D2B9E1A6EC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2562583" flipV="1">
                    <a:off x="5375" y="552"/>
                    <a:ext cx="88" cy="87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26" name="Oval 1144">
                    <a:extLst>
                      <a:ext uri="{FF2B5EF4-FFF2-40B4-BE49-F238E27FC236}">
                        <a16:creationId xmlns:a16="http://schemas.microsoft.com/office/drawing/2014/main" id="{83712659-283C-D1DB-2A91-1B48F509ED6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230126" flipH="1" flipV="1">
                    <a:off x="5232" y="653"/>
                    <a:ext cx="146" cy="146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8212" name="Group 1145">
                  <a:extLst>
                    <a:ext uri="{FF2B5EF4-FFF2-40B4-BE49-F238E27FC236}">
                      <a16:creationId xmlns:a16="http://schemas.microsoft.com/office/drawing/2014/main" id="{751DF9D5-27B8-2FA6-BF4D-B1FBE748B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0583127">
                  <a:off x="4859" y="764"/>
                  <a:ext cx="304" cy="259"/>
                  <a:chOff x="4715" y="652"/>
                  <a:chExt cx="304" cy="259"/>
                </a:xfrm>
              </p:grpSpPr>
              <p:sp>
                <p:nvSpPr>
                  <p:cNvPr id="48219" name="Oval 1146">
                    <a:extLst>
                      <a:ext uri="{FF2B5EF4-FFF2-40B4-BE49-F238E27FC236}">
                        <a16:creationId xmlns:a16="http://schemas.microsoft.com/office/drawing/2014/main" id="{B125A6D5-55B0-D911-0758-72984DC11FA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515770" flipH="1" flipV="1">
                    <a:off x="4872" y="765"/>
                    <a:ext cx="147" cy="14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20" name="Line 1147">
                    <a:extLst>
                      <a:ext uri="{FF2B5EF4-FFF2-40B4-BE49-F238E27FC236}">
                        <a16:creationId xmlns:a16="http://schemas.microsoft.com/office/drawing/2014/main" id="{CD7FFFD0-FD91-BC7A-8814-7326010ADE7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370196" flipH="1" flipV="1">
                    <a:off x="4952" y="695"/>
                    <a:ext cx="0" cy="12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21" name="Oval 1148">
                    <a:extLst>
                      <a:ext uri="{FF2B5EF4-FFF2-40B4-BE49-F238E27FC236}">
                        <a16:creationId xmlns:a16="http://schemas.microsoft.com/office/drawing/2014/main" id="{BB501973-6DA0-E5FF-4475-C53E97BB6EF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70196" flipH="1" flipV="1">
                    <a:off x="4904" y="652"/>
                    <a:ext cx="86" cy="87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48222" name="Line 1149">
                    <a:extLst>
                      <a:ext uri="{FF2B5EF4-FFF2-40B4-BE49-F238E27FC236}">
                        <a16:creationId xmlns:a16="http://schemas.microsoft.com/office/drawing/2014/main" id="{C3C7B5CD-22EF-4DD0-B402-81BA5F22EC8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5853052" flipV="1">
                    <a:off x="4840" y="783"/>
                    <a:ext cx="0" cy="1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23" name="Oval 1150">
                    <a:extLst>
                      <a:ext uri="{FF2B5EF4-FFF2-40B4-BE49-F238E27FC236}">
                        <a16:creationId xmlns:a16="http://schemas.microsoft.com/office/drawing/2014/main" id="{95DC86AF-F230-0DD0-6A6E-F010DE8945A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6824015" flipV="1">
                    <a:off x="4715" y="802"/>
                    <a:ext cx="88" cy="88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48213" name="Group 1151">
                  <a:extLst>
                    <a:ext uri="{FF2B5EF4-FFF2-40B4-BE49-F238E27FC236}">
                      <a16:creationId xmlns:a16="http://schemas.microsoft.com/office/drawing/2014/main" id="{06A65311-1C68-A97D-2C8E-EA2ACB664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93" y="1101"/>
                  <a:ext cx="585" cy="217"/>
                  <a:chOff x="4493" y="1101"/>
                  <a:chExt cx="585" cy="217"/>
                </a:xfrm>
              </p:grpSpPr>
              <p:sp>
                <p:nvSpPr>
                  <p:cNvPr id="48214" name="Line 1152">
                    <a:extLst>
                      <a:ext uri="{FF2B5EF4-FFF2-40B4-BE49-F238E27FC236}">
                        <a16:creationId xmlns:a16="http://schemas.microsoft.com/office/drawing/2014/main" id="{41DC4EB1-A2B3-B16B-5CED-43C6A3660E0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82778" flipH="1" flipV="1">
                    <a:off x="4493" y="1101"/>
                    <a:ext cx="318" cy="11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8215" name="Group 1153">
                    <a:extLst>
                      <a:ext uri="{FF2B5EF4-FFF2-40B4-BE49-F238E27FC236}">
                        <a16:creationId xmlns:a16="http://schemas.microsoft.com/office/drawing/2014/main" id="{CA16F12A-7331-A020-4702-A2B5FE1631E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11858972" flipH="1">
                    <a:off x="4915" y="1171"/>
                    <a:ext cx="163" cy="88"/>
                    <a:chOff x="963" y="1065"/>
                    <a:chExt cx="213" cy="115"/>
                  </a:xfrm>
                </p:grpSpPr>
                <p:sp>
                  <p:nvSpPr>
                    <p:cNvPr id="48217" name="Line 1154">
                      <a:extLst>
                        <a:ext uri="{FF2B5EF4-FFF2-40B4-BE49-F238E27FC236}">
                          <a16:creationId xmlns:a16="http://schemas.microsoft.com/office/drawing/2014/main" id="{7FAF16B0-F9EE-8190-31FD-F896DFA91192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7878118" flipH="1">
                      <a:off x="1045" y="1003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18" name="Oval 1155">
                      <a:extLst>
                        <a:ext uri="{FF2B5EF4-FFF2-40B4-BE49-F238E27FC236}">
                          <a16:creationId xmlns:a16="http://schemas.microsoft.com/office/drawing/2014/main" id="{97C1DD42-9F89-E2E8-ADE8-629185CF858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17878118" flipH="1">
                      <a:off x="1061" y="1066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48216" name="Oval 1156">
                    <a:extLst>
                      <a:ext uri="{FF2B5EF4-FFF2-40B4-BE49-F238E27FC236}">
                        <a16:creationId xmlns:a16="http://schemas.microsoft.com/office/drawing/2014/main" id="{90423A1D-2D8D-D594-80CD-0822C149CBF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4628768" flipH="1">
                    <a:off x="4756" y="1172"/>
                    <a:ext cx="146" cy="146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</p:grpSp>
        <p:grpSp>
          <p:nvGrpSpPr>
            <p:cNvPr id="48135" name="Group 1157">
              <a:extLst>
                <a:ext uri="{FF2B5EF4-FFF2-40B4-BE49-F238E27FC236}">
                  <a16:creationId xmlns:a16="http://schemas.microsoft.com/office/drawing/2014/main" id="{A6B18309-7229-D2DA-35FE-C98A73119E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9" y="2522"/>
              <a:ext cx="1911" cy="1699"/>
              <a:chOff x="2231" y="2414"/>
              <a:chExt cx="1911" cy="1699"/>
            </a:xfrm>
          </p:grpSpPr>
          <p:sp>
            <p:nvSpPr>
              <p:cNvPr id="48137" name="Line 1158">
                <a:extLst>
                  <a:ext uri="{FF2B5EF4-FFF2-40B4-BE49-F238E27FC236}">
                    <a16:creationId xmlns:a16="http://schemas.microsoft.com/office/drawing/2014/main" id="{0399588F-8A95-2575-61D3-7BD9B68CA3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82766" flipV="1">
                <a:off x="4082" y="2791"/>
                <a:ext cx="0" cy="1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8" name="Oval 1159">
                <a:extLst>
                  <a:ext uri="{FF2B5EF4-FFF2-40B4-BE49-F238E27FC236}">
                    <a16:creationId xmlns:a16="http://schemas.microsoft.com/office/drawing/2014/main" id="{3C1FDAF2-D199-DA17-909B-F2D1979A2A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82766" flipV="1">
                <a:off x="4054" y="2749"/>
                <a:ext cx="88" cy="87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48139" name="Oval 1160">
                <a:extLst>
                  <a:ext uri="{FF2B5EF4-FFF2-40B4-BE49-F238E27FC236}">
                    <a16:creationId xmlns:a16="http://schemas.microsoft.com/office/drawing/2014/main" id="{45DF6704-3DB2-278D-B468-478202CDFB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71" y="3549"/>
                <a:ext cx="144" cy="14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48140" name="Oval 1161">
                <a:extLst>
                  <a:ext uri="{FF2B5EF4-FFF2-40B4-BE49-F238E27FC236}">
                    <a16:creationId xmlns:a16="http://schemas.microsoft.com/office/drawing/2014/main" id="{8E143E00-2E0D-9E35-A26C-B694DF8161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54" y="3543"/>
                <a:ext cx="146" cy="147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48141" name="Group 1162">
                <a:extLst>
                  <a:ext uri="{FF2B5EF4-FFF2-40B4-BE49-F238E27FC236}">
                    <a16:creationId xmlns:a16="http://schemas.microsoft.com/office/drawing/2014/main" id="{8263245E-1B45-752F-C7A5-CCFC777FC5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24911">
                <a:off x="2437" y="3188"/>
                <a:ext cx="86" cy="169"/>
                <a:chOff x="4796" y="1674"/>
                <a:chExt cx="113" cy="220"/>
              </a:xfrm>
            </p:grpSpPr>
            <p:sp>
              <p:nvSpPr>
                <p:cNvPr id="48193" name="Line 1163">
                  <a:extLst>
                    <a:ext uri="{FF2B5EF4-FFF2-40B4-BE49-F238E27FC236}">
                      <a16:creationId xmlns:a16="http://schemas.microsoft.com/office/drawing/2014/main" id="{DE6D36F2-B063-3126-A7B1-EAA9CBA6A36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853" y="1674"/>
                  <a:ext cx="0" cy="16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4" name="Oval 1164">
                  <a:extLst>
                    <a:ext uri="{FF2B5EF4-FFF2-40B4-BE49-F238E27FC236}">
                      <a16:creationId xmlns:a16="http://schemas.microsoft.com/office/drawing/2014/main" id="{C8F835F6-064E-28C4-566F-81D235471D5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796" y="1781"/>
                  <a:ext cx="113" cy="11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8142" name="Group 1165">
                <a:extLst>
                  <a:ext uri="{FF2B5EF4-FFF2-40B4-BE49-F238E27FC236}">
                    <a16:creationId xmlns:a16="http://schemas.microsoft.com/office/drawing/2014/main" id="{CCCAC972-044F-C4D8-1A06-FD7BE1B381E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05181" flipH="1" flipV="1">
                <a:off x="2721" y="3387"/>
                <a:ext cx="86" cy="168"/>
                <a:chOff x="3295" y="1685"/>
                <a:chExt cx="113" cy="220"/>
              </a:xfrm>
            </p:grpSpPr>
            <p:sp>
              <p:nvSpPr>
                <p:cNvPr id="48191" name="Line 1166">
                  <a:extLst>
                    <a:ext uri="{FF2B5EF4-FFF2-40B4-BE49-F238E27FC236}">
                      <a16:creationId xmlns:a16="http://schemas.microsoft.com/office/drawing/2014/main" id="{17082EA1-1D84-79F4-C385-B53B4F46A50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52" y="1685"/>
                  <a:ext cx="0" cy="16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2" name="Oval 1167">
                  <a:extLst>
                    <a:ext uri="{FF2B5EF4-FFF2-40B4-BE49-F238E27FC236}">
                      <a16:creationId xmlns:a16="http://schemas.microsoft.com/office/drawing/2014/main" id="{809FB6B9-9D8B-B9A9-26EE-746F6FE09A9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1792"/>
                  <a:ext cx="113" cy="11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8143" name="Group 1168">
                <a:extLst>
                  <a:ext uri="{FF2B5EF4-FFF2-40B4-BE49-F238E27FC236}">
                    <a16:creationId xmlns:a16="http://schemas.microsoft.com/office/drawing/2014/main" id="{AF7EBD75-42C0-DDFE-E5E6-6FBFEA8FAE8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231" y="2414"/>
                <a:ext cx="442" cy="810"/>
                <a:chOff x="591" y="878"/>
                <a:chExt cx="577" cy="1058"/>
              </a:xfrm>
            </p:grpSpPr>
            <p:sp>
              <p:nvSpPr>
                <p:cNvPr id="48179" name="Line 1169">
                  <a:extLst>
                    <a:ext uri="{FF2B5EF4-FFF2-40B4-BE49-F238E27FC236}">
                      <a16:creationId xmlns:a16="http://schemas.microsoft.com/office/drawing/2014/main" id="{A4DAB4FA-E77C-0088-7B6B-CB77C57AAE2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567" y="1064"/>
                  <a:ext cx="437" cy="16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0" name="Oval 1170">
                  <a:extLst>
                    <a:ext uri="{FF2B5EF4-FFF2-40B4-BE49-F238E27FC236}">
                      <a16:creationId xmlns:a16="http://schemas.microsoft.com/office/drawing/2014/main" id="{B010AC02-9CBA-A582-5B9D-C6D1361493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792" y="878"/>
                  <a:ext cx="191" cy="191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48181" name="Group 1171">
                  <a:extLst>
                    <a:ext uri="{FF2B5EF4-FFF2-40B4-BE49-F238E27FC236}">
                      <a16:creationId xmlns:a16="http://schemas.microsoft.com/office/drawing/2014/main" id="{4961EC14-2842-7CCF-984D-359A3947EA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955" y="1001"/>
                  <a:ext cx="213" cy="115"/>
                  <a:chOff x="963" y="1065"/>
                  <a:chExt cx="213" cy="115"/>
                </a:xfrm>
              </p:grpSpPr>
              <p:sp>
                <p:nvSpPr>
                  <p:cNvPr id="48189" name="Line 1172">
                    <a:extLst>
                      <a:ext uri="{FF2B5EF4-FFF2-40B4-BE49-F238E27FC236}">
                        <a16:creationId xmlns:a16="http://schemas.microsoft.com/office/drawing/2014/main" id="{93410BC2-A67B-16B9-2908-794AD777D18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7878118" flipH="1">
                    <a:off x="1045" y="1003"/>
                    <a:ext cx="0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190" name="Oval 1173">
                    <a:extLst>
                      <a:ext uri="{FF2B5EF4-FFF2-40B4-BE49-F238E27FC236}">
                        <a16:creationId xmlns:a16="http://schemas.microsoft.com/office/drawing/2014/main" id="{9D35F81F-B462-379F-17C4-0F2A764C225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7878118" flipH="1">
                    <a:off x="1061" y="106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8182" name="Oval 1174">
                  <a:extLst>
                    <a:ext uri="{FF2B5EF4-FFF2-40B4-BE49-F238E27FC236}">
                      <a16:creationId xmlns:a16="http://schemas.microsoft.com/office/drawing/2014/main" id="{E3FF9FBB-5706-CE6C-33AE-01D0D5DE54D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940" y="1745"/>
                  <a:ext cx="191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8183" name="Line 1175">
                  <a:extLst>
                    <a:ext uri="{FF2B5EF4-FFF2-40B4-BE49-F238E27FC236}">
                      <a16:creationId xmlns:a16="http://schemas.microsoft.com/office/drawing/2014/main" id="{F00BA4EF-097E-35E8-4E53-4D8C94BE794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67" y="1448"/>
                  <a:ext cx="410" cy="42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4" name="Oval 1176">
                  <a:extLst>
                    <a:ext uri="{FF2B5EF4-FFF2-40B4-BE49-F238E27FC236}">
                      <a16:creationId xmlns:a16="http://schemas.microsoft.com/office/drawing/2014/main" id="{1277B9DA-D514-1FD2-32BB-A55F2C9445E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591" y="1360"/>
                  <a:ext cx="192" cy="19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8185" name="Line 1177">
                  <a:extLst>
                    <a:ext uri="{FF2B5EF4-FFF2-40B4-BE49-F238E27FC236}">
                      <a16:creationId xmlns:a16="http://schemas.microsoft.com/office/drawing/2014/main" id="{553578B3-5484-F9E4-BE75-FE5D377C168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45573">
                  <a:off x="663" y="1473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6" name="Oval 1178">
                  <a:extLst>
                    <a:ext uri="{FF2B5EF4-FFF2-40B4-BE49-F238E27FC236}">
                      <a16:creationId xmlns:a16="http://schemas.microsoft.com/office/drawing/2014/main" id="{225ADD3E-0688-E06A-BD75-F2684CD9D0D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45573">
                  <a:off x="602" y="1581"/>
                  <a:ext cx="112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8187" name="Line 1179">
                  <a:extLst>
                    <a:ext uri="{FF2B5EF4-FFF2-40B4-BE49-F238E27FC236}">
                      <a16:creationId xmlns:a16="http://schemas.microsoft.com/office/drawing/2014/main" id="{B2E81F84-491F-09D7-B2DD-F86AE60CC9E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6368821" flipH="1">
                  <a:off x="826" y="1381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8" name="Oval 1180">
                  <a:extLst>
                    <a:ext uri="{FF2B5EF4-FFF2-40B4-BE49-F238E27FC236}">
                      <a16:creationId xmlns:a16="http://schemas.microsoft.com/office/drawing/2014/main" id="{F72E0039-4A58-8D4B-69D3-5F6BCD02338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6368821" flipH="1">
                  <a:off x="851" y="1410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8144" name="Group 1181">
                <a:extLst>
                  <a:ext uri="{FF2B5EF4-FFF2-40B4-BE49-F238E27FC236}">
                    <a16:creationId xmlns:a16="http://schemas.microsoft.com/office/drawing/2014/main" id="{CC71E4B8-53DD-5D98-D62F-3D05CDEA7F0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71" y="3857"/>
                <a:ext cx="193" cy="256"/>
                <a:chOff x="774" y="2763"/>
                <a:chExt cx="252" cy="335"/>
              </a:xfrm>
            </p:grpSpPr>
            <p:grpSp>
              <p:nvGrpSpPr>
                <p:cNvPr id="48175" name="Group 1182">
                  <a:extLst>
                    <a:ext uri="{FF2B5EF4-FFF2-40B4-BE49-F238E27FC236}">
                      <a16:creationId xmlns:a16="http://schemas.microsoft.com/office/drawing/2014/main" id="{ADF8B570-450A-0F84-18B0-2621A68D4A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-3585813">
                  <a:off x="867" y="2939"/>
                  <a:ext cx="112" cy="206"/>
                  <a:chOff x="723" y="2907"/>
                  <a:chExt cx="112" cy="206"/>
                </a:xfrm>
              </p:grpSpPr>
              <p:sp>
                <p:nvSpPr>
                  <p:cNvPr id="48177" name="Line 1183">
                    <a:extLst>
                      <a:ext uri="{FF2B5EF4-FFF2-40B4-BE49-F238E27FC236}">
                        <a16:creationId xmlns:a16="http://schemas.microsoft.com/office/drawing/2014/main" id="{4CB273CE-9A22-2944-C098-BD9D895B5B5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2044448">
                    <a:off x="826" y="2907"/>
                    <a:ext cx="0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178" name="Oval 1184">
                    <a:extLst>
                      <a:ext uri="{FF2B5EF4-FFF2-40B4-BE49-F238E27FC236}">
                        <a16:creationId xmlns:a16="http://schemas.microsoft.com/office/drawing/2014/main" id="{EEB74ADE-7975-62CB-85E6-AD0F9F2609B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2044448">
                    <a:off x="723" y="3000"/>
                    <a:ext cx="112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48176" name="Oval 1185">
                  <a:extLst>
                    <a:ext uri="{FF2B5EF4-FFF2-40B4-BE49-F238E27FC236}">
                      <a16:creationId xmlns:a16="http://schemas.microsoft.com/office/drawing/2014/main" id="{91A3988E-C504-CFF6-9741-C7A4D7722D0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1593533">
                  <a:off x="774" y="2763"/>
                  <a:ext cx="189" cy="191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48145" name="Line 1186">
                <a:extLst>
                  <a:ext uri="{FF2B5EF4-FFF2-40B4-BE49-F238E27FC236}">
                    <a16:creationId xmlns:a16="http://schemas.microsoft.com/office/drawing/2014/main" id="{5C7552E4-E872-AF18-BAA1-3C741A71AF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006467" flipV="1">
                <a:off x="2457" y="3692"/>
                <a:ext cx="318" cy="11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146" name="Group 1187">
                <a:extLst>
                  <a:ext uri="{FF2B5EF4-FFF2-40B4-BE49-F238E27FC236}">
                    <a16:creationId xmlns:a16="http://schemas.microsoft.com/office/drawing/2014/main" id="{765B1A1A-710F-5411-C8B6-5D3CF009048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448143" flipV="1">
                <a:off x="3676" y="3550"/>
                <a:ext cx="88" cy="171"/>
                <a:chOff x="2431" y="2347"/>
                <a:chExt cx="115" cy="223"/>
              </a:xfrm>
            </p:grpSpPr>
            <p:sp>
              <p:nvSpPr>
                <p:cNvPr id="48173" name="Line 1188">
                  <a:extLst>
                    <a:ext uri="{FF2B5EF4-FFF2-40B4-BE49-F238E27FC236}">
                      <a16:creationId xmlns:a16="http://schemas.microsoft.com/office/drawing/2014/main" id="{BB457701-8CC2-49C5-0EA6-CCAD2DB4435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429473">
                  <a:off x="2478" y="2347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4" name="Oval 1189">
                  <a:extLst>
                    <a:ext uri="{FF2B5EF4-FFF2-40B4-BE49-F238E27FC236}">
                      <a16:creationId xmlns:a16="http://schemas.microsoft.com/office/drawing/2014/main" id="{33E082CF-8265-05FE-87C8-04E6672AEB4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429473">
                  <a:off x="2431" y="2456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8147" name="Group 1190">
                <a:extLst>
                  <a:ext uri="{FF2B5EF4-FFF2-40B4-BE49-F238E27FC236}">
                    <a16:creationId xmlns:a16="http://schemas.microsoft.com/office/drawing/2014/main" id="{15888C3B-0B86-034A-E7ED-B399CF85639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255" y="3443"/>
                <a:ext cx="455" cy="196"/>
                <a:chOff x="1929" y="2222"/>
                <a:chExt cx="595" cy="257"/>
              </a:xfrm>
            </p:grpSpPr>
            <p:sp>
              <p:nvSpPr>
                <p:cNvPr id="48171" name="Line 1191">
                  <a:extLst>
                    <a:ext uri="{FF2B5EF4-FFF2-40B4-BE49-F238E27FC236}">
                      <a16:creationId xmlns:a16="http://schemas.microsoft.com/office/drawing/2014/main" id="{332A7DBD-EFE3-FADB-FCCD-2E39AB0469F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373958" flipV="1">
                  <a:off x="1929" y="2316"/>
                  <a:ext cx="437" cy="16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2" name="Oval 1192">
                  <a:extLst>
                    <a:ext uri="{FF2B5EF4-FFF2-40B4-BE49-F238E27FC236}">
                      <a16:creationId xmlns:a16="http://schemas.microsoft.com/office/drawing/2014/main" id="{BA9DE6E1-78E1-9A11-2942-A9C344C0F64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887466">
                  <a:off x="2334" y="2223"/>
                  <a:ext cx="191" cy="189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8148" name="Group 1193">
                <a:extLst>
                  <a:ext uri="{FF2B5EF4-FFF2-40B4-BE49-F238E27FC236}">
                    <a16:creationId xmlns:a16="http://schemas.microsoft.com/office/drawing/2014/main" id="{CC893392-A955-F6D5-092F-2C2FD65F6CB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141800">
                <a:off x="3168" y="3691"/>
                <a:ext cx="88" cy="171"/>
                <a:chOff x="2431" y="2347"/>
                <a:chExt cx="115" cy="223"/>
              </a:xfrm>
            </p:grpSpPr>
            <p:sp>
              <p:nvSpPr>
                <p:cNvPr id="48169" name="Line 1194">
                  <a:extLst>
                    <a:ext uri="{FF2B5EF4-FFF2-40B4-BE49-F238E27FC236}">
                      <a16:creationId xmlns:a16="http://schemas.microsoft.com/office/drawing/2014/main" id="{7C8F49AF-78D4-7A25-DBA3-3B1B59E0069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429473">
                  <a:off x="2478" y="2347"/>
                  <a:ext cx="0" cy="16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0" name="Oval 1195">
                  <a:extLst>
                    <a:ext uri="{FF2B5EF4-FFF2-40B4-BE49-F238E27FC236}">
                      <a16:creationId xmlns:a16="http://schemas.microsoft.com/office/drawing/2014/main" id="{3BC26939-3C24-8F42-8780-7F20B153F17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429473">
                  <a:off x="2431" y="2456"/>
                  <a:ext cx="115" cy="114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48149" name="Line 1196">
                <a:extLst>
                  <a:ext uri="{FF2B5EF4-FFF2-40B4-BE49-F238E27FC236}">
                    <a16:creationId xmlns:a16="http://schemas.microsoft.com/office/drawing/2014/main" id="{CF5311E0-49F2-97ED-FD3E-DF13203F8E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236046" flipH="1">
                <a:off x="3765" y="3045"/>
                <a:ext cx="319" cy="11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0" name="Oval 1197">
                <a:extLst>
                  <a:ext uri="{FF2B5EF4-FFF2-40B4-BE49-F238E27FC236}">
                    <a16:creationId xmlns:a16="http://schemas.microsoft.com/office/drawing/2014/main" id="{834671B8-F94A-3037-84C7-3E4B39E354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09943" flipH="1" flipV="1">
                <a:off x="3986" y="2888"/>
                <a:ext cx="146" cy="14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48151" name="Oval 1198">
                <a:extLst>
                  <a:ext uri="{FF2B5EF4-FFF2-40B4-BE49-F238E27FC236}">
                    <a16:creationId xmlns:a16="http://schemas.microsoft.com/office/drawing/2014/main" id="{7867B252-4687-DA62-2F64-72C92183BF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2195587" flipH="1" flipV="1">
                <a:off x="3331" y="3077"/>
                <a:ext cx="146" cy="14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48152" name="Line 1199">
                <a:extLst>
                  <a:ext uri="{FF2B5EF4-FFF2-40B4-BE49-F238E27FC236}">
                    <a16:creationId xmlns:a16="http://schemas.microsoft.com/office/drawing/2014/main" id="{03BC0DCF-4839-1220-7B45-88EE2F175A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2195587" flipH="1" flipV="1">
                <a:off x="3430" y="3025"/>
                <a:ext cx="314" cy="3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3" name="Oval 1200">
                <a:extLst>
                  <a:ext uri="{FF2B5EF4-FFF2-40B4-BE49-F238E27FC236}">
                    <a16:creationId xmlns:a16="http://schemas.microsoft.com/office/drawing/2014/main" id="{F9A1FB0D-7DC8-6C5F-E0ED-77821F1E5D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2195587" flipH="1" flipV="1">
                <a:off x="3721" y="3155"/>
                <a:ext cx="147" cy="14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48154" name="Line 1201">
                <a:extLst>
                  <a:ext uri="{FF2B5EF4-FFF2-40B4-BE49-F238E27FC236}">
                    <a16:creationId xmlns:a16="http://schemas.microsoft.com/office/drawing/2014/main" id="{81A7C0EA-FF90-25B7-44E6-3895B8266E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2050013" flipH="1" flipV="1">
                <a:off x="3763" y="3092"/>
                <a:ext cx="0" cy="1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5" name="Oval 1202">
                <a:extLst>
                  <a:ext uri="{FF2B5EF4-FFF2-40B4-BE49-F238E27FC236}">
                    <a16:creationId xmlns:a16="http://schemas.microsoft.com/office/drawing/2014/main" id="{72E77734-0BD8-5A55-B5D0-C96BE53FB0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2050013" flipH="1" flipV="1">
                <a:off x="3686" y="3059"/>
                <a:ext cx="86" cy="87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48156" name="Line 1203">
                <a:extLst>
                  <a:ext uri="{FF2B5EF4-FFF2-40B4-BE49-F238E27FC236}">
                    <a16:creationId xmlns:a16="http://schemas.microsoft.com/office/drawing/2014/main" id="{153565CA-4527-DB6E-7A92-F10962C403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4173235" flipV="1">
                <a:off x="3705" y="3222"/>
                <a:ext cx="0" cy="1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7" name="Oval 1204">
                <a:extLst>
                  <a:ext uri="{FF2B5EF4-FFF2-40B4-BE49-F238E27FC236}">
                    <a16:creationId xmlns:a16="http://schemas.microsoft.com/office/drawing/2014/main" id="{68ADFFB4-327A-94CB-EDD8-0A3D94CE90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5144198" flipV="1">
                <a:off x="3589" y="3279"/>
                <a:ext cx="88" cy="88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48158" name="Group 1205">
                <a:extLst>
                  <a:ext uri="{FF2B5EF4-FFF2-40B4-BE49-F238E27FC236}">
                    <a16:creationId xmlns:a16="http://schemas.microsoft.com/office/drawing/2014/main" id="{A88F3532-9029-A692-F147-D7F17DBBE77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65" y="2778"/>
                <a:ext cx="839" cy="850"/>
                <a:chOff x="1028" y="1353"/>
                <a:chExt cx="1096" cy="1111"/>
              </a:xfrm>
            </p:grpSpPr>
            <p:sp>
              <p:nvSpPr>
                <p:cNvPr id="48167" name="AutoShape 1206">
                  <a:extLst>
                    <a:ext uri="{FF2B5EF4-FFF2-40B4-BE49-F238E27FC236}">
                      <a16:creationId xmlns:a16="http://schemas.microsoft.com/office/drawing/2014/main" id="{E9EDF767-4E02-4DF0-24FF-1201831E8C0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28" y="1424"/>
                  <a:ext cx="1096" cy="1040"/>
                </a:xfrm>
                <a:prstGeom prst="pentagon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48168" name="Oval 1207">
                  <a:extLst>
                    <a:ext uri="{FF2B5EF4-FFF2-40B4-BE49-F238E27FC236}">
                      <a16:creationId xmlns:a16="http://schemas.microsoft.com/office/drawing/2014/main" id="{BA09A2F0-D752-6573-A500-7EF890A934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76" y="1353"/>
                  <a:ext cx="191" cy="190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48159" name="Oval 1208">
                <a:extLst>
                  <a:ext uri="{FF2B5EF4-FFF2-40B4-BE49-F238E27FC236}">
                    <a16:creationId xmlns:a16="http://schemas.microsoft.com/office/drawing/2014/main" id="{2C932E9F-D7EE-D316-1C8B-AE1E0776F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40864">
                <a:off x="3027" y="2935"/>
                <a:ext cx="351" cy="103"/>
              </a:xfrm>
              <a:prstGeom prst="ellipse">
                <a:avLst/>
              </a:prstGeom>
              <a:solidFill>
                <a:srgbClr val="CC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grpSp>
            <p:nvGrpSpPr>
              <p:cNvPr id="48160" name="Group 1209">
                <a:extLst>
                  <a:ext uri="{FF2B5EF4-FFF2-40B4-BE49-F238E27FC236}">
                    <a16:creationId xmlns:a16="http://schemas.microsoft.com/office/drawing/2014/main" id="{EAD398AF-0160-B459-ECF6-59296B07A22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3585813">
                <a:off x="3010" y="2911"/>
                <a:ext cx="86" cy="158"/>
                <a:chOff x="723" y="2907"/>
                <a:chExt cx="112" cy="206"/>
              </a:xfrm>
            </p:grpSpPr>
            <p:sp>
              <p:nvSpPr>
                <p:cNvPr id="48165" name="Line 1210">
                  <a:extLst>
                    <a:ext uri="{FF2B5EF4-FFF2-40B4-BE49-F238E27FC236}">
                      <a16:creationId xmlns:a16="http://schemas.microsoft.com/office/drawing/2014/main" id="{7A6238DC-14A4-11E1-2973-CD9DBA1FA3A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2044448">
                  <a:off x="826" y="2907"/>
                  <a:ext cx="0" cy="16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6" name="Oval 1211">
                  <a:extLst>
                    <a:ext uri="{FF2B5EF4-FFF2-40B4-BE49-F238E27FC236}">
                      <a16:creationId xmlns:a16="http://schemas.microsoft.com/office/drawing/2014/main" id="{51913292-DAC2-429C-7E01-8C6F71F4051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2044448">
                  <a:off x="723" y="3000"/>
                  <a:ext cx="112" cy="11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48161" name="Group 1212">
                <a:extLst>
                  <a:ext uri="{FF2B5EF4-FFF2-40B4-BE49-F238E27FC236}">
                    <a16:creationId xmlns:a16="http://schemas.microsoft.com/office/drawing/2014/main" id="{D082D0BA-77A3-35C0-F073-33DC4B619D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529126">
                <a:off x="3265" y="2772"/>
                <a:ext cx="175" cy="342"/>
                <a:chOff x="3361" y="2780"/>
                <a:chExt cx="175" cy="342"/>
              </a:xfrm>
            </p:grpSpPr>
            <p:sp>
              <p:nvSpPr>
                <p:cNvPr id="48163" name="Line 1213">
                  <a:extLst>
                    <a:ext uri="{FF2B5EF4-FFF2-40B4-BE49-F238E27FC236}">
                      <a16:creationId xmlns:a16="http://schemas.microsoft.com/office/drawing/2014/main" id="{551D9315-F683-932D-7D74-2D855DC99D8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215832" flipH="1">
                  <a:off x="3318" y="2903"/>
                  <a:ext cx="318" cy="11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4" name="Line 1214">
                  <a:extLst>
                    <a:ext uri="{FF2B5EF4-FFF2-40B4-BE49-F238E27FC236}">
                      <a16:creationId xmlns:a16="http://schemas.microsoft.com/office/drawing/2014/main" id="{3C286467-D20E-DB4A-1C51-9B742D14C8E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215832" flipH="1">
                  <a:off x="3262" y="2879"/>
                  <a:ext cx="318" cy="11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8162" name="Oval 1215">
                <a:extLst>
                  <a:ext uri="{FF2B5EF4-FFF2-40B4-BE49-F238E27FC236}">
                    <a16:creationId xmlns:a16="http://schemas.microsoft.com/office/drawing/2014/main" id="{78E5DABE-F56F-B10D-D9DF-783B3F675F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593533">
                <a:off x="3235" y="2673"/>
                <a:ext cx="145" cy="14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sp>
          <p:nvSpPr>
            <p:cNvPr id="48136" name="WordArt 1216">
              <a:extLst>
                <a:ext uri="{FF2B5EF4-FFF2-40B4-BE49-F238E27FC236}">
                  <a16:creationId xmlns:a16="http://schemas.microsoft.com/office/drawing/2014/main" id="{5152560C-87DD-86D4-745C-DC5B467E91BF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1462" y="161"/>
              <a:ext cx="2623" cy="327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endParaRPr lang="en-US" sz="3600" i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716CF41D-B445-CB32-B2EE-ADE74E3521E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49988" y="269936"/>
            <a:ext cx="4572000" cy="707886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4000" b="1" i="1" u="none" strike="noStrike" kern="10" cap="none" spc="0" normalizeH="0" baseline="0" noProof="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מוטרוטציה</a:t>
            </a:r>
            <a:r>
              <a:rPr kumimoji="0" lang="he-IL" sz="4000" b="1" i="1" u="none" strike="noStrike" kern="10" cap="none" spc="0" normalizeH="0" baseline="0" noProof="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sz="4000" b="1" i="1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>
            <a:extLst>
              <a:ext uri="{FF2B5EF4-FFF2-40B4-BE49-F238E27FC236}">
                <a16:creationId xmlns:a16="http://schemas.microsoft.com/office/drawing/2014/main" id="{7307E64B-C20D-7124-D288-7D161E11375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49988" y="269936"/>
            <a:ext cx="4572000" cy="1323439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4000" b="1" i="1" u="none" strike="noStrike" kern="10" cap="none" spc="0" normalizeH="0" baseline="0" noProof="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מוטרוטציה</a:t>
            </a:r>
            <a:r>
              <a:rPr kumimoji="0" lang="he-IL" sz="4000" b="1" i="1" u="none" strike="noStrike" kern="10" cap="none" spc="0" normalizeH="0" baseline="0" noProof="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של פרוקטוז </a:t>
            </a:r>
            <a:endParaRPr kumimoji="0" lang="en-US" sz="4000" b="1" i="1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155" name="Group 231" descr="מוטרוטציה">
            <a:extLst>
              <a:ext uri="{FF2B5EF4-FFF2-40B4-BE49-F238E27FC236}">
                <a16:creationId xmlns:a16="http://schemas.microsoft.com/office/drawing/2014/main" id="{5A65025E-123A-F0BC-A8B5-D3D14E43E159}"/>
              </a:ext>
            </a:extLst>
          </p:cNvPr>
          <p:cNvGrpSpPr>
            <a:grpSpLocks/>
          </p:cNvGrpSpPr>
          <p:nvPr/>
        </p:nvGrpSpPr>
        <p:grpSpPr bwMode="auto">
          <a:xfrm>
            <a:off x="176213" y="2219325"/>
            <a:ext cx="8967787" cy="2371725"/>
            <a:chOff x="111" y="2526"/>
            <a:chExt cx="5649" cy="1494"/>
          </a:xfrm>
        </p:grpSpPr>
        <p:grpSp>
          <p:nvGrpSpPr>
            <p:cNvPr id="49156" name="Group 2">
              <a:extLst>
                <a:ext uri="{FF2B5EF4-FFF2-40B4-BE49-F238E27FC236}">
                  <a16:creationId xmlns:a16="http://schemas.microsoft.com/office/drawing/2014/main" id="{C3A98093-5D54-99E4-075B-9F6B6C4F7A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" y="2602"/>
              <a:ext cx="1491" cy="1051"/>
              <a:chOff x="2007" y="3058"/>
              <a:chExt cx="1491" cy="1051"/>
            </a:xfrm>
          </p:grpSpPr>
          <p:sp>
            <p:nvSpPr>
              <p:cNvPr id="49221" name="Rectangle 3">
                <a:extLst>
                  <a:ext uri="{FF2B5EF4-FFF2-40B4-BE49-F238E27FC236}">
                    <a16:creationId xmlns:a16="http://schemas.microsoft.com/office/drawing/2014/main" id="{B1258C43-B802-B1FD-678A-1F14474BF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3" y="3174"/>
                <a:ext cx="34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600">
                    <a:solidFill>
                      <a:srgbClr val="FF0000"/>
                    </a:solidFill>
                    <a:latin typeface="Arial" panose="020B0604020202020204" pitchFamily="34" charset="0"/>
                  </a:rPr>
                  <a:t>O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grpSp>
            <p:nvGrpSpPr>
              <p:cNvPr id="49222" name="Group 4">
                <a:extLst>
                  <a:ext uri="{FF2B5EF4-FFF2-40B4-BE49-F238E27FC236}">
                    <a16:creationId xmlns:a16="http://schemas.microsoft.com/office/drawing/2014/main" id="{F0FC78AD-2C81-BE71-FCB6-FE2CE31CB3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07" y="3058"/>
                <a:ext cx="1491" cy="1051"/>
                <a:chOff x="2007" y="3058"/>
                <a:chExt cx="1491" cy="1051"/>
              </a:xfrm>
            </p:grpSpPr>
            <p:sp>
              <p:nvSpPr>
                <p:cNvPr id="49223" name="Rectangle 5">
                  <a:extLst>
                    <a:ext uri="{FF2B5EF4-FFF2-40B4-BE49-F238E27FC236}">
                      <a16:creationId xmlns:a16="http://schemas.microsoft.com/office/drawing/2014/main" id="{E95B3D8E-6474-2D66-4FFF-9E8A1D9DD1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7" y="3729"/>
                  <a:ext cx="13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1600"/>
                </a:p>
              </p:txBody>
            </p:sp>
            <p:sp>
              <p:nvSpPr>
                <p:cNvPr id="49224" name="Freeform 6">
                  <a:extLst>
                    <a:ext uri="{FF2B5EF4-FFF2-40B4-BE49-F238E27FC236}">
                      <a16:creationId xmlns:a16="http://schemas.microsoft.com/office/drawing/2014/main" id="{D4DC3525-BFC3-E496-AEEA-016A61552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4" y="3807"/>
                  <a:ext cx="588" cy="30"/>
                </a:xfrm>
                <a:custGeom>
                  <a:avLst/>
                  <a:gdLst>
                    <a:gd name="T0" fmla="*/ 0 w 588"/>
                    <a:gd name="T1" fmla="*/ 0 h 30"/>
                    <a:gd name="T2" fmla="*/ 0 w 588"/>
                    <a:gd name="T3" fmla="*/ 15 h 30"/>
                    <a:gd name="T4" fmla="*/ 0 w 588"/>
                    <a:gd name="T5" fmla="*/ 30 h 30"/>
                    <a:gd name="T6" fmla="*/ 588 w 588"/>
                    <a:gd name="T7" fmla="*/ 30 h 30"/>
                    <a:gd name="T8" fmla="*/ 588 w 588"/>
                    <a:gd name="T9" fmla="*/ 15 h 30"/>
                    <a:gd name="T10" fmla="*/ 588 w 588"/>
                    <a:gd name="T11" fmla="*/ 0 h 30"/>
                    <a:gd name="T12" fmla="*/ 0 w 588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8"/>
                    <a:gd name="T22" fmla="*/ 0 h 30"/>
                    <a:gd name="T23" fmla="*/ 588 w 588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8" h="30">
                      <a:moveTo>
                        <a:pt x="0" y="0"/>
                      </a:moveTo>
                      <a:lnTo>
                        <a:pt x="0" y="15"/>
                      </a:lnTo>
                      <a:lnTo>
                        <a:pt x="0" y="30"/>
                      </a:lnTo>
                      <a:lnTo>
                        <a:pt x="588" y="30"/>
                      </a:lnTo>
                      <a:lnTo>
                        <a:pt x="588" y="15"/>
                      </a:lnTo>
                      <a:lnTo>
                        <a:pt x="58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5" name="Rectangle 7">
                  <a:extLst>
                    <a:ext uri="{FF2B5EF4-FFF2-40B4-BE49-F238E27FC236}">
                      <a16:creationId xmlns:a16="http://schemas.microsoft.com/office/drawing/2014/main" id="{05000BBE-F81F-71A9-BFCF-9851016910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9" y="3150"/>
                  <a:ext cx="100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FF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16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9226" name="Freeform 8">
                  <a:extLst>
                    <a:ext uri="{FF2B5EF4-FFF2-40B4-BE49-F238E27FC236}">
                      <a16:creationId xmlns:a16="http://schemas.microsoft.com/office/drawing/2014/main" id="{2A4E9553-D37A-9133-C53A-53F3CB094A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9" y="3439"/>
                  <a:ext cx="209" cy="394"/>
                </a:xfrm>
                <a:custGeom>
                  <a:avLst/>
                  <a:gdLst>
                    <a:gd name="T0" fmla="*/ 11 w 209"/>
                    <a:gd name="T1" fmla="*/ 372 h 394"/>
                    <a:gd name="T2" fmla="*/ 209 w 209"/>
                    <a:gd name="T3" fmla="*/ 0 h 394"/>
                    <a:gd name="T4" fmla="*/ 36 w 209"/>
                    <a:gd name="T5" fmla="*/ 394 h 394"/>
                    <a:gd name="T6" fmla="*/ 0 w 209"/>
                    <a:gd name="T7" fmla="*/ 394 h 394"/>
                    <a:gd name="T8" fmla="*/ 11 w 209"/>
                    <a:gd name="T9" fmla="*/ 372 h 39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9"/>
                    <a:gd name="T16" fmla="*/ 0 h 394"/>
                    <a:gd name="T17" fmla="*/ 209 w 209"/>
                    <a:gd name="T18" fmla="*/ 394 h 39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9" h="394">
                      <a:moveTo>
                        <a:pt x="11" y="372"/>
                      </a:moveTo>
                      <a:lnTo>
                        <a:pt x="209" y="0"/>
                      </a:lnTo>
                      <a:lnTo>
                        <a:pt x="36" y="394"/>
                      </a:lnTo>
                      <a:lnTo>
                        <a:pt x="0" y="394"/>
                      </a:lnTo>
                      <a:lnTo>
                        <a:pt x="11" y="3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7" name="Line 9">
                  <a:extLst>
                    <a:ext uri="{FF2B5EF4-FFF2-40B4-BE49-F238E27FC236}">
                      <a16:creationId xmlns:a16="http://schemas.microsoft.com/office/drawing/2014/main" id="{8DDCF58D-2677-13D8-82EF-A4A321A699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2622" y="3238"/>
                  <a:ext cx="406" cy="20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8" name="Line 10">
                  <a:extLst>
                    <a:ext uri="{FF2B5EF4-FFF2-40B4-BE49-F238E27FC236}">
                      <a16:creationId xmlns:a16="http://schemas.microsoft.com/office/drawing/2014/main" id="{BE325BB5-3B62-BF57-F49E-B541888578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077" y="3240"/>
                  <a:ext cx="392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9" name="Freeform 11">
                  <a:extLst>
                    <a:ext uri="{FF2B5EF4-FFF2-40B4-BE49-F238E27FC236}">
                      <a16:creationId xmlns:a16="http://schemas.microsoft.com/office/drawing/2014/main" id="{1DC971EB-3CAF-E41E-6956-49EA8606F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3" y="3437"/>
                  <a:ext cx="181" cy="423"/>
                </a:xfrm>
                <a:custGeom>
                  <a:avLst/>
                  <a:gdLst>
                    <a:gd name="T0" fmla="*/ 8 w 181"/>
                    <a:gd name="T1" fmla="*/ 0 h 423"/>
                    <a:gd name="T2" fmla="*/ 0 w 181"/>
                    <a:gd name="T3" fmla="*/ 3 h 423"/>
                    <a:gd name="T4" fmla="*/ 179 w 181"/>
                    <a:gd name="T5" fmla="*/ 423 h 423"/>
                    <a:gd name="T6" fmla="*/ 181 w 181"/>
                    <a:gd name="T7" fmla="*/ 385 h 423"/>
                    <a:gd name="T8" fmla="*/ 181 w 181"/>
                    <a:gd name="T9" fmla="*/ 352 h 423"/>
                    <a:gd name="T10" fmla="*/ 8 w 181"/>
                    <a:gd name="T11" fmla="*/ 0 h 4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81"/>
                    <a:gd name="T19" fmla="*/ 0 h 423"/>
                    <a:gd name="T20" fmla="*/ 181 w 181"/>
                    <a:gd name="T21" fmla="*/ 423 h 4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81" h="423">
                      <a:moveTo>
                        <a:pt x="8" y="0"/>
                      </a:moveTo>
                      <a:lnTo>
                        <a:pt x="0" y="3"/>
                      </a:lnTo>
                      <a:lnTo>
                        <a:pt x="179" y="423"/>
                      </a:lnTo>
                      <a:lnTo>
                        <a:pt x="181" y="385"/>
                      </a:lnTo>
                      <a:lnTo>
                        <a:pt x="181" y="35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0" name="Line 12">
                  <a:extLst>
                    <a:ext uri="{FF2B5EF4-FFF2-40B4-BE49-F238E27FC236}">
                      <a16:creationId xmlns:a16="http://schemas.microsoft.com/office/drawing/2014/main" id="{E2F5C215-2054-8F3D-84BB-FBD26A9DC0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28" y="3311"/>
                  <a:ext cx="1" cy="12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1" name="Line 13">
                  <a:extLst>
                    <a:ext uri="{FF2B5EF4-FFF2-40B4-BE49-F238E27FC236}">
                      <a16:creationId xmlns:a16="http://schemas.microsoft.com/office/drawing/2014/main" id="{CAC7D105-8701-EEE2-5FC0-CFB87B4CCC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28" y="3439"/>
                  <a:ext cx="1" cy="19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2" name="Rectangle 14">
                  <a:extLst>
                    <a:ext uri="{FF2B5EF4-FFF2-40B4-BE49-F238E27FC236}">
                      <a16:creationId xmlns:a16="http://schemas.microsoft.com/office/drawing/2014/main" id="{5BB8B117-B955-72B0-1035-C2F4FC26A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2" y="3951"/>
                  <a:ext cx="9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1600"/>
                </a:p>
              </p:txBody>
            </p:sp>
            <p:sp>
              <p:nvSpPr>
                <p:cNvPr id="49233" name="Line 15">
                  <a:extLst>
                    <a:ext uri="{FF2B5EF4-FFF2-40B4-BE49-F238E27FC236}">
                      <a16:creationId xmlns:a16="http://schemas.microsoft.com/office/drawing/2014/main" id="{D8439A90-7B31-7E2B-6043-16C64F3153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42" y="3822"/>
                  <a:ext cx="1" cy="127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9234" name="Group 16">
                  <a:extLst>
                    <a:ext uri="{FF2B5EF4-FFF2-40B4-BE49-F238E27FC236}">
                      <a16:creationId xmlns:a16="http://schemas.microsoft.com/office/drawing/2014/main" id="{D265B156-B281-CC4A-DA9A-DC1FBF96BF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00" y="3955"/>
                  <a:ext cx="191" cy="154"/>
                  <a:chOff x="3216" y="1763"/>
                  <a:chExt cx="191" cy="154"/>
                </a:xfrm>
              </p:grpSpPr>
              <p:sp>
                <p:nvSpPr>
                  <p:cNvPr id="49244" name="Rectangle 17">
                    <a:extLst>
                      <a:ext uri="{FF2B5EF4-FFF2-40B4-BE49-F238E27FC236}">
                        <a16:creationId xmlns:a16="http://schemas.microsoft.com/office/drawing/2014/main" id="{10ED8BD2-4C9D-D7C5-2704-9196C044CF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16" y="1763"/>
                    <a:ext cx="10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1600"/>
                  </a:p>
                </p:txBody>
              </p:sp>
              <p:sp>
                <p:nvSpPr>
                  <p:cNvPr id="49245" name="Rectangle 18">
                    <a:extLst>
                      <a:ext uri="{FF2B5EF4-FFF2-40B4-BE49-F238E27FC236}">
                        <a16:creationId xmlns:a16="http://schemas.microsoft.com/office/drawing/2014/main" id="{92C91220-DD68-2E22-FAC3-DFB40434CD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15" y="1763"/>
                    <a:ext cx="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</p:grpSp>
            <p:sp>
              <p:nvSpPr>
                <p:cNvPr id="49235" name="Line 19">
                  <a:extLst>
                    <a:ext uri="{FF2B5EF4-FFF2-40B4-BE49-F238E27FC236}">
                      <a16:creationId xmlns:a16="http://schemas.microsoft.com/office/drawing/2014/main" id="{C5759ED9-A29A-E109-CA8F-1C74228D0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54" y="3822"/>
                  <a:ext cx="1" cy="135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6" name="Rectangle 20">
                  <a:extLst>
                    <a:ext uri="{FF2B5EF4-FFF2-40B4-BE49-F238E27FC236}">
                      <a16:creationId xmlns:a16="http://schemas.microsoft.com/office/drawing/2014/main" id="{81F925F3-15CF-92A8-C66E-679EDCEBF6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4" y="3490"/>
                  <a:ext cx="9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1600"/>
                </a:p>
              </p:txBody>
            </p:sp>
            <p:sp>
              <p:nvSpPr>
                <p:cNvPr id="49237" name="Line 21">
                  <a:extLst>
                    <a:ext uri="{FF2B5EF4-FFF2-40B4-BE49-F238E27FC236}">
                      <a16:creationId xmlns:a16="http://schemas.microsoft.com/office/drawing/2014/main" id="{22BC6056-8D9B-6D57-9EFE-C83692BC4F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54" y="3627"/>
                  <a:ext cx="1" cy="195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8" name="Line 22">
                  <a:extLst>
                    <a:ext uri="{FF2B5EF4-FFF2-40B4-BE49-F238E27FC236}">
                      <a16:creationId xmlns:a16="http://schemas.microsoft.com/office/drawing/2014/main" id="{60F67BC3-388F-5E70-5BBF-0891CC0D1A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077" y="3199"/>
                  <a:ext cx="1" cy="2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9" name="Line 23">
                  <a:extLst>
                    <a:ext uri="{FF2B5EF4-FFF2-40B4-BE49-F238E27FC236}">
                      <a16:creationId xmlns:a16="http://schemas.microsoft.com/office/drawing/2014/main" id="{37544F2D-E67B-B49E-2D09-6F08964244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2" y="3639"/>
                  <a:ext cx="1" cy="18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0" name="Line 24">
                  <a:extLst>
                    <a:ext uri="{FF2B5EF4-FFF2-40B4-BE49-F238E27FC236}">
                      <a16:creationId xmlns:a16="http://schemas.microsoft.com/office/drawing/2014/main" id="{96E56B14-67CA-7359-52BA-11AF300DEC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77" y="3439"/>
                  <a:ext cx="1" cy="297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1" name="Rectangle 25">
                  <a:extLst>
                    <a:ext uri="{FF2B5EF4-FFF2-40B4-BE49-F238E27FC236}">
                      <a16:creationId xmlns:a16="http://schemas.microsoft.com/office/drawing/2014/main" id="{E735017B-CAEC-5822-E82B-4F8333E4DB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2" y="3500"/>
                  <a:ext cx="19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</a:t>
                  </a:r>
                  <a:endParaRPr lang="en-US" altLang="en-US" sz="1600"/>
                </a:p>
              </p:txBody>
            </p:sp>
            <p:sp>
              <p:nvSpPr>
                <p:cNvPr id="49242" name="Rectangle 26">
                  <a:extLst>
                    <a:ext uri="{FF2B5EF4-FFF2-40B4-BE49-F238E27FC236}">
                      <a16:creationId xmlns:a16="http://schemas.microsoft.com/office/drawing/2014/main" id="{0A008BBB-EDD8-61B8-25C9-512B317511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6" y="3058"/>
                  <a:ext cx="516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</a:t>
                  </a:r>
                  <a:r>
                    <a:rPr lang="en-US" altLang="en-US" sz="1600" baseline="-250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OH</a:t>
                  </a:r>
                </a:p>
                <a:p>
                  <a:pPr algn="l" rtl="0" eaLnBrk="1" hangingPunct="1"/>
                  <a:endParaRPr lang="en-US" altLang="en-US" sz="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9243" name="Rectangle 27">
                  <a:extLst>
                    <a:ext uri="{FF2B5EF4-FFF2-40B4-BE49-F238E27FC236}">
                      <a16:creationId xmlns:a16="http://schemas.microsoft.com/office/drawing/2014/main" id="{922F4260-D89F-B026-75F1-404329638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3634"/>
                  <a:ext cx="516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</a:t>
                  </a:r>
                  <a:r>
                    <a:rPr lang="en-US" altLang="en-US" sz="1600" baseline="-250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OH</a:t>
                  </a:r>
                </a:p>
                <a:p>
                  <a:pPr algn="l" rtl="0" eaLnBrk="1" hangingPunct="1"/>
                  <a:endParaRPr lang="en-US" altLang="en-US" sz="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9157" name="Group 229">
              <a:extLst>
                <a:ext uri="{FF2B5EF4-FFF2-40B4-BE49-F238E27FC236}">
                  <a16:creationId xmlns:a16="http://schemas.microsoft.com/office/drawing/2014/main" id="{5C107B5D-F53D-2C3E-F0BE-A6C0439F86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3" y="2917"/>
              <a:ext cx="416" cy="195"/>
              <a:chOff x="1521" y="2917"/>
              <a:chExt cx="416" cy="195"/>
            </a:xfrm>
          </p:grpSpPr>
          <p:sp>
            <p:nvSpPr>
              <p:cNvPr id="49219" name="AutoShape 162">
                <a:extLst>
                  <a:ext uri="{FF2B5EF4-FFF2-40B4-BE49-F238E27FC236}">
                    <a16:creationId xmlns:a16="http://schemas.microsoft.com/office/drawing/2014/main" id="{F0242273-9012-9555-EE5C-D1E7896085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21" y="2917"/>
                <a:ext cx="416" cy="84"/>
              </a:xfrm>
              <a:prstGeom prst="rightArrow">
                <a:avLst>
                  <a:gd name="adj1" fmla="val 50000"/>
                  <a:gd name="adj2" fmla="val 123810"/>
                </a:avLst>
              </a:prstGeom>
              <a:solidFill>
                <a:srgbClr val="CC0099"/>
              </a:solidFill>
              <a:ln w="9525">
                <a:solidFill>
                  <a:srgbClr val="CC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49220" name="AutoShape 163">
                <a:extLst>
                  <a:ext uri="{FF2B5EF4-FFF2-40B4-BE49-F238E27FC236}">
                    <a16:creationId xmlns:a16="http://schemas.microsoft.com/office/drawing/2014/main" id="{12C6E841-82C3-A5F2-FF2F-E6384CC097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H="1">
                <a:off x="1521" y="3028"/>
                <a:ext cx="416" cy="84"/>
              </a:xfrm>
              <a:prstGeom prst="rightArrow">
                <a:avLst>
                  <a:gd name="adj1" fmla="val 50000"/>
                  <a:gd name="adj2" fmla="val 123810"/>
                </a:avLst>
              </a:prstGeom>
              <a:solidFill>
                <a:srgbClr val="CC0099"/>
              </a:solidFill>
              <a:ln w="9525">
                <a:solidFill>
                  <a:srgbClr val="CC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</p:grpSp>
        <p:grpSp>
          <p:nvGrpSpPr>
            <p:cNvPr id="49158" name="Group 228">
              <a:extLst>
                <a:ext uri="{FF2B5EF4-FFF2-40B4-BE49-F238E27FC236}">
                  <a16:creationId xmlns:a16="http://schemas.microsoft.com/office/drawing/2014/main" id="{744CA3BA-AE5E-C56E-A839-FC42B05A58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57" y="2957"/>
              <a:ext cx="416" cy="195"/>
              <a:chOff x="3773" y="2917"/>
              <a:chExt cx="416" cy="195"/>
            </a:xfrm>
          </p:grpSpPr>
          <p:sp>
            <p:nvSpPr>
              <p:cNvPr id="49217" name="AutoShape 165">
                <a:extLst>
                  <a:ext uri="{FF2B5EF4-FFF2-40B4-BE49-F238E27FC236}">
                    <a16:creationId xmlns:a16="http://schemas.microsoft.com/office/drawing/2014/main" id="{64F5F02E-6AFF-BA9F-ED4F-027B06E9C6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73" y="2917"/>
                <a:ext cx="416" cy="84"/>
              </a:xfrm>
              <a:prstGeom prst="rightArrow">
                <a:avLst>
                  <a:gd name="adj1" fmla="val 50000"/>
                  <a:gd name="adj2" fmla="val 123810"/>
                </a:avLst>
              </a:prstGeom>
              <a:solidFill>
                <a:srgbClr val="CC0099"/>
              </a:solidFill>
              <a:ln w="9525">
                <a:solidFill>
                  <a:srgbClr val="CC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49218" name="AutoShape 166">
                <a:extLst>
                  <a:ext uri="{FF2B5EF4-FFF2-40B4-BE49-F238E27FC236}">
                    <a16:creationId xmlns:a16="http://schemas.microsoft.com/office/drawing/2014/main" id="{C2B1A457-8B60-997A-7C3B-160E35DAE1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H="1">
                <a:off x="3773" y="3028"/>
                <a:ext cx="416" cy="84"/>
              </a:xfrm>
              <a:prstGeom prst="rightArrow">
                <a:avLst>
                  <a:gd name="adj1" fmla="val 50000"/>
                  <a:gd name="adj2" fmla="val 123810"/>
                </a:avLst>
              </a:prstGeom>
              <a:solidFill>
                <a:srgbClr val="CC0099"/>
              </a:solidFill>
              <a:ln w="9525">
                <a:solidFill>
                  <a:srgbClr val="CC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</p:grpSp>
        <p:sp>
          <p:nvSpPr>
            <p:cNvPr id="49159" name="Text Box 168">
              <a:extLst>
                <a:ext uri="{FF2B5EF4-FFF2-40B4-BE49-F238E27FC236}">
                  <a16:creationId xmlns:a16="http://schemas.microsoft.com/office/drawing/2014/main" id="{3A769EF8-430F-C7E5-88C5-A8FD19AF6C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0" y="3732"/>
              <a:ext cx="71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קטון</a:t>
              </a:r>
              <a:endParaRPr lang="en-US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160" name="Text Box 169">
              <a:extLst>
                <a:ext uri="{FF2B5EF4-FFF2-40B4-BE49-F238E27FC236}">
                  <a16:creationId xmlns:a16="http://schemas.microsoft.com/office/drawing/2014/main" id="{1DF4ED52-D5CC-CED7-1100-7B42195750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" y="3693"/>
              <a:ext cx="104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פרוקטוז </a:t>
              </a:r>
              <a:r>
                <a:rPr lang="en-US" altLang="en-US" sz="280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</a:t>
              </a:r>
            </a:p>
          </p:txBody>
        </p:sp>
        <p:sp>
          <p:nvSpPr>
            <p:cNvPr id="49161" name="Text Box 170">
              <a:extLst>
                <a:ext uri="{FF2B5EF4-FFF2-40B4-BE49-F238E27FC236}">
                  <a16:creationId xmlns:a16="http://schemas.microsoft.com/office/drawing/2014/main" id="{A611534A-B6A0-AE99-B7CB-EE6319B5AC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2" y="3693"/>
              <a:ext cx="104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פרוקטוז </a:t>
              </a:r>
              <a:r>
                <a:rPr lang="en-US" altLang="en-US" sz="280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</a:t>
              </a:r>
            </a:p>
          </p:txBody>
        </p:sp>
        <p:grpSp>
          <p:nvGrpSpPr>
            <p:cNvPr id="49162" name="Group 198">
              <a:extLst>
                <a:ext uri="{FF2B5EF4-FFF2-40B4-BE49-F238E27FC236}">
                  <a16:creationId xmlns:a16="http://schemas.microsoft.com/office/drawing/2014/main" id="{9E8DE353-EEDE-4AD5-3C54-94D53515D8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9" y="2618"/>
              <a:ext cx="1491" cy="1051"/>
              <a:chOff x="3551" y="2618"/>
              <a:chExt cx="1491" cy="1051"/>
            </a:xfrm>
          </p:grpSpPr>
          <p:sp>
            <p:nvSpPr>
              <p:cNvPr id="49192" name="Rectangle 173">
                <a:extLst>
                  <a:ext uri="{FF2B5EF4-FFF2-40B4-BE49-F238E27FC236}">
                    <a16:creationId xmlns:a16="http://schemas.microsoft.com/office/drawing/2014/main" id="{F0FE11C4-0E3E-032A-B9DA-5F96B9980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734"/>
                <a:ext cx="54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CH</a:t>
                </a:r>
                <a:r>
                  <a:rPr lang="en-US" altLang="en-US" sz="1600" baseline="-25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OH</a:t>
                </a:r>
                <a:endParaRPr lang="en-US" altLang="en-US" sz="1600"/>
              </a:p>
            </p:txBody>
          </p:sp>
          <p:grpSp>
            <p:nvGrpSpPr>
              <p:cNvPr id="49193" name="Group 174">
                <a:extLst>
                  <a:ext uri="{FF2B5EF4-FFF2-40B4-BE49-F238E27FC236}">
                    <a16:creationId xmlns:a16="http://schemas.microsoft.com/office/drawing/2014/main" id="{83F7B3BF-9CCA-3C6E-1BCB-CA0057B1CA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1" y="2618"/>
                <a:ext cx="1491" cy="1051"/>
                <a:chOff x="2007" y="3058"/>
                <a:chExt cx="1491" cy="1051"/>
              </a:xfrm>
            </p:grpSpPr>
            <p:sp>
              <p:nvSpPr>
                <p:cNvPr id="49194" name="Rectangle 175">
                  <a:extLst>
                    <a:ext uri="{FF2B5EF4-FFF2-40B4-BE49-F238E27FC236}">
                      <a16:creationId xmlns:a16="http://schemas.microsoft.com/office/drawing/2014/main" id="{46FDC170-9754-3FA6-A151-55E2FE877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7" y="3729"/>
                  <a:ext cx="13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1600"/>
                </a:p>
              </p:txBody>
            </p:sp>
            <p:sp>
              <p:nvSpPr>
                <p:cNvPr id="49195" name="Freeform 176">
                  <a:extLst>
                    <a:ext uri="{FF2B5EF4-FFF2-40B4-BE49-F238E27FC236}">
                      <a16:creationId xmlns:a16="http://schemas.microsoft.com/office/drawing/2014/main" id="{3CB5DE42-5353-D194-747F-2B6FFBA31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4" y="3807"/>
                  <a:ext cx="588" cy="30"/>
                </a:xfrm>
                <a:custGeom>
                  <a:avLst/>
                  <a:gdLst>
                    <a:gd name="T0" fmla="*/ 0 w 588"/>
                    <a:gd name="T1" fmla="*/ 0 h 30"/>
                    <a:gd name="T2" fmla="*/ 0 w 588"/>
                    <a:gd name="T3" fmla="*/ 15 h 30"/>
                    <a:gd name="T4" fmla="*/ 0 w 588"/>
                    <a:gd name="T5" fmla="*/ 30 h 30"/>
                    <a:gd name="T6" fmla="*/ 588 w 588"/>
                    <a:gd name="T7" fmla="*/ 30 h 30"/>
                    <a:gd name="T8" fmla="*/ 588 w 588"/>
                    <a:gd name="T9" fmla="*/ 15 h 30"/>
                    <a:gd name="T10" fmla="*/ 588 w 588"/>
                    <a:gd name="T11" fmla="*/ 0 h 30"/>
                    <a:gd name="T12" fmla="*/ 0 w 588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8"/>
                    <a:gd name="T22" fmla="*/ 0 h 30"/>
                    <a:gd name="T23" fmla="*/ 588 w 588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8" h="30">
                      <a:moveTo>
                        <a:pt x="0" y="0"/>
                      </a:moveTo>
                      <a:lnTo>
                        <a:pt x="0" y="15"/>
                      </a:lnTo>
                      <a:lnTo>
                        <a:pt x="0" y="30"/>
                      </a:lnTo>
                      <a:lnTo>
                        <a:pt x="588" y="30"/>
                      </a:lnTo>
                      <a:lnTo>
                        <a:pt x="588" y="15"/>
                      </a:lnTo>
                      <a:lnTo>
                        <a:pt x="58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6" name="Rectangle 177">
                  <a:extLst>
                    <a:ext uri="{FF2B5EF4-FFF2-40B4-BE49-F238E27FC236}">
                      <a16:creationId xmlns:a16="http://schemas.microsoft.com/office/drawing/2014/main" id="{4ACB51F2-1FC3-1904-D3E6-95E8C060C3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9" y="3150"/>
                  <a:ext cx="100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FF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16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9197" name="Freeform 178">
                  <a:extLst>
                    <a:ext uri="{FF2B5EF4-FFF2-40B4-BE49-F238E27FC236}">
                      <a16:creationId xmlns:a16="http://schemas.microsoft.com/office/drawing/2014/main" id="{30E270ED-8052-70AB-0E11-756141048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9" y="3439"/>
                  <a:ext cx="209" cy="394"/>
                </a:xfrm>
                <a:custGeom>
                  <a:avLst/>
                  <a:gdLst>
                    <a:gd name="T0" fmla="*/ 11 w 209"/>
                    <a:gd name="T1" fmla="*/ 372 h 394"/>
                    <a:gd name="T2" fmla="*/ 209 w 209"/>
                    <a:gd name="T3" fmla="*/ 0 h 394"/>
                    <a:gd name="T4" fmla="*/ 36 w 209"/>
                    <a:gd name="T5" fmla="*/ 394 h 394"/>
                    <a:gd name="T6" fmla="*/ 0 w 209"/>
                    <a:gd name="T7" fmla="*/ 394 h 394"/>
                    <a:gd name="T8" fmla="*/ 11 w 209"/>
                    <a:gd name="T9" fmla="*/ 372 h 39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9"/>
                    <a:gd name="T16" fmla="*/ 0 h 394"/>
                    <a:gd name="T17" fmla="*/ 209 w 209"/>
                    <a:gd name="T18" fmla="*/ 394 h 39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9" h="394">
                      <a:moveTo>
                        <a:pt x="11" y="372"/>
                      </a:moveTo>
                      <a:lnTo>
                        <a:pt x="209" y="0"/>
                      </a:lnTo>
                      <a:lnTo>
                        <a:pt x="36" y="394"/>
                      </a:lnTo>
                      <a:lnTo>
                        <a:pt x="0" y="394"/>
                      </a:lnTo>
                      <a:lnTo>
                        <a:pt x="11" y="3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8" name="Line 179">
                  <a:extLst>
                    <a:ext uri="{FF2B5EF4-FFF2-40B4-BE49-F238E27FC236}">
                      <a16:creationId xmlns:a16="http://schemas.microsoft.com/office/drawing/2014/main" id="{CE80E70B-CFD7-36EE-0934-5F6B67B0E2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2622" y="3238"/>
                  <a:ext cx="406" cy="20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9" name="Line 180">
                  <a:extLst>
                    <a:ext uri="{FF2B5EF4-FFF2-40B4-BE49-F238E27FC236}">
                      <a16:creationId xmlns:a16="http://schemas.microsoft.com/office/drawing/2014/main" id="{AC573394-261F-6EAC-1FBC-5CBE684781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077" y="3240"/>
                  <a:ext cx="392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0" name="Freeform 181">
                  <a:extLst>
                    <a:ext uri="{FF2B5EF4-FFF2-40B4-BE49-F238E27FC236}">
                      <a16:creationId xmlns:a16="http://schemas.microsoft.com/office/drawing/2014/main" id="{37707538-B01C-B4A3-D4CE-4E7E7FE604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3" y="3437"/>
                  <a:ext cx="181" cy="423"/>
                </a:xfrm>
                <a:custGeom>
                  <a:avLst/>
                  <a:gdLst>
                    <a:gd name="T0" fmla="*/ 8 w 181"/>
                    <a:gd name="T1" fmla="*/ 0 h 423"/>
                    <a:gd name="T2" fmla="*/ 0 w 181"/>
                    <a:gd name="T3" fmla="*/ 3 h 423"/>
                    <a:gd name="T4" fmla="*/ 179 w 181"/>
                    <a:gd name="T5" fmla="*/ 423 h 423"/>
                    <a:gd name="T6" fmla="*/ 181 w 181"/>
                    <a:gd name="T7" fmla="*/ 385 h 423"/>
                    <a:gd name="T8" fmla="*/ 181 w 181"/>
                    <a:gd name="T9" fmla="*/ 352 h 423"/>
                    <a:gd name="T10" fmla="*/ 8 w 181"/>
                    <a:gd name="T11" fmla="*/ 0 h 4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81"/>
                    <a:gd name="T19" fmla="*/ 0 h 423"/>
                    <a:gd name="T20" fmla="*/ 181 w 181"/>
                    <a:gd name="T21" fmla="*/ 423 h 4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81" h="423">
                      <a:moveTo>
                        <a:pt x="8" y="0"/>
                      </a:moveTo>
                      <a:lnTo>
                        <a:pt x="0" y="3"/>
                      </a:lnTo>
                      <a:lnTo>
                        <a:pt x="179" y="423"/>
                      </a:lnTo>
                      <a:lnTo>
                        <a:pt x="181" y="385"/>
                      </a:lnTo>
                      <a:lnTo>
                        <a:pt x="181" y="35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1" name="Line 182">
                  <a:extLst>
                    <a:ext uri="{FF2B5EF4-FFF2-40B4-BE49-F238E27FC236}">
                      <a16:creationId xmlns:a16="http://schemas.microsoft.com/office/drawing/2014/main" id="{420CFADF-5BD4-1911-D937-CE691CCFE9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28" y="3311"/>
                  <a:ext cx="1" cy="12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2" name="Line 183">
                  <a:extLst>
                    <a:ext uri="{FF2B5EF4-FFF2-40B4-BE49-F238E27FC236}">
                      <a16:creationId xmlns:a16="http://schemas.microsoft.com/office/drawing/2014/main" id="{E2FF7D71-8158-5520-59E7-EB314061CF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28" y="3439"/>
                  <a:ext cx="1" cy="19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3" name="Rectangle 184">
                  <a:extLst>
                    <a:ext uri="{FF2B5EF4-FFF2-40B4-BE49-F238E27FC236}">
                      <a16:creationId xmlns:a16="http://schemas.microsoft.com/office/drawing/2014/main" id="{A2F77689-7AF8-43A1-DCFE-6EC4807E5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2" y="3951"/>
                  <a:ext cx="9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1600"/>
                </a:p>
              </p:txBody>
            </p:sp>
            <p:sp>
              <p:nvSpPr>
                <p:cNvPr id="49204" name="Line 185">
                  <a:extLst>
                    <a:ext uri="{FF2B5EF4-FFF2-40B4-BE49-F238E27FC236}">
                      <a16:creationId xmlns:a16="http://schemas.microsoft.com/office/drawing/2014/main" id="{7E934B05-10B0-6886-6B11-73A1AAA022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42" y="3822"/>
                  <a:ext cx="1" cy="127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9205" name="Group 186">
                  <a:extLst>
                    <a:ext uri="{FF2B5EF4-FFF2-40B4-BE49-F238E27FC236}">
                      <a16:creationId xmlns:a16="http://schemas.microsoft.com/office/drawing/2014/main" id="{949F95EB-FC1E-7693-F878-4E5AE1795C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00" y="3955"/>
                  <a:ext cx="191" cy="154"/>
                  <a:chOff x="3216" y="1763"/>
                  <a:chExt cx="191" cy="154"/>
                </a:xfrm>
              </p:grpSpPr>
              <p:sp>
                <p:nvSpPr>
                  <p:cNvPr id="49215" name="Rectangle 187">
                    <a:extLst>
                      <a:ext uri="{FF2B5EF4-FFF2-40B4-BE49-F238E27FC236}">
                        <a16:creationId xmlns:a16="http://schemas.microsoft.com/office/drawing/2014/main" id="{37ACB9D1-AAB4-B880-8457-19F27C1A44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16" y="1763"/>
                    <a:ext cx="10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 sz="1600"/>
                  </a:p>
                </p:txBody>
              </p:sp>
              <p:sp>
                <p:nvSpPr>
                  <p:cNvPr id="49216" name="Rectangle 188">
                    <a:extLst>
                      <a:ext uri="{FF2B5EF4-FFF2-40B4-BE49-F238E27FC236}">
                        <a16:creationId xmlns:a16="http://schemas.microsoft.com/office/drawing/2014/main" id="{1E97D08E-9A08-222C-0122-D37C6C703E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15" y="1763"/>
                    <a:ext cx="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</p:grpSp>
            <p:sp>
              <p:nvSpPr>
                <p:cNvPr id="49206" name="Line 189">
                  <a:extLst>
                    <a:ext uri="{FF2B5EF4-FFF2-40B4-BE49-F238E27FC236}">
                      <a16:creationId xmlns:a16="http://schemas.microsoft.com/office/drawing/2014/main" id="{34FE4034-85AC-26D5-A387-79D3B29653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54" y="3822"/>
                  <a:ext cx="1" cy="135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7" name="Rectangle 190">
                  <a:extLst>
                    <a:ext uri="{FF2B5EF4-FFF2-40B4-BE49-F238E27FC236}">
                      <a16:creationId xmlns:a16="http://schemas.microsoft.com/office/drawing/2014/main" id="{2966F365-77FB-D1BE-77BD-7B9444B4A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4" y="3490"/>
                  <a:ext cx="9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1600"/>
                </a:p>
              </p:txBody>
            </p:sp>
            <p:sp>
              <p:nvSpPr>
                <p:cNvPr id="49208" name="Line 191">
                  <a:extLst>
                    <a:ext uri="{FF2B5EF4-FFF2-40B4-BE49-F238E27FC236}">
                      <a16:creationId xmlns:a16="http://schemas.microsoft.com/office/drawing/2014/main" id="{2D57B062-81C4-AB82-2100-DD72E67B14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54" y="3627"/>
                  <a:ext cx="1" cy="195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9" name="Line 192">
                  <a:extLst>
                    <a:ext uri="{FF2B5EF4-FFF2-40B4-BE49-F238E27FC236}">
                      <a16:creationId xmlns:a16="http://schemas.microsoft.com/office/drawing/2014/main" id="{FE8394CE-626E-294A-D7EF-DD915C500F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077" y="3199"/>
                  <a:ext cx="1" cy="2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0" name="Line 193">
                  <a:extLst>
                    <a:ext uri="{FF2B5EF4-FFF2-40B4-BE49-F238E27FC236}">
                      <a16:creationId xmlns:a16="http://schemas.microsoft.com/office/drawing/2014/main" id="{92C90A3F-6EA4-179D-21F0-E0BA2FC3AE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2" y="3639"/>
                  <a:ext cx="1" cy="18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1" name="Line 194">
                  <a:extLst>
                    <a:ext uri="{FF2B5EF4-FFF2-40B4-BE49-F238E27FC236}">
                      <a16:creationId xmlns:a16="http://schemas.microsoft.com/office/drawing/2014/main" id="{2938BA82-6E20-B2C6-F4BC-7C1947905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77" y="3439"/>
                  <a:ext cx="1" cy="297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2" name="Rectangle 195">
                  <a:extLst>
                    <a:ext uri="{FF2B5EF4-FFF2-40B4-BE49-F238E27FC236}">
                      <a16:creationId xmlns:a16="http://schemas.microsoft.com/office/drawing/2014/main" id="{6990EB30-A2ED-5C31-5151-A8913FED1D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2" y="3500"/>
                  <a:ext cx="19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</a:t>
                  </a:r>
                  <a:endParaRPr lang="en-US" altLang="en-US" sz="1600"/>
                </a:p>
              </p:txBody>
            </p:sp>
            <p:sp>
              <p:nvSpPr>
                <p:cNvPr id="49213" name="Rectangle 196">
                  <a:extLst>
                    <a:ext uri="{FF2B5EF4-FFF2-40B4-BE49-F238E27FC236}">
                      <a16:creationId xmlns:a16="http://schemas.microsoft.com/office/drawing/2014/main" id="{2B5D89B8-715B-1FBF-8C7B-16C0031BD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6" y="3058"/>
                  <a:ext cx="516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</a:t>
                  </a:r>
                  <a:r>
                    <a:rPr lang="en-US" altLang="en-US" sz="1600" baseline="-250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OH</a:t>
                  </a:r>
                </a:p>
                <a:p>
                  <a:pPr algn="l" rtl="0" eaLnBrk="1" hangingPunct="1"/>
                  <a:endParaRPr lang="en-US" altLang="en-US" sz="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9214" name="Rectangle 197">
                  <a:extLst>
                    <a:ext uri="{FF2B5EF4-FFF2-40B4-BE49-F238E27FC236}">
                      <a16:creationId xmlns:a16="http://schemas.microsoft.com/office/drawing/2014/main" id="{3FA6C517-7180-5C66-F730-61C7FDACC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3634"/>
                  <a:ext cx="516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600">
                      <a:solidFill>
                        <a:srgbClr val="FF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</a:t>
                  </a:r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</a:p>
                <a:p>
                  <a:pPr algn="l" rtl="0" eaLnBrk="1" hangingPunct="1"/>
                  <a:endParaRPr lang="en-US" altLang="en-US" sz="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9163" name="Group 230">
              <a:extLst>
                <a:ext uri="{FF2B5EF4-FFF2-40B4-BE49-F238E27FC236}">
                  <a16:creationId xmlns:a16="http://schemas.microsoft.com/office/drawing/2014/main" id="{AD8E1CD7-43F8-5908-E0F7-F0941D3158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1" y="2526"/>
              <a:ext cx="1851" cy="1143"/>
              <a:chOff x="2047" y="2446"/>
              <a:chExt cx="1851" cy="1143"/>
            </a:xfrm>
          </p:grpSpPr>
          <p:grpSp>
            <p:nvGrpSpPr>
              <p:cNvPr id="49164" name="Group 157">
                <a:extLst>
                  <a:ext uri="{FF2B5EF4-FFF2-40B4-BE49-F238E27FC236}">
                    <a16:creationId xmlns:a16="http://schemas.microsoft.com/office/drawing/2014/main" id="{F7939E44-29AB-D9BE-CC80-BC369B16F2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894753" flipH="1">
                <a:off x="2910" y="2624"/>
                <a:ext cx="232" cy="136"/>
                <a:chOff x="3320" y="2744"/>
                <a:chExt cx="112" cy="88"/>
              </a:xfrm>
            </p:grpSpPr>
            <p:sp>
              <p:nvSpPr>
                <p:cNvPr id="49190" name="Line 158">
                  <a:extLst>
                    <a:ext uri="{FF2B5EF4-FFF2-40B4-BE49-F238E27FC236}">
                      <a16:creationId xmlns:a16="http://schemas.microsoft.com/office/drawing/2014/main" id="{795F00E3-8D6A-3677-C7D4-10295BD662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20" y="2744"/>
                  <a:ext cx="112" cy="56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1" name="Line 159">
                  <a:extLst>
                    <a:ext uri="{FF2B5EF4-FFF2-40B4-BE49-F238E27FC236}">
                      <a16:creationId xmlns:a16="http://schemas.microsoft.com/office/drawing/2014/main" id="{B14DB0BE-4C9D-B97A-EF56-276974FBD7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20" y="2776"/>
                  <a:ext cx="112" cy="56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165" name="Rectangle 200">
                <a:extLst>
                  <a:ext uri="{FF2B5EF4-FFF2-40B4-BE49-F238E27FC236}">
                    <a16:creationId xmlns:a16="http://schemas.microsoft.com/office/drawing/2014/main" id="{A3C9739B-B4ED-50C7-EC04-706D26CA1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5" y="2446"/>
                <a:ext cx="34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600">
                    <a:solidFill>
                      <a:srgbClr val="FF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 sz="1600">
                  <a:solidFill>
                    <a:srgbClr val="FF0000"/>
                  </a:solidFill>
                </a:endParaRPr>
              </a:p>
            </p:txBody>
          </p:sp>
          <p:sp>
            <p:nvSpPr>
              <p:cNvPr id="49166" name="Line 210">
                <a:extLst>
                  <a:ext uri="{FF2B5EF4-FFF2-40B4-BE49-F238E27FC236}">
                    <a16:creationId xmlns:a16="http://schemas.microsoft.com/office/drawing/2014/main" id="{9390DAFE-BD4A-8C98-FA14-6EB13CE42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3272" y="2747"/>
                <a:ext cx="1" cy="246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167" name="Group 226">
                <a:extLst>
                  <a:ext uri="{FF2B5EF4-FFF2-40B4-BE49-F238E27FC236}">
                    <a16:creationId xmlns:a16="http://schemas.microsoft.com/office/drawing/2014/main" id="{2C429507-5235-F04A-52EA-123C35EFEA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47" y="2538"/>
                <a:ext cx="1021" cy="1051"/>
                <a:chOff x="2047" y="2538"/>
                <a:chExt cx="1021" cy="1051"/>
              </a:xfrm>
            </p:grpSpPr>
            <p:sp>
              <p:nvSpPr>
                <p:cNvPr id="49170" name="Freeform 205">
                  <a:extLst>
                    <a:ext uri="{FF2B5EF4-FFF2-40B4-BE49-F238E27FC236}">
                      <a16:creationId xmlns:a16="http://schemas.microsoft.com/office/drawing/2014/main" id="{221140EB-B5F4-E86E-CD79-352BBB00E4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9" y="2919"/>
                  <a:ext cx="209" cy="394"/>
                </a:xfrm>
                <a:custGeom>
                  <a:avLst/>
                  <a:gdLst>
                    <a:gd name="T0" fmla="*/ 11 w 209"/>
                    <a:gd name="T1" fmla="*/ 372 h 394"/>
                    <a:gd name="T2" fmla="*/ 209 w 209"/>
                    <a:gd name="T3" fmla="*/ 0 h 394"/>
                    <a:gd name="T4" fmla="*/ 36 w 209"/>
                    <a:gd name="T5" fmla="*/ 394 h 394"/>
                    <a:gd name="T6" fmla="*/ 0 w 209"/>
                    <a:gd name="T7" fmla="*/ 394 h 394"/>
                    <a:gd name="T8" fmla="*/ 11 w 209"/>
                    <a:gd name="T9" fmla="*/ 372 h 39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9"/>
                    <a:gd name="T16" fmla="*/ 0 h 394"/>
                    <a:gd name="T17" fmla="*/ 209 w 209"/>
                    <a:gd name="T18" fmla="*/ 394 h 39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9" h="394">
                      <a:moveTo>
                        <a:pt x="11" y="372"/>
                      </a:moveTo>
                      <a:lnTo>
                        <a:pt x="209" y="0"/>
                      </a:lnTo>
                      <a:lnTo>
                        <a:pt x="36" y="394"/>
                      </a:lnTo>
                      <a:lnTo>
                        <a:pt x="0" y="394"/>
                      </a:lnTo>
                      <a:lnTo>
                        <a:pt x="11" y="3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9171" name="Group 225">
                  <a:extLst>
                    <a:ext uri="{FF2B5EF4-FFF2-40B4-BE49-F238E27FC236}">
                      <a16:creationId xmlns:a16="http://schemas.microsoft.com/office/drawing/2014/main" id="{0C6CD311-A8A3-32FA-B010-72E1887B58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47" y="2538"/>
                  <a:ext cx="887" cy="1051"/>
                  <a:chOff x="2047" y="2538"/>
                  <a:chExt cx="887" cy="1051"/>
                </a:xfrm>
              </p:grpSpPr>
              <p:sp>
                <p:nvSpPr>
                  <p:cNvPr id="49172" name="Rectangle 202">
                    <a:extLst>
                      <a:ext uri="{FF2B5EF4-FFF2-40B4-BE49-F238E27FC236}">
                        <a16:creationId xmlns:a16="http://schemas.microsoft.com/office/drawing/2014/main" id="{EBD83C97-7D16-15C5-12D7-3154C93AD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7" y="3209"/>
                    <a:ext cx="13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49173" name="Freeform 203">
                    <a:extLst>
                      <a:ext uri="{FF2B5EF4-FFF2-40B4-BE49-F238E27FC236}">
                        <a16:creationId xmlns:a16="http://schemas.microsoft.com/office/drawing/2014/main" id="{D6B08D1A-9D83-C123-DFE9-7B2643730B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4" y="3287"/>
                    <a:ext cx="588" cy="30"/>
                  </a:xfrm>
                  <a:custGeom>
                    <a:avLst/>
                    <a:gdLst>
                      <a:gd name="T0" fmla="*/ 0 w 588"/>
                      <a:gd name="T1" fmla="*/ 0 h 30"/>
                      <a:gd name="T2" fmla="*/ 0 w 588"/>
                      <a:gd name="T3" fmla="*/ 15 h 30"/>
                      <a:gd name="T4" fmla="*/ 0 w 588"/>
                      <a:gd name="T5" fmla="*/ 30 h 30"/>
                      <a:gd name="T6" fmla="*/ 588 w 588"/>
                      <a:gd name="T7" fmla="*/ 30 h 30"/>
                      <a:gd name="T8" fmla="*/ 588 w 588"/>
                      <a:gd name="T9" fmla="*/ 15 h 30"/>
                      <a:gd name="T10" fmla="*/ 588 w 588"/>
                      <a:gd name="T11" fmla="*/ 0 h 30"/>
                      <a:gd name="T12" fmla="*/ 0 w 588"/>
                      <a:gd name="T13" fmla="*/ 0 h 3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8"/>
                      <a:gd name="T22" fmla="*/ 0 h 30"/>
                      <a:gd name="T23" fmla="*/ 588 w 588"/>
                      <a:gd name="T24" fmla="*/ 30 h 3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8" h="30">
                        <a:moveTo>
                          <a:pt x="0" y="0"/>
                        </a:moveTo>
                        <a:lnTo>
                          <a:pt x="0" y="15"/>
                        </a:lnTo>
                        <a:lnTo>
                          <a:pt x="0" y="30"/>
                        </a:lnTo>
                        <a:lnTo>
                          <a:pt x="588" y="30"/>
                        </a:lnTo>
                        <a:lnTo>
                          <a:pt x="588" y="15"/>
                        </a:lnTo>
                        <a:lnTo>
                          <a:pt x="58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74" name="Rectangle 204">
                    <a:extLst>
                      <a:ext uri="{FF2B5EF4-FFF2-40B4-BE49-F238E27FC236}">
                        <a16:creationId xmlns:a16="http://schemas.microsoft.com/office/drawing/2014/main" id="{0C3F05BC-27E0-74F8-EB96-1ABDAAC252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39" y="2630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600">
                        <a:solidFill>
                          <a:srgbClr val="FF0000"/>
                        </a:solidFill>
                        <a:latin typeface="Arial" panose="020B0604020202020204" pitchFamily="34" charset="0"/>
                      </a:rPr>
                      <a:t>O</a:t>
                    </a:r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49175" name="Line 207">
                    <a:extLst>
                      <a:ext uri="{FF2B5EF4-FFF2-40B4-BE49-F238E27FC236}">
                        <a16:creationId xmlns:a16="http://schemas.microsoft.com/office/drawing/2014/main" id="{D3B0E54A-9A2B-030F-736D-0E378A356E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117" y="2720"/>
                    <a:ext cx="392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76" name="Freeform 208">
                    <a:extLst>
                      <a:ext uri="{FF2B5EF4-FFF2-40B4-BE49-F238E27FC236}">
                        <a16:creationId xmlns:a16="http://schemas.microsoft.com/office/drawing/2014/main" id="{1D1916C9-CE15-E087-B85D-406E7BA656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3" y="2917"/>
                    <a:ext cx="181" cy="423"/>
                  </a:xfrm>
                  <a:custGeom>
                    <a:avLst/>
                    <a:gdLst>
                      <a:gd name="T0" fmla="*/ 8 w 181"/>
                      <a:gd name="T1" fmla="*/ 0 h 423"/>
                      <a:gd name="T2" fmla="*/ 0 w 181"/>
                      <a:gd name="T3" fmla="*/ 3 h 423"/>
                      <a:gd name="T4" fmla="*/ 179 w 181"/>
                      <a:gd name="T5" fmla="*/ 423 h 423"/>
                      <a:gd name="T6" fmla="*/ 181 w 181"/>
                      <a:gd name="T7" fmla="*/ 385 h 423"/>
                      <a:gd name="T8" fmla="*/ 181 w 181"/>
                      <a:gd name="T9" fmla="*/ 352 h 423"/>
                      <a:gd name="T10" fmla="*/ 8 w 181"/>
                      <a:gd name="T11" fmla="*/ 0 h 4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81"/>
                      <a:gd name="T19" fmla="*/ 0 h 423"/>
                      <a:gd name="T20" fmla="*/ 181 w 181"/>
                      <a:gd name="T21" fmla="*/ 423 h 4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81" h="423">
                        <a:moveTo>
                          <a:pt x="8" y="0"/>
                        </a:moveTo>
                        <a:lnTo>
                          <a:pt x="0" y="3"/>
                        </a:lnTo>
                        <a:lnTo>
                          <a:pt x="179" y="423"/>
                        </a:lnTo>
                        <a:lnTo>
                          <a:pt x="181" y="385"/>
                        </a:lnTo>
                        <a:lnTo>
                          <a:pt x="181" y="352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77" name="Rectangle 211">
                    <a:extLst>
                      <a:ext uri="{FF2B5EF4-FFF2-40B4-BE49-F238E27FC236}">
                        <a16:creationId xmlns:a16="http://schemas.microsoft.com/office/drawing/2014/main" id="{302E8B01-2B31-977F-5F6A-1646B8AEA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2" y="3431"/>
                    <a:ext cx="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49178" name="Line 212">
                    <a:extLst>
                      <a:ext uri="{FF2B5EF4-FFF2-40B4-BE49-F238E27FC236}">
                        <a16:creationId xmlns:a16="http://schemas.microsoft.com/office/drawing/2014/main" id="{3FC2DB79-D3EC-78D2-67BB-FB31752453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2" y="3302"/>
                    <a:ext cx="1" cy="127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9179" name="Group 213">
                    <a:extLst>
                      <a:ext uri="{FF2B5EF4-FFF2-40B4-BE49-F238E27FC236}">
                        <a16:creationId xmlns:a16="http://schemas.microsoft.com/office/drawing/2014/main" id="{F3DD969E-7B78-3044-A993-E5E4F55A23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0" y="3435"/>
                    <a:ext cx="191" cy="154"/>
                    <a:chOff x="3216" y="1763"/>
                    <a:chExt cx="191" cy="154"/>
                  </a:xfrm>
                </p:grpSpPr>
                <p:sp>
                  <p:nvSpPr>
                    <p:cNvPr id="49188" name="Rectangle 214">
                      <a:extLst>
                        <a:ext uri="{FF2B5EF4-FFF2-40B4-BE49-F238E27FC236}">
                          <a16:creationId xmlns:a16="http://schemas.microsoft.com/office/drawing/2014/main" id="{84F9CE59-9845-C7B4-03EB-6EDDA1A056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16" y="1763"/>
                      <a:ext cx="100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6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1600"/>
                    </a:p>
                  </p:txBody>
                </p:sp>
                <p:sp>
                  <p:nvSpPr>
                    <p:cNvPr id="49189" name="Rectangle 215">
                      <a:extLst>
                        <a:ext uri="{FF2B5EF4-FFF2-40B4-BE49-F238E27FC236}">
                          <a16:creationId xmlns:a16="http://schemas.microsoft.com/office/drawing/2014/main" id="{5B94B31D-B99B-6BA9-80CB-9D115E2898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5" y="1763"/>
                      <a:ext cx="92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6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1600"/>
                    </a:p>
                  </p:txBody>
                </p:sp>
              </p:grpSp>
              <p:sp>
                <p:nvSpPr>
                  <p:cNvPr id="49180" name="Line 216">
                    <a:extLst>
                      <a:ext uri="{FF2B5EF4-FFF2-40B4-BE49-F238E27FC236}">
                        <a16:creationId xmlns:a16="http://schemas.microsoft.com/office/drawing/2014/main" id="{4E7CBE0B-0847-A24C-AFCC-958F8E1E9A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94" y="3302"/>
                    <a:ext cx="1" cy="135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81" name="Rectangle 217">
                    <a:extLst>
                      <a:ext uri="{FF2B5EF4-FFF2-40B4-BE49-F238E27FC236}">
                        <a16:creationId xmlns:a16="http://schemas.microsoft.com/office/drawing/2014/main" id="{2CD81896-19A4-D46C-2E47-4E08F5CBFA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54" y="2970"/>
                    <a:ext cx="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49182" name="Line 218">
                    <a:extLst>
                      <a:ext uri="{FF2B5EF4-FFF2-40B4-BE49-F238E27FC236}">
                        <a16:creationId xmlns:a16="http://schemas.microsoft.com/office/drawing/2014/main" id="{36BE354C-1F57-EEBD-D9BD-A5FAEDEA20A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294" y="3107"/>
                    <a:ext cx="1" cy="195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83" name="Line 219">
                    <a:extLst>
                      <a:ext uri="{FF2B5EF4-FFF2-40B4-BE49-F238E27FC236}">
                        <a16:creationId xmlns:a16="http://schemas.microsoft.com/office/drawing/2014/main" id="{4DBEC310-CF46-EBBA-1AC3-82DF0BAEC64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117" y="2679"/>
                    <a:ext cx="1" cy="2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84" name="Line 220">
                    <a:extLst>
                      <a:ext uri="{FF2B5EF4-FFF2-40B4-BE49-F238E27FC236}">
                        <a16:creationId xmlns:a16="http://schemas.microsoft.com/office/drawing/2014/main" id="{9A2561C8-B598-7A18-1207-0B77684036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82" y="3119"/>
                    <a:ext cx="1" cy="18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85" name="Line 221">
                    <a:extLst>
                      <a:ext uri="{FF2B5EF4-FFF2-40B4-BE49-F238E27FC236}">
                        <a16:creationId xmlns:a16="http://schemas.microsoft.com/office/drawing/2014/main" id="{59A4A776-10A0-0D89-C956-AE10B48914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117" y="2919"/>
                    <a:ext cx="1" cy="297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86" name="Rectangle 222">
                    <a:extLst>
                      <a:ext uri="{FF2B5EF4-FFF2-40B4-BE49-F238E27FC236}">
                        <a16:creationId xmlns:a16="http://schemas.microsoft.com/office/drawing/2014/main" id="{3C359DB4-4916-0BB4-29E2-2C73E9CB6B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42" y="2980"/>
                    <a:ext cx="1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HO</a:t>
                    </a:r>
                    <a:endParaRPr lang="en-US" altLang="en-US" sz="1600"/>
                  </a:p>
                </p:txBody>
              </p:sp>
              <p:sp>
                <p:nvSpPr>
                  <p:cNvPr id="49187" name="Rectangle 223">
                    <a:extLst>
                      <a:ext uri="{FF2B5EF4-FFF2-40B4-BE49-F238E27FC236}">
                        <a16:creationId xmlns:a16="http://schemas.microsoft.com/office/drawing/2014/main" id="{BDFD4098-E100-8784-3F33-9D92A66BFB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86" y="2538"/>
                    <a:ext cx="516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CH</a:t>
                    </a:r>
                    <a:r>
                      <a:rPr lang="en-US" altLang="en-US" sz="1600" baseline="-250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OH</a:t>
                    </a:r>
                  </a:p>
                  <a:p>
                    <a:pPr algn="l" rtl="0" eaLnBrk="1" hangingPunct="1"/>
                    <a:endParaRPr lang="en-US" altLang="en-US" sz="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49168" name="Rectangle 224">
                <a:extLst>
                  <a:ext uri="{FF2B5EF4-FFF2-40B4-BE49-F238E27FC236}">
                    <a16:creationId xmlns:a16="http://schemas.microsoft.com/office/drawing/2014/main" id="{50268022-1396-11A0-8849-278CBFB56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2794"/>
                <a:ext cx="51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</a:t>
                </a:r>
                <a:r>
                  <a:rPr lang="en-US" altLang="en-US" sz="1600" baseline="-250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OH</a:t>
                </a:r>
              </a:p>
              <a:p>
                <a:pPr algn="l" rtl="0" eaLnBrk="1" hangingPunct="1"/>
                <a:endParaRPr lang="en-US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169" name="Rectangle 227">
                <a:extLst>
                  <a:ext uri="{FF2B5EF4-FFF2-40B4-BE49-F238E27FC236}">
                    <a16:creationId xmlns:a16="http://schemas.microsoft.com/office/drawing/2014/main" id="{44E427B1-BF22-7E38-B4F5-9C9DB9751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2794"/>
                <a:ext cx="24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</a:p>
              <a:p>
                <a:pPr algn="l" rtl="0" eaLnBrk="1" hangingPunct="1"/>
                <a:endParaRPr lang="en-US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Text Box 1068">
            <a:extLst>
              <a:ext uri="{FF2B5EF4-FFF2-40B4-BE49-F238E27FC236}">
                <a16:creationId xmlns:a16="http://schemas.microsoft.com/office/drawing/2014/main" id="{489DC78B-059E-D99F-D97C-1B6FF365BC75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4818063" y="279400"/>
            <a:ext cx="4027487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פרוקטוז - נוסחת פישר 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 descr="פרוקטוז - נוסחת פישר">
            <a:extLst>
              <a:ext uri="{FF2B5EF4-FFF2-40B4-BE49-F238E27FC236}">
                <a16:creationId xmlns:a16="http://schemas.microsoft.com/office/drawing/2014/main" id="{DF9A1C57-CA5D-B56E-9318-659AD88E4D9F}"/>
              </a:ext>
            </a:extLst>
          </p:cNvPr>
          <p:cNvGrpSpPr/>
          <p:nvPr/>
        </p:nvGrpSpPr>
        <p:grpSpPr>
          <a:xfrm>
            <a:off x="2144713" y="625475"/>
            <a:ext cx="3408362" cy="5864225"/>
            <a:chOff x="2144713" y="625475"/>
            <a:chExt cx="3408362" cy="5864225"/>
          </a:xfrm>
        </p:grpSpPr>
        <p:grpSp>
          <p:nvGrpSpPr>
            <p:cNvPr id="50180" name="Group 1072">
              <a:extLst>
                <a:ext uri="{FF2B5EF4-FFF2-40B4-BE49-F238E27FC236}">
                  <a16:creationId xmlns:a16="http://schemas.microsoft.com/office/drawing/2014/main" id="{6EE02CFF-F311-EEA1-9627-34EDACA031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44713" y="625475"/>
              <a:ext cx="3408362" cy="5773738"/>
              <a:chOff x="1199" y="450"/>
              <a:chExt cx="2147" cy="3637"/>
            </a:xfrm>
          </p:grpSpPr>
          <p:sp>
            <p:nvSpPr>
              <p:cNvPr id="50188" name="Text Box 1028">
                <a:extLst>
                  <a:ext uri="{FF2B5EF4-FFF2-40B4-BE49-F238E27FC236}">
                    <a16:creationId xmlns:a16="http://schemas.microsoft.com/office/drawing/2014/main" id="{B2A7772A-4A9F-ED17-7956-BAEEFF0060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8" y="1038"/>
                <a:ext cx="528" cy="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3200">
                    <a:solidFill>
                      <a:srgbClr val="FF33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O</a:t>
                </a:r>
                <a:endParaRPr lang="en-US" altLang="en-US" sz="3200">
                  <a:solidFill>
                    <a:srgbClr val="800000"/>
                  </a:solidFill>
                  <a:latin typeface="Arial" panose="020B0604020202020204" pitchFamily="34" charset="0"/>
                  <a:cs typeface="Arial (Hebrew)" pitchFamily="42" charset="0"/>
                </a:endParaRPr>
              </a:p>
            </p:txBody>
          </p:sp>
          <p:grpSp>
            <p:nvGrpSpPr>
              <p:cNvPr id="50189" name="Group 1029">
                <a:extLst>
                  <a:ext uri="{FF2B5EF4-FFF2-40B4-BE49-F238E27FC236}">
                    <a16:creationId xmlns:a16="http://schemas.microsoft.com/office/drawing/2014/main" id="{A76AEBA1-0151-A4A8-C421-C36136F153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9" y="1644"/>
                <a:ext cx="2057" cy="581"/>
                <a:chOff x="1631" y="1761"/>
                <a:chExt cx="2057" cy="581"/>
              </a:xfrm>
            </p:grpSpPr>
            <p:sp>
              <p:nvSpPr>
                <p:cNvPr id="50215" name="Text Box 1030">
                  <a:extLst>
                    <a:ext uri="{FF2B5EF4-FFF2-40B4-BE49-F238E27FC236}">
                      <a16:creationId xmlns:a16="http://schemas.microsoft.com/office/drawing/2014/main" id="{C3E70EDA-00D0-0526-BD53-052BD80584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60" y="1800"/>
                  <a:ext cx="528" cy="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H</a:t>
                  </a:r>
                </a:p>
              </p:txBody>
            </p:sp>
            <p:sp>
              <p:nvSpPr>
                <p:cNvPr id="50216" name="Text Box 1031">
                  <a:extLst>
                    <a:ext uri="{FF2B5EF4-FFF2-40B4-BE49-F238E27FC236}">
                      <a16:creationId xmlns:a16="http://schemas.microsoft.com/office/drawing/2014/main" id="{182E176A-E330-C203-730E-E135A8EB97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31" y="1761"/>
                  <a:ext cx="528" cy="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H</a:t>
                  </a:r>
                  <a:r>
                    <a:rPr lang="en-US" altLang="en-US" sz="28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O</a:t>
                  </a:r>
                </a:p>
              </p:txBody>
            </p:sp>
          </p:grpSp>
          <p:grpSp>
            <p:nvGrpSpPr>
              <p:cNvPr id="50190" name="Group 1032">
                <a:extLst>
                  <a:ext uri="{FF2B5EF4-FFF2-40B4-BE49-F238E27FC236}">
                    <a16:creationId xmlns:a16="http://schemas.microsoft.com/office/drawing/2014/main" id="{1A8CE4EA-7F3D-08B8-200C-D47B47B7A9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1" y="2892"/>
                <a:ext cx="1849" cy="611"/>
                <a:chOff x="1843" y="3009"/>
                <a:chExt cx="1849" cy="611"/>
              </a:xfrm>
            </p:grpSpPr>
            <p:sp>
              <p:nvSpPr>
                <p:cNvPr id="50213" name="Text Box 1033">
                  <a:extLst>
                    <a:ext uri="{FF2B5EF4-FFF2-40B4-BE49-F238E27FC236}">
                      <a16:creationId xmlns:a16="http://schemas.microsoft.com/office/drawing/2014/main" id="{DFF189F7-4B9A-95CD-7A8F-E92C0DCB7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43" y="3029"/>
                  <a:ext cx="528" cy="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H</a:t>
                  </a:r>
                </a:p>
              </p:txBody>
            </p:sp>
            <p:sp>
              <p:nvSpPr>
                <p:cNvPr id="50214" name="Text Box 1034">
                  <a:extLst>
                    <a:ext uri="{FF2B5EF4-FFF2-40B4-BE49-F238E27FC236}">
                      <a16:creationId xmlns:a16="http://schemas.microsoft.com/office/drawing/2014/main" id="{F8837600-DB7F-A0C3-8665-02DBB9E95D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64" y="3009"/>
                  <a:ext cx="528" cy="6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32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O</a:t>
                  </a:r>
                  <a:r>
                    <a:rPr lang="en-US" altLang="en-US" sz="32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H</a:t>
                  </a:r>
                </a:p>
              </p:txBody>
            </p:sp>
          </p:grpSp>
          <p:grpSp>
            <p:nvGrpSpPr>
              <p:cNvPr id="50191" name="Group 1035">
                <a:extLst>
                  <a:ext uri="{FF2B5EF4-FFF2-40B4-BE49-F238E27FC236}">
                    <a16:creationId xmlns:a16="http://schemas.microsoft.com/office/drawing/2014/main" id="{4A9F8CC2-FB48-451F-F45A-C4EF1BB4FF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1" y="2255"/>
                <a:ext cx="1849" cy="611"/>
                <a:chOff x="1843" y="2372"/>
                <a:chExt cx="1849" cy="611"/>
              </a:xfrm>
            </p:grpSpPr>
            <p:sp>
              <p:nvSpPr>
                <p:cNvPr id="50211" name="Text Box 1036">
                  <a:extLst>
                    <a:ext uri="{FF2B5EF4-FFF2-40B4-BE49-F238E27FC236}">
                      <a16:creationId xmlns:a16="http://schemas.microsoft.com/office/drawing/2014/main" id="{C6A0D19C-C1E5-1A70-EF75-280B501EBB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43" y="2407"/>
                  <a:ext cx="528" cy="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28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H</a:t>
                  </a:r>
                </a:p>
              </p:txBody>
            </p:sp>
            <p:sp>
              <p:nvSpPr>
                <p:cNvPr id="50212" name="Text Box 1037">
                  <a:extLst>
                    <a:ext uri="{FF2B5EF4-FFF2-40B4-BE49-F238E27FC236}">
                      <a16:creationId xmlns:a16="http://schemas.microsoft.com/office/drawing/2014/main" id="{F3A9F187-D78E-EFF8-31AD-44EF24FF9F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64" y="2372"/>
                  <a:ext cx="528" cy="6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lnSpc>
                      <a:spcPct val="180000"/>
                    </a:lnSpc>
                    <a:spcBef>
                      <a:spcPct val="50000"/>
                    </a:spcBef>
                  </a:pPr>
                  <a:r>
                    <a:rPr lang="en-US" altLang="en-US" sz="3200">
                      <a:solidFill>
                        <a:srgbClr val="FF33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O</a:t>
                  </a:r>
                  <a:r>
                    <a:rPr lang="en-US" altLang="en-US" sz="3200">
                      <a:solidFill>
                        <a:srgbClr val="800000"/>
                      </a:solidFill>
                      <a:latin typeface="Arial" panose="020B0604020202020204" pitchFamily="34" charset="0"/>
                      <a:cs typeface="Arial (Hebrew)" pitchFamily="42" charset="0"/>
                    </a:rPr>
                    <a:t>H</a:t>
                  </a:r>
                </a:p>
              </p:txBody>
            </p:sp>
          </p:grpSp>
          <p:grpSp>
            <p:nvGrpSpPr>
              <p:cNvPr id="50192" name="Group 1070">
                <a:extLst>
                  <a:ext uri="{FF2B5EF4-FFF2-40B4-BE49-F238E27FC236}">
                    <a16:creationId xmlns:a16="http://schemas.microsoft.com/office/drawing/2014/main" id="{3F6C8811-28A8-9E84-DE92-D58F7691DB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4" y="1372"/>
                <a:ext cx="395" cy="80"/>
                <a:chOff x="138" y="1468"/>
                <a:chExt cx="395" cy="80"/>
              </a:xfrm>
            </p:grpSpPr>
            <p:sp>
              <p:nvSpPr>
                <p:cNvPr id="50209" name="Line 1043">
                  <a:extLst>
                    <a:ext uri="{FF2B5EF4-FFF2-40B4-BE49-F238E27FC236}">
                      <a16:creationId xmlns:a16="http://schemas.microsoft.com/office/drawing/2014/main" id="{895AFB8F-2ED9-DD43-9B60-BE1C79AC1E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8" y="1548"/>
                  <a:ext cx="395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0" name="Line 1044">
                  <a:extLst>
                    <a:ext uri="{FF2B5EF4-FFF2-40B4-BE49-F238E27FC236}">
                      <a16:creationId xmlns:a16="http://schemas.microsoft.com/office/drawing/2014/main" id="{BE0D8638-55D1-9AAD-7E44-5683A74FB9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8" y="1468"/>
                  <a:ext cx="395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0193" name="Group 1045">
                <a:extLst>
                  <a:ext uri="{FF2B5EF4-FFF2-40B4-BE49-F238E27FC236}">
                    <a16:creationId xmlns:a16="http://schemas.microsoft.com/office/drawing/2014/main" id="{5661D374-6B57-2BAC-C86A-92BA21B5CA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8" y="2026"/>
                <a:ext cx="1097" cy="0"/>
                <a:chOff x="2096" y="963"/>
                <a:chExt cx="1097" cy="0"/>
              </a:xfrm>
            </p:grpSpPr>
            <p:sp>
              <p:nvSpPr>
                <p:cNvPr id="50207" name="Line 1046">
                  <a:extLst>
                    <a:ext uri="{FF2B5EF4-FFF2-40B4-BE49-F238E27FC236}">
                      <a16:creationId xmlns:a16="http://schemas.microsoft.com/office/drawing/2014/main" id="{D4E81995-348B-0E26-0F14-4EEF7BA0DC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98" y="963"/>
                  <a:ext cx="395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8" name="Line 1047">
                  <a:extLst>
                    <a:ext uri="{FF2B5EF4-FFF2-40B4-BE49-F238E27FC236}">
                      <a16:creationId xmlns:a16="http://schemas.microsoft.com/office/drawing/2014/main" id="{CD7DE8AF-F71D-082B-D324-5B692C4F6A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6" y="963"/>
                  <a:ext cx="395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0194" name="Group 1048">
                <a:extLst>
                  <a:ext uri="{FF2B5EF4-FFF2-40B4-BE49-F238E27FC236}">
                    <a16:creationId xmlns:a16="http://schemas.microsoft.com/office/drawing/2014/main" id="{903535DD-AB3B-7F60-3DF6-6D57DAC20F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8" y="2632"/>
                <a:ext cx="1097" cy="0"/>
                <a:chOff x="2096" y="963"/>
                <a:chExt cx="1097" cy="0"/>
              </a:xfrm>
            </p:grpSpPr>
            <p:sp>
              <p:nvSpPr>
                <p:cNvPr id="50205" name="Line 1049">
                  <a:extLst>
                    <a:ext uri="{FF2B5EF4-FFF2-40B4-BE49-F238E27FC236}">
                      <a16:creationId xmlns:a16="http://schemas.microsoft.com/office/drawing/2014/main" id="{AE2626B3-065D-84C1-B681-E9010B75FE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98" y="963"/>
                  <a:ext cx="395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6" name="Line 1050">
                  <a:extLst>
                    <a:ext uri="{FF2B5EF4-FFF2-40B4-BE49-F238E27FC236}">
                      <a16:creationId xmlns:a16="http://schemas.microsoft.com/office/drawing/2014/main" id="{7AAC2E2F-3D12-09B8-79AB-FF3B3B31AF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6" y="963"/>
                  <a:ext cx="395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0195" name="Group 1051">
                <a:extLst>
                  <a:ext uri="{FF2B5EF4-FFF2-40B4-BE49-F238E27FC236}">
                    <a16:creationId xmlns:a16="http://schemas.microsoft.com/office/drawing/2014/main" id="{E2E2CA81-D8D2-8B5C-49D6-8A493A0FB8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8" y="3254"/>
                <a:ext cx="1097" cy="0"/>
                <a:chOff x="2096" y="963"/>
                <a:chExt cx="1097" cy="0"/>
              </a:xfrm>
            </p:grpSpPr>
            <p:sp>
              <p:nvSpPr>
                <p:cNvPr id="50203" name="Line 1052">
                  <a:extLst>
                    <a:ext uri="{FF2B5EF4-FFF2-40B4-BE49-F238E27FC236}">
                      <a16:creationId xmlns:a16="http://schemas.microsoft.com/office/drawing/2014/main" id="{AE15951E-80FF-0B66-A765-9C18E3E523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98" y="963"/>
                  <a:ext cx="395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4" name="Line 1053">
                  <a:extLst>
                    <a:ext uri="{FF2B5EF4-FFF2-40B4-BE49-F238E27FC236}">
                      <a16:creationId xmlns:a16="http://schemas.microsoft.com/office/drawing/2014/main" id="{03CB85A5-3F75-FB9A-E5C0-6AFF0A3A9C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6" y="963"/>
                  <a:ext cx="395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0196" name="Group 1054">
                <a:extLst>
                  <a:ext uri="{FF2B5EF4-FFF2-40B4-BE49-F238E27FC236}">
                    <a16:creationId xmlns:a16="http://schemas.microsoft.com/office/drawing/2014/main" id="{8807F676-1005-4353-3150-57C54CF0A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01" y="928"/>
                <a:ext cx="0" cy="2802"/>
                <a:chOff x="2633" y="774"/>
                <a:chExt cx="0" cy="2802"/>
              </a:xfrm>
            </p:grpSpPr>
            <p:sp>
              <p:nvSpPr>
                <p:cNvPr id="50198" name="Line 1055">
                  <a:extLst>
                    <a:ext uri="{FF2B5EF4-FFF2-40B4-BE49-F238E27FC236}">
                      <a16:creationId xmlns:a16="http://schemas.microsoft.com/office/drawing/2014/main" id="{1842917D-5FB5-E6DC-F9C8-C967A3878E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33" y="774"/>
                  <a:ext cx="0" cy="338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9" name="Line 1056">
                  <a:extLst>
                    <a:ext uri="{FF2B5EF4-FFF2-40B4-BE49-F238E27FC236}">
                      <a16:creationId xmlns:a16="http://schemas.microsoft.com/office/drawing/2014/main" id="{9D0A6248-2761-120D-3471-72E98E31A2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33" y="1388"/>
                  <a:ext cx="0" cy="338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0" name="Line 1057">
                  <a:extLst>
                    <a:ext uri="{FF2B5EF4-FFF2-40B4-BE49-F238E27FC236}">
                      <a16:creationId xmlns:a16="http://schemas.microsoft.com/office/drawing/2014/main" id="{E6BAD596-545D-F643-C003-B56CDADF9B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33" y="2018"/>
                  <a:ext cx="0" cy="338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1" name="Line 1058">
                  <a:extLst>
                    <a:ext uri="{FF2B5EF4-FFF2-40B4-BE49-F238E27FC236}">
                      <a16:creationId xmlns:a16="http://schemas.microsoft.com/office/drawing/2014/main" id="{6B956C16-CEFB-CD12-C250-AC02D53FD5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33" y="2633"/>
                  <a:ext cx="0" cy="338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2" name="Line 1059">
                  <a:extLst>
                    <a:ext uri="{FF2B5EF4-FFF2-40B4-BE49-F238E27FC236}">
                      <a16:creationId xmlns:a16="http://schemas.microsoft.com/office/drawing/2014/main" id="{F60E6E05-DBD6-068F-1DC0-8B1EC268FF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33" y="3238"/>
                  <a:ext cx="0" cy="338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0197" name="Text Box 1071">
                <a:extLst>
                  <a:ext uri="{FF2B5EF4-FFF2-40B4-BE49-F238E27FC236}">
                    <a16:creationId xmlns:a16="http://schemas.microsoft.com/office/drawing/2014/main" id="{0D2C1198-3455-FA75-8D74-EE574AA286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9" y="450"/>
                <a:ext cx="1277" cy="36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altLang="en-US" sz="28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  <a:r>
                  <a:rPr lang="en-US" altLang="en-US" sz="2800" baseline="-250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2</a:t>
                </a:r>
                <a:r>
                  <a:rPr lang="en-US" altLang="en-US" sz="280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  <a:r>
                  <a:rPr lang="en-US" altLang="en-US" sz="28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  <a:endParaRPr lang="en-US" altLang="en-US" sz="28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</a:p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</a:p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</a:p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</a:p>
              <a:p>
                <a:pPr algn="l" rtl="0" eaLnBrk="1" hangingPunct="1">
                  <a:lnSpc>
                    <a:spcPct val="180000"/>
                  </a:lnSpc>
                  <a:spcBef>
                    <a:spcPct val="50000"/>
                  </a:spcBef>
                </a:pPr>
                <a:r>
                  <a:rPr lang="en-US" altLang="en-US" sz="280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altLang="en-US" sz="28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  <a:r>
                  <a:rPr lang="en-US" altLang="en-US" sz="2800" baseline="-250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2</a:t>
                </a:r>
                <a:r>
                  <a:rPr lang="en-US" altLang="en-US" sz="280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  <a:r>
                  <a:rPr lang="en-US" altLang="en-US" sz="2800">
                    <a:solidFill>
                      <a:srgbClr val="800000"/>
                    </a:solidFill>
                    <a:latin typeface="Arial" panose="020B0604020202020204" pitchFamily="34" charset="0"/>
                    <a:cs typeface="Arial (Hebrew)" pitchFamily="42" charset="0"/>
                  </a:rPr>
                  <a:t>H</a:t>
                </a:r>
              </a:p>
            </p:txBody>
          </p:sp>
        </p:grpSp>
        <p:grpSp>
          <p:nvGrpSpPr>
            <p:cNvPr id="50181" name="Group 1073">
              <a:extLst>
                <a:ext uri="{FF2B5EF4-FFF2-40B4-BE49-F238E27FC236}">
                  <a16:creationId xmlns:a16="http://schemas.microsoft.com/office/drawing/2014/main" id="{A13C2769-8A5D-9C42-70F5-95F876879A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9300" y="1092200"/>
              <a:ext cx="558800" cy="5397500"/>
              <a:chOff x="1888" y="728"/>
              <a:chExt cx="352" cy="3400"/>
            </a:xfrm>
          </p:grpSpPr>
          <p:sp>
            <p:nvSpPr>
              <p:cNvPr id="50182" name="Text Box 1074">
                <a:extLst>
                  <a:ext uri="{FF2B5EF4-FFF2-40B4-BE49-F238E27FC236}">
                    <a16:creationId xmlns:a16="http://schemas.microsoft.com/office/drawing/2014/main" id="{3F27E4DF-999A-3C0B-84E3-5F81759D90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728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1</a:t>
                </a:r>
              </a:p>
            </p:txBody>
          </p:sp>
          <p:sp>
            <p:nvSpPr>
              <p:cNvPr id="50183" name="Text Box 1075">
                <a:extLst>
                  <a:ext uri="{FF2B5EF4-FFF2-40B4-BE49-F238E27FC236}">
                    <a16:creationId xmlns:a16="http://schemas.microsoft.com/office/drawing/2014/main" id="{77910C53-A6AA-BB2C-F03D-952D5255F1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1408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2</a:t>
                </a:r>
              </a:p>
            </p:txBody>
          </p:sp>
          <p:sp>
            <p:nvSpPr>
              <p:cNvPr id="50184" name="Text Box 1076">
                <a:extLst>
                  <a:ext uri="{FF2B5EF4-FFF2-40B4-BE49-F238E27FC236}">
                    <a16:creationId xmlns:a16="http://schemas.microsoft.com/office/drawing/2014/main" id="{1D6672D9-9453-8685-D692-351CD59730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2024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3</a:t>
                </a:r>
              </a:p>
            </p:txBody>
          </p:sp>
          <p:sp>
            <p:nvSpPr>
              <p:cNvPr id="50185" name="Text Box 1077">
                <a:extLst>
                  <a:ext uri="{FF2B5EF4-FFF2-40B4-BE49-F238E27FC236}">
                    <a16:creationId xmlns:a16="http://schemas.microsoft.com/office/drawing/2014/main" id="{65B56529-000F-518B-1EA3-108DA923E5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2624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4</a:t>
                </a:r>
              </a:p>
            </p:txBody>
          </p:sp>
          <p:sp>
            <p:nvSpPr>
              <p:cNvPr id="50186" name="Text Box 1078">
                <a:extLst>
                  <a:ext uri="{FF2B5EF4-FFF2-40B4-BE49-F238E27FC236}">
                    <a16:creationId xmlns:a16="http://schemas.microsoft.com/office/drawing/2014/main" id="{9F5563B1-FEDD-DBFF-1147-B031847798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3264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5</a:t>
                </a:r>
              </a:p>
            </p:txBody>
          </p:sp>
          <p:sp>
            <p:nvSpPr>
              <p:cNvPr id="50187" name="Text Box 1079">
                <a:extLst>
                  <a:ext uri="{FF2B5EF4-FFF2-40B4-BE49-F238E27FC236}">
                    <a16:creationId xmlns:a16="http://schemas.microsoft.com/office/drawing/2014/main" id="{A3AC98D8-D2BF-5EEE-9B94-CD1732D384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8" y="3878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000099"/>
                    </a:solidFill>
                  </a:rPr>
                  <a:t>6</a:t>
                </a:r>
              </a:p>
            </p:txBody>
          </p:sp>
        </p:grp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WordArt 2050">
            <a:extLst>
              <a:ext uri="{FF2B5EF4-FFF2-40B4-BE49-F238E27FC236}">
                <a16:creationId xmlns:a16="http://schemas.microsoft.com/office/drawing/2014/main" id="{D48841B4-4978-7A99-B467-A969DAC358B1}"/>
              </a:ext>
            </a:extLst>
          </p:cNvPr>
          <p:cNvSpPr>
            <a:spLocks noGrp="1" noChangeArrowheads="1" noChangeShapeType="1" noTextEdit="1"/>
          </p:cNvSpPr>
          <p:nvPr>
            <p:ph type="title" idx="4294967295"/>
          </p:nvPr>
        </p:nvSpPr>
        <p:spPr bwMode="auto">
          <a:xfrm>
            <a:off x="1012825" y="496888"/>
            <a:ext cx="6856413" cy="56991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1" u="none" strike="noStrike" kern="10" cap="none" spc="0" normalizeH="0" baseline="0" noProof="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מאפיינים של גלוקוז ופרוקטוז</a:t>
            </a:r>
            <a:endParaRPr kumimoji="0" lang="en-US" sz="3600" b="1" i="1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37294" name="Group 2126">
            <a:extLst>
              <a:ext uri="{FF2B5EF4-FFF2-40B4-BE49-F238E27FC236}">
                <a16:creationId xmlns:a16="http://schemas.microsoft.com/office/drawing/2014/main" id="{3F700732-343F-F619-DFD8-660F3FC2A3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0798769"/>
              </p:ext>
            </p:extLst>
          </p:nvPr>
        </p:nvGraphicFramePr>
        <p:xfrm>
          <a:off x="635000" y="1536700"/>
          <a:ext cx="7937500" cy="4379913"/>
        </p:xfrm>
        <a:graphic>
          <a:graphicData uri="http://schemas.openxmlformats.org/drawingml/2006/table">
            <a:tbl>
              <a:tblPr rtl="1" firstRow="1"/>
              <a:tblGrid>
                <a:gridCol w="4013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617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מאפיין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גלוקוז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פרוקטוז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537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הנוסחה המולקולרית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</a:t>
                      </a:r>
                      <a:r>
                        <a:rPr kumimoji="0" lang="en-US" sz="2000" b="1" i="0" u="none" strike="noStrike" cap="none" normalizeH="0" baseline="-2500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</a:t>
                      </a:r>
                      <a:r>
                        <a:rPr kumimoji="0" lang="en-US" sz="2000" b="1" i="0" u="none" strike="noStrike" cap="none" normalizeH="0" baseline="-2500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</a:t>
                      </a:r>
                      <a:r>
                        <a:rPr kumimoji="0" lang="en-US" sz="2000" b="1" i="0" u="none" strike="noStrike" cap="none" normalizeH="0" baseline="-2500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</a:t>
                      </a:r>
                      <a:r>
                        <a:rPr kumimoji="0" lang="en-US" sz="2000" b="1" i="0" u="none" strike="noStrike" cap="none" normalizeH="0" baseline="-2500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</a:t>
                      </a:r>
                      <a:r>
                        <a:rPr kumimoji="0" lang="en-US" sz="2000" b="1" i="0" u="none" strike="noStrike" cap="none" normalizeH="0" baseline="-2500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</a:t>
                      </a:r>
                      <a:r>
                        <a:rPr kumimoji="0" lang="en-US" sz="2000" b="1" i="0" u="none" strike="noStrike" cap="none" normalizeH="0" baseline="-2500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114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הגדרה על פי מספר אטומי פחמן במולקולה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הכסוזה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66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הכסוזה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66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065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קבוצות פונקציונליות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אלדהיד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וקבוצות כוהליות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66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קטון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וקבוצות כוהליות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66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114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הגדרה על פי קבוצה פונקציונלית ראשית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אלדוזה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66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קטוזה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66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509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מספרו של הפחמן האנומרי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  <a:sym typeface="Symbol" pitchFamily="18" charset="2"/>
                        </a:rPr>
                        <a:t>1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660066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  <a:sym typeface="Symbol" pitchFamily="18" charset="2"/>
                        </a:rPr>
                        <a:t>2</a:t>
                      </a: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0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מסיסות במים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גבוהה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66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e-IL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גבוהה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660066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WordArt 26">
            <a:extLst>
              <a:ext uri="{FF2B5EF4-FFF2-40B4-BE49-F238E27FC236}">
                <a16:creationId xmlns:a16="http://schemas.microsoft.com/office/drawing/2014/main" id="{F34D32E9-69B6-5140-6C03-355D9D3DB9CE}"/>
              </a:ext>
            </a:extLst>
          </p:cNvPr>
          <p:cNvSpPr>
            <a:spLocks noGrp="1" noChangeArrowheads="1" noChangeShapeType="1" noTextEdit="1"/>
          </p:cNvSpPr>
          <p:nvPr>
            <p:ph type="title" idx="4294967295"/>
          </p:nvPr>
        </p:nvSpPr>
        <p:spPr bwMode="auto">
          <a:xfrm>
            <a:off x="1225550" y="720725"/>
            <a:ext cx="6607175" cy="8191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1" u="none" strike="noStrike" kern="10" cap="none" spc="0" normalizeH="0" baseline="0" noProof="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דו-סוכרים</a:t>
            </a:r>
            <a:endParaRPr kumimoji="0" lang="en-US" sz="3600" b="1" i="1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227" name="Rectangle 3">
            <a:extLst>
              <a:ext uri="{FF2B5EF4-FFF2-40B4-BE49-F238E27FC236}">
                <a16:creationId xmlns:a16="http://schemas.microsoft.com/office/drawing/2014/main" id="{DD738159-5E3D-5945-EFF6-75DF4097F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" y="2170113"/>
            <a:ext cx="8166100" cy="419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כל מולקולה של דו-סוכר מורכבת משתי יחידות של אותו </a:t>
            </a:r>
          </a:p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חד-סוכר או של חד-סוכרים שונים.</a:t>
            </a:r>
            <a:endParaRPr lang="he-IL" altLang="en-US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דו-סוכרים לרוב מתוקים ומסיסים במים.</a:t>
            </a:r>
          </a:p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</a:t>
            </a: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דוגמאות:</a:t>
            </a:r>
          </a:p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</a:t>
            </a:r>
            <a:r>
              <a: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•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מולקולת </a:t>
            </a: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מלטוז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מורכבת מיחידות גלוקוז </a:t>
            </a:r>
          </a:p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</a:t>
            </a:r>
            <a:r>
              <a: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•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מולקולת </a:t>
            </a: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לקטוז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מורכבת מיחידות גלוקוז וגלקטוז</a:t>
            </a:r>
          </a:p>
          <a:p>
            <a:pPr eaLnBrk="1" hangingPunct="1">
              <a:lnSpc>
                <a:spcPct val="125000"/>
              </a:lnSpc>
              <a:spcBef>
                <a:spcPct val="2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</a:t>
            </a:r>
            <a:r>
              <a: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•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מולקולת </a:t>
            </a: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סוכרוז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מורכבת מיחידות גלוקוז ופרוקטוז 	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ext Box 2">
            <a:extLst>
              <a:ext uri="{FF2B5EF4-FFF2-40B4-BE49-F238E27FC236}">
                <a16:creationId xmlns:a16="http://schemas.microsoft.com/office/drawing/2014/main" id="{3B36DD18-C32A-7FA1-35AB-D279B3126697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623888" y="153988"/>
            <a:ext cx="7929562" cy="1190625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תגובת דחיסה בין שתי מולקולות גלוקוז</a:t>
            </a:r>
            <a:br>
              <a:rPr kumimoji="0" lang="en-US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ליצירת מולקולה של הדו-סוכר מלטוז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295" descr="ניסוח של תגובת הדחיסה">
            <a:extLst>
              <a:ext uri="{FF2B5EF4-FFF2-40B4-BE49-F238E27FC236}">
                <a16:creationId xmlns:a16="http://schemas.microsoft.com/office/drawing/2014/main" id="{5024E29A-1666-BECF-19D8-A833848E896D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4508500"/>
            <a:ext cx="2273300" cy="1536700"/>
            <a:chOff x="1928" y="3072"/>
            <a:chExt cx="1432" cy="968"/>
          </a:xfrm>
        </p:grpSpPr>
        <p:grpSp>
          <p:nvGrpSpPr>
            <p:cNvPr id="53429" name="Group 288">
              <a:extLst>
                <a:ext uri="{FF2B5EF4-FFF2-40B4-BE49-F238E27FC236}">
                  <a16:creationId xmlns:a16="http://schemas.microsoft.com/office/drawing/2014/main" id="{E1A4E875-53A6-2AAA-98EA-0FCF4C6BAE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6" y="3072"/>
              <a:ext cx="1264" cy="696"/>
              <a:chOff x="2776" y="3072"/>
              <a:chExt cx="1264" cy="696"/>
            </a:xfrm>
          </p:grpSpPr>
          <p:sp>
            <p:nvSpPr>
              <p:cNvPr id="53431" name="Text Box 285">
                <a:extLst>
                  <a:ext uri="{FF2B5EF4-FFF2-40B4-BE49-F238E27FC236}">
                    <a16:creationId xmlns:a16="http://schemas.microsoft.com/office/drawing/2014/main" id="{0261305F-1D77-DDB1-61E1-B22C89A7F6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3480"/>
                <a:ext cx="88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FF3300"/>
                    </a:solidFill>
                    <a:sym typeface="Symbol" panose="05050102010706020507" pitchFamily="18" charset="2"/>
                  </a:rPr>
                  <a:t>(14)</a:t>
                </a:r>
                <a:endParaRPr lang="en-US" altLang="en-US">
                  <a:solidFill>
                    <a:srgbClr val="FF3300"/>
                  </a:solidFill>
                </a:endParaRPr>
              </a:p>
            </p:txBody>
          </p:sp>
          <p:sp>
            <p:nvSpPr>
              <p:cNvPr id="53432" name="Text Box 286">
                <a:extLst>
                  <a:ext uri="{FF2B5EF4-FFF2-40B4-BE49-F238E27FC236}">
                    <a16:creationId xmlns:a16="http://schemas.microsoft.com/office/drawing/2014/main" id="{27CBDE7D-5BC8-5831-9299-5A65D8398C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76" y="3072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FF3300"/>
                    </a:solidFill>
                  </a:rPr>
                  <a:t>1</a:t>
                </a:r>
              </a:p>
            </p:txBody>
          </p:sp>
          <p:sp>
            <p:nvSpPr>
              <p:cNvPr id="53433" name="Text Box 287">
                <a:extLst>
                  <a:ext uri="{FF2B5EF4-FFF2-40B4-BE49-F238E27FC236}">
                    <a16:creationId xmlns:a16="http://schemas.microsoft.com/office/drawing/2014/main" id="{33D41E74-D8D1-76D4-39C7-67CF1815BE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8" y="3072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FF3300"/>
                    </a:solidFill>
                  </a:rPr>
                  <a:t>4</a:t>
                </a:r>
              </a:p>
            </p:txBody>
          </p:sp>
        </p:grpSp>
        <p:sp>
          <p:nvSpPr>
            <p:cNvPr id="53430" name="Text Box 289">
              <a:extLst>
                <a:ext uri="{FF2B5EF4-FFF2-40B4-BE49-F238E27FC236}">
                  <a16:creationId xmlns:a16="http://schemas.microsoft.com/office/drawing/2014/main" id="{8ED90553-5095-3878-F7BE-A86BD696C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8" y="3752"/>
              <a:ext cx="14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FF33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קשר גליקוזידי</a:t>
              </a:r>
              <a:endPara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87331" name="Rectangle 291">
            <a:extLst>
              <a:ext uri="{FF2B5EF4-FFF2-40B4-BE49-F238E27FC236}">
                <a16:creationId xmlns:a16="http://schemas.microsoft.com/office/drawing/2014/main" id="{BC7C98F7-FE47-D53C-836E-FC3F36C233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6200" y="2844800"/>
            <a:ext cx="1524000" cy="266700"/>
          </a:xfrm>
          <a:prstGeom prst="rect">
            <a:avLst/>
          </a:prstGeom>
          <a:noFill/>
          <a:ln w="28575">
            <a:solidFill>
              <a:srgbClr val="FF3300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/>
            <a:endParaRPr lang="he-IL" altLang="en-US"/>
          </a:p>
        </p:txBody>
      </p:sp>
      <p:grpSp>
        <p:nvGrpSpPr>
          <p:cNvPr id="4" name="Group 296" descr="ניסוח של המולקולות המגיבות">
            <a:extLst>
              <a:ext uri="{FF2B5EF4-FFF2-40B4-BE49-F238E27FC236}">
                <a16:creationId xmlns:a16="http://schemas.microsoft.com/office/drawing/2014/main" id="{56D0CFC4-2AB4-5DBF-2B5B-3A0B5044262F}"/>
              </a:ext>
            </a:extLst>
          </p:cNvPr>
          <p:cNvGrpSpPr>
            <a:grpSpLocks/>
          </p:cNvGrpSpPr>
          <p:nvPr/>
        </p:nvGrpSpPr>
        <p:grpSpPr bwMode="auto">
          <a:xfrm>
            <a:off x="904875" y="1684338"/>
            <a:ext cx="6740525" cy="1860550"/>
            <a:chOff x="570" y="1061"/>
            <a:chExt cx="4246" cy="1172"/>
          </a:xfrm>
        </p:grpSpPr>
        <p:grpSp>
          <p:nvGrpSpPr>
            <p:cNvPr id="53340" name="Group 92">
              <a:extLst>
                <a:ext uri="{FF2B5EF4-FFF2-40B4-BE49-F238E27FC236}">
                  <a16:creationId xmlns:a16="http://schemas.microsoft.com/office/drawing/2014/main" id="{B28D38AD-35D0-6AD7-F85F-A4E494546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" y="1061"/>
              <a:ext cx="1300" cy="1172"/>
              <a:chOff x="3818" y="1085"/>
              <a:chExt cx="1300" cy="1172"/>
            </a:xfrm>
          </p:grpSpPr>
          <p:grpSp>
            <p:nvGrpSpPr>
              <p:cNvPr id="53387" name="Group 93">
                <a:extLst>
                  <a:ext uri="{FF2B5EF4-FFF2-40B4-BE49-F238E27FC236}">
                    <a16:creationId xmlns:a16="http://schemas.microsoft.com/office/drawing/2014/main" id="{0C2D191F-2364-3ACB-D8B0-FDFC2E063C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59" y="1085"/>
                <a:ext cx="464" cy="204"/>
                <a:chOff x="4159" y="1085"/>
                <a:chExt cx="464" cy="204"/>
              </a:xfrm>
            </p:grpSpPr>
            <p:sp>
              <p:nvSpPr>
                <p:cNvPr id="53424" name="Rectangle 94">
                  <a:extLst>
                    <a:ext uri="{FF2B5EF4-FFF2-40B4-BE49-F238E27FC236}">
                      <a16:creationId xmlns:a16="http://schemas.microsoft.com/office/drawing/2014/main" id="{C01E2B67-1910-04C2-3111-75D9A41AAB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53425" name="Rectangle 95">
                  <a:extLst>
                    <a:ext uri="{FF2B5EF4-FFF2-40B4-BE49-F238E27FC236}">
                      <a16:creationId xmlns:a16="http://schemas.microsoft.com/office/drawing/2014/main" id="{054E80F0-BB02-E1AE-7817-60DC68BA7F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3426" name="Rectangle 96">
                  <a:extLst>
                    <a:ext uri="{FF2B5EF4-FFF2-40B4-BE49-F238E27FC236}">
                      <a16:creationId xmlns:a16="http://schemas.microsoft.com/office/drawing/2014/main" id="{67896B61-38E5-E002-194C-6FBC17E9B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53427" name="Rectangle 97">
                  <a:extLst>
                    <a:ext uri="{FF2B5EF4-FFF2-40B4-BE49-F238E27FC236}">
                      <a16:creationId xmlns:a16="http://schemas.microsoft.com/office/drawing/2014/main" id="{76B46EAA-5A51-CAEB-C68B-4092A5F0CB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3428" name="Rectangle 98">
                  <a:extLst>
                    <a:ext uri="{FF2B5EF4-FFF2-40B4-BE49-F238E27FC236}">
                      <a16:creationId xmlns:a16="http://schemas.microsoft.com/office/drawing/2014/main" id="{5BCA3735-6C5D-40B9-4952-EBFE510BC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53388" name="Group 99">
                <a:extLst>
                  <a:ext uri="{FF2B5EF4-FFF2-40B4-BE49-F238E27FC236}">
                    <a16:creationId xmlns:a16="http://schemas.microsoft.com/office/drawing/2014/main" id="{E0F43A9E-60B1-8F18-E860-2FFC876A69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8" y="1250"/>
                <a:ext cx="1300" cy="1007"/>
                <a:chOff x="3818" y="1250"/>
                <a:chExt cx="1300" cy="1007"/>
              </a:xfrm>
            </p:grpSpPr>
            <p:grpSp>
              <p:nvGrpSpPr>
                <p:cNvPr id="53389" name="Group 100">
                  <a:extLst>
                    <a:ext uri="{FF2B5EF4-FFF2-40B4-BE49-F238E27FC236}">
                      <a16:creationId xmlns:a16="http://schemas.microsoft.com/office/drawing/2014/main" id="{D8641D4D-4C3D-7FD2-69F4-B7C4E1AC5C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18" y="1822"/>
                  <a:ext cx="208" cy="163"/>
                  <a:chOff x="706" y="1238"/>
                  <a:chExt cx="208" cy="163"/>
                </a:xfrm>
              </p:grpSpPr>
              <p:sp>
                <p:nvSpPr>
                  <p:cNvPr id="53422" name="Rectangle 101">
                    <a:extLst>
                      <a:ext uri="{FF2B5EF4-FFF2-40B4-BE49-F238E27FC236}">
                        <a16:creationId xmlns:a16="http://schemas.microsoft.com/office/drawing/2014/main" id="{AADE2E6A-7ADB-ADDE-DFC2-E956F1F113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3423" name="Rectangle 102">
                    <a:extLst>
                      <a:ext uri="{FF2B5EF4-FFF2-40B4-BE49-F238E27FC236}">
                        <a16:creationId xmlns:a16="http://schemas.microsoft.com/office/drawing/2014/main" id="{5ADBF8BD-E92C-5E9F-4254-53760633D4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53390" name="Group 103">
                  <a:extLst>
                    <a:ext uri="{FF2B5EF4-FFF2-40B4-BE49-F238E27FC236}">
                      <a16:creationId xmlns:a16="http://schemas.microsoft.com/office/drawing/2014/main" id="{6CEC6B57-5246-01D4-86AA-426AC7728E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11" y="1808"/>
                  <a:ext cx="207" cy="163"/>
                  <a:chOff x="5455" y="992"/>
                  <a:chExt cx="207" cy="163"/>
                </a:xfrm>
              </p:grpSpPr>
              <p:sp>
                <p:nvSpPr>
                  <p:cNvPr id="53420" name="Rectangle 104">
                    <a:extLst>
                      <a:ext uri="{FF2B5EF4-FFF2-40B4-BE49-F238E27FC236}">
                        <a16:creationId xmlns:a16="http://schemas.microsoft.com/office/drawing/2014/main" id="{02DCB266-BA6D-39D4-5B2D-EF430C72B5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55" y="9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3421" name="Rectangle 105">
                    <a:extLst>
                      <a:ext uri="{FF2B5EF4-FFF2-40B4-BE49-F238E27FC236}">
                        <a16:creationId xmlns:a16="http://schemas.microsoft.com/office/drawing/2014/main" id="{61CD8C93-0825-002C-76E7-48014446F2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4" y="9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3391" name="Group 106">
                  <a:extLst>
                    <a:ext uri="{FF2B5EF4-FFF2-40B4-BE49-F238E27FC236}">
                      <a16:creationId xmlns:a16="http://schemas.microsoft.com/office/drawing/2014/main" id="{BBEBC227-A083-68F3-FD0A-9D346A59F7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76" y="1533"/>
                  <a:ext cx="1" cy="291"/>
                  <a:chOff x="5472" y="701"/>
                  <a:chExt cx="1" cy="291"/>
                </a:xfrm>
              </p:grpSpPr>
              <p:sp>
                <p:nvSpPr>
                  <p:cNvPr id="53418" name="Line 107">
                    <a:extLst>
                      <a:ext uri="{FF2B5EF4-FFF2-40B4-BE49-F238E27FC236}">
                        <a16:creationId xmlns:a16="http://schemas.microsoft.com/office/drawing/2014/main" id="{97D33339-7403-F63B-66AE-8F41F91BC5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419" name="Line 108">
                    <a:extLst>
                      <a:ext uri="{FF2B5EF4-FFF2-40B4-BE49-F238E27FC236}">
                        <a16:creationId xmlns:a16="http://schemas.microsoft.com/office/drawing/2014/main" id="{EA21BD90-53C9-070E-F615-EC3268DD21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392" name="Rectangle 109">
                  <a:extLst>
                    <a:ext uri="{FF2B5EF4-FFF2-40B4-BE49-F238E27FC236}">
                      <a16:creationId xmlns:a16="http://schemas.microsoft.com/office/drawing/2014/main" id="{F272B36B-5BE9-9434-353A-9114FBE0B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2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3393" name="Rectangle 110">
                  <a:extLst>
                    <a:ext uri="{FF2B5EF4-FFF2-40B4-BE49-F238E27FC236}">
                      <a16:creationId xmlns:a16="http://schemas.microsoft.com/office/drawing/2014/main" id="{8989F16B-2B86-DF69-8020-220A92A31B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1" y="13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3394" name="Group 111">
                  <a:extLst>
                    <a:ext uri="{FF2B5EF4-FFF2-40B4-BE49-F238E27FC236}">
                      <a16:creationId xmlns:a16="http://schemas.microsoft.com/office/drawing/2014/main" id="{C98865ED-3491-6806-9D85-12FC784E9B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0" y="2094"/>
                  <a:ext cx="207" cy="163"/>
                  <a:chOff x="1570" y="1478"/>
                  <a:chExt cx="207" cy="163"/>
                </a:xfrm>
              </p:grpSpPr>
              <p:sp>
                <p:nvSpPr>
                  <p:cNvPr id="53416" name="Rectangle 112">
                    <a:extLst>
                      <a:ext uri="{FF2B5EF4-FFF2-40B4-BE49-F238E27FC236}">
                        <a16:creationId xmlns:a16="http://schemas.microsoft.com/office/drawing/2014/main" id="{77F51C36-63E0-E935-746E-35D2C1A7C0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3417" name="Rectangle 113">
                    <a:extLst>
                      <a:ext uri="{FF2B5EF4-FFF2-40B4-BE49-F238E27FC236}">
                        <a16:creationId xmlns:a16="http://schemas.microsoft.com/office/drawing/2014/main" id="{459314BD-98DD-91A9-186B-1B3F644386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3395" name="Rectangle 114">
                  <a:extLst>
                    <a:ext uri="{FF2B5EF4-FFF2-40B4-BE49-F238E27FC236}">
                      <a16:creationId xmlns:a16="http://schemas.microsoft.com/office/drawing/2014/main" id="{C923285B-852E-9062-BCE0-4D73277C91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20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3396" name="Group 115">
                  <a:extLst>
                    <a:ext uri="{FF2B5EF4-FFF2-40B4-BE49-F238E27FC236}">
                      <a16:creationId xmlns:a16="http://schemas.microsoft.com/office/drawing/2014/main" id="{9516A318-D77E-D587-D7DE-F000560521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64" y="1687"/>
                  <a:ext cx="207" cy="163"/>
                  <a:chOff x="1060" y="1071"/>
                  <a:chExt cx="207" cy="163"/>
                </a:xfrm>
              </p:grpSpPr>
              <p:sp>
                <p:nvSpPr>
                  <p:cNvPr id="53414" name="Rectangle 116">
                    <a:extLst>
                      <a:ext uri="{FF2B5EF4-FFF2-40B4-BE49-F238E27FC236}">
                        <a16:creationId xmlns:a16="http://schemas.microsoft.com/office/drawing/2014/main" id="{3080BDF6-1664-B3D7-CBD8-89A219432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3415" name="Rectangle 117">
                    <a:extLst>
                      <a:ext uri="{FF2B5EF4-FFF2-40B4-BE49-F238E27FC236}">
                        <a16:creationId xmlns:a16="http://schemas.microsoft.com/office/drawing/2014/main" id="{AEE139B4-56AD-A5A1-393F-0D3C63F95F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3397" name="Rectangle 118">
                  <a:extLst>
                    <a:ext uri="{FF2B5EF4-FFF2-40B4-BE49-F238E27FC236}">
                      <a16:creationId xmlns:a16="http://schemas.microsoft.com/office/drawing/2014/main" id="{CC86488D-E7AE-0CEC-B9CD-8BBFD050F0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8" y="139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3398" name="Rectangle 119">
                  <a:extLst>
                    <a:ext uri="{FF2B5EF4-FFF2-40B4-BE49-F238E27FC236}">
                      <a16:creationId xmlns:a16="http://schemas.microsoft.com/office/drawing/2014/main" id="{78AC4CA5-60F4-9C6B-8BA3-4A9230C2A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150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3399" name="Rectangle 120">
                  <a:extLst>
                    <a:ext uri="{FF2B5EF4-FFF2-40B4-BE49-F238E27FC236}">
                      <a16:creationId xmlns:a16="http://schemas.microsoft.com/office/drawing/2014/main" id="{45276A86-21BD-F777-068D-9B0842017D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9" y="16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3400" name="Freeform 121">
                  <a:extLst>
                    <a:ext uri="{FF2B5EF4-FFF2-40B4-BE49-F238E27FC236}">
                      <a16:creationId xmlns:a16="http://schemas.microsoft.com/office/drawing/2014/main" id="{976BBE09-0E01-13E8-C3E4-1F80A1996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167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1" name="Line 122">
                  <a:extLst>
                    <a:ext uri="{FF2B5EF4-FFF2-40B4-BE49-F238E27FC236}">
                      <a16:creationId xmlns:a16="http://schemas.microsoft.com/office/drawing/2014/main" id="{81CF6F6D-3BC6-BDC2-B503-21FFB8764B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39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2" name="Freeform 123">
                  <a:extLst>
                    <a:ext uri="{FF2B5EF4-FFF2-40B4-BE49-F238E27FC236}">
                      <a16:creationId xmlns:a16="http://schemas.microsoft.com/office/drawing/2014/main" id="{95339277-73EA-943C-B7A3-B6A033A10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93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3" name="Freeform 124">
                  <a:extLst>
                    <a:ext uri="{FF2B5EF4-FFF2-40B4-BE49-F238E27FC236}">
                      <a16:creationId xmlns:a16="http://schemas.microsoft.com/office/drawing/2014/main" id="{77A6CA98-6B96-F584-B65F-B609ECAB11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166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4" name="Line 125">
                  <a:extLst>
                    <a:ext uri="{FF2B5EF4-FFF2-40B4-BE49-F238E27FC236}">
                      <a16:creationId xmlns:a16="http://schemas.microsoft.com/office/drawing/2014/main" id="{35961865-8BFB-AFB4-68D8-5025A6059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784" y="1470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5" name="Line 126">
                  <a:extLst>
                    <a:ext uri="{FF2B5EF4-FFF2-40B4-BE49-F238E27FC236}">
                      <a16:creationId xmlns:a16="http://schemas.microsoft.com/office/drawing/2014/main" id="{094500B0-7DF2-3192-CBD7-A869B50444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205" y="1398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6" name="Line 127">
                  <a:extLst>
                    <a:ext uri="{FF2B5EF4-FFF2-40B4-BE49-F238E27FC236}">
                      <a16:creationId xmlns:a16="http://schemas.microsoft.com/office/drawing/2014/main" id="{F0133E82-DB71-483D-1402-87D0B54B62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31" y="1951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7" name="Line 128">
                  <a:extLst>
                    <a:ext uri="{FF2B5EF4-FFF2-40B4-BE49-F238E27FC236}">
                      <a16:creationId xmlns:a16="http://schemas.microsoft.com/office/drawing/2014/main" id="{99B6D34C-FC67-B758-8E7B-50EE06FBA4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195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8" name="Line 129">
                  <a:extLst>
                    <a:ext uri="{FF2B5EF4-FFF2-40B4-BE49-F238E27FC236}">
                      <a16:creationId xmlns:a16="http://schemas.microsoft.com/office/drawing/2014/main" id="{4DBAC3BF-294D-86DF-9A17-9736430CAB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1" y="182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9" name="Line 130">
                  <a:extLst>
                    <a:ext uri="{FF2B5EF4-FFF2-40B4-BE49-F238E27FC236}">
                      <a16:creationId xmlns:a16="http://schemas.microsoft.com/office/drawing/2014/main" id="{E8802308-4D34-FF78-2FC0-ADD59B489A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540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0" name="Line 131">
                  <a:extLst>
                    <a:ext uri="{FF2B5EF4-FFF2-40B4-BE49-F238E27FC236}">
                      <a16:creationId xmlns:a16="http://schemas.microsoft.com/office/drawing/2014/main" id="{7AC0CED2-EEB5-58B1-3F02-04ACF78336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05" y="125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1" name="Line 132">
                  <a:extLst>
                    <a:ext uri="{FF2B5EF4-FFF2-40B4-BE49-F238E27FC236}">
                      <a16:creationId xmlns:a16="http://schemas.microsoft.com/office/drawing/2014/main" id="{2CE6E077-E046-77B6-DB5E-26998D405A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5" y="139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2" name="Line 133">
                  <a:extLst>
                    <a:ext uri="{FF2B5EF4-FFF2-40B4-BE49-F238E27FC236}">
                      <a16:creationId xmlns:a16="http://schemas.microsoft.com/office/drawing/2014/main" id="{3DCAC66F-8EF9-FF20-7DC2-EF3E3E7B3E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74" y="1679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3" name="Line 134">
                  <a:extLst>
                    <a:ext uri="{FF2B5EF4-FFF2-40B4-BE49-F238E27FC236}">
                      <a16:creationId xmlns:a16="http://schemas.microsoft.com/office/drawing/2014/main" id="{0E294C6A-3565-4CF2-CAAD-2B57EAF92D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31" y="1837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41" name="Group 137">
              <a:extLst>
                <a:ext uri="{FF2B5EF4-FFF2-40B4-BE49-F238E27FC236}">
                  <a16:creationId xmlns:a16="http://schemas.microsoft.com/office/drawing/2014/main" id="{59ABD2BB-85A8-633A-B37A-B32C36899C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6" y="1061"/>
              <a:ext cx="1300" cy="1172"/>
              <a:chOff x="3818" y="1085"/>
              <a:chExt cx="1300" cy="1172"/>
            </a:xfrm>
          </p:grpSpPr>
          <p:grpSp>
            <p:nvGrpSpPr>
              <p:cNvPr id="53345" name="Group 138">
                <a:extLst>
                  <a:ext uri="{FF2B5EF4-FFF2-40B4-BE49-F238E27FC236}">
                    <a16:creationId xmlns:a16="http://schemas.microsoft.com/office/drawing/2014/main" id="{072AAB60-519B-6C92-1239-F97591AC2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59" y="1085"/>
                <a:ext cx="464" cy="204"/>
                <a:chOff x="4159" y="1085"/>
                <a:chExt cx="464" cy="204"/>
              </a:xfrm>
            </p:grpSpPr>
            <p:sp>
              <p:nvSpPr>
                <p:cNvPr id="53382" name="Rectangle 139">
                  <a:extLst>
                    <a:ext uri="{FF2B5EF4-FFF2-40B4-BE49-F238E27FC236}">
                      <a16:creationId xmlns:a16="http://schemas.microsoft.com/office/drawing/2014/main" id="{4556DF36-741F-3390-A14F-E8A6DE2BBF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53383" name="Rectangle 140">
                  <a:extLst>
                    <a:ext uri="{FF2B5EF4-FFF2-40B4-BE49-F238E27FC236}">
                      <a16:creationId xmlns:a16="http://schemas.microsoft.com/office/drawing/2014/main" id="{08A2A1AC-FA38-0430-7B69-108C3C200C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3384" name="Rectangle 141">
                  <a:extLst>
                    <a:ext uri="{FF2B5EF4-FFF2-40B4-BE49-F238E27FC236}">
                      <a16:creationId xmlns:a16="http://schemas.microsoft.com/office/drawing/2014/main" id="{0200D18B-21A8-D7CF-56E4-F4858BF4C7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53385" name="Rectangle 142">
                  <a:extLst>
                    <a:ext uri="{FF2B5EF4-FFF2-40B4-BE49-F238E27FC236}">
                      <a16:creationId xmlns:a16="http://schemas.microsoft.com/office/drawing/2014/main" id="{00061DF2-9EC0-96ED-68F6-FE177735BC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3386" name="Rectangle 143">
                  <a:extLst>
                    <a:ext uri="{FF2B5EF4-FFF2-40B4-BE49-F238E27FC236}">
                      <a16:creationId xmlns:a16="http://schemas.microsoft.com/office/drawing/2014/main" id="{43CC882E-F460-2B55-B857-48E1EF92C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53346" name="Group 144">
                <a:extLst>
                  <a:ext uri="{FF2B5EF4-FFF2-40B4-BE49-F238E27FC236}">
                    <a16:creationId xmlns:a16="http://schemas.microsoft.com/office/drawing/2014/main" id="{734ED5AC-2465-DF50-7FC4-4CF42DB1BC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8" y="1250"/>
                <a:ext cx="1300" cy="1007"/>
                <a:chOff x="3818" y="1250"/>
                <a:chExt cx="1300" cy="1007"/>
              </a:xfrm>
            </p:grpSpPr>
            <p:grpSp>
              <p:nvGrpSpPr>
                <p:cNvPr id="53347" name="Group 145">
                  <a:extLst>
                    <a:ext uri="{FF2B5EF4-FFF2-40B4-BE49-F238E27FC236}">
                      <a16:creationId xmlns:a16="http://schemas.microsoft.com/office/drawing/2014/main" id="{9EC15FE5-12CD-B8FB-1124-B4DF641A30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18" y="1822"/>
                  <a:ext cx="208" cy="163"/>
                  <a:chOff x="706" y="1238"/>
                  <a:chExt cx="208" cy="163"/>
                </a:xfrm>
              </p:grpSpPr>
              <p:sp>
                <p:nvSpPr>
                  <p:cNvPr id="53380" name="Rectangle 146">
                    <a:extLst>
                      <a:ext uri="{FF2B5EF4-FFF2-40B4-BE49-F238E27FC236}">
                        <a16:creationId xmlns:a16="http://schemas.microsoft.com/office/drawing/2014/main" id="{05D186FD-6DAB-4C51-8487-067365E243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3381" name="Rectangle 147">
                    <a:extLst>
                      <a:ext uri="{FF2B5EF4-FFF2-40B4-BE49-F238E27FC236}">
                        <a16:creationId xmlns:a16="http://schemas.microsoft.com/office/drawing/2014/main" id="{4FB6F646-470C-2A4C-0807-DE532EE6D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53348" name="Group 148">
                  <a:extLst>
                    <a:ext uri="{FF2B5EF4-FFF2-40B4-BE49-F238E27FC236}">
                      <a16:creationId xmlns:a16="http://schemas.microsoft.com/office/drawing/2014/main" id="{EF180477-5FF9-3962-6F71-6F283B0C47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11" y="1808"/>
                  <a:ext cx="207" cy="163"/>
                  <a:chOff x="5455" y="992"/>
                  <a:chExt cx="207" cy="163"/>
                </a:xfrm>
              </p:grpSpPr>
              <p:sp>
                <p:nvSpPr>
                  <p:cNvPr id="53378" name="Rectangle 149">
                    <a:extLst>
                      <a:ext uri="{FF2B5EF4-FFF2-40B4-BE49-F238E27FC236}">
                        <a16:creationId xmlns:a16="http://schemas.microsoft.com/office/drawing/2014/main" id="{D1CB0B78-FC90-8A17-D6AC-8E62DD4555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55" y="9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3379" name="Rectangle 150">
                    <a:extLst>
                      <a:ext uri="{FF2B5EF4-FFF2-40B4-BE49-F238E27FC236}">
                        <a16:creationId xmlns:a16="http://schemas.microsoft.com/office/drawing/2014/main" id="{4DB3DE5F-063C-6E4E-3434-E6EB087DEA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4" y="9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3349" name="Group 151">
                  <a:extLst>
                    <a:ext uri="{FF2B5EF4-FFF2-40B4-BE49-F238E27FC236}">
                      <a16:creationId xmlns:a16="http://schemas.microsoft.com/office/drawing/2014/main" id="{E16429FF-F3FD-98FC-9A44-052EF18F61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76" y="1533"/>
                  <a:ext cx="1" cy="291"/>
                  <a:chOff x="5472" y="701"/>
                  <a:chExt cx="1" cy="291"/>
                </a:xfrm>
              </p:grpSpPr>
              <p:sp>
                <p:nvSpPr>
                  <p:cNvPr id="53376" name="Line 152">
                    <a:extLst>
                      <a:ext uri="{FF2B5EF4-FFF2-40B4-BE49-F238E27FC236}">
                        <a16:creationId xmlns:a16="http://schemas.microsoft.com/office/drawing/2014/main" id="{BC902027-0FCA-AC0D-CBFC-56F3FF2836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77" name="Line 153">
                    <a:extLst>
                      <a:ext uri="{FF2B5EF4-FFF2-40B4-BE49-F238E27FC236}">
                        <a16:creationId xmlns:a16="http://schemas.microsoft.com/office/drawing/2014/main" id="{345171CC-F0F5-3993-3643-1C769EC5F4E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350" name="Rectangle 154">
                  <a:extLst>
                    <a:ext uri="{FF2B5EF4-FFF2-40B4-BE49-F238E27FC236}">
                      <a16:creationId xmlns:a16="http://schemas.microsoft.com/office/drawing/2014/main" id="{C980957E-A940-6A0F-9632-8A69CA2A81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2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3351" name="Rectangle 155">
                  <a:extLst>
                    <a:ext uri="{FF2B5EF4-FFF2-40B4-BE49-F238E27FC236}">
                      <a16:creationId xmlns:a16="http://schemas.microsoft.com/office/drawing/2014/main" id="{F81A253A-3D58-FC6C-B4D3-38D2DE8AFB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1" y="13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3352" name="Group 156">
                  <a:extLst>
                    <a:ext uri="{FF2B5EF4-FFF2-40B4-BE49-F238E27FC236}">
                      <a16:creationId xmlns:a16="http://schemas.microsoft.com/office/drawing/2014/main" id="{0AF57B8C-1C45-F1F2-7FC9-46540A82E4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0" y="2094"/>
                  <a:ext cx="207" cy="163"/>
                  <a:chOff x="1570" y="1478"/>
                  <a:chExt cx="207" cy="163"/>
                </a:xfrm>
              </p:grpSpPr>
              <p:sp>
                <p:nvSpPr>
                  <p:cNvPr id="53374" name="Rectangle 157">
                    <a:extLst>
                      <a:ext uri="{FF2B5EF4-FFF2-40B4-BE49-F238E27FC236}">
                        <a16:creationId xmlns:a16="http://schemas.microsoft.com/office/drawing/2014/main" id="{C21C7518-2030-E55C-A91D-A08947AFD6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3375" name="Rectangle 158">
                    <a:extLst>
                      <a:ext uri="{FF2B5EF4-FFF2-40B4-BE49-F238E27FC236}">
                        <a16:creationId xmlns:a16="http://schemas.microsoft.com/office/drawing/2014/main" id="{22C9A743-FB75-ACC6-DD4D-286F536429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3353" name="Rectangle 159">
                  <a:extLst>
                    <a:ext uri="{FF2B5EF4-FFF2-40B4-BE49-F238E27FC236}">
                      <a16:creationId xmlns:a16="http://schemas.microsoft.com/office/drawing/2014/main" id="{6BFF5B5F-9FEB-8F7D-E16D-EE22EBDD30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20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3354" name="Group 160">
                  <a:extLst>
                    <a:ext uri="{FF2B5EF4-FFF2-40B4-BE49-F238E27FC236}">
                      <a16:creationId xmlns:a16="http://schemas.microsoft.com/office/drawing/2014/main" id="{C872DC4B-4AC3-5A88-0AFC-CB7A5C038E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64" y="1687"/>
                  <a:ext cx="207" cy="163"/>
                  <a:chOff x="1060" y="1071"/>
                  <a:chExt cx="207" cy="163"/>
                </a:xfrm>
              </p:grpSpPr>
              <p:sp>
                <p:nvSpPr>
                  <p:cNvPr id="53372" name="Rectangle 161">
                    <a:extLst>
                      <a:ext uri="{FF2B5EF4-FFF2-40B4-BE49-F238E27FC236}">
                        <a16:creationId xmlns:a16="http://schemas.microsoft.com/office/drawing/2014/main" id="{94B94AC5-7052-E63A-DB61-19E9BA016A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3373" name="Rectangle 162">
                    <a:extLst>
                      <a:ext uri="{FF2B5EF4-FFF2-40B4-BE49-F238E27FC236}">
                        <a16:creationId xmlns:a16="http://schemas.microsoft.com/office/drawing/2014/main" id="{9BAF5B39-7297-3277-3BCC-7BA2A52C1C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3355" name="Rectangle 163">
                  <a:extLst>
                    <a:ext uri="{FF2B5EF4-FFF2-40B4-BE49-F238E27FC236}">
                      <a16:creationId xmlns:a16="http://schemas.microsoft.com/office/drawing/2014/main" id="{FC2A8DBE-A525-835B-7DBD-DF296DFB28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8" y="139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3356" name="Rectangle 164">
                  <a:extLst>
                    <a:ext uri="{FF2B5EF4-FFF2-40B4-BE49-F238E27FC236}">
                      <a16:creationId xmlns:a16="http://schemas.microsoft.com/office/drawing/2014/main" id="{01C70AF5-EAB6-EC3F-AEE7-B73FDDFE6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150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3357" name="Rectangle 165">
                  <a:extLst>
                    <a:ext uri="{FF2B5EF4-FFF2-40B4-BE49-F238E27FC236}">
                      <a16:creationId xmlns:a16="http://schemas.microsoft.com/office/drawing/2014/main" id="{59D3B750-D462-1D95-6933-CF088D9BF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9" y="16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3358" name="Freeform 166">
                  <a:extLst>
                    <a:ext uri="{FF2B5EF4-FFF2-40B4-BE49-F238E27FC236}">
                      <a16:creationId xmlns:a16="http://schemas.microsoft.com/office/drawing/2014/main" id="{4C1A3CDB-6D56-9BB7-BF37-0464EB4293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167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9" name="Line 167">
                  <a:extLst>
                    <a:ext uri="{FF2B5EF4-FFF2-40B4-BE49-F238E27FC236}">
                      <a16:creationId xmlns:a16="http://schemas.microsoft.com/office/drawing/2014/main" id="{C61452BB-8FC3-AED0-79D5-D29CEBAA64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39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0" name="Freeform 168">
                  <a:extLst>
                    <a:ext uri="{FF2B5EF4-FFF2-40B4-BE49-F238E27FC236}">
                      <a16:creationId xmlns:a16="http://schemas.microsoft.com/office/drawing/2014/main" id="{11E5CBB5-B5AD-0DE3-2300-76E4B0B510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93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1" name="Freeform 169">
                  <a:extLst>
                    <a:ext uri="{FF2B5EF4-FFF2-40B4-BE49-F238E27FC236}">
                      <a16:creationId xmlns:a16="http://schemas.microsoft.com/office/drawing/2014/main" id="{3947A9C1-C0E3-9D67-3B7D-75DCD2AB3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166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2" name="Line 170">
                  <a:extLst>
                    <a:ext uri="{FF2B5EF4-FFF2-40B4-BE49-F238E27FC236}">
                      <a16:creationId xmlns:a16="http://schemas.microsoft.com/office/drawing/2014/main" id="{1575A8E0-89EF-AF2A-B9B7-AA771C510C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784" y="1470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3" name="Line 171">
                  <a:extLst>
                    <a:ext uri="{FF2B5EF4-FFF2-40B4-BE49-F238E27FC236}">
                      <a16:creationId xmlns:a16="http://schemas.microsoft.com/office/drawing/2014/main" id="{108A04EC-286E-06DB-A63F-F3742C349D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205" y="1398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4" name="Line 172">
                  <a:extLst>
                    <a:ext uri="{FF2B5EF4-FFF2-40B4-BE49-F238E27FC236}">
                      <a16:creationId xmlns:a16="http://schemas.microsoft.com/office/drawing/2014/main" id="{36B5E020-38DA-564D-ED9E-B36B788A4D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31" y="1951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5" name="Line 173">
                  <a:extLst>
                    <a:ext uri="{FF2B5EF4-FFF2-40B4-BE49-F238E27FC236}">
                      <a16:creationId xmlns:a16="http://schemas.microsoft.com/office/drawing/2014/main" id="{0E63431F-F7A1-09B5-0308-BD40C5D7DB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195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6" name="Line 174">
                  <a:extLst>
                    <a:ext uri="{FF2B5EF4-FFF2-40B4-BE49-F238E27FC236}">
                      <a16:creationId xmlns:a16="http://schemas.microsoft.com/office/drawing/2014/main" id="{900919A8-D9FD-B01F-FB7D-08F935F3D1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1" y="182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7" name="Line 175">
                  <a:extLst>
                    <a:ext uri="{FF2B5EF4-FFF2-40B4-BE49-F238E27FC236}">
                      <a16:creationId xmlns:a16="http://schemas.microsoft.com/office/drawing/2014/main" id="{B07F6565-A771-35DE-634D-62107FE3F9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540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8" name="Line 176">
                  <a:extLst>
                    <a:ext uri="{FF2B5EF4-FFF2-40B4-BE49-F238E27FC236}">
                      <a16:creationId xmlns:a16="http://schemas.microsoft.com/office/drawing/2014/main" id="{DA358DAF-B20A-A5D5-9780-C75FB7B896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05" y="125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9" name="Line 177">
                  <a:extLst>
                    <a:ext uri="{FF2B5EF4-FFF2-40B4-BE49-F238E27FC236}">
                      <a16:creationId xmlns:a16="http://schemas.microsoft.com/office/drawing/2014/main" id="{D7BA61AD-9986-8D94-C571-D4EB1D01FC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5" y="139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0" name="Line 178">
                  <a:extLst>
                    <a:ext uri="{FF2B5EF4-FFF2-40B4-BE49-F238E27FC236}">
                      <a16:creationId xmlns:a16="http://schemas.microsoft.com/office/drawing/2014/main" id="{733AF580-E0DF-C713-3B69-7827928F09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74" y="1679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1" name="Line 179">
                  <a:extLst>
                    <a:ext uri="{FF2B5EF4-FFF2-40B4-BE49-F238E27FC236}">
                      <a16:creationId xmlns:a16="http://schemas.microsoft.com/office/drawing/2014/main" id="{DC1EAB9C-6C66-D1AE-A764-73B95D1281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31" y="1837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3342" name="Line 281">
              <a:extLst>
                <a:ext uri="{FF2B5EF4-FFF2-40B4-BE49-F238E27FC236}">
                  <a16:creationId xmlns:a16="http://schemas.microsoft.com/office/drawing/2014/main" id="{AE1F2C3F-DAF6-E7C4-5E8A-3D867484B9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0" y="1648"/>
              <a:ext cx="48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3" name="Text Box 282">
              <a:extLst>
                <a:ext uri="{FF2B5EF4-FFF2-40B4-BE49-F238E27FC236}">
                  <a16:creationId xmlns:a16="http://schemas.microsoft.com/office/drawing/2014/main" id="{C2A0CA4F-D71E-6051-C249-6855B9C96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92" y="1520"/>
              <a:ext cx="4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>
                  <a:latin typeface="Arial" panose="020B0604020202020204" pitchFamily="34" charset="0"/>
                  <a:cs typeface="Arial" panose="020B0604020202020204" pitchFamily="34" charset="0"/>
                </a:rPr>
                <a:t>+</a:t>
              </a:r>
            </a:p>
          </p:txBody>
        </p:sp>
        <p:sp>
          <p:nvSpPr>
            <p:cNvPr id="53344" name="Text Box 293">
              <a:extLst>
                <a:ext uri="{FF2B5EF4-FFF2-40B4-BE49-F238E27FC236}">
                  <a16:creationId xmlns:a16="http://schemas.microsoft.com/office/drawing/2014/main" id="{A3CFFBD3-8BDF-800F-32F5-7999D0661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6" y="1392"/>
              <a:ext cx="8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 H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</a:t>
              </a:r>
              <a:r>
                <a:rPr lang="en-US" altLang="en-US" sz="1800" baseline="30000">
                  <a:latin typeface="Arial" panose="020B0604020202020204" pitchFamily="34" charset="0"/>
                  <a:cs typeface="Arial" panose="020B0604020202020204" pitchFamily="34" charset="0"/>
                </a:rPr>
                <a:t>+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(aq)</a:t>
              </a:r>
              <a:endParaRPr lang="en-US" altLang="en-US" sz="18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1" name="Group 298" descr="ניסוח של התוצר ויצרת הקשר הגליקוזידי">
            <a:extLst>
              <a:ext uri="{FF2B5EF4-FFF2-40B4-BE49-F238E27FC236}">
                <a16:creationId xmlns:a16="http://schemas.microsoft.com/office/drawing/2014/main" id="{9675807B-39CC-4C68-A54E-310D0FB728EA}"/>
              </a:ext>
            </a:extLst>
          </p:cNvPr>
          <p:cNvGrpSpPr>
            <a:grpSpLocks/>
          </p:cNvGrpSpPr>
          <p:nvPr/>
        </p:nvGrpSpPr>
        <p:grpSpPr bwMode="auto">
          <a:xfrm>
            <a:off x="1679575" y="3779838"/>
            <a:ext cx="6435725" cy="1860550"/>
            <a:chOff x="1058" y="2613"/>
            <a:chExt cx="4054" cy="1172"/>
          </a:xfrm>
        </p:grpSpPr>
        <p:sp>
          <p:nvSpPr>
            <p:cNvPr id="53256" name="Rectangle 299">
              <a:extLst>
                <a:ext uri="{FF2B5EF4-FFF2-40B4-BE49-F238E27FC236}">
                  <a16:creationId xmlns:a16="http://schemas.microsoft.com/office/drawing/2014/main" id="{DCB7C267-8624-C780-90F8-FFBF5BB90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3368"/>
              <a:ext cx="15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/>
              <a:r>
                <a:rPr lang="en-US" altLang="en-US" sz="1700">
                  <a:latin typeface="Arial" panose="020B0604020202020204" pitchFamily="34" charset="0"/>
                </a:rPr>
                <a:t>O</a:t>
              </a:r>
              <a:endParaRPr lang="en-US" altLang="en-US"/>
            </a:p>
          </p:txBody>
        </p:sp>
        <p:grpSp>
          <p:nvGrpSpPr>
            <p:cNvPr id="53257" name="Group 300">
              <a:extLst>
                <a:ext uri="{FF2B5EF4-FFF2-40B4-BE49-F238E27FC236}">
                  <a16:creationId xmlns:a16="http://schemas.microsoft.com/office/drawing/2014/main" id="{CBF64A03-408A-3A8F-7845-B6E4ECEF8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8" y="2613"/>
              <a:ext cx="1211" cy="1172"/>
              <a:chOff x="1898" y="2613"/>
              <a:chExt cx="1211" cy="1172"/>
            </a:xfrm>
          </p:grpSpPr>
          <p:grpSp>
            <p:nvGrpSpPr>
              <p:cNvPr id="53300" name="Group 301">
                <a:extLst>
                  <a:ext uri="{FF2B5EF4-FFF2-40B4-BE49-F238E27FC236}">
                    <a16:creationId xmlns:a16="http://schemas.microsoft.com/office/drawing/2014/main" id="{CF2F4D9E-AE2B-5C7F-499B-9F36E87770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6" y="3061"/>
                <a:ext cx="1" cy="387"/>
                <a:chOff x="3056" y="3061"/>
                <a:chExt cx="1" cy="387"/>
              </a:xfrm>
            </p:grpSpPr>
            <p:sp>
              <p:nvSpPr>
                <p:cNvPr id="53338" name="Line 302">
                  <a:extLst>
                    <a:ext uri="{FF2B5EF4-FFF2-40B4-BE49-F238E27FC236}">
                      <a16:creationId xmlns:a16="http://schemas.microsoft.com/office/drawing/2014/main" id="{0AFE1049-E4AF-864A-4BFB-C75B22530A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56" y="306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9" name="Line 303">
                  <a:extLst>
                    <a:ext uri="{FF2B5EF4-FFF2-40B4-BE49-F238E27FC236}">
                      <a16:creationId xmlns:a16="http://schemas.microsoft.com/office/drawing/2014/main" id="{91F74F5B-9498-0437-50E4-1A788924C8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56" y="3201"/>
                  <a:ext cx="1" cy="247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3301" name="Group 304">
                <a:extLst>
                  <a:ext uri="{FF2B5EF4-FFF2-40B4-BE49-F238E27FC236}">
                    <a16:creationId xmlns:a16="http://schemas.microsoft.com/office/drawing/2014/main" id="{1084FD19-D9A7-E178-349D-74719076A8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8" y="2613"/>
                <a:ext cx="1211" cy="1172"/>
                <a:chOff x="1898" y="2613"/>
                <a:chExt cx="1211" cy="1172"/>
              </a:xfrm>
            </p:grpSpPr>
            <p:grpSp>
              <p:nvGrpSpPr>
                <p:cNvPr id="53302" name="Group 305">
                  <a:extLst>
                    <a:ext uri="{FF2B5EF4-FFF2-40B4-BE49-F238E27FC236}">
                      <a16:creationId xmlns:a16="http://schemas.microsoft.com/office/drawing/2014/main" id="{3B5EF23A-228B-1DD2-3C19-BCB92D7066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39" y="2613"/>
                  <a:ext cx="464" cy="204"/>
                  <a:chOff x="4159" y="1085"/>
                  <a:chExt cx="464" cy="204"/>
                </a:xfrm>
              </p:grpSpPr>
              <p:sp>
                <p:nvSpPr>
                  <p:cNvPr id="53333" name="Rectangle 306">
                    <a:extLst>
                      <a:ext uri="{FF2B5EF4-FFF2-40B4-BE49-F238E27FC236}">
                        <a16:creationId xmlns:a16="http://schemas.microsoft.com/office/drawing/2014/main" id="{82C9FF49-A7E5-B5BE-185D-E964E6A58D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3334" name="Rectangle 307">
                    <a:extLst>
                      <a:ext uri="{FF2B5EF4-FFF2-40B4-BE49-F238E27FC236}">
                        <a16:creationId xmlns:a16="http://schemas.microsoft.com/office/drawing/2014/main" id="{052BABE7-59CD-48DC-3DB2-B5156D5AA6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3335" name="Rectangle 308">
                    <a:extLst>
                      <a:ext uri="{FF2B5EF4-FFF2-40B4-BE49-F238E27FC236}">
                        <a16:creationId xmlns:a16="http://schemas.microsoft.com/office/drawing/2014/main" id="{6E3596AE-7889-FDCF-D944-84EA99E996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3336" name="Rectangle 309">
                    <a:extLst>
                      <a:ext uri="{FF2B5EF4-FFF2-40B4-BE49-F238E27FC236}">
                        <a16:creationId xmlns:a16="http://schemas.microsoft.com/office/drawing/2014/main" id="{413A9150-DA11-0A8E-3AF3-3338E7B134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3337" name="Rectangle 310">
                    <a:extLst>
                      <a:ext uri="{FF2B5EF4-FFF2-40B4-BE49-F238E27FC236}">
                        <a16:creationId xmlns:a16="http://schemas.microsoft.com/office/drawing/2014/main" id="{555327E2-63F4-E8AA-77C1-E0593ECD0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3303" name="Group 311">
                  <a:extLst>
                    <a:ext uri="{FF2B5EF4-FFF2-40B4-BE49-F238E27FC236}">
                      <a16:creationId xmlns:a16="http://schemas.microsoft.com/office/drawing/2014/main" id="{0A546CB5-10C5-E143-2E36-F010640139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8" y="2778"/>
                  <a:ext cx="1211" cy="1007"/>
                  <a:chOff x="1898" y="2778"/>
                  <a:chExt cx="1211" cy="1007"/>
                </a:xfrm>
              </p:grpSpPr>
              <p:grpSp>
                <p:nvGrpSpPr>
                  <p:cNvPr id="53304" name="Group 312">
                    <a:extLst>
                      <a:ext uri="{FF2B5EF4-FFF2-40B4-BE49-F238E27FC236}">
                        <a16:creationId xmlns:a16="http://schemas.microsoft.com/office/drawing/2014/main" id="{622DC367-423D-3F58-2560-DD569FC5B2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98" y="3350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53331" name="Rectangle 313">
                      <a:extLst>
                        <a:ext uri="{FF2B5EF4-FFF2-40B4-BE49-F238E27FC236}">
                          <a16:creationId xmlns:a16="http://schemas.microsoft.com/office/drawing/2014/main" id="{E536C1A7-99AA-4CA1-3CC0-CF8D338FF3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3332" name="Rectangle 314">
                      <a:extLst>
                        <a:ext uri="{FF2B5EF4-FFF2-40B4-BE49-F238E27FC236}">
                          <a16:creationId xmlns:a16="http://schemas.microsoft.com/office/drawing/2014/main" id="{D70D1150-AE34-E540-5CD1-2E16135D7D7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3305" name="Rectangle 315">
                    <a:extLst>
                      <a:ext uri="{FF2B5EF4-FFF2-40B4-BE49-F238E27FC236}">
                        <a16:creationId xmlns:a16="http://schemas.microsoft.com/office/drawing/2014/main" id="{DE810584-762B-0853-E46B-CB119F402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2" y="287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3306" name="Rectangle 316">
                    <a:extLst>
                      <a:ext uri="{FF2B5EF4-FFF2-40B4-BE49-F238E27FC236}">
                        <a16:creationId xmlns:a16="http://schemas.microsoft.com/office/drawing/2014/main" id="{B94924FA-39ED-FFF2-351E-DE3EB1D04F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9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3307" name="Group 317">
                    <a:extLst>
                      <a:ext uri="{FF2B5EF4-FFF2-40B4-BE49-F238E27FC236}">
                        <a16:creationId xmlns:a16="http://schemas.microsoft.com/office/drawing/2014/main" id="{E4797569-F48A-3F5B-AEF6-4D073BE12A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70" y="3622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53329" name="Rectangle 318">
                      <a:extLst>
                        <a:ext uri="{FF2B5EF4-FFF2-40B4-BE49-F238E27FC236}">
                          <a16:creationId xmlns:a16="http://schemas.microsoft.com/office/drawing/2014/main" id="{55469861-33F0-8D99-C3CC-7AEC738E6A7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3330" name="Rectangle 319">
                      <a:extLst>
                        <a:ext uri="{FF2B5EF4-FFF2-40B4-BE49-F238E27FC236}">
                          <a16:creationId xmlns:a16="http://schemas.microsoft.com/office/drawing/2014/main" id="{104C71A4-7D35-B097-E555-E1795AF803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3308" name="Rectangle 320">
                    <a:extLst>
                      <a:ext uri="{FF2B5EF4-FFF2-40B4-BE49-F238E27FC236}">
                        <a16:creationId xmlns:a16="http://schemas.microsoft.com/office/drawing/2014/main" id="{26378C86-CBC7-5C32-5782-CF9BC17C77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7" y="36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3309" name="Group 321">
                    <a:extLst>
                      <a:ext uri="{FF2B5EF4-FFF2-40B4-BE49-F238E27FC236}">
                        <a16:creationId xmlns:a16="http://schemas.microsoft.com/office/drawing/2014/main" id="{40E50457-F3AA-67D8-A5FC-1FE72124E9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4" y="3215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53327" name="Rectangle 322">
                      <a:extLst>
                        <a:ext uri="{FF2B5EF4-FFF2-40B4-BE49-F238E27FC236}">
                          <a16:creationId xmlns:a16="http://schemas.microsoft.com/office/drawing/2014/main" id="{F5CACF27-5129-BD32-5EAA-E046FD709F3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3328" name="Rectangle 323">
                      <a:extLst>
                        <a:ext uri="{FF2B5EF4-FFF2-40B4-BE49-F238E27FC236}">
                          <a16:creationId xmlns:a16="http://schemas.microsoft.com/office/drawing/2014/main" id="{EEFC8987-1331-5125-814A-1B0976B846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3310" name="Rectangle 324">
                    <a:extLst>
                      <a:ext uri="{FF2B5EF4-FFF2-40B4-BE49-F238E27FC236}">
                        <a16:creationId xmlns:a16="http://schemas.microsoft.com/office/drawing/2014/main" id="{2D97A02E-9022-2C87-7048-25F535EC73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8" y="2927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3311" name="Rectangle 325">
                    <a:extLst>
                      <a:ext uri="{FF2B5EF4-FFF2-40B4-BE49-F238E27FC236}">
                        <a16:creationId xmlns:a16="http://schemas.microsoft.com/office/drawing/2014/main" id="{38F769B9-7238-7EB4-86E8-D95F32BDAE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7" y="302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3312" name="Rectangle 326">
                    <a:extLst>
                      <a:ext uri="{FF2B5EF4-FFF2-40B4-BE49-F238E27FC236}">
                        <a16:creationId xmlns:a16="http://schemas.microsoft.com/office/drawing/2014/main" id="{F826E2FC-2525-1B0A-C750-0951A81029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49" y="322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3313" name="Freeform 327">
                    <a:extLst>
                      <a:ext uri="{FF2B5EF4-FFF2-40B4-BE49-F238E27FC236}">
                        <a16:creationId xmlns:a16="http://schemas.microsoft.com/office/drawing/2014/main" id="{8F75FF96-EB31-431D-40B6-0801E9939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3204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4" name="Line 328">
                    <a:extLst>
                      <a:ext uri="{FF2B5EF4-FFF2-40B4-BE49-F238E27FC236}">
                        <a16:creationId xmlns:a16="http://schemas.microsoft.com/office/drawing/2014/main" id="{B1F9EB05-AE45-12C0-B061-7361FF4AC1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54" y="2926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5" name="Freeform 329">
                    <a:extLst>
                      <a:ext uri="{FF2B5EF4-FFF2-40B4-BE49-F238E27FC236}">
                        <a16:creationId xmlns:a16="http://schemas.microsoft.com/office/drawing/2014/main" id="{3C4CBA05-08DB-99C4-348A-74C855302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3461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6" name="Freeform 330">
                    <a:extLst>
                      <a:ext uri="{FF2B5EF4-FFF2-40B4-BE49-F238E27FC236}">
                        <a16:creationId xmlns:a16="http://schemas.microsoft.com/office/drawing/2014/main" id="{65612478-3EA3-D4FD-5D0A-880C5075B7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70" y="3197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7" name="Line 331">
                    <a:extLst>
                      <a:ext uri="{FF2B5EF4-FFF2-40B4-BE49-F238E27FC236}">
                        <a16:creationId xmlns:a16="http://schemas.microsoft.com/office/drawing/2014/main" id="{36A07C31-8638-1A96-FA16-92F67D7007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864" y="2998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8" name="Line 332">
                    <a:extLst>
                      <a:ext uri="{FF2B5EF4-FFF2-40B4-BE49-F238E27FC236}">
                        <a16:creationId xmlns:a16="http://schemas.microsoft.com/office/drawing/2014/main" id="{9CBD032D-9DBA-ADD1-5581-DA607028A8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285" y="2926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9" name="Line 333">
                    <a:extLst>
                      <a:ext uri="{FF2B5EF4-FFF2-40B4-BE49-F238E27FC236}">
                        <a16:creationId xmlns:a16="http://schemas.microsoft.com/office/drawing/2014/main" id="{8655B7AD-5BBB-D234-00CD-6E24D4C10EC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11" y="3479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0" name="Line 334">
                    <a:extLst>
                      <a:ext uri="{FF2B5EF4-FFF2-40B4-BE49-F238E27FC236}">
                        <a16:creationId xmlns:a16="http://schemas.microsoft.com/office/drawing/2014/main" id="{7BBC057D-26BE-233E-2879-4655BBC3EC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01" y="3479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1" name="Line 335">
                    <a:extLst>
                      <a:ext uri="{FF2B5EF4-FFF2-40B4-BE49-F238E27FC236}">
                        <a16:creationId xmlns:a16="http://schemas.microsoft.com/office/drawing/2014/main" id="{BD8AF7FF-9DBE-A6B4-70BF-EEEA7E8FBCA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01" y="3356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2" name="Line 336">
                    <a:extLst>
                      <a:ext uri="{FF2B5EF4-FFF2-40B4-BE49-F238E27FC236}">
                        <a16:creationId xmlns:a16="http://schemas.microsoft.com/office/drawing/2014/main" id="{698FA6E1-5EAA-9B6B-F757-A807A0C248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54" y="3068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3" name="Line 337">
                    <a:extLst>
                      <a:ext uri="{FF2B5EF4-FFF2-40B4-BE49-F238E27FC236}">
                        <a16:creationId xmlns:a16="http://schemas.microsoft.com/office/drawing/2014/main" id="{38009032-9661-8ABB-A209-279336FAE3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285" y="2778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4" name="Line 338">
                    <a:extLst>
                      <a:ext uri="{FF2B5EF4-FFF2-40B4-BE49-F238E27FC236}">
                        <a16:creationId xmlns:a16="http://schemas.microsoft.com/office/drawing/2014/main" id="{57570B3E-46DB-664F-04FD-4CE1183BB4F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85" y="2926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5" name="Line 339">
                    <a:extLst>
                      <a:ext uri="{FF2B5EF4-FFF2-40B4-BE49-F238E27FC236}">
                        <a16:creationId xmlns:a16="http://schemas.microsoft.com/office/drawing/2014/main" id="{7E061B0E-93EA-800B-0960-6AB988FA35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54" y="3207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6" name="Line 340">
                    <a:extLst>
                      <a:ext uri="{FF2B5EF4-FFF2-40B4-BE49-F238E27FC236}">
                        <a16:creationId xmlns:a16="http://schemas.microsoft.com/office/drawing/2014/main" id="{575C6390-2678-75A4-BD25-0846511A85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11" y="3365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3258" name="Line 341">
              <a:extLst>
                <a:ext uri="{FF2B5EF4-FFF2-40B4-BE49-F238E27FC236}">
                  <a16:creationId xmlns:a16="http://schemas.microsoft.com/office/drawing/2014/main" id="{45AADC3F-CDF3-1391-FA0E-D3D50A764B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26" y="3068"/>
              <a:ext cx="1" cy="13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259" name="Group 342">
              <a:extLst>
                <a:ext uri="{FF2B5EF4-FFF2-40B4-BE49-F238E27FC236}">
                  <a16:creationId xmlns:a16="http://schemas.microsoft.com/office/drawing/2014/main" id="{0F5A14FE-30CB-B4CA-A3A9-966F914BD7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11" y="2613"/>
              <a:ext cx="464" cy="204"/>
              <a:chOff x="4159" y="1085"/>
              <a:chExt cx="464" cy="204"/>
            </a:xfrm>
          </p:grpSpPr>
          <p:sp>
            <p:nvSpPr>
              <p:cNvPr id="53295" name="Rectangle 343">
                <a:extLst>
                  <a:ext uri="{FF2B5EF4-FFF2-40B4-BE49-F238E27FC236}">
                    <a16:creationId xmlns:a16="http://schemas.microsoft.com/office/drawing/2014/main" id="{ABED51EF-A573-329A-47C1-C52E95833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  <a:endParaRPr lang="en-US" altLang="en-US"/>
              </a:p>
            </p:txBody>
          </p:sp>
          <p:sp>
            <p:nvSpPr>
              <p:cNvPr id="53296" name="Rectangle 344">
                <a:extLst>
                  <a:ext uri="{FF2B5EF4-FFF2-40B4-BE49-F238E27FC236}">
                    <a16:creationId xmlns:a16="http://schemas.microsoft.com/office/drawing/2014/main" id="{493D5547-86A2-F7D0-2697-E77409702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3297" name="Rectangle 345">
                <a:extLst>
                  <a:ext uri="{FF2B5EF4-FFF2-40B4-BE49-F238E27FC236}">
                    <a16:creationId xmlns:a16="http://schemas.microsoft.com/office/drawing/2014/main" id="{9E79AD7E-A476-B243-C4F5-09A92B6B2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1174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/>
              </a:p>
            </p:txBody>
          </p:sp>
          <p:sp>
            <p:nvSpPr>
              <p:cNvPr id="53298" name="Rectangle 346">
                <a:extLst>
                  <a:ext uri="{FF2B5EF4-FFF2-40B4-BE49-F238E27FC236}">
                    <a16:creationId xmlns:a16="http://schemas.microsoft.com/office/drawing/2014/main" id="{079ED977-BC09-1F79-12B8-6B303AFDF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085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53299" name="Rectangle 347">
                <a:extLst>
                  <a:ext uri="{FF2B5EF4-FFF2-40B4-BE49-F238E27FC236}">
                    <a16:creationId xmlns:a16="http://schemas.microsoft.com/office/drawing/2014/main" id="{8A332B55-2C79-747E-A605-37E5748D4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</p:grpSp>
        <p:grpSp>
          <p:nvGrpSpPr>
            <p:cNvPr id="53260" name="Group 348">
              <a:extLst>
                <a:ext uri="{FF2B5EF4-FFF2-40B4-BE49-F238E27FC236}">
                  <a16:creationId xmlns:a16="http://schemas.microsoft.com/office/drawing/2014/main" id="{B5D98FBE-484E-8D37-52B7-872903B703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2778"/>
              <a:ext cx="1190" cy="1007"/>
              <a:chOff x="4056" y="2778"/>
              <a:chExt cx="1190" cy="1007"/>
            </a:xfrm>
          </p:grpSpPr>
          <p:grpSp>
            <p:nvGrpSpPr>
              <p:cNvPr id="53265" name="Group 349">
                <a:extLst>
                  <a:ext uri="{FF2B5EF4-FFF2-40B4-BE49-F238E27FC236}">
                    <a16:creationId xmlns:a16="http://schemas.microsoft.com/office/drawing/2014/main" id="{A5711D36-615F-88F2-B53C-6767A442F4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39" y="3336"/>
                <a:ext cx="207" cy="163"/>
                <a:chOff x="5455" y="992"/>
                <a:chExt cx="207" cy="163"/>
              </a:xfrm>
            </p:grpSpPr>
            <p:sp>
              <p:nvSpPr>
                <p:cNvPr id="53293" name="Rectangle 350">
                  <a:extLst>
                    <a:ext uri="{FF2B5EF4-FFF2-40B4-BE49-F238E27FC236}">
                      <a16:creationId xmlns:a16="http://schemas.microsoft.com/office/drawing/2014/main" id="{D05BCE80-99B7-E605-3894-DC5B235A1E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55" y="992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3294" name="Rectangle 351">
                  <a:extLst>
                    <a:ext uri="{FF2B5EF4-FFF2-40B4-BE49-F238E27FC236}">
                      <a16:creationId xmlns:a16="http://schemas.microsoft.com/office/drawing/2014/main" id="{E53EF39E-AFD9-1C34-3CFC-97BF6CB3FC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64" y="9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53266" name="Group 352">
                <a:extLst>
                  <a:ext uri="{FF2B5EF4-FFF2-40B4-BE49-F238E27FC236}">
                    <a16:creationId xmlns:a16="http://schemas.microsoft.com/office/drawing/2014/main" id="{234F1A52-835C-6BC4-BB4D-1FCCE83EA5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04" y="3061"/>
                <a:ext cx="1" cy="291"/>
                <a:chOff x="5472" y="701"/>
                <a:chExt cx="1" cy="291"/>
              </a:xfrm>
            </p:grpSpPr>
            <p:sp>
              <p:nvSpPr>
                <p:cNvPr id="53291" name="Line 353">
                  <a:extLst>
                    <a:ext uri="{FF2B5EF4-FFF2-40B4-BE49-F238E27FC236}">
                      <a16:creationId xmlns:a16="http://schemas.microsoft.com/office/drawing/2014/main" id="{378AFE0B-D9CE-A322-7995-D548B4A023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2" name="Line 354">
                  <a:extLst>
                    <a:ext uri="{FF2B5EF4-FFF2-40B4-BE49-F238E27FC236}">
                      <a16:creationId xmlns:a16="http://schemas.microsoft.com/office/drawing/2014/main" id="{CE3BF0DA-E8A0-C1B0-7430-7476B17FE5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267" name="Rectangle 355">
                <a:extLst>
                  <a:ext uri="{FF2B5EF4-FFF2-40B4-BE49-F238E27FC236}">
                    <a16:creationId xmlns:a16="http://schemas.microsoft.com/office/drawing/2014/main" id="{A87F855F-EF35-7C82-9E00-539A35B98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872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53268" name="Rectangle 356">
                <a:extLst>
                  <a:ext uri="{FF2B5EF4-FFF2-40B4-BE49-F238E27FC236}">
                    <a16:creationId xmlns:a16="http://schemas.microsoft.com/office/drawing/2014/main" id="{3F237C59-1083-DCBF-F9A0-06F8C0562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291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53269" name="Group 357">
                <a:extLst>
                  <a:ext uri="{FF2B5EF4-FFF2-40B4-BE49-F238E27FC236}">
                    <a16:creationId xmlns:a16="http://schemas.microsoft.com/office/drawing/2014/main" id="{FBEA705E-7B5D-C453-E97C-D5441A89F5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18" y="3622"/>
                <a:ext cx="207" cy="163"/>
                <a:chOff x="1570" y="1478"/>
                <a:chExt cx="207" cy="163"/>
              </a:xfrm>
            </p:grpSpPr>
            <p:sp>
              <p:nvSpPr>
                <p:cNvPr id="53289" name="Rectangle 358">
                  <a:extLst>
                    <a:ext uri="{FF2B5EF4-FFF2-40B4-BE49-F238E27FC236}">
                      <a16:creationId xmlns:a16="http://schemas.microsoft.com/office/drawing/2014/main" id="{33B3B5C9-CBDC-8440-2B30-1E065ACD8E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0" y="147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3290" name="Rectangle 359">
                  <a:extLst>
                    <a:ext uri="{FF2B5EF4-FFF2-40B4-BE49-F238E27FC236}">
                      <a16:creationId xmlns:a16="http://schemas.microsoft.com/office/drawing/2014/main" id="{FEA3B611-966F-BADB-8C3C-87AD00E1F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9" y="147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53270" name="Rectangle 360">
                <a:extLst>
                  <a:ext uri="{FF2B5EF4-FFF2-40B4-BE49-F238E27FC236}">
                    <a16:creationId xmlns:a16="http://schemas.microsoft.com/office/drawing/2014/main" id="{877F8ED6-15D1-E1F3-C8DB-981D442FD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61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53271" name="Group 361">
                <a:extLst>
                  <a:ext uri="{FF2B5EF4-FFF2-40B4-BE49-F238E27FC236}">
                    <a16:creationId xmlns:a16="http://schemas.microsoft.com/office/drawing/2014/main" id="{EEBB2D34-514C-4A86-38FC-7308B0DA31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2" y="3215"/>
                <a:ext cx="207" cy="163"/>
                <a:chOff x="1060" y="1071"/>
                <a:chExt cx="207" cy="163"/>
              </a:xfrm>
            </p:grpSpPr>
            <p:sp>
              <p:nvSpPr>
                <p:cNvPr id="53287" name="Rectangle 362">
                  <a:extLst>
                    <a:ext uri="{FF2B5EF4-FFF2-40B4-BE49-F238E27FC236}">
                      <a16:creationId xmlns:a16="http://schemas.microsoft.com/office/drawing/2014/main" id="{DB25B5CE-C296-6B5F-DE08-834CA307D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" y="1071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3288" name="Rectangle 363">
                  <a:extLst>
                    <a:ext uri="{FF2B5EF4-FFF2-40B4-BE49-F238E27FC236}">
                      <a16:creationId xmlns:a16="http://schemas.microsoft.com/office/drawing/2014/main" id="{E9C42E1E-8390-B1F2-FA54-713964E82C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9" y="107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53272" name="Rectangle 364">
                <a:extLst>
                  <a:ext uri="{FF2B5EF4-FFF2-40B4-BE49-F238E27FC236}">
                    <a16:creationId xmlns:a16="http://schemas.microsoft.com/office/drawing/2014/main" id="{78E0449B-7C57-D777-770E-17E17D283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2927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3273" name="Rectangle 365">
                <a:extLst>
                  <a:ext uri="{FF2B5EF4-FFF2-40B4-BE49-F238E27FC236}">
                    <a16:creationId xmlns:a16="http://schemas.microsoft.com/office/drawing/2014/main" id="{E6DADB07-CC4D-13FE-A52B-E0F3B4CE3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029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3274" name="Rectangle 366">
                <a:extLst>
                  <a:ext uri="{FF2B5EF4-FFF2-40B4-BE49-F238E27FC236}">
                    <a16:creationId xmlns:a16="http://schemas.microsoft.com/office/drawing/2014/main" id="{4A1817A3-0800-C166-2152-D5058B915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" y="322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3275" name="Freeform 367">
                <a:extLst>
                  <a:ext uri="{FF2B5EF4-FFF2-40B4-BE49-F238E27FC236}">
                    <a16:creationId xmlns:a16="http://schemas.microsoft.com/office/drawing/2014/main" id="{72EDF62D-637D-0858-B20B-C391923A9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3204"/>
                <a:ext cx="250" cy="306"/>
              </a:xfrm>
              <a:custGeom>
                <a:avLst/>
                <a:gdLst>
                  <a:gd name="T0" fmla="*/ 6 w 250"/>
                  <a:gd name="T1" fmla="*/ 0 h 306"/>
                  <a:gd name="T2" fmla="*/ 0 w 250"/>
                  <a:gd name="T3" fmla="*/ 5 h 306"/>
                  <a:gd name="T4" fmla="*/ 250 w 250"/>
                  <a:gd name="T5" fmla="*/ 306 h 306"/>
                  <a:gd name="T6" fmla="*/ 250 w 250"/>
                  <a:gd name="T7" fmla="*/ 275 h 306"/>
                  <a:gd name="T8" fmla="*/ 250 w 250"/>
                  <a:gd name="T9" fmla="*/ 249 h 306"/>
                  <a:gd name="T10" fmla="*/ 6 w 250"/>
                  <a:gd name="T11" fmla="*/ 0 h 3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0"/>
                  <a:gd name="T19" fmla="*/ 0 h 306"/>
                  <a:gd name="T20" fmla="*/ 250 w 250"/>
                  <a:gd name="T21" fmla="*/ 306 h 3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0" h="306">
                    <a:moveTo>
                      <a:pt x="6" y="0"/>
                    </a:moveTo>
                    <a:lnTo>
                      <a:pt x="0" y="5"/>
                    </a:lnTo>
                    <a:lnTo>
                      <a:pt x="250" y="306"/>
                    </a:lnTo>
                    <a:lnTo>
                      <a:pt x="250" y="275"/>
                    </a:lnTo>
                    <a:lnTo>
                      <a:pt x="250" y="24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6" name="Line 368">
                <a:extLst>
                  <a:ext uri="{FF2B5EF4-FFF2-40B4-BE49-F238E27FC236}">
                    <a16:creationId xmlns:a16="http://schemas.microsoft.com/office/drawing/2014/main" id="{ACB0A7FD-F164-4095-A2AA-B5FBEA49C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02" y="2926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7" name="Freeform 369">
                <a:extLst>
                  <a:ext uri="{FF2B5EF4-FFF2-40B4-BE49-F238E27FC236}">
                    <a16:creationId xmlns:a16="http://schemas.microsoft.com/office/drawing/2014/main" id="{C6700B97-B456-9A07-265E-8D4FF714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461"/>
                <a:ext cx="510" cy="36"/>
              </a:xfrm>
              <a:custGeom>
                <a:avLst/>
                <a:gdLst>
                  <a:gd name="T0" fmla="*/ 0 w 510"/>
                  <a:gd name="T1" fmla="*/ 0 h 36"/>
                  <a:gd name="T2" fmla="*/ 0 w 510"/>
                  <a:gd name="T3" fmla="*/ 18 h 36"/>
                  <a:gd name="T4" fmla="*/ 0 w 510"/>
                  <a:gd name="T5" fmla="*/ 36 h 36"/>
                  <a:gd name="T6" fmla="*/ 510 w 510"/>
                  <a:gd name="T7" fmla="*/ 36 h 36"/>
                  <a:gd name="T8" fmla="*/ 510 w 510"/>
                  <a:gd name="T9" fmla="*/ 18 h 36"/>
                  <a:gd name="T10" fmla="*/ 510 w 510"/>
                  <a:gd name="T11" fmla="*/ 0 h 36"/>
                  <a:gd name="T12" fmla="*/ 0 w 51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0"/>
                  <a:gd name="T22" fmla="*/ 0 h 36"/>
                  <a:gd name="T23" fmla="*/ 510 w 51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0" h="36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510" y="36"/>
                    </a:lnTo>
                    <a:lnTo>
                      <a:pt x="510" y="18"/>
                    </a:lnTo>
                    <a:lnTo>
                      <a:pt x="5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8" name="Freeform 370">
                <a:extLst>
                  <a:ext uri="{FF2B5EF4-FFF2-40B4-BE49-F238E27FC236}">
                    <a16:creationId xmlns:a16="http://schemas.microsoft.com/office/drawing/2014/main" id="{4B796396-36DB-D761-63BA-0F6758986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197"/>
                <a:ext cx="287" cy="296"/>
              </a:xfrm>
              <a:custGeom>
                <a:avLst/>
                <a:gdLst>
                  <a:gd name="T0" fmla="*/ 27 w 287"/>
                  <a:gd name="T1" fmla="*/ 269 h 296"/>
                  <a:gd name="T2" fmla="*/ 287 w 287"/>
                  <a:gd name="T3" fmla="*/ 0 h 296"/>
                  <a:gd name="T4" fmla="*/ 56 w 287"/>
                  <a:gd name="T5" fmla="*/ 296 h 296"/>
                  <a:gd name="T6" fmla="*/ 0 w 287"/>
                  <a:gd name="T7" fmla="*/ 296 h 296"/>
                  <a:gd name="T8" fmla="*/ 27 w 287"/>
                  <a:gd name="T9" fmla="*/ 269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7"/>
                  <a:gd name="T16" fmla="*/ 0 h 296"/>
                  <a:gd name="T17" fmla="*/ 287 w 287"/>
                  <a:gd name="T18" fmla="*/ 296 h 2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7" h="296">
                    <a:moveTo>
                      <a:pt x="27" y="269"/>
                    </a:moveTo>
                    <a:lnTo>
                      <a:pt x="287" y="0"/>
                    </a:lnTo>
                    <a:lnTo>
                      <a:pt x="56" y="296"/>
                    </a:lnTo>
                    <a:lnTo>
                      <a:pt x="0" y="296"/>
                    </a:lnTo>
                    <a:lnTo>
                      <a:pt x="27" y="269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9" name="Line 371">
                <a:extLst>
                  <a:ext uri="{FF2B5EF4-FFF2-40B4-BE49-F238E27FC236}">
                    <a16:creationId xmlns:a16="http://schemas.microsoft.com/office/drawing/2014/main" id="{B45D7654-F366-39FB-5798-C162710C0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12" y="2998"/>
                <a:ext cx="193" cy="19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0" name="Line 372">
                <a:extLst>
                  <a:ext uri="{FF2B5EF4-FFF2-40B4-BE49-F238E27FC236}">
                    <a16:creationId xmlns:a16="http://schemas.microsoft.com/office/drawing/2014/main" id="{527B0592-2636-71E9-4328-E7083CEC2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33" y="2926"/>
                <a:ext cx="439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1" name="Line 373">
                <a:extLst>
                  <a:ext uri="{FF2B5EF4-FFF2-40B4-BE49-F238E27FC236}">
                    <a16:creationId xmlns:a16="http://schemas.microsoft.com/office/drawing/2014/main" id="{F5B5BED3-AB59-9DDF-96E7-E2BF2B9CD6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59" y="3479"/>
                <a:ext cx="1" cy="14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2" name="Line 374">
                <a:extLst>
                  <a:ext uri="{FF2B5EF4-FFF2-40B4-BE49-F238E27FC236}">
                    <a16:creationId xmlns:a16="http://schemas.microsoft.com/office/drawing/2014/main" id="{05D8D882-9AC1-36CD-62E9-22D77D6A4C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9" y="3479"/>
                <a:ext cx="1" cy="13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3" name="Line 375">
                <a:extLst>
                  <a:ext uri="{FF2B5EF4-FFF2-40B4-BE49-F238E27FC236}">
                    <a16:creationId xmlns:a16="http://schemas.microsoft.com/office/drawing/2014/main" id="{6CD21929-6047-1440-FC3C-5F36100304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49" y="3356"/>
                <a:ext cx="1" cy="12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4" name="Line 376">
                <a:extLst>
                  <a:ext uri="{FF2B5EF4-FFF2-40B4-BE49-F238E27FC236}">
                    <a16:creationId xmlns:a16="http://schemas.microsoft.com/office/drawing/2014/main" id="{C0D00745-3C5B-64A1-01F6-AE9445F557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3" y="2778"/>
                <a:ext cx="1" cy="14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5" name="Line 377">
                <a:extLst>
                  <a:ext uri="{FF2B5EF4-FFF2-40B4-BE49-F238E27FC236}">
                    <a16:creationId xmlns:a16="http://schemas.microsoft.com/office/drawing/2014/main" id="{A0C2EB70-A4D2-FC74-BEF7-1F54D59EC7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3" y="2926"/>
                <a:ext cx="1" cy="10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6" name="Line 378">
                <a:extLst>
                  <a:ext uri="{FF2B5EF4-FFF2-40B4-BE49-F238E27FC236}">
                    <a16:creationId xmlns:a16="http://schemas.microsoft.com/office/drawing/2014/main" id="{420A97CE-0064-C1ED-AC2A-80B0E0A35D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59" y="3365"/>
                <a:ext cx="1" cy="114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261" name="Line 379">
              <a:extLst>
                <a:ext uri="{FF2B5EF4-FFF2-40B4-BE49-F238E27FC236}">
                  <a16:creationId xmlns:a16="http://schemas.microsoft.com/office/drawing/2014/main" id="{04A713F4-9BA3-C80E-CD57-D7E90DC6CE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201"/>
              <a:ext cx="1" cy="24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Line 380">
              <a:extLst>
                <a:ext uri="{FF2B5EF4-FFF2-40B4-BE49-F238E27FC236}">
                  <a16:creationId xmlns:a16="http://schemas.microsoft.com/office/drawing/2014/main" id="{42A46996-6BBE-5C41-15ED-A8EF5971B2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440"/>
              <a:ext cx="25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3" name="Line 381">
              <a:extLst>
                <a:ext uri="{FF2B5EF4-FFF2-40B4-BE49-F238E27FC236}">
                  <a16:creationId xmlns:a16="http://schemas.microsoft.com/office/drawing/2014/main" id="{57F53A8E-B41B-0AA7-6E49-3944BAAD0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4" y="3440"/>
              <a:ext cx="25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4" name="Text Box 382">
              <a:extLst>
                <a:ext uri="{FF2B5EF4-FFF2-40B4-BE49-F238E27FC236}">
                  <a16:creationId xmlns:a16="http://schemas.microsoft.com/office/drawing/2014/main" id="{D46D20A5-667C-799D-D94C-95AE9FA21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2" y="3056"/>
              <a:ext cx="8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+     H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</a:t>
              </a:r>
            </a:p>
          </p:txBody>
        </p:sp>
      </p:grpSp>
      <p:sp>
        <p:nvSpPr>
          <p:cNvPr id="87425" name="Text Box 385">
            <a:extLst>
              <a:ext uri="{FF2B5EF4-FFF2-40B4-BE49-F238E27FC236}">
                <a16:creationId xmlns:a16="http://schemas.microsoft.com/office/drawing/2014/main" id="{15CDE86E-D973-34F9-BA17-4B230CCEC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7200" y="6172200"/>
            <a:ext cx="243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spcBef>
                <a:spcPct val="50000"/>
              </a:spcBef>
            </a:pPr>
            <a:r>
              <a:rPr lang="en-US" altLang="en-US">
                <a:solidFill>
                  <a:srgbClr val="CC0099"/>
                </a:solidFill>
                <a:sym typeface="Symbol" panose="05050102010706020507" pitchFamily="18" charset="2"/>
              </a:rPr>
              <a:t>Glc</a:t>
            </a:r>
            <a:r>
              <a:rPr lang="en-US" altLang="en-US" sz="800">
                <a:solidFill>
                  <a:srgbClr val="CC0099"/>
                </a:solidFill>
                <a:sym typeface="Symbol" panose="05050102010706020507" pitchFamily="18" charset="2"/>
              </a:rPr>
              <a:t> </a:t>
            </a:r>
            <a:r>
              <a:rPr lang="en-US" altLang="en-US">
                <a:solidFill>
                  <a:srgbClr val="CC0099"/>
                </a:solidFill>
                <a:sym typeface="Symbol" panose="05050102010706020507" pitchFamily="18" charset="2"/>
              </a:rPr>
              <a:t>(14)Glc</a:t>
            </a:r>
            <a:endParaRPr lang="en-US" altLang="en-US">
              <a:solidFill>
                <a:srgbClr val="CC0099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331" grpId="0" animBg="1"/>
      <p:bldP spid="87425" grpId="0" autoUpdateAnimBg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2">
            <a:extLst>
              <a:ext uri="{FF2B5EF4-FFF2-40B4-BE49-F238E27FC236}">
                <a16:creationId xmlns:a16="http://schemas.microsoft.com/office/drawing/2014/main" id="{6BB16561-AD51-F427-DC38-6258860FE21F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484188" y="268288"/>
            <a:ext cx="7929562" cy="64135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צורות ייצוג שונות של ייצוג מולקולת מלטוז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4275" name="Group 11" descr="צורות ייצוג שונות של ייצוג מולקולת מלטוז&#10;">
            <a:extLst>
              <a:ext uri="{FF2B5EF4-FFF2-40B4-BE49-F238E27FC236}">
                <a16:creationId xmlns:a16="http://schemas.microsoft.com/office/drawing/2014/main" id="{D6E3B9CC-9B62-C6B8-4F1A-112F3DF1EF48}"/>
              </a:ext>
            </a:extLst>
          </p:cNvPr>
          <p:cNvGrpSpPr>
            <a:grpSpLocks/>
          </p:cNvGrpSpPr>
          <p:nvPr/>
        </p:nvGrpSpPr>
        <p:grpSpPr bwMode="auto">
          <a:xfrm>
            <a:off x="2035175" y="1481138"/>
            <a:ext cx="4781550" cy="1860550"/>
            <a:chOff x="1898" y="2613"/>
            <a:chExt cx="3012" cy="1172"/>
          </a:xfrm>
        </p:grpSpPr>
        <p:sp>
          <p:nvSpPr>
            <p:cNvPr id="54358" name="Rectangle 12">
              <a:extLst>
                <a:ext uri="{FF2B5EF4-FFF2-40B4-BE49-F238E27FC236}">
                  <a16:creationId xmlns:a16="http://schemas.microsoft.com/office/drawing/2014/main" id="{4ACDB63E-3D07-5B0E-A0AE-CB9652D0C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" y="3368"/>
              <a:ext cx="15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/>
              <a:r>
                <a:rPr lang="en-US" altLang="en-US" sz="1700">
                  <a:latin typeface="Arial" panose="020B0604020202020204" pitchFamily="34" charset="0"/>
                </a:rPr>
                <a:t>O</a:t>
              </a:r>
              <a:endParaRPr lang="en-US" altLang="en-US"/>
            </a:p>
          </p:txBody>
        </p:sp>
        <p:grpSp>
          <p:nvGrpSpPr>
            <p:cNvPr id="54359" name="Group 13">
              <a:extLst>
                <a:ext uri="{FF2B5EF4-FFF2-40B4-BE49-F238E27FC236}">
                  <a16:creationId xmlns:a16="http://schemas.microsoft.com/office/drawing/2014/main" id="{B2F0FC63-45BB-46BE-7479-2505897B41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8" y="2613"/>
              <a:ext cx="1211" cy="1172"/>
              <a:chOff x="1898" y="2613"/>
              <a:chExt cx="1211" cy="1172"/>
            </a:xfrm>
          </p:grpSpPr>
          <p:grpSp>
            <p:nvGrpSpPr>
              <p:cNvPr id="54401" name="Group 14">
                <a:extLst>
                  <a:ext uri="{FF2B5EF4-FFF2-40B4-BE49-F238E27FC236}">
                    <a16:creationId xmlns:a16="http://schemas.microsoft.com/office/drawing/2014/main" id="{AFB748C1-39A9-40B4-C35F-9805011CCB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6" y="3061"/>
                <a:ext cx="1" cy="387"/>
                <a:chOff x="3056" y="3061"/>
                <a:chExt cx="1" cy="387"/>
              </a:xfrm>
            </p:grpSpPr>
            <p:sp>
              <p:nvSpPr>
                <p:cNvPr id="54439" name="Line 15">
                  <a:extLst>
                    <a:ext uri="{FF2B5EF4-FFF2-40B4-BE49-F238E27FC236}">
                      <a16:creationId xmlns:a16="http://schemas.microsoft.com/office/drawing/2014/main" id="{B66EB3D3-0868-6F30-57F1-1E47D66409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56" y="306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0" name="Line 16">
                  <a:extLst>
                    <a:ext uri="{FF2B5EF4-FFF2-40B4-BE49-F238E27FC236}">
                      <a16:creationId xmlns:a16="http://schemas.microsoft.com/office/drawing/2014/main" id="{02F86274-184D-B405-FC05-1D6ACF691B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56" y="3201"/>
                  <a:ext cx="1" cy="247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4402" name="Group 17">
                <a:extLst>
                  <a:ext uri="{FF2B5EF4-FFF2-40B4-BE49-F238E27FC236}">
                    <a16:creationId xmlns:a16="http://schemas.microsoft.com/office/drawing/2014/main" id="{1440F02E-208B-754C-C6E6-EB59D8F7AE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8" y="2613"/>
                <a:ext cx="1211" cy="1172"/>
                <a:chOff x="1898" y="2613"/>
                <a:chExt cx="1211" cy="1172"/>
              </a:xfrm>
            </p:grpSpPr>
            <p:grpSp>
              <p:nvGrpSpPr>
                <p:cNvPr id="54403" name="Group 18">
                  <a:extLst>
                    <a:ext uri="{FF2B5EF4-FFF2-40B4-BE49-F238E27FC236}">
                      <a16:creationId xmlns:a16="http://schemas.microsoft.com/office/drawing/2014/main" id="{4D4870B7-CA8C-B2DF-B868-CC34FFFB59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39" y="2613"/>
                  <a:ext cx="464" cy="204"/>
                  <a:chOff x="4159" y="1085"/>
                  <a:chExt cx="464" cy="204"/>
                </a:xfrm>
              </p:grpSpPr>
              <p:sp>
                <p:nvSpPr>
                  <p:cNvPr id="54434" name="Rectangle 19">
                    <a:extLst>
                      <a:ext uri="{FF2B5EF4-FFF2-40B4-BE49-F238E27FC236}">
                        <a16:creationId xmlns:a16="http://schemas.microsoft.com/office/drawing/2014/main" id="{73DEC9E4-296E-08E6-B92B-9AD3260823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4435" name="Rectangle 20">
                    <a:extLst>
                      <a:ext uri="{FF2B5EF4-FFF2-40B4-BE49-F238E27FC236}">
                        <a16:creationId xmlns:a16="http://schemas.microsoft.com/office/drawing/2014/main" id="{E584D397-1032-FEEC-037F-D382EC7F63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4436" name="Rectangle 21">
                    <a:extLst>
                      <a:ext uri="{FF2B5EF4-FFF2-40B4-BE49-F238E27FC236}">
                        <a16:creationId xmlns:a16="http://schemas.microsoft.com/office/drawing/2014/main" id="{CA2C0067-FED3-406B-5E55-5970331F69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4437" name="Rectangle 22">
                    <a:extLst>
                      <a:ext uri="{FF2B5EF4-FFF2-40B4-BE49-F238E27FC236}">
                        <a16:creationId xmlns:a16="http://schemas.microsoft.com/office/drawing/2014/main" id="{C78327CD-9C48-88DC-44E5-DB256531F9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4438" name="Rectangle 23">
                    <a:extLst>
                      <a:ext uri="{FF2B5EF4-FFF2-40B4-BE49-F238E27FC236}">
                        <a16:creationId xmlns:a16="http://schemas.microsoft.com/office/drawing/2014/main" id="{6DE7D278-0AD7-4ADA-16E2-D135176AC6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4404" name="Group 24">
                  <a:extLst>
                    <a:ext uri="{FF2B5EF4-FFF2-40B4-BE49-F238E27FC236}">
                      <a16:creationId xmlns:a16="http://schemas.microsoft.com/office/drawing/2014/main" id="{F6CD15C8-E716-00C2-DFB2-A6F2683CAF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8" y="2778"/>
                  <a:ext cx="1211" cy="1007"/>
                  <a:chOff x="1898" y="2778"/>
                  <a:chExt cx="1211" cy="1007"/>
                </a:xfrm>
              </p:grpSpPr>
              <p:grpSp>
                <p:nvGrpSpPr>
                  <p:cNvPr id="54405" name="Group 25">
                    <a:extLst>
                      <a:ext uri="{FF2B5EF4-FFF2-40B4-BE49-F238E27FC236}">
                        <a16:creationId xmlns:a16="http://schemas.microsoft.com/office/drawing/2014/main" id="{7A101055-2DB0-32EB-59B0-735260ED2E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98" y="3350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54432" name="Rectangle 26">
                      <a:extLst>
                        <a:ext uri="{FF2B5EF4-FFF2-40B4-BE49-F238E27FC236}">
                          <a16:creationId xmlns:a16="http://schemas.microsoft.com/office/drawing/2014/main" id="{4ADDE26A-667E-7612-129D-5583DC2F92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4433" name="Rectangle 27">
                      <a:extLst>
                        <a:ext uri="{FF2B5EF4-FFF2-40B4-BE49-F238E27FC236}">
                          <a16:creationId xmlns:a16="http://schemas.microsoft.com/office/drawing/2014/main" id="{DD5EEFA6-28E1-4F1E-FDDC-277AE14124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4406" name="Rectangle 28">
                    <a:extLst>
                      <a:ext uri="{FF2B5EF4-FFF2-40B4-BE49-F238E27FC236}">
                        <a16:creationId xmlns:a16="http://schemas.microsoft.com/office/drawing/2014/main" id="{EFEE64E3-25E0-C431-13BF-17CFAEFEB9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2" y="287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4407" name="Rectangle 29">
                    <a:extLst>
                      <a:ext uri="{FF2B5EF4-FFF2-40B4-BE49-F238E27FC236}">
                        <a16:creationId xmlns:a16="http://schemas.microsoft.com/office/drawing/2014/main" id="{FB115E2E-1864-7344-2778-E4B6F12C03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9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4408" name="Group 30">
                    <a:extLst>
                      <a:ext uri="{FF2B5EF4-FFF2-40B4-BE49-F238E27FC236}">
                        <a16:creationId xmlns:a16="http://schemas.microsoft.com/office/drawing/2014/main" id="{CB14438B-7744-BC1F-0096-CD15B3B2987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70" y="3622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54430" name="Rectangle 31">
                      <a:extLst>
                        <a:ext uri="{FF2B5EF4-FFF2-40B4-BE49-F238E27FC236}">
                          <a16:creationId xmlns:a16="http://schemas.microsoft.com/office/drawing/2014/main" id="{43DEF487-3310-2DFB-2864-6F74494A2B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4431" name="Rectangle 32">
                      <a:extLst>
                        <a:ext uri="{FF2B5EF4-FFF2-40B4-BE49-F238E27FC236}">
                          <a16:creationId xmlns:a16="http://schemas.microsoft.com/office/drawing/2014/main" id="{2349A62B-977A-DDEB-81FD-8F02F857457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4409" name="Rectangle 33">
                    <a:extLst>
                      <a:ext uri="{FF2B5EF4-FFF2-40B4-BE49-F238E27FC236}">
                        <a16:creationId xmlns:a16="http://schemas.microsoft.com/office/drawing/2014/main" id="{2BC39863-895D-903B-D2F0-3CC6F6831C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7" y="36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4410" name="Group 34">
                    <a:extLst>
                      <a:ext uri="{FF2B5EF4-FFF2-40B4-BE49-F238E27FC236}">
                        <a16:creationId xmlns:a16="http://schemas.microsoft.com/office/drawing/2014/main" id="{0679625C-90EE-DCDC-1E7F-13EA35D254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4" y="3215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54428" name="Rectangle 35">
                      <a:extLst>
                        <a:ext uri="{FF2B5EF4-FFF2-40B4-BE49-F238E27FC236}">
                          <a16:creationId xmlns:a16="http://schemas.microsoft.com/office/drawing/2014/main" id="{3FBF4F0B-C855-443F-DAED-AA031469735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4429" name="Rectangle 36">
                      <a:extLst>
                        <a:ext uri="{FF2B5EF4-FFF2-40B4-BE49-F238E27FC236}">
                          <a16:creationId xmlns:a16="http://schemas.microsoft.com/office/drawing/2014/main" id="{FFE18011-F298-4C21-7869-67ADFCC050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4411" name="Rectangle 37">
                    <a:extLst>
                      <a:ext uri="{FF2B5EF4-FFF2-40B4-BE49-F238E27FC236}">
                        <a16:creationId xmlns:a16="http://schemas.microsoft.com/office/drawing/2014/main" id="{56D13783-4BED-6DA7-CEA2-2838072996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8" y="2927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4412" name="Rectangle 38">
                    <a:extLst>
                      <a:ext uri="{FF2B5EF4-FFF2-40B4-BE49-F238E27FC236}">
                        <a16:creationId xmlns:a16="http://schemas.microsoft.com/office/drawing/2014/main" id="{0AAD7D57-4B18-C5BF-F5B2-B8026CB32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7" y="302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4413" name="Rectangle 39">
                    <a:extLst>
                      <a:ext uri="{FF2B5EF4-FFF2-40B4-BE49-F238E27FC236}">
                        <a16:creationId xmlns:a16="http://schemas.microsoft.com/office/drawing/2014/main" id="{4CF50185-014C-EA44-BAB3-7EBFCF1300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49" y="322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4414" name="Freeform 40">
                    <a:extLst>
                      <a:ext uri="{FF2B5EF4-FFF2-40B4-BE49-F238E27FC236}">
                        <a16:creationId xmlns:a16="http://schemas.microsoft.com/office/drawing/2014/main" id="{02EFF049-A7D8-388C-914C-287A373BDF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3204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15" name="Line 41">
                    <a:extLst>
                      <a:ext uri="{FF2B5EF4-FFF2-40B4-BE49-F238E27FC236}">
                        <a16:creationId xmlns:a16="http://schemas.microsoft.com/office/drawing/2014/main" id="{D85C1117-491D-BA20-BE2C-5482B5E79D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54" y="2926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16" name="Freeform 42">
                    <a:extLst>
                      <a:ext uri="{FF2B5EF4-FFF2-40B4-BE49-F238E27FC236}">
                        <a16:creationId xmlns:a16="http://schemas.microsoft.com/office/drawing/2014/main" id="{38EC3A81-10D4-F7E9-05D3-D5A7F13C0C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3461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17" name="Freeform 43">
                    <a:extLst>
                      <a:ext uri="{FF2B5EF4-FFF2-40B4-BE49-F238E27FC236}">
                        <a16:creationId xmlns:a16="http://schemas.microsoft.com/office/drawing/2014/main" id="{F044E953-D45A-66D8-B922-83AA4EA535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70" y="3197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18" name="Line 44">
                    <a:extLst>
                      <a:ext uri="{FF2B5EF4-FFF2-40B4-BE49-F238E27FC236}">
                        <a16:creationId xmlns:a16="http://schemas.microsoft.com/office/drawing/2014/main" id="{2F0ED08A-0788-35F8-318C-8CBAD97B6B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864" y="2998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19" name="Line 45">
                    <a:extLst>
                      <a:ext uri="{FF2B5EF4-FFF2-40B4-BE49-F238E27FC236}">
                        <a16:creationId xmlns:a16="http://schemas.microsoft.com/office/drawing/2014/main" id="{0FC4DFFB-673D-E324-CDD7-8943116430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285" y="2926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20" name="Line 46">
                    <a:extLst>
                      <a:ext uri="{FF2B5EF4-FFF2-40B4-BE49-F238E27FC236}">
                        <a16:creationId xmlns:a16="http://schemas.microsoft.com/office/drawing/2014/main" id="{21A099CF-23E9-A3FF-3DBA-56972F0507A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11" y="3479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21" name="Line 47">
                    <a:extLst>
                      <a:ext uri="{FF2B5EF4-FFF2-40B4-BE49-F238E27FC236}">
                        <a16:creationId xmlns:a16="http://schemas.microsoft.com/office/drawing/2014/main" id="{F536D193-790A-EC11-A012-0AC3273485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01" y="3479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22" name="Line 48">
                    <a:extLst>
                      <a:ext uri="{FF2B5EF4-FFF2-40B4-BE49-F238E27FC236}">
                        <a16:creationId xmlns:a16="http://schemas.microsoft.com/office/drawing/2014/main" id="{268931E2-2C6B-ED1C-BB5E-EB368551C9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01" y="3356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23" name="Line 49">
                    <a:extLst>
                      <a:ext uri="{FF2B5EF4-FFF2-40B4-BE49-F238E27FC236}">
                        <a16:creationId xmlns:a16="http://schemas.microsoft.com/office/drawing/2014/main" id="{9125D73F-1412-2709-7268-B4E6F2EC30C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54" y="3068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24" name="Line 50">
                    <a:extLst>
                      <a:ext uri="{FF2B5EF4-FFF2-40B4-BE49-F238E27FC236}">
                        <a16:creationId xmlns:a16="http://schemas.microsoft.com/office/drawing/2014/main" id="{27054C1E-9ED6-E835-4185-9A0FAAB63B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285" y="2778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25" name="Line 51">
                    <a:extLst>
                      <a:ext uri="{FF2B5EF4-FFF2-40B4-BE49-F238E27FC236}">
                        <a16:creationId xmlns:a16="http://schemas.microsoft.com/office/drawing/2014/main" id="{BC5E391C-67E7-2A12-E892-6759788F52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85" y="2926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26" name="Line 52">
                    <a:extLst>
                      <a:ext uri="{FF2B5EF4-FFF2-40B4-BE49-F238E27FC236}">
                        <a16:creationId xmlns:a16="http://schemas.microsoft.com/office/drawing/2014/main" id="{1C22AB78-08FF-4522-65E2-5BAB532E54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54" y="3207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427" name="Line 53">
                    <a:extLst>
                      <a:ext uri="{FF2B5EF4-FFF2-40B4-BE49-F238E27FC236}">
                        <a16:creationId xmlns:a16="http://schemas.microsoft.com/office/drawing/2014/main" id="{E1DE6710-4DBD-B301-EEA3-F58A0FAB65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11" y="3365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4360" name="Line 54">
              <a:extLst>
                <a:ext uri="{FF2B5EF4-FFF2-40B4-BE49-F238E27FC236}">
                  <a16:creationId xmlns:a16="http://schemas.microsoft.com/office/drawing/2014/main" id="{842AE37F-6341-BB48-6689-969B0A7431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6" y="3068"/>
              <a:ext cx="1" cy="13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361" name="Group 55">
              <a:extLst>
                <a:ext uri="{FF2B5EF4-FFF2-40B4-BE49-F238E27FC236}">
                  <a16:creationId xmlns:a16="http://schemas.microsoft.com/office/drawing/2014/main" id="{00C771D9-673D-A0F2-4E25-EE4588895E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1" y="2613"/>
              <a:ext cx="464" cy="204"/>
              <a:chOff x="4159" y="1085"/>
              <a:chExt cx="464" cy="204"/>
            </a:xfrm>
          </p:grpSpPr>
          <p:sp>
            <p:nvSpPr>
              <p:cNvPr id="54396" name="Rectangle 56">
                <a:extLst>
                  <a:ext uri="{FF2B5EF4-FFF2-40B4-BE49-F238E27FC236}">
                    <a16:creationId xmlns:a16="http://schemas.microsoft.com/office/drawing/2014/main" id="{CE5AC48F-752F-0717-2E3B-027239E4A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  <a:endParaRPr lang="en-US" altLang="en-US"/>
              </a:p>
            </p:txBody>
          </p:sp>
          <p:sp>
            <p:nvSpPr>
              <p:cNvPr id="54397" name="Rectangle 57">
                <a:extLst>
                  <a:ext uri="{FF2B5EF4-FFF2-40B4-BE49-F238E27FC236}">
                    <a16:creationId xmlns:a16="http://schemas.microsoft.com/office/drawing/2014/main" id="{9AA5BD6D-9EBF-5C45-F522-FA70A39F8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4398" name="Rectangle 58">
                <a:extLst>
                  <a:ext uri="{FF2B5EF4-FFF2-40B4-BE49-F238E27FC236}">
                    <a16:creationId xmlns:a16="http://schemas.microsoft.com/office/drawing/2014/main" id="{D17646CA-F14E-DF9F-214E-53017758F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1174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/>
              </a:p>
            </p:txBody>
          </p:sp>
          <p:sp>
            <p:nvSpPr>
              <p:cNvPr id="54399" name="Rectangle 59">
                <a:extLst>
                  <a:ext uri="{FF2B5EF4-FFF2-40B4-BE49-F238E27FC236}">
                    <a16:creationId xmlns:a16="http://schemas.microsoft.com/office/drawing/2014/main" id="{C73E67A0-E4ED-DA82-C820-2CFEED1AB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085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54400" name="Rectangle 60">
                <a:extLst>
                  <a:ext uri="{FF2B5EF4-FFF2-40B4-BE49-F238E27FC236}">
                    <a16:creationId xmlns:a16="http://schemas.microsoft.com/office/drawing/2014/main" id="{CF67A95C-CFDA-A62D-5664-1C4A2E642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</p:grpSp>
        <p:grpSp>
          <p:nvGrpSpPr>
            <p:cNvPr id="54362" name="Group 61">
              <a:extLst>
                <a:ext uri="{FF2B5EF4-FFF2-40B4-BE49-F238E27FC236}">
                  <a16:creationId xmlns:a16="http://schemas.microsoft.com/office/drawing/2014/main" id="{D215B80E-54AE-81E6-B8C6-78E5A91598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20" y="2778"/>
              <a:ext cx="1190" cy="1007"/>
              <a:chOff x="4056" y="2778"/>
              <a:chExt cx="1190" cy="1007"/>
            </a:xfrm>
          </p:grpSpPr>
          <p:grpSp>
            <p:nvGrpSpPr>
              <p:cNvPr id="54366" name="Group 62">
                <a:extLst>
                  <a:ext uri="{FF2B5EF4-FFF2-40B4-BE49-F238E27FC236}">
                    <a16:creationId xmlns:a16="http://schemas.microsoft.com/office/drawing/2014/main" id="{11AF2779-C87F-C4F1-FF82-5CAB71179B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39" y="3336"/>
                <a:ext cx="207" cy="163"/>
                <a:chOff x="5455" y="992"/>
                <a:chExt cx="207" cy="163"/>
              </a:xfrm>
            </p:grpSpPr>
            <p:sp>
              <p:nvSpPr>
                <p:cNvPr id="54394" name="Rectangle 63">
                  <a:extLst>
                    <a:ext uri="{FF2B5EF4-FFF2-40B4-BE49-F238E27FC236}">
                      <a16:creationId xmlns:a16="http://schemas.microsoft.com/office/drawing/2014/main" id="{1C7B7416-6557-6529-4BE3-E87CF8CC6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55" y="992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4395" name="Rectangle 64">
                  <a:extLst>
                    <a:ext uri="{FF2B5EF4-FFF2-40B4-BE49-F238E27FC236}">
                      <a16:creationId xmlns:a16="http://schemas.microsoft.com/office/drawing/2014/main" id="{B9F839C5-6A8E-E810-D770-52668A0F6A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64" y="9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54367" name="Group 65">
                <a:extLst>
                  <a:ext uri="{FF2B5EF4-FFF2-40B4-BE49-F238E27FC236}">
                    <a16:creationId xmlns:a16="http://schemas.microsoft.com/office/drawing/2014/main" id="{A1C54767-7B77-E790-33C1-D0ED0E34D7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04" y="3061"/>
                <a:ext cx="1" cy="291"/>
                <a:chOff x="5472" y="701"/>
                <a:chExt cx="1" cy="291"/>
              </a:xfrm>
            </p:grpSpPr>
            <p:sp>
              <p:nvSpPr>
                <p:cNvPr id="54392" name="Line 66">
                  <a:extLst>
                    <a:ext uri="{FF2B5EF4-FFF2-40B4-BE49-F238E27FC236}">
                      <a16:creationId xmlns:a16="http://schemas.microsoft.com/office/drawing/2014/main" id="{9A5ABD11-3980-22DB-AE70-4D4DD00A00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3" name="Line 67">
                  <a:extLst>
                    <a:ext uri="{FF2B5EF4-FFF2-40B4-BE49-F238E27FC236}">
                      <a16:creationId xmlns:a16="http://schemas.microsoft.com/office/drawing/2014/main" id="{0985F558-8080-8017-8287-D41C5F9DED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4368" name="Rectangle 68">
                <a:extLst>
                  <a:ext uri="{FF2B5EF4-FFF2-40B4-BE49-F238E27FC236}">
                    <a16:creationId xmlns:a16="http://schemas.microsoft.com/office/drawing/2014/main" id="{2A8A022B-547C-93D6-B94B-D49A58F0B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872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54369" name="Rectangle 69">
                <a:extLst>
                  <a:ext uri="{FF2B5EF4-FFF2-40B4-BE49-F238E27FC236}">
                    <a16:creationId xmlns:a16="http://schemas.microsoft.com/office/drawing/2014/main" id="{587DA4CF-1990-41B7-E695-96E5E8564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291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54370" name="Group 70">
                <a:extLst>
                  <a:ext uri="{FF2B5EF4-FFF2-40B4-BE49-F238E27FC236}">
                    <a16:creationId xmlns:a16="http://schemas.microsoft.com/office/drawing/2014/main" id="{9956378C-72DA-80C7-9350-F0DB9145AA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18" y="3622"/>
                <a:ext cx="207" cy="163"/>
                <a:chOff x="1570" y="1478"/>
                <a:chExt cx="207" cy="163"/>
              </a:xfrm>
            </p:grpSpPr>
            <p:sp>
              <p:nvSpPr>
                <p:cNvPr id="54390" name="Rectangle 71">
                  <a:extLst>
                    <a:ext uri="{FF2B5EF4-FFF2-40B4-BE49-F238E27FC236}">
                      <a16:creationId xmlns:a16="http://schemas.microsoft.com/office/drawing/2014/main" id="{809E0D3C-6345-3051-9C61-71C5002AE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0" y="147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4391" name="Rectangle 72">
                  <a:extLst>
                    <a:ext uri="{FF2B5EF4-FFF2-40B4-BE49-F238E27FC236}">
                      <a16:creationId xmlns:a16="http://schemas.microsoft.com/office/drawing/2014/main" id="{00430C0F-A984-6391-5A31-1145EC990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9" y="147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54371" name="Rectangle 73">
                <a:extLst>
                  <a:ext uri="{FF2B5EF4-FFF2-40B4-BE49-F238E27FC236}">
                    <a16:creationId xmlns:a16="http://schemas.microsoft.com/office/drawing/2014/main" id="{BEFD1245-787B-FAA9-0FB3-4DB17986C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61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54372" name="Group 74">
                <a:extLst>
                  <a:ext uri="{FF2B5EF4-FFF2-40B4-BE49-F238E27FC236}">
                    <a16:creationId xmlns:a16="http://schemas.microsoft.com/office/drawing/2014/main" id="{A91BEE47-2408-4719-B8FC-F32985CFF6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2" y="3215"/>
                <a:ext cx="207" cy="163"/>
                <a:chOff x="1060" y="1071"/>
                <a:chExt cx="207" cy="163"/>
              </a:xfrm>
            </p:grpSpPr>
            <p:sp>
              <p:nvSpPr>
                <p:cNvPr id="54388" name="Rectangle 75">
                  <a:extLst>
                    <a:ext uri="{FF2B5EF4-FFF2-40B4-BE49-F238E27FC236}">
                      <a16:creationId xmlns:a16="http://schemas.microsoft.com/office/drawing/2014/main" id="{AECEC872-430E-05FB-7C2D-F8E8CD020B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" y="1071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4389" name="Rectangle 76">
                  <a:extLst>
                    <a:ext uri="{FF2B5EF4-FFF2-40B4-BE49-F238E27FC236}">
                      <a16:creationId xmlns:a16="http://schemas.microsoft.com/office/drawing/2014/main" id="{DD2C9C94-96DC-1634-6CA1-F43B5B488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9" y="107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54373" name="Rectangle 77">
                <a:extLst>
                  <a:ext uri="{FF2B5EF4-FFF2-40B4-BE49-F238E27FC236}">
                    <a16:creationId xmlns:a16="http://schemas.microsoft.com/office/drawing/2014/main" id="{D8027B32-141D-F223-08EE-46BB6A482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2927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4374" name="Rectangle 78">
                <a:extLst>
                  <a:ext uri="{FF2B5EF4-FFF2-40B4-BE49-F238E27FC236}">
                    <a16:creationId xmlns:a16="http://schemas.microsoft.com/office/drawing/2014/main" id="{3BD31BAF-FDC5-FBCF-183A-B3510F3D1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029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4375" name="Rectangle 79">
                <a:extLst>
                  <a:ext uri="{FF2B5EF4-FFF2-40B4-BE49-F238E27FC236}">
                    <a16:creationId xmlns:a16="http://schemas.microsoft.com/office/drawing/2014/main" id="{2D541F05-5FC2-FE91-8724-2557CE3CF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" y="322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4376" name="Freeform 80">
                <a:extLst>
                  <a:ext uri="{FF2B5EF4-FFF2-40B4-BE49-F238E27FC236}">
                    <a16:creationId xmlns:a16="http://schemas.microsoft.com/office/drawing/2014/main" id="{A3215E71-AAD1-BAEA-A0B5-9FA20B043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3204"/>
                <a:ext cx="250" cy="306"/>
              </a:xfrm>
              <a:custGeom>
                <a:avLst/>
                <a:gdLst>
                  <a:gd name="T0" fmla="*/ 6 w 250"/>
                  <a:gd name="T1" fmla="*/ 0 h 306"/>
                  <a:gd name="T2" fmla="*/ 0 w 250"/>
                  <a:gd name="T3" fmla="*/ 5 h 306"/>
                  <a:gd name="T4" fmla="*/ 250 w 250"/>
                  <a:gd name="T5" fmla="*/ 306 h 306"/>
                  <a:gd name="T6" fmla="*/ 250 w 250"/>
                  <a:gd name="T7" fmla="*/ 275 h 306"/>
                  <a:gd name="T8" fmla="*/ 250 w 250"/>
                  <a:gd name="T9" fmla="*/ 249 h 306"/>
                  <a:gd name="T10" fmla="*/ 6 w 250"/>
                  <a:gd name="T11" fmla="*/ 0 h 3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0"/>
                  <a:gd name="T19" fmla="*/ 0 h 306"/>
                  <a:gd name="T20" fmla="*/ 250 w 250"/>
                  <a:gd name="T21" fmla="*/ 306 h 3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0" h="306">
                    <a:moveTo>
                      <a:pt x="6" y="0"/>
                    </a:moveTo>
                    <a:lnTo>
                      <a:pt x="0" y="5"/>
                    </a:lnTo>
                    <a:lnTo>
                      <a:pt x="250" y="306"/>
                    </a:lnTo>
                    <a:lnTo>
                      <a:pt x="250" y="275"/>
                    </a:lnTo>
                    <a:lnTo>
                      <a:pt x="250" y="24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7" name="Line 81">
                <a:extLst>
                  <a:ext uri="{FF2B5EF4-FFF2-40B4-BE49-F238E27FC236}">
                    <a16:creationId xmlns:a16="http://schemas.microsoft.com/office/drawing/2014/main" id="{E76A6029-2DFA-D27E-4CDB-00C5412696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02" y="2926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8" name="Freeform 82">
                <a:extLst>
                  <a:ext uri="{FF2B5EF4-FFF2-40B4-BE49-F238E27FC236}">
                    <a16:creationId xmlns:a16="http://schemas.microsoft.com/office/drawing/2014/main" id="{36AF2CC0-1463-F33A-5674-7E79E315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461"/>
                <a:ext cx="510" cy="36"/>
              </a:xfrm>
              <a:custGeom>
                <a:avLst/>
                <a:gdLst>
                  <a:gd name="T0" fmla="*/ 0 w 510"/>
                  <a:gd name="T1" fmla="*/ 0 h 36"/>
                  <a:gd name="T2" fmla="*/ 0 w 510"/>
                  <a:gd name="T3" fmla="*/ 18 h 36"/>
                  <a:gd name="T4" fmla="*/ 0 w 510"/>
                  <a:gd name="T5" fmla="*/ 36 h 36"/>
                  <a:gd name="T6" fmla="*/ 510 w 510"/>
                  <a:gd name="T7" fmla="*/ 36 h 36"/>
                  <a:gd name="T8" fmla="*/ 510 w 510"/>
                  <a:gd name="T9" fmla="*/ 18 h 36"/>
                  <a:gd name="T10" fmla="*/ 510 w 510"/>
                  <a:gd name="T11" fmla="*/ 0 h 36"/>
                  <a:gd name="T12" fmla="*/ 0 w 51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0"/>
                  <a:gd name="T22" fmla="*/ 0 h 36"/>
                  <a:gd name="T23" fmla="*/ 510 w 51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0" h="36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510" y="36"/>
                    </a:lnTo>
                    <a:lnTo>
                      <a:pt x="510" y="18"/>
                    </a:lnTo>
                    <a:lnTo>
                      <a:pt x="5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9" name="Freeform 83">
                <a:extLst>
                  <a:ext uri="{FF2B5EF4-FFF2-40B4-BE49-F238E27FC236}">
                    <a16:creationId xmlns:a16="http://schemas.microsoft.com/office/drawing/2014/main" id="{5EDDD790-036D-2D1B-13C4-1B947E252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197"/>
                <a:ext cx="287" cy="296"/>
              </a:xfrm>
              <a:custGeom>
                <a:avLst/>
                <a:gdLst>
                  <a:gd name="T0" fmla="*/ 27 w 287"/>
                  <a:gd name="T1" fmla="*/ 269 h 296"/>
                  <a:gd name="T2" fmla="*/ 287 w 287"/>
                  <a:gd name="T3" fmla="*/ 0 h 296"/>
                  <a:gd name="T4" fmla="*/ 56 w 287"/>
                  <a:gd name="T5" fmla="*/ 296 h 296"/>
                  <a:gd name="T6" fmla="*/ 0 w 287"/>
                  <a:gd name="T7" fmla="*/ 296 h 296"/>
                  <a:gd name="T8" fmla="*/ 27 w 287"/>
                  <a:gd name="T9" fmla="*/ 269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7"/>
                  <a:gd name="T16" fmla="*/ 0 h 296"/>
                  <a:gd name="T17" fmla="*/ 287 w 287"/>
                  <a:gd name="T18" fmla="*/ 296 h 2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7" h="296">
                    <a:moveTo>
                      <a:pt x="27" y="269"/>
                    </a:moveTo>
                    <a:lnTo>
                      <a:pt x="287" y="0"/>
                    </a:lnTo>
                    <a:lnTo>
                      <a:pt x="56" y="296"/>
                    </a:lnTo>
                    <a:lnTo>
                      <a:pt x="0" y="296"/>
                    </a:lnTo>
                    <a:lnTo>
                      <a:pt x="27" y="269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0" name="Line 84">
                <a:extLst>
                  <a:ext uri="{FF2B5EF4-FFF2-40B4-BE49-F238E27FC236}">
                    <a16:creationId xmlns:a16="http://schemas.microsoft.com/office/drawing/2014/main" id="{756D238D-A8B4-A021-91F7-D4296037EB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12" y="2998"/>
                <a:ext cx="193" cy="19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1" name="Line 85">
                <a:extLst>
                  <a:ext uri="{FF2B5EF4-FFF2-40B4-BE49-F238E27FC236}">
                    <a16:creationId xmlns:a16="http://schemas.microsoft.com/office/drawing/2014/main" id="{8BC713A2-03BF-F41D-CDE6-F0749CD1C3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33" y="2926"/>
                <a:ext cx="439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2" name="Line 86">
                <a:extLst>
                  <a:ext uri="{FF2B5EF4-FFF2-40B4-BE49-F238E27FC236}">
                    <a16:creationId xmlns:a16="http://schemas.microsoft.com/office/drawing/2014/main" id="{D58748BB-E8BD-864C-E40F-086A64013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59" y="3479"/>
                <a:ext cx="1" cy="14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3" name="Line 87">
                <a:extLst>
                  <a:ext uri="{FF2B5EF4-FFF2-40B4-BE49-F238E27FC236}">
                    <a16:creationId xmlns:a16="http://schemas.microsoft.com/office/drawing/2014/main" id="{5AA17B8A-CF44-7BAD-EC99-6322D825B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9" y="3479"/>
                <a:ext cx="1" cy="13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4" name="Line 88">
                <a:extLst>
                  <a:ext uri="{FF2B5EF4-FFF2-40B4-BE49-F238E27FC236}">
                    <a16:creationId xmlns:a16="http://schemas.microsoft.com/office/drawing/2014/main" id="{B19C212B-718A-E935-8A1D-426B839E35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49" y="3356"/>
                <a:ext cx="1" cy="12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5" name="Line 89">
                <a:extLst>
                  <a:ext uri="{FF2B5EF4-FFF2-40B4-BE49-F238E27FC236}">
                    <a16:creationId xmlns:a16="http://schemas.microsoft.com/office/drawing/2014/main" id="{CC06C18A-3D7A-3DD0-A4AD-B7D61E33BA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3" y="2778"/>
                <a:ext cx="1" cy="14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6" name="Line 90">
                <a:extLst>
                  <a:ext uri="{FF2B5EF4-FFF2-40B4-BE49-F238E27FC236}">
                    <a16:creationId xmlns:a16="http://schemas.microsoft.com/office/drawing/2014/main" id="{6855548A-4BF7-B1E8-423C-8BB495603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3" y="2926"/>
                <a:ext cx="1" cy="10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7" name="Line 91">
                <a:extLst>
                  <a:ext uri="{FF2B5EF4-FFF2-40B4-BE49-F238E27FC236}">
                    <a16:creationId xmlns:a16="http://schemas.microsoft.com/office/drawing/2014/main" id="{DE582804-C4FB-A51A-DB4E-B88CB4E1C2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59" y="3365"/>
                <a:ext cx="1" cy="114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4363" name="Line 92">
              <a:extLst>
                <a:ext uri="{FF2B5EF4-FFF2-40B4-BE49-F238E27FC236}">
                  <a16:creationId xmlns:a16="http://schemas.microsoft.com/office/drawing/2014/main" id="{B634B9A5-4B68-772B-2C03-16A8F9DAA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8" y="3201"/>
              <a:ext cx="1" cy="24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4" name="Line 93">
              <a:extLst>
                <a:ext uri="{FF2B5EF4-FFF2-40B4-BE49-F238E27FC236}">
                  <a16:creationId xmlns:a16="http://schemas.microsoft.com/office/drawing/2014/main" id="{0BC24B91-760E-75BE-2DA0-695A5A1BE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4" y="3440"/>
              <a:ext cx="25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5" name="Line 94">
              <a:extLst>
                <a:ext uri="{FF2B5EF4-FFF2-40B4-BE49-F238E27FC236}">
                  <a16:creationId xmlns:a16="http://schemas.microsoft.com/office/drawing/2014/main" id="{0EF402A6-B2F3-40ED-17A8-0EE03D46AC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440"/>
              <a:ext cx="25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" name="Group 274" descr="צורות ייצוג שונות של ייצוג מולקולת מלטוז&#10;">
            <a:extLst>
              <a:ext uri="{FF2B5EF4-FFF2-40B4-BE49-F238E27FC236}">
                <a16:creationId xmlns:a16="http://schemas.microsoft.com/office/drawing/2014/main" id="{720FDD2D-1274-D106-D398-25B741EAD318}"/>
              </a:ext>
            </a:extLst>
          </p:cNvPr>
          <p:cNvGrpSpPr>
            <a:grpSpLocks/>
          </p:cNvGrpSpPr>
          <p:nvPr/>
        </p:nvGrpSpPr>
        <p:grpSpPr bwMode="auto">
          <a:xfrm>
            <a:off x="2085975" y="3767138"/>
            <a:ext cx="4781550" cy="1860550"/>
            <a:chOff x="1194" y="2125"/>
            <a:chExt cx="3012" cy="1172"/>
          </a:xfrm>
        </p:grpSpPr>
        <p:sp>
          <p:nvSpPr>
            <p:cNvPr id="54277" name="Rectangle 187">
              <a:extLst>
                <a:ext uri="{FF2B5EF4-FFF2-40B4-BE49-F238E27FC236}">
                  <a16:creationId xmlns:a16="http://schemas.microsoft.com/office/drawing/2014/main" id="{F3A4CB37-028F-F911-B1C9-C7F8C70BF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2880"/>
              <a:ext cx="15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/>
              <a:r>
                <a:rPr lang="en-US" altLang="en-US" sz="1700">
                  <a:latin typeface="Arial" panose="020B0604020202020204" pitchFamily="34" charset="0"/>
                </a:rPr>
                <a:t>O</a:t>
              </a:r>
              <a:endParaRPr lang="en-US" altLang="en-US"/>
            </a:p>
          </p:txBody>
        </p:sp>
        <p:grpSp>
          <p:nvGrpSpPr>
            <p:cNvPr id="54278" name="Group 270">
              <a:extLst>
                <a:ext uri="{FF2B5EF4-FFF2-40B4-BE49-F238E27FC236}">
                  <a16:creationId xmlns:a16="http://schemas.microsoft.com/office/drawing/2014/main" id="{B2FB35A7-7D6A-2AB4-DDC4-8B3B20E0A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4" y="2125"/>
              <a:ext cx="1211" cy="1172"/>
              <a:chOff x="1194" y="2125"/>
              <a:chExt cx="1211" cy="1172"/>
            </a:xfrm>
          </p:grpSpPr>
          <p:sp>
            <p:nvSpPr>
              <p:cNvPr id="54320" name="Line 190">
                <a:extLst>
                  <a:ext uri="{FF2B5EF4-FFF2-40B4-BE49-F238E27FC236}">
                    <a16:creationId xmlns:a16="http://schemas.microsoft.com/office/drawing/2014/main" id="{2DA02AF3-4A38-4135-846E-10A557C6E7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2" y="2573"/>
                <a:ext cx="1" cy="140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4321" name="Group 192">
                <a:extLst>
                  <a:ext uri="{FF2B5EF4-FFF2-40B4-BE49-F238E27FC236}">
                    <a16:creationId xmlns:a16="http://schemas.microsoft.com/office/drawing/2014/main" id="{9BBE26B9-E739-FD99-69B8-C5E8A5ECF6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4" y="2125"/>
                <a:ext cx="1211" cy="1172"/>
                <a:chOff x="1898" y="2613"/>
                <a:chExt cx="1211" cy="1172"/>
              </a:xfrm>
            </p:grpSpPr>
            <p:grpSp>
              <p:nvGrpSpPr>
                <p:cNvPr id="54322" name="Group 193">
                  <a:extLst>
                    <a:ext uri="{FF2B5EF4-FFF2-40B4-BE49-F238E27FC236}">
                      <a16:creationId xmlns:a16="http://schemas.microsoft.com/office/drawing/2014/main" id="{D40CD651-0B33-E02B-1319-BF1139EE44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39" y="2613"/>
                  <a:ext cx="464" cy="204"/>
                  <a:chOff x="4159" y="1085"/>
                  <a:chExt cx="464" cy="204"/>
                </a:xfrm>
              </p:grpSpPr>
              <p:sp>
                <p:nvSpPr>
                  <p:cNvPr id="54353" name="Rectangle 194">
                    <a:extLst>
                      <a:ext uri="{FF2B5EF4-FFF2-40B4-BE49-F238E27FC236}">
                        <a16:creationId xmlns:a16="http://schemas.microsoft.com/office/drawing/2014/main" id="{3C7E8521-48E8-550F-72D0-2675E83C4D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4354" name="Rectangle 195">
                    <a:extLst>
                      <a:ext uri="{FF2B5EF4-FFF2-40B4-BE49-F238E27FC236}">
                        <a16:creationId xmlns:a16="http://schemas.microsoft.com/office/drawing/2014/main" id="{7CD0E45C-E592-B8CA-CBB4-7F73D14E26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4355" name="Rectangle 196">
                    <a:extLst>
                      <a:ext uri="{FF2B5EF4-FFF2-40B4-BE49-F238E27FC236}">
                        <a16:creationId xmlns:a16="http://schemas.microsoft.com/office/drawing/2014/main" id="{45489DD5-36D6-8313-BC05-BFAF3CDF70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4356" name="Rectangle 197">
                    <a:extLst>
                      <a:ext uri="{FF2B5EF4-FFF2-40B4-BE49-F238E27FC236}">
                        <a16:creationId xmlns:a16="http://schemas.microsoft.com/office/drawing/2014/main" id="{2975C796-5AA6-72EA-6710-C4C867C529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4357" name="Rectangle 198">
                    <a:extLst>
                      <a:ext uri="{FF2B5EF4-FFF2-40B4-BE49-F238E27FC236}">
                        <a16:creationId xmlns:a16="http://schemas.microsoft.com/office/drawing/2014/main" id="{E6CE6D0B-87C9-8C6A-BECA-ED828C664A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4323" name="Group 199">
                  <a:extLst>
                    <a:ext uri="{FF2B5EF4-FFF2-40B4-BE49-F238E27FC236}">
                      <a16:creationId xmlns:a16="http://schemas.microsoft.com/office/drawing/2014/main" id="{DB1FB352-5403-0D08-3682-5D4B95EC7A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8" y="2778"/>
                  <a:ext cx="1211" cy="1007"/>
                  <a:chOff x="1898" y="2778"/>
                  <a:chExt cx="1211" cy="1007"/>
                </a:xfrm>
              </p:grpSpPr>
              <p:grpSp>
                <p:nvGrpSpPr>
                  <p:cNvPr id="54324" name="Group 200">
                    <a:extLst>
                      <a:ext uri="{FF2B5EF4-FFF2-40B4-BE49-F238E27FC236}">
                        <a16:creationId xmlns:a16="http://schemas.microsoft.com/office/drawing/2014/main" id="{6433FE61-5029-BDB7-3320-6C2BA0BE9E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98" y="3350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54351" name="Rectangle 201">
                      <a:extLst>
                        <a:ext uri="{FF2B5EF4-FFF2-40B4-BE49-F238E27FC236}">
                          <a16:creationId xmlns:a16="http://schemas.microsoft.com/office/drawing/2014/main" id="{7FABA395-E08F-B069-B482-939BFF615D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4352" name="Rectangle 202">
                      <a:extLst>
                        <a:ext uri="{FF2B5EF4-FFF2-40B4-BE49-F238E27FC236}">
                          <a16:creationId xmlns:a16="http://schemas.microsoft.com/office/drawing/2014/main" id="{0D82BAD5-5918-DED1-9A0B-6DD6259DBFB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4325" name="Rectangle 203">
                    <a:extLst>
                      <a:ext uri="{FF2B5EF4-FFF2-40B4-BE49-F238E27FC236}">
                        <a16:creationId xmlns:a16="http://schemas.microsoft.com/office/drawing/2014/main" id="{CEF3267D-C90A-4642-797C-E3AB2C7EDB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2" y="287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4326" name="Rectangle 204">
                    <a:extLst>
                      <a:ext uri="{FF2B5EF4-FFF2-40B4-BE49-F238E27FC236}">
                        <a16:creationId xmlns:a16="http://schemas.microsoft.com/office/drawing/2014/main" id="{1CD22DCD-30AC-D11D-6452-80CEEAA4B0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9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4327" name="Group 205">
                    <a:extLst>
                      <a:ext uri="{FF2B5EF4-FFF2-40B4-BE49-F238E27FC236}">
                        <a16:creationId xmlns:a16="http://schemas.microsoft.com/office/drawing/2014/main" id="{0C1C1BB3-C718-896B-FF5D-D22463047A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70" y="3622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54349" name="Rectangle 206">
                      <a:extLst>
                        <a:ext uri="{FF2B5EF4-FFF2-40B4-BE49-F238E27FC236}">
                          <a16:creationId xmlns:a16="http://schemas.microsoft.com/office/drawing/2014/main" id="{72578BA8-77BD-9C78-D97B-4B1E2B6A853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4350" name="Rectangle 207">
                      <a:extLst>
                        <a:ext uri="{FF2B5EF4-FFF2-40B4-BE49-F238E27FC236}">
                          <a16:creationId xmlns:a16="http://schemas.microsoft.com/office/drawing/2014/main" id="{C1599925-03BC-3397-6C70-DE6F6A8F20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4328" name="Rectangle 208">
                    <a:extLst>
                      <a:ext uri="{FF2B5EF4-FFF2-40B4-BE49-F238E27FC236}">
                        <a16:creationId xmlns:a16="http://schemas.microsoft.com/office/drawing/2014/main" id="{9AC7C05A-A58C-159E-0EE3-C9CB1F719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7" y="36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4329" name="Group 209">
                    <a:extLst>
                      <a:ext uri="{FF2B5EF4-FFF2-40B4-BE49-F238E27FC236}">
                        <a16:creationId xmlns:a16="http://schemas.microsoft.com/office/drawing/2014/main" id="{01CAA504-27AC-9217-01B3-E03A8A83FF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4" y="3215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54347" name="Rectangle 210">
                      <a:extLst>
                        <a:ext uri="{FF2B5EF4-FFF2-40B4-BE49-F238E27FC236}">
                          <a16:creationId xmlns:a16="http://schemas.microsoft.com/office/drawing/2014/main" id="{D8809D29-A183-0414-638C-930754E298A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4348" name="Rectangle 211">
                      <a:extLst>
                        <a:ext uri="{FF2B5EF4-FFF2-40B4-BE49-F238E27FC236}">
                          <a16:creationId xmlns:a16="http://schemas.microsoft.com/office/drawing/2014/main" id="{B711B262-595C-73B2-6639-8538770B563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4330" name="Rectangle 212">
                    <a:extLst>
                      <a:ext uri="{FF2B5EF4-FFF2-40B4-BE49-F238E27FC236}">
                        <a16:creationId xmlns:a16="http://schemas.microsoft.com/office/drawing/2014/main" id="{F464A113-A1A3-980D-EE49-0D7D441A49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8" y="2927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4331" name="Rectangle 213">
                    <a:extLst>
                      <a:ext uri="{FF2B5EF4-FFF2-40B4-BE49-F238E27FC236}">
                        <a16:creationId xmlns:a16="http://schemas.microsoft.com/office/drawing/2014/main" id="{EA49E448-B6EA-6242-5378-F05E2EF83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7" y="302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4332" name="Rectangle 214">
                    <a:extLst>
                      <a:ext uri="{FF2B5EF4-FFF2-40B4-BE49-F238E27FC236}">
                        <a16:creationId xmlns:a16="http://schemas.microsoft.com/office/drawing/2014/main" id="{C2DBE9D8-2221-C808-7754-7473D86B9C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49" y="322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4333" name="Freeform 215">
                    <a:extLst>
                      <a:ext uri="{FF2B5EF4-FFF2-40B4-BE49-F238E27FC236}">
                        <a16:creationId xmlns:a16="http://schemas.microsoft.com/office/drawing/2014/main" id="{01FC70BD-75AE-FA45-FF95-4CBA4FB9FC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3204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4" name="Line 216">
                    <a:extLst>
                      <a:ext uri="{FF2B5EF4-FFF2-40B4-BE49-F238E27FC236}">
                        <a16:creationId xmlns:a16="http://schemas.microsoft.com/office/drawing/2014/main" id="{46DF31F4-74BD-A7AE-9A45-5529B60FC0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54" y="2926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5" name="Freeform 217">
                    <a:extLst>
                      <a:ext uri="{FF2B5EF4-FFF2-40B4-BE49-F238E27FC236}">
                        <a16:creationId xmlns:a16="http://schemas.microsoft.com/office/drawing/2014/main" id="{3835489A-6C47-CA91-EED6-103876B92D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3461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6" name="Freeform 218">
                    <a:extLst>
                      <a:ext uri="{FF2B5EF4-FFF2-40B4-BE49-F238E27FC236}">
                        <a16:creationId xmlns:a16="http://schemas.microsoft.com/office/drawing/2014/main" id="{4BE01E95-AA7A-D9BA-210B-D53DAA8FCA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70" y="3197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7" name="Line 219">
                    <a:extLst>
                      <a:ext uri="{FF2B5EF4-FFF2-40B4-BE49-F238E27FC236}">
                        <a16:creationId xmlns:a16="http://schemas.microsoft.com/office/drawing/2014/main" id="{45DB5F7A-6FA5-89F4-5E99-A4AB7E301E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864" y="2998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8" name="Line 220">
                    <a:extLst>
                      <a:ext uri="{FF2B5EF4-FFF2-40B4-BE49-F238E27FC236}">
                        <a16:creationId xmlns:a16="http://schemas.microsoft.com/office/drawing/2014/main" id="{8041B0A3-69F7-731B-A1F1-F65FA37F921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285" y="2926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9" name="Line 221">
                    <a:extLst>
                      <a:ext uri="{FF2B5EF4-FFF2-40B4-BE49-F238E27FC236}">
                        <a16:creationId xmlns:a16="http://schemas.microsoft.com/office/drawing/2014/main" id="{E2796FF9-0CE1-D2C0-29CC-C571B07847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11" y="3479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40" name="Line 222">
                    <a:extLst>
                      <a:ext uri="{FF2B5EF4-FFF2-40B4-BE49-F238E27FC236}">
                        <a16:creationId xmlns:a16="http://schemas.microsoft.com/office/drawing/2014/main" id="{CA869F7B-58C9-2C94-AD29-AB0D22CE7C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01" y="3479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41" name="Line 223">
                    <a:extLst>
                      <a:ext uri="{FF2B5EF4-FFF2-40B4-BE49-F238E27FC236}">
                        <a16:creationId xmlns:a16="http://schemas.microsoft.com/office/drawing/2014/main" id="{8D44AAA1-B34C-D1E9-1D34-D51D48792F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01" y="3356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42" name="Line 224">
                    <a:extLst>
                      <a:ext uri="{FF2B5EF4-FFF2-40B4-BE49-F238E27FC236}">
                        <a16:creationId xmlns:a16="http://schemas.microsoft.com/office/drawing/2014/main" id="{2457F59F-FADE-2059-C027-8BF67B4454B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54" y="3068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43" name="Line 225">
                    <a:extLst>
                      <a:ext uri="{FF2B5EF4-FFF2-40B4-BE49-F238E27FC236}">
                        <a16:creationId xmlns:a16="http://schemas.microsoft.com/office/drawing/2014/main" id="{6DF67CB4-1304-DAFE-4F48-D0914643297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285" y="2778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44" name="Line 226">
                    <a:extLst>
                      <a:ext uri="{FF2B5EF4-FFF2-40B4-BE49-F238E27FC236}">
                        <a16:creationId xmlns:a16="http://schemas.microsoft.com/office/drawing/2014/main" id="{CFC093F4-7423-D0B1-483C-0BAA5171AC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85" y="2926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45" name="Line 227">
                    <a:extLst>
                      <a:ext uri="{FF2B5EF4-FFF2-40B4-BE49-F238E27FC236}">
                        <a16:creationId xmlns:a16="http://schemas.microsoft.com/office/drawing/2014/main" id="{3F6FFEE7-E049-4DD3-AF25-6C3087FB16C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54" y="3207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46" name="Line 228">
                    <a:extLst>
                      <a:ext uri="{FF2B5EF4-FFF2-40B4-BE49-F238E27FC236}">
                        <a16:creationId xmlns:a16="http://schemas.microsoft.com/office/drawing/2014/main" id="{8874DAD2-A113-D44C-062A-7F4E4B5001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11" y="3365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54279" name="Group 271">
              <a:extLst>
                <a:ext uri="{FF2B5EF4-FFF2-40B4-BE49-F238E27FC236}">
                  <a16:creationId xmlns:a16="http://schemas.microsoft.com/office/drawing/2014/main" id="{3F59C052-F4D9-0C69-6718-01041FF2F5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" y="2125"/>
              <a:ext cx="1190" cy="1172"/>
              <a:chOff x="3016" y="2125"/>
              <a:chExt cx="1190" cy="1172"/>
            </a:xfrm>
          </p:grpSpPr>
          <p:sp>
            <p:nvSpPr>
              <p:cNvPr id="54282" name="Line 229">
                <a:extLst>
                  <a:ext uri="{FF2B5EF4-FFF2-40B4-BE49-F238E27FC236}">
                    <a16:creationId xmlns:a16="http://schemas.microsoft.com/office/drawing/2014/main" id="{E81D1A58-CC6C-24E2-E5B6-F91C212F9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2" y="2580"/>
                <a:ext cx="1" cy="13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4283" name="Group 230">
                <a:extLst>
                  <a:ext uri="{FF2B5EF4-FFF2-40B4-BE49-F238E27FC236}">
                    <a16:creationId xmlns:a16="http://schemas.microsoft.com/office/drawing/2014/main" id="{60F2EA7C-B26F-F0D4-E98B-3B52265E04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47" y="2125"/>
                <a:ext cx="464" cy="204"/>
                <a:chOff x="4159" y="1085"/>
                <a:chExt cx="464" cy="204"/>
              </a:xfrm>
            </p:grpSpPr>
            <p:sp>
              <p:nvSpPr>
                <p:cNvPr id="54315" name="Rectangle 231">
                  <a:extLst>
                    <a:ext uri="{FF2B5EF4-FFF2-40B4-BE49-F238E27FC236}">
                      <a16:creationId xmlns:a16="http://schemas.microsoft.com/office/drawing/2014/main" id="{43A9C82B-04FA-8BFD-3AF2-08D3E07400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54316" name="Rectangle 232">
                  <a:extLst>
                    <a:ext uri="{FF2B5EF4-FFF2-40B4-BE49-F238E27FC236}">
                      <a16:creationId xmlns:a16="http://schemas.microsoft.com/office/drawing/2014/main" id="{FB10E2CC-2E0A-499F-9E7F-C043DC83A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4317" name="Rectangle 233">
                  <a:extLst>
                    <a:ext uri="{FF2B5EF4-FFF2-40B4-BE49-F238E27FC236}">
                      <a16:creationId xmlns:a16="http://schemas.microsoft.com/office/drawing/2014/main" id="{61E11CCF-6E52-C9A7-4434-C6DD8D2EE6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54318" name="Rectangle 234">
                  <a:extLst>
                    <a:ext uri="{FF2B5EF4-FFF2-40B4-BE49-F238E27FC236}">
                      <a16:creationId xmlns:a16="http://schemas.microsoft.com/office/drawing/2014/main" id="{4A1E1E7F-E545-06CB-AA76-BDF440C53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4319" name="Rectangle 235">
                  <a:extLst>
                    <a:ext uri="{FF2B5EF4-FFF2-40B4-BE49-F238E27FC236}">
                      <a16:creationId xmlns:a16="http://schemas.microsoft.com/office/drawing/2014/main" id="{C035789A-920F-5FB1-E780-9BA9F70AA9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54284" name="Group 236">
                <a:extLst>
                  <a:ext uri="{FF2B5EF4-FFF2-40B4-BE49-F238E27FC236}">
                    <a16:creationId xmlns:a16="http://schemas.microsoft.com/office/drawing/2014/main" id="{7D4F7081-871E-F82D-7EDD-73E45D5B7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16" y="2290"/>
                <a:ext cx="1190" cy="1007"/>
                <a:chOff x="4056" y="2778"/>
                <a:chExt cx="1190" cy="1007"/>
              </a:xfrm>
            </p:grpSpPr>
            <p:grpSp>
              <p:nvGrpSpPr>
                <p:cNvPr id="54285" name="Group 237">
                  <a:extLst>
                    <a:ext uri="{FF2B5EF4-FFF2-40B4-BE49-F238E27FC236}">
                      <a16:creationId xmlns:a16="http://schemas.microsoft.com/office/drawing/2014/main" id="{F85BA85A-CD34-75DC-4F5C-F05020F843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39" y="3336"/>
                  <a:ext cx="207" cy="163"/>
                  <a:chOff x="5455" y="992"/>
                  <a:chExt cx="207" cy="163"/>
                </a:xfrm>
              </p:grpSpPr>
              <p:sp>
                <p:nvSpPr>
                  <p:cNvPr id="54313" name="Rectangle 238">
                    <a:extLst>
                      <a:ext uri="{FF2B5EF4-FFF2-40B4-BE49-F238E27FC236}">
                        <a16:creationId xmlns:a16="http://schemas.microsoft.com/office/drawing/2014/main" id="{661ED0E0-05D0-4AA0-7FA5-FEEBAF3B4C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55" y="9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4314" name="Rectangle 239">
                    <a:extLst>
                      <a:ext uri="{FF2B5EF4-FFF2-40B4-BE49-F238E27FC236}">
                        <a16:creationId xmlns:a16="http://schemas.microsoft.com/office/drawing/2014/main" id="{157CA609-8508-5109-2AEB-60AB4BA4F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4" y="9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4286" name="Group 240">
                  <a:extLst>
                    <a:ext uri="{FF2B5EF4-FFF2-40B4-BE49-F238E27FC236}">
                      <a16:creationId xmlns:a16="http://schemas.microsoft.com/office/drawing/2014/main" id="{D59BD33A-5C79-BFD2-1026-DFE2B77134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04" y="3061"/>
                  <a:ext cx="1" cy="291"/>
                  <a:chOff x="5472" y="701"/>
                  <a:chExt cx="1" cy="291"/>
                </a:xfrm>
              </p:grpSpPr>
              <p:sp>
                <p:nvSpPr>
                  <p:cNvPr id="54311" name="Line 241">
                    <a:extLst>
                      <a:ext uri="{FF2B5EF4-FFF2-40B4-BE49-F238E27FC236}">
                        <a16:creationId xmlns:a16="http://schemas.microsoft.com/office/drawing/2014/main" id="{815D32BF-C6E5-57E4-BAF3-1F23DE4FF41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12" name="Line 242">
                    <a:extLst>
                      <a:ext uri="{FF2B5EF4-FFF2-40B4-BE49-F238E27FC236}">
                        <a16:creationId xmlns:a16="http://schemas.microsoft.com/office/drawing/2014/main" id="{945683D2-56B1-8535-D0A7-68C31E8413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4287" name="Rectangle 243">
                  <a:extLst>
                    <a:ext uri="{FF2B5EF4-FFF2-40B4-BE49-F238E27FC236}">
                      <a16:creationId xmlns:a16="http://schemas.microsoft.com/office/drawing/2014/main" id="{0BF293FE-36D4-0F22-2B5E-FE38E39BA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80" y="2872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4288" name="Rectangle 244">
                  <a:extLst>
                    <a:ext uri="{FF2B5EF4-FFF2-40B4-BE49-F238E27FC236}">
                      <a16:creationId xmlns:a16="http://schemas.microsoft.com/office/drawing/2014/main" id="{B5B8507A-712D-DE4E-F0DA-ADC791F71C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2916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4289" name="Group 245">
                  <a:extLst>
                    <a:ext uri="{FF2B5EF4-FFF2-40B4-BE49-F238E27FC236}">
                      <a16:creationId xmlns:a16="http://schemas.microsoft.com/office/drawing/2014/main" id="{76F52E1C-9B9E-6BA2-EA45-7D1A29F0A5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818" y="3622"/>
                  <a:ext cx="207" cy="163"/>
                  <a:chOff x="1570" y="1478"/>
                  <a:chExt cx="207" cy="163"/>
                </a:xfrm>
              </p:grpSpPr>
              <p:sp>
                <p:nvSpPr>
                  <p:cNvPr id="54309" name="Rectangle 246">
                    <a:extLst>
                      <a:ext uri="{FF2B5EF4-FFF2-40B4-BE49-F238E27FC236}">
                        <a16:creationId xmlns:a16="http://schemas.microsoft.com/office/drawing/2014/main" id="{21DC6B15-9798-42D4-13F7-5CA92539BE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4310" name="Rectangle 247">
                    <a:extLst>
                      <a:ext uri="{FF2B5EF4-FFF2-40B4-BE49-F238E27FC236}">
                        <a16:creationId xmlns:a16="http://schemas.microsoft.com/office/drawing/2014/main" id="{C029171F-E8AB-E75E-A1A7-5DB78E89AC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4290" name="Rectangle 248">
                  <a:extLst>
                    <a:ext uri="{FF2B5EF4-FFF2-40B4-BE49-F238E27FC236}">
                      <a16:creationId xmlns:a16="http://schemas.microsoft.com/office/drawing/2014/main" id="{C63765FF-317E-E3A7-575D-B8AF3924BA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5" y="3616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4291" name="Group 249">
                  <a:extLst>
                    <a:ext uri="{FF2B5EF4-FFF2-40B4-BE49-F238E27FC236}">
                      <a16:creationId xmlns:a16="http://schemas.microsoft.com/office/drawing/2014/main" id="{85DE2354-E815-9798-B2C8-98B137119E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292" y="3215"/>
                  <a:ext cx="207" cy="163"/>
                  <a:chOff x="1060" y="1071"/>
                  <a:chExt cx="207" cy="163"/>
                </a:xfrm>
              </p:grpSpPr>
              <p:sp>
                <p:nvSpPr>
                  <p:cNvPr id="54307" name="Rectangle 250">
                    <a:extLst>
                      <a:ext uri="{FF2B5EF4-FFF2-40B4-BE49-F238E27FC236}">
                        <a16:creationId xmlns:a16="http://schemas.microsoft.com/office/drawing/2014/main" id="{F8877C36-AF7F-B81D-8CB4-2F50A84AFC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4308" name="Rectangle 251">
                    <a:extLst>
                      <a:ext uri="{FF2B5EF4-FFF2-40B4-BE49-F238E27FC236}">
                        <a16:creationId xmlns:a16="http://schemas.microsoft.com/office/drawing/2014/main" id="{C3112A29-51C0-970A-8E29-E548BD7745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4292" name="Rectangle 252">
                  <a:extLst>
                    <a:ext uri="{FF2B5EF4-FFF2-40B4-BE49-F238E27FC236}">
                      <a16:creationId xmlns:a16="http://schemas.microsoft.com/office/drawing/2014/main" id="{A4E78A67-91D5-FEFF-275F-7D25623CC7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56" y="2927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4293" name="Rectangle 253">
                  <a:extLst>
                    <a:ext uri="{FF2B5EF4-FFF2-40B4-BE49-F238E27FC236}">
                      <a16:creationId xmlns:a16="http://schemas.microsoft.com/office/drawing/2014/main" id="{20209A06-FFDD-E344-6E9E-BCA69C751B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5" y="302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4294" name="Rectangle 254">
                  <a:extLst>
                    <a:ext uri="{FF2B5EF4-FFF2-40B4-BE49-F238E27FC236}">
                      <a16:creationId xmlns:a16="http://schemas.microsoft.com/office/drawing/2014/main" id="{311AE801-4B15-46F2-E0D1-51D4B28056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7" y="322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4295" name="Freeform 255">
                  <a:extLst>
                    <a:ext uri="{FF2B5EF4-FFF2-40B4-BE49-F238E27FC236}">
                      <a16:creationId xmlns:a16="http://schemas.microsoft.com/office/drawing/2014/main" id="{145D7E1A-CAC1-23B8-91DE-09D0A73EE2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9" y="3204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6" name="Line 256">
                  <a:extLst>
                    <a:ext uri="{FF2B5EF4-FFF2-40B4-BE49-F238E27FC236}">
                      <a16:creationId xmlns:a16="http://schemas.microsoft.com/office/drawing/2014/main" id="{342806B6-A179-CCA0-B7CE-04A2945E77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02" y="2926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7" name="Freeform 257">
                  <a:extLst>
                    <a:ext uri="{FF2B5EF4-FFF2-40B4-BE49-F238E27FC236}">
                      <a16:creationId xmlns:a16="http://schemas.microsoft.com/office/drawing/2014/main" id="{BC3CBD30-074B-A759-DB3D-AB9358502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9" y="3461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8" name="Freeform 258">
                  <a:extLst>
                    <a:ext uri="{FF2B5EF4-FFF2-40B4-BE49-F238E27FC236}">
                      <a16:creationId xmlns:a16="http://schemas.microsoft.com/office/drawing/2014/main" id="{308AD32A-C4EF-1B81-97FD-9A43D963A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8" y="3197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9" name="Line 259">
                  <a:extLst>
                    <a:ext uri="{FF2B5EF4-FFF2-40B4-BE49-F238E27FC236}">
                      <a16:creationId xmlns:a16="http://schemas.microsoft.com/office/drawing/2014/main" id="{2C5B85B5-6C32-F348-B76B-E3608F843D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912" y="2998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0" name="Line 260">
                  <a:extLst>
                    <a:ext uri="{FF2B5EF4-FFF2-40B4-BE49-F238E27FC236}">
                      <a16:creationId xmlns:a16="http://schemas.microsoft.com/office/drawing/2014/main" id="{A7A2D40B-729E-6F05-046E-0AAD0EE1D6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333" y="2926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1" name="Line 261">
                  <a:extLst>
                    <a:ext uri="{FF2B5EF4-FFF2-40B4-BE49-F238E27FC236}">
                      <a16:creationId xmlns:a16="http://schemas.microsoft.com/office/drawing/2014/main" id="{2275E4E5-6014-6DA6-5C13-7910CFD787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59" y="3479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2" name="Line 262">
                  <a:extLst>
                    <a:ext uri="{FF2B5EF4-FFF2-40B4-BE49-F238E27FC236}">
                      <a16:creationId xmlns:a16="http://schemas.microsoft.com/office/drawing/2014/main" id="{120C7E9F-5B3C-9027-0721-9D3B0B2E8D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49" y="3479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3" name="Line 263">
                  <a:extLst>
                    <a:ext uri="{FF2B5EF4-FFF2-40B4-BE49-F238E27FC236}">
                      <a16:creationId xmlns:a16="http://schemas.microsoft.com/office/drawing/2014/main" id="{0BF5F460-7CF7-1BC6-E3E1-F46792FB53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49" y="3356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4" name="Line 264">
                  <a:extLst>
                    <a:ext uri="{FF2B5EF4-FFF2-40B4-BE49-F238E27FC236}">
                      <a16:creationId xmlns:a16="http://schemas.microsoft.com/office/drawing/2014/main" id="{2E04CCD0-FECE-826D-4300-D70AE532C0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33" y="2778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5" name="Line 265">
                  <a:extLst>
                    <a:ext uri="{FF2B5EF4-FFF2-40B4-BE49-F238E27FC236}">
                      <a16:creationId xmlns:a16="http://schemas.microsoft.com/office/drawing/2014/main" id="{BC37F5C7-D755-1668-930F-3961E4D6E6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3" y="2926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6" name="Line 266">
                  <a:extLst>
                    <a:ext uri="{FF2B5EF4-FFF2-40B4-BE49-F238E27FC236}">
                      <a16:creationId xmlns:a16="http://schemas.microsoft.com/office/drawing/2014/main" id="{05B4C6BB-B87B-0B2F-3D9B-89105D6195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59" y="3365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4280" name="Line 272">
              <a:extLst>
                <a:ext uri="{FF2B5EF4-FFF2-40B4-BE49-F238E27FC236}">
                  <a16:creationId xmlns:a16="http://schemas.microsoft.com/office/drawing/2014/main" id="{8E4BDBEE-516D-C705-A2A8-F562322FF5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6" y="2704"/>
              <a:ext cx="288" cy="21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Line 273">
              <a:extLst>
                <a:ext uri="{FF2B5EF4-FFF2-40B4-BE49-F238E27FC236}">
                  <a16:creationId xmlns:a16="http://schemas.microsoft.com/office/drawing/2014/main" id="{967C2D22-2C88-5674-866D-84C165D3E8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6" y="2704"/>
              <a:ext cx="288" cy="21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44">
            <a:extLst>
              <a:ext uri="{FF2B5EF4-FFF2-40B4-BE49-F238E27FC236}">
                <a16:creationId xmlns:a16="http://schemas.microsoft.com/office/drawing/2014/main" id="{00BC3EEF-54AF-DEEE-6044-9E9AC8D5D754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846514" y="800100"/>
            <a:ext cx="1716088" cy="4572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146" name="Group 55" descr="זו אננטיומרים של CHFBrCl">
            <a:extLst>
              <a:ext uri="{FF2B5EF4-FFF2-40B4-BE49-F238E27FC236}">
                <a16:creationId xmlns:a16="http://schemas.microsoft.com/office/drawing/2014/main" id="{2DD8C6EA-DD72-B6A1-FCC3-42B890EE6E2E}"/>
              </a:ext>
            </a:extLst>
          </p:cNvPr>
          <p:cNvGrpSpPr>
            <a:grpSpLocks/>
          </p:cNvGrpSpPr>
          <p:nvPr/>
        </p:nvGrpSpPr>
        <p:grpSpPr bwMode="auto">
          <a:xfrm>
            <a:off x="592138" y="1716087"/>
            <a:ext cx="8188325" cy="4140200"/>
            <a:chOff x="373" y="1081"/>
            <a:chExt cx="5158" cy="2608"/>
          </a:xfrm>
        </p:grpSpPr>
        <p:grpSp>
          <p:nvGrpSpPr>
            <p:cNvPr id="6147" name="Group 49">
              <a:extLst>
                <a:ext uri="{FF2B5EF4-FFF2-40B4-BE49-F238E27FC236}">
                  <a16:creationId xmlns:a16="http://schemas.microsoft.com/office/drawing/2014/main" id="{1D019A42-2D56-CFEA-6BDE-0FE2910D20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" y="1081"/>
              <a:ext cx="4666" cy="2608"/>
              <a:chOff x="616" y="1081"/>
              <a:chExt cx="4666" cy="2608"/>
            </a:xfrm>
          </p:grpSpPr>
          <p:grpSp>
            <p:nvGrpSpPr>
              <p:cNvPr id="6151" name="Group 45">
                <a:extLst>
                  <a:ext uri="{FF2B5EF4-FFF2-40B4-BE49-F238E27FC236}">
                    <a16:creationId xmlns:a16="http://schemas.microsoft.com/office/drawing/2014/main" id="{03BE81EB-C5D4-80C1-21DF-F3C85CD52A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" y="1081"/>
                <a:ext cx="4666" cy="2608"/>
                <a:chOff x="616" y="1081"/>
                <a:chExt cx="4666" cy="2608"/>
              </a:xfrm>
            </p:grpSpPr>
            <p:grpSp>
              <p:nvGrpSpPr>
                <p:cNvPr id="6155" name="Group 42">
                  <a:extLst>
                    <a:ext uri="{FF2B5EF4-FFF2-40B4-BE49-F238E27FC236}">
                      <a16:creationId xmlns:a16="http://schemas.microsoft.com/office/drawing/2014/main" id="{D6F0BD7E-3784-A9D4-924F-97771B16FB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" y="1081"/>
                  <a:ext cx="4666" cy="2140"/>
                  <a:chOff x="616" y="1081"/>
                  <a:chExt cx="4666" cy="2140"/>
                </a:xfrm>
              </p:grpSpPr>
              <p:grpSp>
                <p:nvGrpSpPr>
                  <p:cNvPr id="6158" name="Group 38">
                    <a:extLst>
                      <a:ext uri="{FF2B5EF4-FFF2-40B4-BE49-F238E27FC236}">
                        <a16:creationId xmlns:a16="http://schemas.microsoft.com/office/drawing/2014/main" id="{A0066069-292E-FA07-0A18-0F6851513A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16" y="1086"/>
                    <a:ext cx="4666" cy="2135"/>
                    <a:chOff x="616" y="1086"/>
                    <a:chExt cx="4666" cy="2135"/>
                  </a:xfrm>
                </p:grpSpPr>
                <p:grpSp>
                  <p:nvGrpSpPr>
                    <p:cNvPr id="6160" name="Group 20">
                      <a:extLst>
                        <a:ext uri="{FF2B5EF4-FFF2-40B4-BE49-F238E27FC236}">
                          <a16:creationId xmlns:a16="http://schemas.microsoft.com/office/drawing/2014/main" id="{C8214D48-E778-98B1-475C-69E8AB44329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16" y="1086"/>
                      <a:ext cx="1912" cy="2135"/>
                      <a:chOff x="915" y="136"/>
                      <a:chExt cx="1912" cy="2135"/>
                    </a:xfrm>
                  </p:grpSpPr>
                  <p:grpSp>
                    <p:nvGrpSpPr>
                      <p:cNvPr id="6177" name="Group 15">
                        <a:extLst>
                          <a:ext uri="{FF2B5EF4-FFF2-40B4-BE49-F238E27FC236}">
                            <a16:creationId xmlns:a16="http://schemas.microsoft.com/office/drawing/2014/main" id="{95E83CE9-0C62-57B0-B893-AEE8DE05BF8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107" y="406"/>
                        <a:ext cx="1515" cy="1616"/>
                        <a:chOff x="1107" y="406"/>
                        <a:chExt cx="1515" cy="1616"/>
                      </a:xfrm>
                    </p:grpSpPr>
                    <p:grpSp>
                      <p:nvGrpSpPr>
                        <p:cNvPr id="6182" name="Group 7">
                          <a:extLst>
                            <a:ext uri="{FF2B5EF4-FFF2-40B4-BE49-F238E27FC236}">
                              <a16:creationId xmlns:a16="http://schemas.microsoft.com/office/drawing/2014/main" id="{3154D7A8-EE3C-3B57-D5DC-E1C6AA20BE4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177" y="481"/>
                          <a:ext cx="1278" cy="1444"/>
                          <a:chOff x="1200" y="852"/>
                          <a:chExt cx="1278" cy="1444"/>
                        </a:xfrm>
                      </p:grpSpPr>
                      <p:sp>
                        <p:nvSpPr>
                          <p:cNvPr id="6188" name="Line 3">
                            <a:extLst>
                              <a:ext uri="{FF2B5EF4-FFF2-40B4-BE49-F238E27FC236}">
                                <a16:creationId xmlns:a16="http://schemas.microsoft.com/office/drawing/2014/main" id="{B69BA3EB-E168-F59B-ABAE-7CFEE7B43343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1831" y="852"/>
                            <a:ext cx="0" cy="734"/>
                          </a:xfrm>
                          <a:prstGeom prst="line">
                            <a:avLst/>
                          </a:prstGeom>
                          <a:noFill/>
                          <a:ln w="57150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6189" name="Line 4">
                            <a:extLst>
                              <a:ext uri="{FF2B5EF4-FFF2-40B4-BE49-F238E27FC236}">
                                <a16:creationId xmlns:a16="http://schemas.microsoft.com/office/drawing/2014/main" id="{38DA3132-86A2-9E31-6432-B1E929B4E07D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1831" y="1594"/>
                            <a:ext cx="647" cy="410"/>
                          </a:xfrm>
                          <a:prstGeom prst="line">
                            <a:avLst/>
                          </a:prstGeom>
                          <a:noFill/>
                          <a:ln w="57150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6190" name="Line 5">
                            <a:extLst>
                              <a:ext uri="{FF2B5EF4-FFF2-40B4-BE49-F238E27FC236}">
                                <a16:creationId xmlns:a16="http://schemas.microsoft.com/office/drawing/2014/main" id="{69C47021-320D-08B4-33BB-C9938CA246F9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 flipH="1">
                            <a:off x="1200" y="1596"/>
                            <a:ext cx="608" cy="363"/>
                          </a:xfrm>
                          <a:prstGeom prst="line">
                            <a:avLst/>
                          </a:prstGeom>
                          <a:noFill/>
                          <a:ln w="57150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6191" name="Line 6">
                            <a:extLst>
                              <a:ext uri="{FF2B5EF4-FFF2-40B4-BE49-F238E27FC236}">
                                <a16:creationId xmlns:a16="http://schemas.microsoft.com/office/drawing/2014/main" id="{808C4EA2-21EE-322D-B017-E486E1274BBA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1831" y="1602"/>
                            <a:ext cx="126" cy="694"/>
                          </a:xfrm>
                          <a:prstGeom prst="line">
                            <a:avLst/>
                          </a:prstGeom>
                          <a:noFill/>
                          <a:ln w="57150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6183" name="Oval 10">
                          <a:extLst>
                            <a:ext uri="{FF2B5EF4-FFF2-40B4-BE49-F238E27FC236}">
                              <a16:creationId xmlns:a16="http://schemas.microsoft.com/office/drawing/2014/main" id="{659C6A53-CE60-135A-2128-DCC1A32AA28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712" y="1136"/>
                          <a:ext cx="190" cy="190"/>
                        </a:xfrm>
                        <a:prstGeom prst="ellipse">
                          <a:avLst/>
                        </a:prstGeom>
                        <a:solidFill>
                          <a:srgbClr val="0000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  <p:sp>
                      <p:nvSpPr>
                        <p:cNvPr id="6184" name="Oval 11">
                          <a:extLst>
                            <a:ext uri="{FF2B5EF4-FFF2-40B4-BE49-F238E27FC236}">
                              <a16:creationId xmlns:a16="http://schemas.microsoft.com/office/drawing/2014/main" id="{0185A40A-D7CC-42E0-352E-AB78AF18A35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848" y="1832"/>
                          <a:ext cx="190" cy="190"/>
                        </a:xfrm>
                        <a:prstGeom prst="ellipse">
                          <a:avLst/>
                        </a:prstGeom>
                        <a:solidFill>
                          <a:srgbClr val="FF99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  <p:sp>
                      <p:nvSpPr>
                        <p:cNvPr id="6185" name="Oval 12">
                          <a:extLst>
                            <a:ext uri="{FF2B5EF4-FFF2-40B4-BE49-F238E27FC236}">
                              <a16:creationId xmlns:a16="http://schemas.microsoft.com/office/drawing/2014/main" id="{9A8CA662-4653-35F8-8B1B-E9A378E8F93C}"/>
                            </a:ext>
                          </a:extLst>
                        </p:cNvPr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54" y="1541"/>
                          <a:ext cx="268" cy="268"/>
                        </a:xfrm>
                        <a:prstGeom prst="ellipse">
                          <a:avLst/>
                        </a:prstGeom>
                        <a:solidFill>
                          <a:srgbClr val="FF33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  <p:sp>
                      <p:nvSpPr>
                        <p:cNvPr id="6186" name="Oval 13">
                          <a:extLst>
                            <a:ext uri="{FF2B5EF4-FFF2-40B4-BE49-F238E27FC236}">
                              <a16:creationId xmlns:a16="http://schemas.microsoft.com/office/drawing/2014/main" id="{7AC2BAD5-0C60-E691-A90A-0F04580775F9}"/>
                            </a:ext>
                          </a:extLst>
                        </p:cNvPr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699" y="406"/>
                          <a:ext cx="229" cy="229"/>
                        </a:xfrm>
                        <a:prstGeom prst="ellipse">
                          <a:avLst/>
                        </a:prstGeom>
                        <a:solidFill>
                          <a:srgbClr val="339933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  <p:sp>
                      <p:nvSpPr>
                        <p:cNvPr id="6187" name="Oval 14">
                          <a:extLst>
                            <a:ext uri="{FF2B5EF4-FFF2-40B4-BE49-F238E27FC236}">
                              <a16:creationId xmlns:a16="http://schemas.microsoft.com/office/drawing/2014/main" id="{E0A21EF3-5A4B-0CCE-CB2C-327422C4ABA3}"/>
                            </a:ext>
                          </a:extLst>
                        </p:cNvPr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107" y="1520"/>
                          <a:ext cx="134" cy="134"/>
                        </a:xfrm>
                        <a:prstGeom prst="ellipse">
                          <a:avLst/>
                        </a:prstGeom>
                        <a:solidFill>
                          <a:srgbClr val="80808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</p:grpSp>
                  <p:sp>
                    <p:nvSpPr>
                      <p:cNvPr id="6178" name="Text Box 16">
                        <a:extLst>
                          <a:ext uri="{FF2B5EF4-FFF2-40B4-BE49-F238E27FC236}">
                            <a16:creationId xmlns:a16="http://schemas.microsoft.com/office/drawing/2014/main" id="{052969D8-E9D9-930E-BADB-60241BF43229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915" y="1562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80808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H</a:t>
                        </a:r>
                      </a:p>
                    </p:txBody>
                  </p:sp>
                  <p:sp>
                    <p:nvSpPr>
                      <p:cNvPr id="6179" name="Text Box 17">
                        <a:extLst>
                          <a:ext uri="{FF2B5EF4-FFF2-40B4-BE49-F238E27FC236}">
                            <a16:creationId xmlns:a16="http://schemas.microsoft.com/office/drawing/2014/main" id="{BA3D2D2B-3A34-6883-EACD-B25C7CD2F9AF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1667" y="136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339933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Cl</a:t>
                        </a:r>
                      </a:p>
                    </p:txBody>
                  </p:sp>
                  <p:sp>
                    <p:nvSpPr>
                      <p:cNvPr id="6180" name="Text Box 18">
                        <a:extLst>
                          <a:ext uri="{FF2B5EF4-FFF2-40B4-BE49-F238E27FC236}">
                            <a16:creationId xmlns:a16="http://schemas.microsoft.com/office/drawing/2014/main" id="{84E793C6-8943-6495-B3F6-97B372A22659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455" y="1745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FF330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Br</a:t>
                        </a:r>
                      </a:p>
                    </p:txBody>
                  </p:sp>
                  <p:sp>
                    <p:nvSpPr>
                      <p:cNvPr id="6181" name="Text Box 19">
                        <a:extLst>
                          <a:ext uri="{FF2B5EF4-FFF2-40B4-BE49-F238E27FC236}">
                            <a16:creationId xmlns:a16="http://schemas.microsoft.com/office/drawing/2014/main" id="{6B8E90A8-16D5-459D-32B8-F36334E06D52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1817" y="1983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FF990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F</a:t>
                        </a:r>
                      </a:p>
                    </p:txBody>
                  </p:sp>
                </p:grpSp>
                <p:grpSp>
                  <p:nvGrpSpPr>
                    <p:cNvPr id="6161" name="Group 37">
                      <a:extLst>
                        <a:ext uri="{FF2B5EF4-FFF2-40B4-BE49-F238E27FC236}">
                          <a16:creationId xmlns:a16="http://schemas.microsoft.com/office/drawing/2014/main" id="{B2C0BAF1-C947-E5CC-FCE3-6B46AF4C604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268" y="1086"/>
                      <a:ext cx="2014" cy="2135"/>
                      <a:chOff x="3150" y="217"/>
                      <a:chExt cx="2014" cy="2135"/>
                    </a:xfrm>
                  </p:grpSpPr>
                  <p:grpSp>
                    <p:nvGrpSpPr>
                      <p:cNvPr id="6162" name="Group 22">
                        <a:extLst>
                          <a:ext uri="{FF2B5EF4-FFF2-40B4-BE49-F238E27FC236}">
                            <a16:creationId xmlns:a16="http://schemas.microsoft.com/office/drawing/2014/main" id="{0A4EFBDF-B588-0FFA-2F72-B252AF419DF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3355" y="487"/>
                        <a:ext cx="1515" cy="1616"/>
                        <a:chOff x="1107" y="406"/>
                        <a:chExt cx="1515" cy="1616"/>
                      </a:xfrm>
                    </p:grpSpPr>
                    <p:grpSp>
                      <p:nvGrpSpPr>
                        <p:cNvPr id="6167" name="Group 23">
                          <a:extLst>
                            <a:ext uri="{FF2B5EF4-FFF2-40B4-BE49-F238E27FC236}">
                              <a16:creationId xmlns:a16="http://schemas.microsoft.com/office/drawing/2014/main" id="{C9071F0C-4593-31DC-0D65-4A2B018E1A5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177" y="481"/>
                          <a:ext cx="1278" cy="1444"/>
                          <a:chOff x="1200" y="852"/>
                          <a:chExt cx="1278" cy="1444"/>
                        </a:xfrm>
                      </p:grpSpPr>
                      <p:sp>
                        <p:nvSpPr>
                          <p:cNvPr id="6173" name="Line 24">
                            <a:extLst>
                              <a:ext uri="{FF2B5EF4-FFF2-40B4-BE49-F238E27FC236}">
                                <a16:creationId xmlns:a16="http://schemas.microsoft.com/office/drawing/2014/main" id="{DD3A61DA-9409-325E-B2AA-C40174B7B154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1831" y="852"/>
                            <a:ext cx="0" cy="734"/>
                          </a:xfrm>
                          <a:prstGeom prst="line">
                            <a:avLst/>
                          </a:prstGeom>
                          <a:noFill/>
                          <a:ln w="57150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6174" name="Line 25">
                            <a:extLst>
                              <a:ext uri="{FF2B5EF4-FFF2-40B4-BE49-F238E27FC236}">
                                <a16:creationId xmlns:a16="http://schemas.microsoft.com/office/drawing/2014/main" id="{FEF02F07-8D45-56D8-84D0-3B7931FB27D7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1831" y="1594"/>
                            <a:ext cx="647" cy="410"/>
                          </a:xfrm>
                          <a:prstGeom prst="line">
                            <a:avLst/>
                          </a:prstGeom>
                          <a:noFill/>
                          <a:ln w="57150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6175" name="Line 26">
                            <a:extLst>
                              <a:ext uri="{FF2B5EF4-FFF2-40B4-BE49-F238E27FC236}">
                                <a16:creationId xmlns:a16="http://schemas.microsoft.com/office/drawing/2014/main" id="{F0C549DA-8B91-41D9-90C5-F96DD710CB99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 flipH="1">
                            <a:off x="1200" y="1596"/>
                            <a:ext cx="608" cy="363"/>
                          </a:xfrm>
                          <a:prstGeom prst="line">
                            <a:avLst/>
                          </a:prstGeom>
                          <a:noFill/>
                          <a:ln w="57150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6176" name="Line 27">
                            <a:extLst>
                              <a:ext uri="{FF2B5EF4-FFF2-40B4-BE49-F238E27FC236}">
                                <a16:creationId xmlns:a16="http://schemas.microsoft.com/office/drawing/2014/main" id="{2C370AD7-C93A-EF65-E39D-66EDDFEAE15B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1831" y="1602"/>
                            <a:ext cx="126" cy="694"/>
                          </a:xfrm>
                          <a:prstGeom prst="line">
                            <a:avLst/>
                          </a:prstGeom>
                          <a:noFill/>
                          <a:ln w="57150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6168" name="Oval 28">
                          <a:extLst>
                            <a:ext uri="{FF2B5EF4-FFF2-40B4-BE49-F238E27FC236}">
                              <a16:creationId xmlns:a16="http://schemas.microsoft.com/office/drawing/2014/main" id="{6C8DA58D-DF32-3F1B-0BF1-F32940234D5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712" y="1136"/>
                          <a:ext cx="190" cy="190"/>
                        </a:xfrm>
                        <a:prstGeom prst="ellipse">
                          <a:avLst/>
                        </a:prstGeom>
                        <a:solidFill>
                          <a:srgbClr val="0000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  <p:sp>
                      <p:nvSpPr>
                        <p:cNvPr id="6169" name="Oval 29">
                          <a:extLst>
                            <a:ext uri="{FF2B5EF4-FFF2-40B4-BE49-F238E27FC236}">
                              <a16:creationId xmlns:a16="http://schemas.microsoft.com/office/drawing/2014/main" id="{224CCD2E-EDC7-937E-CE28-ED709FE8C20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848" y="1832"/>
                          <a:ext cx="190" cy="190"/>
                        </a:xfrm>
                        <a:prstGeom prst="ellipse">
                          <a:avLst/>
                        </a:prstGeom>
                        <a:solidFill>
                          <a:srgbClr val="FF99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  <p:sp>
                      <p:nvSpPr>
                        <p:cNvPr id="6170" name="Oval 30">
                          <a:extLst>
                            <a:ext uri="{FF2B5EF4-FFF2-40B4-BE49-F238E27FC236}">
                              <a16:creationId xmlns:a16="http://schemas.microsoft.com/office/drawing/2014/main" id="{72CBC23F-5229-B3F3-9A24-76C5145BF889}"/>
                            </a:ext>
                          </a:extLst>
                        </p:cNvPr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54" y="1541"/>
                          <a:ext cx="268" cy="268"/>
                        </a:xfrm>
                        <a:prstGeom prst="ellipse">
                          <a:avLst/>
                        </a:prstGeom>
                        <a:solidFill>
                          <a:srgbClr val="FF33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  <p:sp>
                      <p:nvSpPr>
                        <p:cNvPr id="6171" name="Oval 31">
                          <a:extLst>
                            <a:ext uri="{FF2B5EF4-FFF2-40B4-BE49-F238E27FC236}">
                              <a16:creationId xmlns:a16="http://schemas.microsoft.com/office/drawing/2014/main" id="{26D4FDD0-2D6D-0332-3365-B278FD9F94F6}"/>
                            </a:ext>
                          </a:extLst>
                        </p:cNvPr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699" y="406"/>
                          <a:ext cx="229" cy="229"/>
                        </a:xfrm>
                        <a:prstGeom prst="ellipse">
                          <a:avLst/>
                        </a:prstGeom>
                        <a:solidFill>
                          <a:srgbClr val="339933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  <p:sp>
                      <p:nvSpPr>
                        <p:cNvPr id="6172" name="Oval 32">
                          <a:extLst>
                            <a:ext uri="{FF2B5EF4-FFF2-40B4-BE49-F238E27FC236}">
                              <a16:creationId xmlns:a16="http://schemas.microsoft.com/office/drawing/2014/main" id="{BD52075A-66F3-A283-4499-4EB01C2E59AF}"/>
                            </a:ext>
                          </a:extLst>
                        </p:cNvPr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107" y="1520"/>
                          <a:ext cx="134" cy="134"/>
                        </a:xfrm>
                        <a:prstGeom prst="ellipse">
                          <a:avLst/>
                        </a:prstGeom>
                        <a:solidFill>
                          <a:srgbClr val="80808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</p:grpSp>
                  <p:sp>
                    <p:nvSpPr>
                      <p:cNvPr id="6163" name="Text Box 33">
                        <a:extLst>
                          <a:ext uri="{FF2B5EF4-FFF2-40B4-BE49-F238E27FC236}">
                            <a16:creationId xmlns:a16="http://schemas.microsoft.com/office/drawing/2014/main" id="{B7EE40E5-8B8E-43E3-82CA-D56B86EAACB3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4792" y="1674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80808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H</a:t>
                        </a:r>
                      </a:p>
                    </p:txBody>
                  </p:sp>
                  <p:sp>
                    <p:nvSpPr>
                      <p:cNvPr id="6164" name="Text Box 34">
                        <a:extLst>
                          <a:ext uri="{FF2B5EF4-FFF2-40B4-BE49-F238E27FC236}">
                            <a16:creationId xmlns:a16="http://schemas.microsoft.com/office/drawing/2014/main" id="{B4C54413-B0F7-7EDF-47ED-EFFC89B556D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4009" y="217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339933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Cl</a:t>
                        </a:r>
                      </a:p>
                    </p:txBody>
                  </p:sp>
                  <p:sp>
                    <p:nvSpPr>
                      <p:cNvPr id="6165" name="Text Box 35">
                        <a:extLst>
                          <a:ext uri="{FF2B5EF4-FFF2-40B4-BE49-F238E27FC236}">
                            <a16:creationId xmlns:a16="http://schemas.microsoft.com/office/drawing/2014/main" id="{2D45CE52-4CA0-B13A-BDE8-16A567B396C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3150" y="1826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FF330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Br</a:t>
                        </a:r>
                      </a:p>
                    </p:txBody>
                  </p:sp>
                  <p:sp>
                    <p:nvSpPr>
                      <p:cNvPr id="6166" name="Text Box 36">
                        <a:extLst>
                          <a:ext uri="{FF2B5EF4-FFF2-40B4-BE49-F238E27FC236}">
                            <a16:creationId xmlns:a16="http://schemas.microsoft.com/office/drawing/2014/main" id="{4F47431C-2759-8585-463C-FDFEFC231B5F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3788" y="2064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FF990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F</a:t>
                        </a:r>
                      </a:p>
                    </p:txBody>
                  </p:sp>
                </p:grpSp>
              </p:grpSp>
              <p:sp>
                <p:nvSpPr>
                  <p:cNvPr id="6159" name="Line 39">
                    <a:extLst>
                      <a:ext uri="{FF2B5EF4-FFF2-40B4-BE49-F238E27FC236}">
                        <a16:creationId xmlns:a16="http://schemas.microsoft.com/office/drawing/2014/main" id="{7E28306B-A344-3405-B20B-41F8C9673B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7" y="1081"/>
                    <a:ext cx="0" cy="2115"/>
                  </a:xfrm>
                  <a:prstGeom prst="line">
                    <a:avLst/>
                  </a:prstGeom>
                  <a:noFill/>
                  <a:ln w="57150">
                    <a:solidFill>
                      <a:schemeClr val="accent2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156" name="Text Box 43">
                  <a:extLst>
                    <a:ext uri="{FF2B5EF4-FFF2-40B4-BE49-F238E27FC236}">
                      <a16:creationId xmlns:a16="http://schemas.microsoft.com/office/drawing/2014/main" id="{B9145440-40F5-3EEF-417E-0E2843F714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153" y="3401"/>
                  <a:ext cx="1421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he-IL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זוג אננטיומרים</a:t>
                  </a:r>
                  <a:endParaRPr lang="en-US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6152" name="Group 48">
                <a:extLst>
                  <a:ext uri="{FF2B5EF4-FFF2-40B4-BE49-F238E27FC236}">
                    <a16:creationId xmlns:a16="http://schemas.microsoft.com/office/drawing/2014/main" id="{7D419661-15EA-9B22-2DC0-692E081301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2" y="1947"/>
                <a:ext cx="3490" cy="288"/>
                <a:chOff x="1202" y="1947"/>
                <a:chExt cx="3490" cy="288"/>
              </a:xfrm>
            </p:grpSpPr>
            <p:sp>
              <p:nvSpPr>
                <p:cNvPr id="6153" name="Text Box 46">
                  <a:extLst>
                    <a:ext uri="{FF2B5EF4-FFF2-40B4-BE49-F238E27FC236}">
                      <a16:creationId xmlns:a16="http://schemas.microsoft.com/office/drawing/2014/main" id="{7C253D4F-31E7-C6EB-8DFE-5216DAA2E0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02" y="1947"/>
                  <a:ext cx="372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</a:p>
              </p:txBody>
            </p:sp>
            <p:sp>
              <p:nvSpPr>
                <p:cNvPr id="6154" name="Text Box 47">
                  <a:extLst>
                    <a:ext uri="{FF2B5EF4-FFF2-40B4-BE49-F238E27FC236}">
                      <a16:creationId xmlns:a16="http://schemas.microsoft.com/office/drawing/2014/main" id="{919586EB-25EA-62CC-B2A6-383C566857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20" y="1947"/>
                  <a:ext cx="372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</a:p>
              </p:txBody>
            </p:sp>
          </p:grpSp>
        </p:grpSp>
        <p:grpSp>
          <p:nvGrpSpPr>
            <p:cNvPr id="6148" name="Group 54">
              <a:extLst>
                <a:ext uri="{FF2B5EF4-FFF2-40B4-BE49-F238E27FC236}">
                  <a16:creationId xmlns:a16="http://schemas.microsoft.com/office/drawing/2014/main" id="{A4B26015-C128-D7B2-6D3D-2696758D75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" y="3322"/>
              <a:ext cx="5158" cy="327"/>
              <a:chOff x="373" y="3322"/>
              <a:chExt cx="5158" cy="327"/>
            </a:xfrm>
          </p:grpSpPr>
          <p:sp>
            <p:nvSpPr>
              <p:cNvPr id="6149" name="Text Box 50">
                <a:extLst>
                  <a:ext uri="{FF2B5EF4-FFF2-40B4-BE49-F238E27FC236}">
                    <a16:creationId xmlns:a16="http://schemas.microsoft.com/office/drawing/2014/main" id="{F8716A2B-A01B-3BB6-552A-6E2CC8F7BA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1" y="3322"/>
                <a:ext cx="41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6150" name="Text Box 51">
                <a:extLst>
                  <a:ext uri="{FF2B5EF4-FFF2-40B4-BE49-F238E27FC236}">
                    <a16:creationId xmlns:a16="http://schemas.microsoft.com/office/drawing/2014/main" id="{4B96F8BE-1E4B-5F20-67E8-AF658B6F0E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3" y="3322"/>
                <a:ext cx="41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</a:t>
                </a:r>
              </a:p>
            </p:txBody>
          </p:sp>
        </p:grp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ext Box 2">
            <a:extLst>
              <a:ext uri="{FF2B5EF4-FFF2-40B4-BE49-F238E27FC236}">
                <a16:creationId xmlns:a16="http://schemas.microsoft.com/office/drawing/2014/main" id="{5CD56905-0062-A2A2-A263-22D83A077D25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623888" y="153988"/>
            <a:ext cx="7929562" cy="1190625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תגובת דחיסה בין שתי מולקולות גלוקוז</a:t>
            </a:r>
            <a:br>
              <a:rPr kumimoji="0" lang="en-US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ליצירת מולקולה של הדו-סוכר </a:t>
            </a:r>
            <a:r>
              <a:rPr kumimoji="0" lang="he-IL" altLang="en-US" sz="36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צלוביוז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3" descr="קשר גליקוזידי">
            <a:extLst>
              <a:ext uri="{FF2B5EF4-FFF2-40B4-BE49-F238E27FC236}">
                <a16:creationId xmlns:a16="http://schemas.microsoft.com/office/drawing/2014/main" id="{188D09DC-E1E2-A1D2-BA25-571F5932047B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4648200"/>
            <a:ext cx="2273300" cy="1536700"/>
            <a:chOff x="1928" y="3072"/>
            <a:chExt cx="1432" cy="968"/>
          </a:xfrm>
        </p:grpSpPr>
        <p:grpSp>
          <p:nvGrpSpPr>
            <p:cNvPr id="55486" name="Group 4">
              <a:extLst>
                <a:ext uri="{FF2B5EF4-FFF2-40B4-BE49-F238E27FC236}">
                  <a16:creationId xmlns:a16="http://schemas.microsoft.com/office/drawing/2014/main" id="{ABB26479-E837-38CF-D540-AE038BF0F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6" y="3072"/>
              <a:ext cx="1264" cy="696"/>
              <a:chOff x="2776" y="3072"/>
              <a:chExt cx="1264" cy="696"/>
            </a:xfrm>
          </p:grpSpPr>
          <p:sp>
            <p:nvSpPr>
              <p:cNvPr id="55488" name="Text Box 5">
                <a:extLst>
                  <a:ext uri="{FF2B5EF4-FFF2-40B4-BE49-F238E27FC236}">
                    <a16:creationId xmlns:a16="http://schemas.microsoft.com/office/drawing/2014/main" id="{20A74AF7-ADA3-08C4-66B6-A03EDB6248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3480"/>
                <a:ext cx="88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FF3300"/>
                    </a:solidFill>
                    <a:sym typeface="Symbol" panose="05050102010706020507" pitchFamily="18" charset="2"/>
                  </a:rPr>
                  <a:t>(14)</a:t>
                </a:r>
                <a:endParaRPr lang="en-US" altLang="en-US">
                  <a:solidFill>
                    <a:srgbClr val="FF3300"/>
                  </a:solidFill>
                </a:endParaRPr>
              </a:p>
            </p:txBody>
          </p:sp>
          <p:sp>
            <p:nvSpPr>
              <p:cNvPr id="55489" name="Text Box 6">
                <a:extLst>
                  <a:ext uri="{FF2B5EF4-FFF2-40B4-BE49-F238E27FC236}">
                    <a16:creationId xmlns:a16="http://schemas.microsoft.com/office/drawing/2014/main" id="{55F32C43-FE3B-9F83-6922-4D0E2716E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76" y="3072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FF3300"/>
                    </a:solidFill>
                  </a:rPr>
                  <a:t>1</a:t>
                </a:r>
              </a:p>
            </p:txBody>
          </p:sp>
          <p:sp>
            <p:nvSpPr>
              <p:cNvPr id="55490" name="Text Box 7">
                <a:extLst>
                  <a:ext uri="{FF2B5EF4-FFF2-40B4-BE49-F238E27FC236}">
                    <a16:creationId xmlns:a16="http://schemas.microsoft.com/office/drawing/2014/main" id="{B0496D77-A6A0-0CD8-E9A3-68BEE77E5F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8" y="3072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FF3300"/>
                    </a:solidFill>
                  </a:rPr>
                  <a:t>4</a:t>
                </a:r>
              </a:p>
            </p:txBody>
          </p:sp>
        </p:grpSp>
        <p:sp>
          <p:nvSpPr>
            <p:cNvPr id="55487" name="Text Box 8">
              <a:extLst>
                <a:ext uri="{FF2B5EF4-FFF2-40B4-BE49-F238E27FC236}">
                  <a16:creationId xmlns:a16="http://schemas.microsoft.com/office/drawing/2014/main" id="{D8C6F092-CD7F-FCEC-BC3A-33D94137C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8" y="3752"/>
              <a:ext cx="14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FF33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קשר גליקוזידי</a:t>
              </a:r>
              <a:endParaRPr lang="en-US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9577" name="Rectangle 9">
            <a:extLst>
              <a:ext uri="{FF2B5EF4-FFF2-40B4-BE49-F238E27FC236}">
                <a16:creationId xmlns:a16="http://schemas.microsoft.com/office/drawing/2014/main" id="{FED6830C-5502-0C6D-E16E-88349DA134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159000"/>
            <a:ext cx="1524000" cy="266700"/>
          </a:xfrm>
          <a:prstGeom prst="rect">
            <a:avLst/>
          </a:prstGeom>
          <a:noFill/>
          <a:ln w="28575">
            <a:solidFill>
              <a:srgbClr val="FF3300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/>
            <a:endParaRPr lang="he-IL" altLang="en-US"/>
          </a:p>
        </p:txBody>
      </p:sp>
      <p:grpSp>
        <p:nvGrpSpPr>
          <p:cNvPr id="4" name="Group 462" descr="מגיבים">
            <a:extLst>
              <a:ext uri="{FF2B5EF4-FFF2-40B4-BE49-F238E27FC236}">
                <a16:creationId xmlns:a16="http://schemas.microsoft.com/office/drawing/2014/main" id="{62BF6821-4FD7-265F-3C08-67EF53D5D034}"/>
              </a:ext>
            </a:extLst>
          </p:cNvPr>
          <p:cNvGrpSpPr>
            <a:grpSpLocks/>
          </p:cNvGrpSpPr>
          <p:nvPr/>
        </p:nvGrpSpPr>
        <p:grpSpPr bwMode="auto">
          <a:xfrm>
            <a:off x="1069975" y="1701800"/>
            <a:ext cx="6575425" cy="1893888"/>
            <a:chOff x="674" y="1072"/>
            <a:chExt cx="4142" cy="1193"/>
          </a:xfrm>
        </p:grpSpPr>
        <p:grpSp>
          <p:nvGrpSpPr>
            <p:cNvPr id="55395" name="Group 367">
              <a:extLst>
                <a:ext uri="{FF2B5EF4-FFF2-40B4-BE49-F238E27FC236}">
                  <a16:creationId xmlns:a16="http://schemas.microsoft.com/office/drawing/2014/main" id="{C43D5175-005F-EA08-E530-E32963F74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6" y="1408"/>
              <a:ext cx="840" cy="256"/>
              <a:chOff x="3976" y="1392"/>
              <a:chExt cx="840" cy="256"/>
            </a:xfrm>
          </p:grpSpPr>
          <p:sp>
            <p:nvSpPr>
              <p:cNvPr id="55484" name="Line 97">
                <a:extLst>
                  <a:ext uri="{FF2B5EF4-FFF2-40B4-BE49-F238E27FC236}">
                    <a16:creationId xmlns:a16="http://schemas.microsoft.com/office/drawing/2014/main" id="{04D5F29F-0502-9F73-DCBD-458D1298F4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0" y="1648"/>
                <a:ext cx="48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85" name="Text Box 99">
                <a:extLst>
                  <a:ext uri="{FF2B5EF4-FFF2-40B4-BE49-F238E27FC236}">
                    <a16:creationId xmlns:a16="http://schemas.microsoft.com/office/drawing/2014/main" id="{A0AEA07A-1E73-1ABB-CB11-549520B4DA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76" y="1392"/>
                <a:ext cx="84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 H</a:t>
                </a:r>
                <a:r>
                  <a:rPr lang="en-US" altLang="en-US" sz="1800" baseline="-25000">
                    <a:latin typeface="Arial" panose="020B0604020202020204" pitchFamily="34" charset="0"/>
                    <a:cs typeface="Arial" panose="020B0604020202020204" pitchFamily="34" charset="0"/>
                  </a:rPr>
                  <a:t>3</a:t>
                </a: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  <a:r>
                  <a:rPr lang="en-US" altLang="en-US" sz="1800" baseline="30000">
                    <a:latin typeface="Arial" panose="020B0604020202020204" pitchFamily="34" charset="0"/>
                    <a:cs typeface="Arial" panose="020B0604020202020204" pitchFamily="34" charset="0"/>
                  </a:rPr>
                  <a:t>+</a:t>
                </a:r>
                <a:r>
                  <a:rPr lang="en-US" altLang="en-US" sz="1800" baseline="-25000">
                    <a:latin typeface="Arial" panose="020B0604020202020204" pitchFamily="34" charset="0"/>
                    <a:cs typeface="Arial" panose="020B0604020202020204" pitchFamily="34" charset="0"/>
                  </a:rPr>
                  <a:t>(aq)</a:t>
                </a:r>
                <a:endParaRPr lang="en-US" altLang="en-US" sz="1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5396" name="Text Box 98">
              <a:extLst>
                <a:ext uri="{FF2B5EF4-FFF2-40B4-BE49-F238E27FC236}">
                  <a16:creationId xmlns:a16="http://schemas.microsoft.com/office/drawing/2014/main" id="{DADEF101-0CBD-4E88-ECE6-AE2E0DC7E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8" y="1520"/>
              <a:ext cx="4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>
                  <a:latin typeface="Arial" panose="020B0604020202020204" pitchFamily="34" charset="0"/>
                  <a:cs typeface="Arial" panose="020B0604020202020204" pitchFamily="34" charset="0"/>
                </a:rPr>
                <a:t>+</a:t>
              </a:r>
            </a:p>
          </p:txBody>
        </p:sp>
        <p:grpSp>
          <p:nvGrpSpPr>
            <p:cNvPr id="55397" name="Group 282">
              <a:extLst>
                <a:ext uri="{FF2B5EF4-FFF2-40B4-BE49-F238E27FC236}">
                  <a16:creationId xmlns:a16="http://schemas.microsoft.com/office/drawing/2014/main" id="{C150803D-B19E-5769-C247-ACAF8D2FF3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4" y="1077"/>
              <a:ext cx="1300" cy="1156"/>
              <a:chOff x="298" y="1053"/>
              <a:chExt cx="1300" cy="1156"/>
            </a:xfrm>
          </p:grpSpPr>
          <p:grpSp>
            <p:nvGrpSpPr>
              <p:cNvPr id="55443" name="Group 283">
                <a:extLst>
                  <a:ext uri="{FF2B5EF4-FFF2-40B4-BE49-F238E27FC236}">
                    <a16:creationId xmlns:a16="http://schemas.microsoft.com/office/drawing/2014/main" id="{1D2977E6-E5FE-4B44-962A-ACD181F862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" y="1202"/>
                <a:ext cx="1300" cy="1007"/>
                <a:chOff x="298" y="1202"/>
                <a:chExt cx="1300" cy="1007"/>
              </a:xfrm>
            </p:grpSpPr>
            <p:sp>
              <p:nvSpPr>
                <p:cNvPr id="55450" name="Rectangle 284">
                  <a:extLst>
                    <a:ext uri="{FF2B5EF4-FFF2-40B4-BE49-F238E27FC236}">
                      <a16:creationId xmlns:a16="http://schemas.microsoft.com/office/drawing/2014/main" id="{9AE08B18-AECF-D3EF-9AB6-B8A12722A4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1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5451" name="Rectangle 285">
                  <a:extLst>
                    <a:ext uri="{FF2B5EF4-FFF2-40B4-BE49-F238E27FC236}">
                      <a16:creationId xmlns:a16="http://schemas.microsoft.com/office/drawing/2014/main" id="{E1FB0A55-28C2-8AEE-FE5B-E738009B17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5452" name="Rectangle 286">
                  <a:extLst>
                    <a:ext uri="{FF2B5EF4-FFF2-40B4-BE49-F238E27FC236}">
                      <a16:creationId xmlns:a16="http://schemas.microsoft.com/office/drawing/2014/main" id="{FE62B492-70F6-5B08-8C9B-FA594B9FB6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3" y="176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5453" name="Group 287">
                  <a:extLst>
                    <a:ext uri="{FF2B5EF4-FFF2-40B4-BE49-F238E27FC236}">
                      <a16:creationId xmlns:a16="http://schemas.microsoft.com/office/drawing/2014/main" id="{8FF75EBE-B248-383E-6703-A140AC3D0E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8" y="1774"/>
                  <a:ext cx="208" cy="163"/>
                  <a:chOff x="706" y="1238"/>
                  <a:chExt cx="208" cy="163"/>
                </a:xfrm>
              </p:grpSpPr>
              <p:sp>
                <p:nvSpPr>
                  <p:cNvPr id="55482" name="Rectangle 288">
                    <a:extLst>
                      <a:ext uri="{FF2B5EF4-FFF2-40B4-BE49-F238E27FC236}">
                        <a16:creationId xmlns:a16="http://schemas.microsoft.com/office/drawing/2014/main" id="{58246707-FA69-887C-1862-CC49E6AD4E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5483" name="Rectangle 289">
                    <a:extLst>
                      <a:ext uri="{FF2B5EF4-FFF2-40B4-BE49-F238E27FC236}">
                        <a16:creationId xmlns:a16="http://schemas.microsoft.com/office/drawing/2014/main" id="{40C24FF7-5954-8159-3AE5-5A7F179AB6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55454" name="Group 290">
                  <a:extLst>
                    <a:ext uri="{FF2B5EF4-FFF2-40B4-BE49-F238E27FC236}">
                      <a16:creationId xmlns:a16="http://schemas.microsoft.com/office/drawing/2014/main" id="{B0C1AE0F-9796-F6E5-1DE5-DA1CB34F62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" y="1485"/>
                  <a:ext cx="1" cy="291"/>
                  <a:chOff x="5472" y="701"/>
                  <a:chExt cx="1" cy="291"/>
                </a:xfrm>
              </p:grpSpPr>
              <p:sp>
                <p:nvSpPr>
                  <p:cNvPr id="55480" name="Line 291">
                    <a:extLst>
                      <a:ext uri="{FF2B5EF4-FFF2-40B4-BE49-F238E27FC236}">
                        <a16:creationId xmlns:a16="http://schemas.microsoft.com/office/drawing/2014/main" id="{CB8FDDF8-C6E9-BA4C-D75D-0A7CED72398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481" name="Line 292">
                    <a:extLst>
                      <a:ext uri="{FF2B5EF4-FFF2-40B4-BE49-F238E27FC236}">
                        <a16:creationId xmlns:a16="http://schemas.microsoft.com/office/drawing/2014/main" id="{0B23C24A-6B49-F8B7-806C-6C1E1CD8D1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5455" name="Rectangle 293">
                  <a:extLst>
                    <a:ext uri="{FF2B5EF4-FFF2-40B4-BE49-F238E27FC236}">
                      <a16:creationId xmlns:a16="http://schemas.microsoft.com/office/drawing/2014/main" id="{C0FCD391-F4A1-B50D-2848-5E44B213D5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2" y="1296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grpSp>
              <p:nvGrpSpPr>
                <p:cNvPr id="55456" name="Group 294">
                  <a:extLst>
                    <a:ext uri="{FF2B5EF4-FFF2-40B4-BE49-F238E27FC236}">
                      <a16:creationId xmlns:a16="http://schemas.microsoft.com/office/drawing/2014/main" id="{F91C465D-F226-A7E9-957E-BE907601D6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70" y="2046"/>
                  <a:ext cx="207" cy="163"/>
                  <a:chOff x="1570" y="1478"/>
                  <a:chExt cx="207" cy="163"/>
                </a:xfrm>
              </p:grpSpPr>
              <p:sp>
                <p:nvSpPr>
                  <p:cNvPr id="55478" name="Rectangle 295">
                    <a:extLst>
                      <a:ext uri="{FF2B5EF4-FFF2-40B4-BE49-F238E27FC236}">
                        <a16:creationId xmlns:a16="http://schemas.microsoft.com/office/drawing/2014/main" id="{04776248-E19D-ADDE-D629-31B84EA393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5479" name="Rectangle 296">
                    <a:extLst>
                      <a:ext uri="{FF2B5EF4-FFF2-40B4-BE49-F238E27FC236}">
                        <a16:creationId xmlns:a16="http://schemas.microsoft.com/office/drawing/2014/main" id="{0D567520-1533-98C4-9807-2BA4FFC502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5457" name="Rectangle 297">
                  <a:extLst>
                    <a:ext uri="{FF2B5EF4-FFF2-40B4-BE49-F238E27FC236}">
                      <a16:creationId xmlns:a16="http://schemas.microsoft.com/office/drawing/2014/main" id="{020E7E4F-6099-3DE5-0407-24B9BB603C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204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5458" name="Group 298">
                  <a:extLst>
                    <a:ext uri="{FF2B5EF4-FFF2-40B4-BE49-F238E27FC236}">
                      <a16:creationId xmlns:a16="http://schemas.microsoft.com/office/drawing/2014/main" id="{487246FD-2D7A-ED2B-01A7-182FBBDC41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4" y="1639"/>
                  <a:ext cx="207" cy="163"/>
                  <a:chOff x="1060" y="1071"/>
                  <a:chExt cx="207" cy="163"/>
                </a:xfrm>
              </p:grpSpPr>
              <p:sp>
                <p:nvSpPr>
                  <p:cNvPr id="55476" name="Rectangle 299">
                    <a:extLst>
                      <a:ext uri="{FF2B5EF4-FFF2-40B4-BE49-F238E27FC236}">
                        <a16:creationId xmlns:a16="http://schemas.microsoft.com/office/drawing/2014/main" id="{C74D4AFD-93D4-C797-207E-4CD32D82BC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5477" name="Rectangle 300">
                    <a:extLst>
                      <a:ext uri="{FF2B5EF4-FFF2-40B4-BE49-F238E27FC236}">
                        <a16:creationId xmlns:a16="http://schemas.microsoft.com/office/drawing/2014/main" id="{49D9D9C5-D6E6-EDA9-CB33-6D95D80096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5459" name="Rectangle 301">
                  <a:extLst>
                    <a:ext uri="{FF2B5EF4-FFF2-40B4-BE49-F238E27FC236}">
                      <a16:creationId xmlns:a16="http://schemas.microsoft.com/office/drawing/2014/main" id="{4FCEE5FC-EED0-64EA-71C3-E2C613D6A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" y="135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5460" name="Rectangle 302">
                  <a:extLst>
                    <a:ext uri="{FF2B5EF4-FFF2-40B4-BE49-F238E27FC236}">
                      <a16:creationId xmlns:a16="http://schemas.microsoft.com/office/drawing/2014/main" id="{EB117DF1-4F10-A087-BD82-8381837A13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1453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5461" name="Rectangle 303">
                  <a:extLst>
                    <a:ext uri="{FF2B5EF4-FFF2-40B4-BE49-F238E27FC236}">
                      <a16:creationId xmlns:a16="http://schemas.microsoft.com/office/drawing/2014/main" id="{EBC46D2B-ED29-EF62-407D-69C2826F74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9" y="16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5462" name="Freeform 304">
                  <a:extLst>
                    <a:ext uri="{FF2B5EF4-FFF2-40B4-BE49-F238E27FC236}">
                      <a16:creationId xmlns:a16="http://schemas.microsoft.com/office/drawing/2014/main" id="{F5BA217B-C161-2790-B772-6C7E8188BB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" y="1628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3" name="Line 305">
                  <a:extLst>
                    <a:ext uri="{FF2B5EF4-FFF2-40B4-BE49-F238E27FC236}">
                      <a16:creationId xmlns:a16="http://schemas.microsoft.com/office/drawing/2014/main" id="{4017E272-9CE2-EE94-9A49-EC5019FDA8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4" y="1350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4" name="Freeform 306">
                  <a:extLst>
                    <a:ext uri="{FF2B5EF4-FFF2-40B4-BE49-F238E27FC236}">
                      <a16:creationId xmlns:a16="http://schemas.microsoft.com/office/drawing/2014/main" id="{E2BCA125-CDB6-E839-219A-F23C030DF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" y="1885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5" name="Freeform 307">
                  <a:extLst>
                    <a:ext uri="{FF2B5EF4-FFF2-40B4-BE49-F238E27FC236}">
                      <a16:creationId xmlns:a16="http://schemas.microsoft.com/office/drawing/2014/main" id="{2707DD21-BA95-3633-E89D-67E4CE150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0" y="1621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6" name="Line 308">
                  <a:extLst>
                    <a:ext uri="{FF2B5EF4-FFF2-40B4-BE49-F238E27FC236}">
                      <a16:creationId xmlns:a16="http://schemas.microsoft.com/office/drawing/2014/main" id="{B8F19730-5F5C-7012-5B2B-0C819801C7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264" y="1422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7" name="Line 309">
                  <a:extLst>
                    <a:ext uri="{FF2B5EF4-FFF2-40B4-BE49-F238E27FC236}">
                      <a16:creationId xmlns:a16="http://schemas.microsoft.com/office/drawing/2014/main" id="{D5511FA9-902A-F35D-CCD7-E46530D8AA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85" y="1350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8" name="Line 310">
                  <a:extLst>
                    <a:ext uri="{FF2B5EF4-FFF2-40B4-BE49-F238E27FC236}">
                      <a16:creationId xmlns:a16="http://schemas.microsoft.com/office/drawing/2014/main" id="{A4450E96-66FE-3279-131A-9876090762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11" y="1903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9" name="Line 311">
                  <a:extLst>
                    <a:ext uri="{FF2B5EF4-FFF2-40B4-BE49-F238E27FC236}">
                      <a16:creationId xmlns:a16="http://schemas.microsoft.com/office/drawing/2014/main" id="{D6AACFAF-77AD-58F6-B312-C61E806D22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01" y="1903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0" name="Line 312">
                  <a:extLst>
                    <a:ext uri="{FF2B5EF4-FFF2-40B4-BE49-F238E27FC236}">
                      <a16:creationId xmlns:a16="http://schemas.microsoft.com/office/drawing/2014/main" id="{A2FAA5F9-05B7-B503-5184-D1EA221926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01" y="1780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1" name="Line 313">
                  <a:extLst>
                    <a:ext uri="{FF2B5EF4-FFF2-40B4-BE49-F238E27FC236}">
                      <a16:creationId xmlns:a16="http://schemas.microsoft.com/office/drawing/2014/main" id="{B817AF1C-749F-8194-8929-87BCD6C92F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4" y="1492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2" name="Line 314">
                  <a:extLst>
                    <a:ext uri="{FF2B5EF4-FFF2-40B4-BE49-F238E27FC236}">
                      <a16:creationId xmlns:a16="http://schemas.microsoft.com/office/drawing/2014/main" id="{9D9BAB8A-8F7A-20CA-300B-0BDEF2F38F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685" y="1202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3" name="Line 315">
                  <a:extLst>
                    <a:ext uri="{FF2B5EF4-FFF2-40B4-BE49-F238E27FC236}">
                      <a16:creationId xmlns:a16="http://schemas.microsoft.com/office/drawing/2014/main" id="{20C30A7C-7D71-C863-9CFB-0BA7D25364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85" y="1350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4" name="Line 316">
                  <a:extLst>
                    <a:ext uri="{FF2B5EF4-FFF2-40B4-BE49-F238E27FC236}">
                      <a16:creationId xmlns:a16="http://schemas.microsoft.com/office/drawing/2014/main" id="{F3B9D0BE-BEDF-A425-7CF5-3946885168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4" y="1631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5" name="Line 317">
                  <a:extLst>
                    <a:ext uri="{FF2B5EF4-FFF2-40B4-BE49-F238E27FC236}">
                      <a16:creationId xmlns:a16="http://schemas.microsoft.com/office/drawing/2014/main" id="{86844522-AC63-5292-58DB-3BC84F02F4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211" y="1789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5444" name="Group 318">
                <a:extLst>
                  <a:ext uri="{FF2B5EF4-FFF2-40B4-BE49-F238E27FC236}">
                    <a16:creationId xmlns:a16="http://schemas.microsoft.com/office/drawing/2014/main" id="{15121630-263F-A991-8CB9-7B1F317F01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" y="1053"/>
                <a:ext cx="464" cy="204"/>
                <a:chOff x="4159" y="1085"/>
                <a:chExt cx="464" cy="204"/>
              </a:xfrm>
            </p:grpSpPr>
            <p:sp>
              <p:nvSpPr>
                <p:cNvPr id="55445" name="Rectangle 319">
                  <a:extLst>
                    <a:ext uri="{FF2B5EF4-FFF2-40B4-BE49-F238E27FC236}">
                      <a16:creationId xmlns:a16="http://schemas.microsoft.com/office/drawing/2014/main" id="{A51AF84E-BD80-B4F3-EAC8-92F4EF642B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55446" name="Rectangle 320">
                  <a:extLst>
                    <a:ext uri="{FF2B5EF4-FFF2-40B4-BE49-F238E27FC236}">
                      <a16:creationId xmlns:a16="http://schemas.microsoft.com/office/drawing/2014/main" id="{9B83F5D9-BA15-1456-1C37-BCD7BF573F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5447" name="Rectangle 321">
                  <a:extLst>
                    <a:ext uri="{FF2B5EF4-FFF2-40B4-BE49-F238E27FC236}">
                      <a16:creationId xmlns:a16="http://schemas.microsoft.com/office/drawing/2014/main" id="{C6F6C537-BDE9-D384-802D-1EE814705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55448" name="Rectangle 322">
                  <a:extLst>
                    <a:ext uri="{FF2B5EF4-FFF2-40B4-BE49-F238E27FC236}">
                      <a16:creationId xmlns:a16="http://schemas.microsoft.com/office/drawing/2014/main" id="{3653AE71-0730-A438-C00B-7F904A3CA0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5449" name="Rectangle 323">
                  <a:extLst>
                    <a:ext uri="{FF2B5EF4-FFF2-40B4-BE49-F238E27FC236}">
                      <a16:creationId xmlns:a16="http://schemas.microsoft.com/office/drawing/2014/main" id="{3EC31749-CA6F-000A-6712-AC70B462D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</p:grpSp>
        <p:grpSp>
          <p:nvGrpSpPr>
            <p:cNvPr id="55398" name="Group 368">
              <a:extLst>
                <a:ext uri="{FF2B5EF4-FFF2-40B4-BE49-F238E27FC236}">
                  <a16:creationId xmlns:a16="http://schemas.microsoft.com/office/drawing/2014/main" id="{255A4BC8-DBAA-A53D-8059-6307F90E11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9" y="1072"/>
              <a:ext cx="1308" cy="1193"/>
              <a:chOff x="2186" y="2320"/>
              <a:chExt cx="1308" cy="1193"/>
            </a:xfrm>
          </p:grpSpPr>
          <p:grpSp>
            <p:nvGrpSpPr>
              <p:cNvPr id="55399" name="Group 369">
                <a:extLst>
                  <a:ext uri="{FF2B5EF4-FFF2-40B4-BE49-F238E27FC236}">
                    <a16:creationId xmlns:a16="http://schemas.microsoft.com/office/drawing/2014/main" id="{06C56124-3EC3-E14A-8F99-BFD9B52844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87" y="3040"/>
                <a:ext cx="207" cy="163"/>
                <a:chOff x="3271" y="2624"/>
                <a:chExt cx="207" cy="163"/>
              </a:xfrm>
            </p:grpSpPr>
            <p:sp>
              <p:nvSpPr>
                <p:cNvPr id="55441" name="Rectangle 370">
                  <a:extLst>
                    <a:ext uri="{FF2B5EF4-FFF2-40B4-BE49-F238E27FC236}">
                      <a16:creationId xmlns:a16="http://schemas.microsoft.com/office/drawing/2014/main" id="{69E334D6-C1A9-A509-DAE3-3EB9011E51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1" y="262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5442" name="Rectangle 371">
                  <a:extLst>
                    <a:ext uri="{FF2B5EF4-FFF2-40B4-BE49-F238E27FC236}">
                      <a16:creationId xmlns:a16="http://schemas.microsoft.com/office/drawing/2014/main" id="{DBC8D93B-83BD-DCD6-1A3C-60A1081A13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0" y="26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55400" name="Rectangle 372">
                <a:extLst>
                  <a:ext uri="{FF2B5EF4-FFF2-40B4-BE49-F238E27FC236}">
                    <a16:creationId xmlns:a16="http://schemas.microsoft.com/office/drawing/2014/main" id="{6E98C397-49B4-F7EA-033F-370741D12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3" y="263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55401" name="Group 373">
                <a:extLst>
                  <a:ext uri="{FF2B5EF4-FFF2-40B4-BE49-F238E27FC236}">
                    <a16:creationId xmlns:a16="http://schemas.microsoft.com/office/drawing/2014/main" id="{03C2105A-3FDD-A768-2852-AD9F338E8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86" y="2622"/>
                <a:ext cx="208" cy="163"/>
                <a:chOff x="706" y="1238"/>
                <a:chExt cx="208" cy="163"/>
              </a:xfrm>
            </p:grpSpPr>
            <p:sp>
              <p:nvSpPr>
                <p:cNvPr id="55439" name="Rectangle 374">
                  <a:extLst>
                    <a:ext uri="{FF2B5EF4-FFF2-40B4-BE49-F238E27FC236}">
                      <a16:creationId xmlns:a16="http://schemas.microsoft.com/office/drawing/2014/main" id="{AC9D43E8-DB98-34C2-5900-093089749B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6" y="123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5440" name="Rectangle 375">
                  <a:extLst>
                    <a:ext uri="{FF2B5EF4-FFF2-40B4-BE49-F238E27FC236}">
                      <a16:creationId xmlns:a16="http://schemas.microsoft.com/office/drawing/2014/main" id="{2FD97D90-9424-765F-D9AA-086A4E2767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8" y="123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</p:grpSp>
          <p:grpSp>
            <p:nvGrpSpPr>
              <p:cNvPr id="55402" name="Group 376">
                <a:extLst>
                  <a:ext uri="{FF2B5EF4-FFF2-40B4-BE49-F238E27FC236}">
                    <a16:creationId xmlns:a16="http://schemas.microsoft.com/office/drawing/2014/main" id="{AEE69B5F-F261-0483-F68F-2D3646295D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6" y="2765"/>
                <a:ext cx="1" cy="291"/>
                <a:chOff x="5472" y="701"/>
                <a:chExt cx="1" cy="291"/>
              </a:xfrm>
            </p:grpSpPr>
            <p:sp>
              <p:nvSpPr>
                <p:cNvPr id="55437" name="Line 377">
                  <a:extLst>
                    <a:ext uri="{FF2B5EF4-FFF2-40B4-BE49-F238E27FC236}">
                      <a16:creationId xmlns:a16="http://schemas.microsoft.com/office/drawing/2014/main" id="{8875E4AB-BD51-8BC9-51C5-1931CB2D1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8" name="Line 378">
                  <a:extLst>
                    <a:ext uri="{FF2B5EF4-FFF2-40B4-BE49-F238E27FC236}">
                      <a16:creationId xmlns:a16="http://schemas.microsoft.com/office/drawing/2014/main" id="{9BB4AEF2-0BAC-21BE-BC37-70F3EA0F73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5403" name="Rectangle 379">
                <a:extLst>
                  <a:ext uri="{FF2B5EF4-FFF2-40B4-BE49-F238E27FC236}">
                    <a16:creationId xmlns:a16="http://schemas.microsoft.com/office/drawing/2014/main" id="{1FFC7130-989A-B0AF-9004-B60F333A2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92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5404" name="Rectangle 380">
                <a:extLst>
                  <a:ext uri="{FF2B5EF4-FFF2-40B4-BE49-F238E27FC236}">
                    <a16:creationId xmlns:a16="http://schemas.microsoft.com/office/drawing/2014/main" id="{E2FD3CCC-494B-5313-159F-CDB717452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3039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5405" name="Rectangle 381">
                <a:extLst>
                  <a:ext uri="{FF2B5EF4-FFF2-40B4-BE49-F238E27FC236}">
                    <a16:creationId xmlns:a16="http://schemas.microsoft.com/office/drawing/2014/main" id="{C633ECD8-35FF-F5EC-0E3F-7C34E31B8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2349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5406" name="Freeform 382">
                <a:extLst>
                  <a:ext uri="{FF2B5EF4-FFF2-40B4-BE49-F238E27FC236}">
                    <a16:creationId xmlns:a16="http://schemas.microsoft.com/office/drawing/2014/main" id="{19FD2A18-A8E5-450C-A85E-708B97C6D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908"/>
                <a:ext cx="250" cy="306"/>
              </a:xfrm>
              <a:custGeom>
                <a:avLst/>
                <a:gdLst>
                  <a:gd name="T0" fmla="*/ 6 w 250"/>
                  <a:gd name="T1" fmla="*/ 0 h 306"/>
                  <a:gd name="T2" fmla="*/ 0 w 250"/>
                  <a:gd name="T3" fmla="*/ 5 h 306"/>
                  <a:gd name="T4" fmla="*/ 250 w 250"/>
                  <a:gd name="T5" fmla="*/ 306 h 306"/>
                  <a:gd name="T6" fmla="*/ 250 w 250"/>
                  <a:gd name="T7" fmla="*/ 275 h 306"/>
                  <a:gd name="T8" fmla="*/ 250 w 250"/>
                  <a:gd name="T9" fmla="*/ 249 h 306"/>
                  <a:gd name="T10" fmla="*/ 6 w 250"/>
                  <a:gd name="T11" fmla="*/ 0 h 3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0"/>
                  <a:gd name="T19" fmla="*/ 0 h 306"/>
                  <a:gd name="T20" fmla="*/ 250 w 250"/>
                  <a:gd name="T21" fmla="*/ 306 h 3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0" h="306">
                    <a:moveTo>
                      <a:pt x="6" y="0"/>
                    </a:moveTo>
                    <a:lnTo>
                      <a:pt x="0" y="5"/>
                    </a:lnTo>
                    <a:lnTo>
                      <a:pt x="250" y="306"/>
                    </a:lnTo>
                    <a:lnTo>
                      <a:pt x="250" y="275"/>
                    </a:lnTo>
                    <a:lnTo>
                      <a:pt x="250" y="24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07" name="Line 383">
                <a:extLst>
                  <a:ext uri="{FF2B5EF4-FFF2-40B4-BE49-F238E27FC236}">
                    <a16:creationId xmlns:a16="http://schemas.microsoft.com/office/drawing/2014/main" id="{C01B3D84-5248-429F-E2CE-D8B05C590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4" y="2630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08" name="Freeform 384">
                <a:extLst>
                  <a:ext uri="{FF2B5EF4-FFF2-40B4-BE49-F238E27FC236}">
                    <a16:creationId xmlns:a16="http://schemas.microsoft.com/office/drawing/2014/main" id="{3825886D-1D3E-6679-F78E-0986AB5C0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3165"/>
                <a:ext cx="510" cy="36"/>
              </a:xfrm>
              <a:custGeom>
                <a:avLst/>
                <a:gdLst>
                  <a:gd name="T0" fmla="*/ 0 w 510"/>
                  <a:gd name="T1" fmla="*/ 0 h 36"/>
                  <a:gd name="T2" fmla="*/ 0 w 510"/>
                  <a:gd name="T3" fmla="*/ 18 h 36"/>
                  <a:gd name="T4" fmla="*/ 0 w 510"/>
                  <a:gd name="T5" fmla="*/ 36 h 36"/>
                  <a:gd name="T6" fmla="*/ 510 w 510"/>
                  <a:gd name="T7" fmla="*/ 36 h 36"/>
                  <a:gd name="T8" fmla="*/ 510 w 510"/>
                  <a:gd name="T9" fmla="*/ 18 h 36"/>
                  <a:gd name="T10" fmla="*/ 510 w 510"/>
                  <a:gd name="T11" fmla="*/ 0 h 36"/>
                  <a:gd name="T12" fmla="*/ 0 w 51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0"/>
                  <a:gd name="T22" fmla="*/ 0 h 36"/>
                  <a:gd name="T23" fmla="*/ 510 w 51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0" h="36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510" y="36"/>
                    </a:lnTo>
                    <a:lnTo>
                      <a:pt x="510" y="18"/>
                    </a:lnTo>
                    <a:lnTo>
                      <a:pt x="5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09" name="Freeform 385">
                <a:extLst>
                  <a:ext uri="{FF2B5EF4-FFF2-40B4-BE49-F238E27FC236}">
                    <a16:creationId xmlns:a16="http://schemas.microsoft.com/office/drawing/2014/main" id="{B0D19B5E-F653-0182-8D00-2E2035150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901"/>
                <a:ext cx="287" cy="296"/>
              </a:xfrm>
              <a:custGeom>
                <a:avLst/>
                <a:gdLst>
                  <a:gd name="T0" fmla="*/ 27 w 287"/>
                  <a:gd name="T1" fmla="*/ 269 h 296"/>
                  <a:gd name="T2" fmla="*/ 287 w 287"/>
                  <a:gd name="T3" fmla="*/ 0 h 296"/>
                  <a:gd name="T4" fmla="*/ 56 w 287"/>
                  <a:gd name="T5" fmla="*/ 296 h 296"/>
                  <a:gd name="T6" fmla="*/ 0 w 287"/>
                  <a:gd name="T7" fmla="*/ 296 h 296"/>
                  <a:gd name="T8" fmla="*/ 27 w 287"/>
                  <a:gd name="T9" fmla="*/ 269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7"/>
                  <a:gd name="T16" fmla="*/ 0 h 296"/>
                  <a:gd name="T17" fmla="*/ 287 w 287"/>
                  <a:gd name="T18" fmla="*/ 296 h 2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7" h="296">
                    <a:moveTo>
                      <a:pt x="27" y="269"/>
                    </a:moveTo>
                    <a:lnTo>
                      <a:pt x="287" y="0"/>
                    </a:lnTo>
                    <a:lnTo>
                      <a:pt x="56" y="296"/>
                    </a:lnTo>
                    <a:lnTo>
                      <a:pt x="0" y="296"/>
                    </a:lnTo>
                    <a:lnTo>
                      <a:pt x="27" y="269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0" name="Line 386">
                <a:extLst>
                  <a:ext uri="{FF2B5EF4-FFF2-40B4-BE49-F238E27FC236}">
                    <a16:creationId xmlns:a16="http://schemas.microsoft.com/office/drawing/2014/main" id="{DB7122B8-15D1-93D8-F2AC-659AA8525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65" y="2630"/>
                <a:ext cx="559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1" name="Line 387">
                <a:extLst>
                  <a:ext uri="{FF2B5EF4-FFF2-40B4-BE49-F238E27FC236}">
                    <a16:creationId xmlns:a16="http://schemas.microsoft.com/office/drawing/2014/main" id="{291717B6-AF2A-5F15-FF8E-28DCD3E51E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1" y="3183"/>
                <a:ext cx="1" cy="13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2" name="Line 388">
                <a:extLst>
                  <a:ext uri="{FF2B5EF4-FFF2-40B4-BE49-F238E27FC236}">
                    <a16:creationId xmlns:a16="http://schemas.microsoft.com/office/drawing/2014/main" id="{31B4A0EB-1DB9-9FE8-6DAF-2CC8594349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81" y="3060"/>
                <a:ext cx="1" cy="12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3" name="Line 389">
                <a:extLst>
                  <a:ext uri="{FF2B5EF4-FFF2-40B4-BE49-F238E27FC236}">
                    <a16:creationId xmlns:a16="http://schemas.microsoft.com/office/drawing/2014/main" id="{7AF1A781-4319-A194-DB54-77D9EB4CC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4" y="2772"/>
                <a:ext cx="1" cy="13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4" name="Line 390">
                <a:extLst>
                  <a:ext uri="{FF2B5EF4-FFF2-40B4-BE49-F238E27FC236}">
                    <a16:creationId xmlns:a16="http://schemas.microsoft.com/office/drawing/2014/main" id="{585DE22E-D64E-8613-2655-3697CCC35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65" y="2482"/>
                <a:ext cx="1" cy="14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5" name="Line 391">
                <a:extLst>
                  <a:ext uri="{FF2B5EF4-FFF2-40B4-BE49-F238E27FC236}">
                    <a16:creationId xmlns:a16="http://schemas.microsoft.com/office/drawing/2014/main" id="{0B247574-C53A-6286-9E4A-DF9CAE1FE6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5" y="2630"/>
                <a:ext cx="1" cy="10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6" name="Line 392">
                <a:extLst>
                  <a:ext uri="{FF2B5EF4-FFF2-40B4-BE49-F238E27FC236}">
                    <a16:creationId xmlns:a16="http://schemas.microsoft.com/office/drawing/2014/main" id="{5551B46F-0DC6-24F3-4969-3F2685580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4" y="2911"/>
                <a:ext cx="1" cy="16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417" name="Group 393">
                <a:extLst>
                  <a:ext uri="{FF2B5EF4-FFF2-40B4-BE49-F238E27FC236}">
                    <a16:creationId xmlns:a16="http://schemas.microsoft.com/office/drawing/2014/main" id="{6E62FC2A-8A8C-8426-603F-6337D6D9B9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3" y="3309"/>
                <a:ext cx="464" cy="204"/>
                <a:chOff x="4159" y="1085"/>
                <a:chExt cx="464" cy="204"/>
              </a:xfrm>
            </p:grpSpPr>
            <p:sp>
              <p:nvSpPr>
                <p:cNvPr id="55432" name="Rectangle 394">
                  <a:extLst>
                    <a:ext uri="{FF2B5EF4-FFF2-40B4-BE49-F238E27FC236}">
                      <a16:creationId xmlns:a16="http://schemas.microsoft.com/office/drawing/2014/main" id="{847AA2DD-BDBD-A44A-DABA-42995FC5C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55433" name="Rectangle 395">
                  <a:extLst>
                    <a:ext uri="{FF2B5EF4-FFF2-40B4-BE49-F238E27FC236}">
                      <a16:creationId xmlns:a16="http://schemas.microsoft.com/office/drawing/2014/main" id="{3A625729-5FF4-9BC9-4494-D785FC8924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5434" name="Rectangle 396">
                  <a:extLst>
                    <a:ext uri="{FF2B5EF4-FFF2-40B4-BE49-F238E27FC236}">
                      <a16:creationId xmlns:a16="http://schemas.microsoft.com/office/drawing/2014/main" id="{BC7ECD90-9E19-F7F3-5761-2B42AB405D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55435" name="Rectangle 397">
                  <a:extLst>
                    <a:ext uri="{FF2B5EF4-FFF2-40B4-BE49-F238E27FC236}">
                      <a16:creationId xmlns:a16="http://schemas.microsoft.com/office/drawing/2014/main" id="{45A55E4D-C0C3-BD6C-2BCB-D8A4E49CCC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5436" name="Rectangle 398">
                  <a:extLst>
                    <a:ext uri="{FF2B5EF4-FFF2-40B4-BE49-F238E27FC236}">
                      <a16:creationId xmlns:a16="http://schemas.microsoft.com/office/drawing/2014/main" id="{F11140D2-A30F-C63B-65DF-FA7F3E7E5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55418" name="Line 399">
                <a:extLst>
                  <a:ext uri="{FF2B5EF4-FFF2-40B4-BE49-F238E27FC236}">
                    <a16:creationId xmlns:a16="http://schemas.microsoft.com/office/drawing/2014/main" id="{3D31DFBF-FD4D-385B-06BF-46E9E68F2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2" y="2622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419" name="Group 400">
                <a:extLst>
                  <a:ext uri="{FF2B5EF4-FFF2-40B4-BE49-F238E27FC236}">
                    <a16:creationId xmlns:a16="http://schemas.microsoft.com/office/drawing/2014/main" id="{7F53492D-157E-1858-E318-863B34B68D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12" y="2469"/>
                <a:ext cx="1" cy="291"/>
                <a:chOff x="5472" y="701"/>
                <a:chExt cx="1" cy="291"/>
              </a:xfrm>
            </p:grpSpPr>
            <p:sp>
              <p:nvSpPr>
                <p:cNvPr id="55430" name="Line 401">
                  <a:extLst>
                    <a:ext uri="{FF2B5EF4-FFF2-40B4-BE49-F238E27FC236}">
                      <a16:creationId xmlns:a16="http://schemas.microsoft.com/office/drawing/2014/main" id="{A4FC516F-0CE1-2152-FB0D-8473EC9B10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1" name="Line 402">
                  <a:extLst>
                    <a:ext uri="{FF2B5EF4-FFF2-40B4-BE49-F238E27FC236}">
                      <a16:creationId xmlns:a16="http://schemas.microsoft.com/office/drawing/2014/main" id="{8AD8162E-7AB9-646F-F4D0-97D5462ACC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5420" name="Group 403">
                <a:extLst>
                  <a:ext uri="{FF2B5EF4-FFF2-40B4-BE49-F238E27FC236}">
                    <a16:creationId xmlns:a16="http://schemas.microsoft.com/office/drawing/2014/main" id="{AD83A73D-C715-FB76-0CBB-57D21DAD5F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63" y="2320"/>
                <a:ext cx="207" cy="163"/>
                <a:chOff x="3271" y="2624"/>
                <a:chExt cx="207" cy="163"/>
              </a:xfrm>
            </p:grpSpPr>
            <p:sp>
              <p:nvSpPr>
                <p:cNvPr id="55428" name="Rectangle 404">
                  <a:extLst>
                    <a:ext uri="{FF2B5EF4-FFF2-40B4-BE49-F238E27FC236}">
                      <a16:creationId xmlns:a16="http://schemas.microsoft.com/office/drawing/2014/main" id="{2F97F151-E448-FBC0-7A71-93038A555C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1" y="262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5429" name="Rectangle 405">
                  <a:extLst>
                    <a:ext uri="{FF2B5EF4-FFF2-40B4-BE49-F238E27FC236}">
                      <a16:creationId xmlns:a16="http://schemas.microsoft.com/office/drawing/2014/main" id="{A53CDDA6-D71A-76E1-72DA-5A0393E5BB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0" y="26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55421" name="Rectangle 406">
                <a:extLst>
                  <a:ext uri="{FF2B5EF4-FFF2-40B4-BE49-F238E27FC236}">
                    <a16:creationId xmlns:a16="http://schemas.microsoft.com/office/drawing/2014/main" id="{83737CE5-BF02-63DD-F9F3-82F6A0C7F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274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55422" name="Group 407">
                <a:extLst>
                  <a:ext uri="{FF2B5EF4-FFF2-40B4-BE49-F238E27FC236}">
                    <a16:creationId xmlns:a16="http://schemas.microsoft.com/office/drawing/2014/main" id="{231BCB0C-01F7-0724-7ADF-DC9CE9B510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19" y="2728"/>
                <a:ext cx="207" cy="163"/>
                <a:chOff x="3271" y="2624"/>
                <a:chExt cx="207" cy="163"/>
              </a:xfrm>
            </p:grpSpPr>
            <p:sp>
              <p:nvSpPr>
                <p:cNvPr id="55426" name="Rectangle 408">
                  <a:extLst>
                    <a:ext uri="{FF2B5EF4-FFF2-40B4-BE49-F238E27FC236}">
                      <a16:creationId xmlns:a16="http://schemas.microsoft.com/office/drawing/2014/main" id="{2BA3673E-277E-52A1-5AD1-A3BD4DC35A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1" y="262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5427" name="Rectangle 409">
                  <a:extLst>
                    <a:ext uri="{FF2B5EF4-FFF2-40B4-BE49-F238E27FC236}">
                      <a16:creationId xmlns:a16="http://schemas.microsoft.com/office/drawing/2014/main" id="{7DD5229C-1CCD-A450-DD0F-2FF423822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0" y="26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55423" name="Group 410">
                <a:extLst>
                  <a:ext uri="{FF2B5EF4-FFF2-40B4-BE49-F238E27FC236}">
                    <a16:creationId xmlns:a16="http://schemas.microsoft.com/office/drawing/2014/main" id="{822926F3-E335-9754-DC76-CC0D8388E1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16" y="3080"/>
                <a:ext cx="136" cy="163"/>
                <a:chOff x="3728" y="3784"/>
                <a:chExt cx="136" cy="163"/>
              </a:xfrm>
            </p:grpSpPr>
            <p:sp>
              <p:nvSpPr>
                <p:cNvPr id="55424" name="Rectangle 411">
                  <a:extLst>
                    <a:ext uri="{FF2B5EF4-FFF2-40B4-BE49-F238E27FC236}">
                      <a16:creationId xmlns:a16="http://schemas.microsoft.com/office/drawing/2014/main" id="{6ECEBE9C-0DB8-28C2-09EE-E5F7BD6FBE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28" y="3792"/>
                  <a:ext cx="136" cy="144"/>
                </a:xfrm>
                <a:prstGeom prst="rect">
                  <a:avLst/>
                </a:prstGeom>
                <a:solidFill>
                  <a:srgbClr val="C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55425" name="Rectangle 412">
                  <a:extLst>
                    <a:ext uri="{FF2B5EF4-FFF2-40B4-BE49-F238E27FC236}">
                      <a16:creationId xmlns:a16="http://schemas.microsoft.com/office/drawing/2014/main" id="{D03DC6BA-958F-0831-3DEF-D507FB5AE0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0" y="378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</p:grpSp>
        </p:grpSp>
      </p:grpSp>
      <p:grpSp>
        <p:nvGrpSpPr>
          <p:cNvPr id="22" name="Group 477" descr="תוצרים">
            <a:extLst>
              <a:ext uri="{FF2B5EF4-FFF2-40B4-BE49-F238E27FC236}">
                <a16:creationId xmlns:a16="http://schemas.microsoft.com/office/drawing/2014/main" id="{800CE7E2-AB43-7A28-AFBA-3E174680853E}"/>
              </a:ext>
            </a:extLst>
          </p:cNvPr>
          <p:cNvGrpSpPr>
            <a:grpSpLocks/>
          </p:cNvGrpSpPr>
          <p:nvPr/>
        </p:nvGrpSpPr>
        <p:grpSpPr bwMode="auto">
          <a:xfrm>
            <a:off x="1679575" y="3898900"/>
            <a:ext cx="6435725" cy="1893888"/>
            <a:chOff x="1058" y="2600"/>
            <a:chExt cx="4054" cy="1193"/>
          </a:xfrm>
        </p:grpSpPr>
        <p:grpSp>
          <p:nvGrpSpPr>
            <p:cNvPr id="55304" name="Group 473">
              <a:extLst>
                <a:ext uri="{FF2B5EF4-FFF2-40B4-BE49-F238E27FC236}">
                  <a16:creationId xmlns:a16="http://schemas.microsoft.com/office/drawing/2014/main" id="{18894987-0DAA-A587-0CB3-DDB6706C7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8" y="2613"/>
              <a:ext cx="1219" cy="1172"/>
              <a:chOff x="1058" y="2613"/>
              <a:chExt cx="1219" cy="1172"/>
            </a:xfrm>
          </p:grpSpPr>
          <p:grpSp>
            <p:nvGrpSpPr>
              <p:cNvPr id="55356" name="Group 464">
                <a:extLst>
                  <a:ext uri="{FF2B5EF4-FFF2-40B4-BE49-F238E27FC236}">
                    <a16:creationId xmlns:a16="http://schemas.microsoft.com/office/drawing/2014/main" id="{0BB4929A-1328-EB5A-712B-A5337DEE7D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79" y="3205"/>
                <a:ext cx="98" cy="282"/>
                <a:chOff x="2179" y="3205"/>
                <a:chExt cx="98" cy="282"/>
              </a:xfrm>
            </p:grpSpPr>
            <p:sp>
              <p:nvSpPr>
                <p:cNvPr id="55393" name="Line 104">
                  <a:extLst>
                    <a:ext uri="{FF2B5EF4-FFF2-40B4-BE49-F238E27FC236}">
                      <a16:creationId xmlns:a16="http://schemas.microsoft.com/office/drawing/2014/main" id="{8D4DE449-C2FD-9748-0A6E-EEEBD0B6A5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16" y="3205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4" name="Rectangle 118">
                  <a:extLst>
                    <a:ext uri="{FF2B5EF4-FFF2-40B4-BE49-F238E27FC236}">
                      <a16:creationId xmlns:a16="http://schemas.microsoft.com/office/drawing/2014/main" id="{570228CB-E4F9-B142-6934-58DE3C0061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9" y="33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55357" name="Group 472">
                <a:extLst>
                  <a:ext uri="{FF2B5EF4-FFF2-40B4-BE49-F238E27FC236}">
                    <a16:creationId xmlns:a16="http://schemas.microsoft.com/office/drawing/2014/main" id="{AACB8A42-BC38-D038-B800-31EDAFCBEC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58" y="2613"/>
                <a:ext cx="1159" cy="1172"/>
                <a:chOff x="1058" y="2613"/>
                <a:chExt cx="1159" cy="1172"/>
              </a:xfrm>
            </p:grpSpPr>
            <p:grpSp>
              <p:nvGrpSpPr>
                <p:cNvPr id="55358" name="Group 107">
                  <a:extLst>
                    <a:ext uri="{FF2B5EF4-FFF2-40B4-BE49-F238E27FC236}">
                      <a16:creationId xmlns:a16="http://schemas.microsoft.com/office/drawing/2014/main" id="{2B567AFA-6552-115F-370B-16F14101C4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99" y="2613"/>
                  <a:ext cx="464" cy="204"/>
                  <a:chOff x="4159" y="1085"/>
                  <a:chExt cx="464" cy="204"/>
                </a:xfrm>
              </p:grpSpPr>
              <p:sp>
                <p:nvSpPr>
                  <p:cNvPr id="55388" name="Rectangle 108">
                    <a:extLst>
                      <a:ext uri="{FF2B5EF4-FFF2-40B4-BE49-F238E27FC236}">
                        <a16:creationId xmlns:a16="http://schemas.microsoft.com/office/drawing/2014/main" id="{50A7D047-CD1D-BE82-CD2D-A484485DFF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5389" name="Rectangle 109">
                    <a:extLst>
                      <a:ext uri="{FF2B5EF4-FFF2-40B4-BE49-F238E27FC236}">
                        <a16:creationId xmlns:a16="http://schemas.microsoft.com/office/drawing/2014/main" id="{373D3C25-4B29-B0C3-E86A-687A60B044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5390" name="Rectangle 110">
                    <a:extLst>
                      <a:ext uri="{FF2B5EF4-FFF2-40B4-BE49-F238E27FC236}">
                        <a16:creationId xmlns:a16="http://schemas.microsoft.com/office/drawing/2014/main" id="{3A3DC277-A610-9664-2CA4-36C6651E21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5391" name="Rectangle 111">
                    <a:extLst>
                      <a:ext uri="{FF2B5EF4-FFF2-40B4-BE49-F238E27FC236}">
                        <a16:creationId xmlns:a16="http://schemas.microsoft.com/office/drawing/2014/main" id="{C878C357-1CB7-831E-4CC2-A9F2C75638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5392" name="Rectangle 112">
                    <a:extLst>
                      <a:ext uri="{FF2B5EF4-FFF2-40B4-BE49-F238E27FC236}">
                        <a16:creationId xmlns:a16="http://schemas.microsoft.com/office/drawing/2014/main" id="{159D9225-46F4-D8E5-DA30-3AF3AC05B4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5359" name="Group 463">
                  <a:extLst>
                    <a:ext uri="{FF2B5EF4-FFF2-40B4-BE49-F238E27FC236}">
                      <a16:creationId xmlns:a16="http://schemas.microsoft.com/office/drawing/2014/main" id="{C59FE998-D46E-2914-2218-9FEFCC172C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58" y="2778"/>
                  <a:ext cx="1159" cy="1007"/>
                  <a:chOff x="1058" y="2778"/>
                  <a:chExt cx="1159" cy="1007"/>
                </a:xfrm>
              </p:grpSpPr>
              <p:grpSp>
                <p:nvGrpSpPr>
                  <p:cNvPr id="55360" name="Group 114">
                    <a:extLst>
                      <a:ext uri="{FF2B5EF4-FFF2-40B4-BE49-F238E27FC236}">
                        <a16:creationId xmlns:a16="http://schemas.microsoft.com/office/drawing/2014/main" id="{AFB5CAD7-00AE-2BAE-8081-3B6E7F0226C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58" y="3350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55386" name="Rectangle 115">
                      <a:extLst>
                        <a:ext uri="{FF2B5EF4-FFF2-40B4-BE49-F238E27FC236}">
                          <a16:creationId xmlns:a16="http://schemas.microsoft.com/office/drawing/2014/main" id="{418B92E3-5AAF-F898-7ACA-2002964362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5387" name="Rectangle 116">
                      <a:extLst>
                        <a:ext uri="{FF2B5EF4-FFF2-40B4-BE49-F238E27FC236}">
                          <a16:creationId xmlns:a16="http://schemas.microsoft.com/office/drawing/2014/main" id="{461AA851-2BF4-F8F7-0522-3EDACF2318D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5361" name="Rectangle 117">
                    <a:extLst>
                      <a:ext uri="{FF2B5EF4-FFF2-40B4-BE49-F238E27FC236}">
                        <a16:creationId xmlns:a16="http://schemas.microsoft.com/office/drawing/2014/main" id="{6BFCD95F-E552-B3FB-9BAF-37DC19F99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92" y="287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grpSp>
                <p:nvGrpSpPr>
                  <p:cNvPr id="55362" name="Group 119">
                    <a:extLst>
                      <a:ext uri="{FF2B5EF4-FFF2-40B4-BE49-F238E27FC236}">
                        <a16:creationId xmlns:a16="http://schemas.microsoft.com/office/drawing/2014/main" id="{8BAA1950-B42E-8D5E-4989-7A02F2F164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930" y="3622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55384" name="Rectangle 120">
                      <a:extLst>
                        <a:ext uri="{FF2B5EF4-FFF2-40B4-BE49-F238E27FC236}">
                          <a16:creationId xmlns:a16="http://schemas.microsoft.com/office/drawing/2014/main" id="{E34F19AD-14BC-05EF-307E-D857E132FD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5385" name="Rectangle 121">
                      <a:extLst>
                        <a:ext uri="{FF2B5EF4-FFF2-40B4-BE49-F238E27FC236}">
                          <a16:creationId xmlns:a16="http://schemas.microsoft.com/office/drawing/2014/main" id="{D7930871-29C2-6F58-69D7-277C5D922C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5363" name="Rectangle 122">
                    <a:extLst>
                      <a:ext uri="{FF2B5EF4-FFF2-40B4-BE49-F238E27FC236}">
                        <a16:creationId xmlns:a16="http://schemas.microsoft.com/office/drawing/2014/main" id="{7F656E4F-716E-8392-D5C1-B943477931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7" y="36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5364" name="Group 123">
                    <a:extLst>
                      <a:ext uri="{FF2B5EF4-FFF2-40B4-BE49-F238E27FC236}">
                        <a16:creationId xmlns:a16="http://schemas.microsoft.com/office/drawing/2014/main" id="{4581B50B-92F7-96B0-8943-CE8911EDE0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04" y="3215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55382" name="Rectangle 124">
                      <a:extLst>
                        <a:ext uri="{FF2B5EF4-FFF2-40B4-BE49-F238E27FC236}">
                          <a16:creationId xmlns:a16="http://schemas.microsoft.com/office/drawing/2014/main" id="{FBCF2BE1-A8B8-2363-D6B5-AFDCA5BBC48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5383" name="Rectangle 125">
                      <a:extLst>
                        <a:ext uri="{FF2B5EF4-FFF2-40B4-BE49-F238E27FC236}">
                          <a16:creationId xmlns:a16="http://schemas.microsoft.com/office/drawing/2014/main" id="{01C63A31-F243-938A-7793-BFBB6EA8032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5365" name="Rectangle 126">
                    <a:extLst>
                      <a:ext uri="{FF2B5EF4-FFF2-40B4-BE49-F238E27FC236}">
                        <a16:creationId xmlns:a16="http://schemas.microsoft.com/office/drawing/2014/main" id="{1AD3FA03-65AF-4F04-BC7D-55DDB291E6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2927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5366" name="Rectangle 127">
                    <a:extLst>
                      <a:ext uri="{FF2B5EF4-FFF2-40B4-BE49-F238E27FC236}">
                        <a16:creationId xmlns:a16="http://schemas.microsoft.com/office/drawing/2014/main" id="{B8BCAB61-9E29-9493-A834-173448F343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7" y="302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5367" name="Rectangle 128">
                    <a:extLst>
                      <a:ext uri="{FF2B5EF4-FFF2-40B4-BE49-F238E27FC236}">
                        <a16:creationId xmlns:a16="http://schemas.microsoft.com/office/drawing/2014/main" id="{D50395B2-9C95-7F53-53A5-0223791064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09" y="322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5368" name="Freeform 129">
                    <a:extLst>
                      <a:ext uri="{FF2B5EF4-FFF2-40B4-BE49-F238E27FC236}">
                        <a16:creationId xmlns:a16="http://schemas.microsoft.com/office/drawing/2014/main" id="{7A1D1447-E73F-6D77-4A69-DFE1B611DA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1" y="3204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69" name="Line 130">
                    <a:extLst>
                      <a:ext uri="{FF2B5EF4-FFF2-40B4-BE49-F238E27FC236}">
                        <a16:creationId xmlns:a16="http://schemas.microsoft.com/office/drawing/2014/main" id="{B81BFB33-2BB7-8C9F-8245-2A590765AC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14" y="2926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0" name="Freeform 131">
                    <a:extLst>
                      <a:ext uri="{FF2B5EF4-FFF2-40B4-BE49-F238E27FC236}">
                        <a16:creationId xmlns:a16="http://schemas.microsoft.com/office/drawing/2014/main" id="{DC2BF9DA-D23A-658D-9626-2B5CFF7F66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3461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1" name="Freeform 132">
                    <a:extLst>
                      <a:ext uri="{FF2B5EF4-FFF2-40B4-BE49-F238E27FC236}">
                        <a16:creationId xmlns:a16="http://schemas.microsoft.com/office/drawing/2014/main" id="{20AE2A66-AA38-F6B2-551E-092B3751F9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0" y="3197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2" name="Line 133">
                    <a:extLst>
                      <a:ext uri="{FF2B5EF4-FFF2-40B4-BE49-F238E27FC236}">
                        <a16:creationId xmlns:a16="http://schemas.microsoft.com/office/drawing/2014/main" id="{08F6CF86-A16C-BAB2-0308-F51CADF098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024" y="2998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3" name="Line 134">
                    <a:extLst>
                      <a:ext uri="{FF2B5EF4-FFF2-40B4-BE49-F238E27FC236}">
                        <a16:creationId xmlns:a16="http://schemas.microsoft.com/office/drawing/2014/main" id="{43E32E18-9B67-07D9-90EC-6A6BE71A235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445" y="2926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4" name="Line 135">
                    <a:extLst>
                      <a:ext uri="{FF2B5EF4-FFF2-40B4-BE49-F238E27FC236}">
                        <a16:creationId xmlns:a16="http://schemas.microsoft.com/office/drawing/2014/main" id="{6A9271E7-9298-CD19-066C-8F347DBDBC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71" y="3479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5" name="Line 136">
                    <a:extLst>
                      <a:ext uri="{FF2B5EF4-FFF2-40B4-BE49-F238E27FC236}">
                        <a16:creationId xmlns:a16="http://schemas.microsoft.com/office/drawing/2014/main" id="{4726B611-4769-B595-121E-700A307184F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61" y="3479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6" name="Line 137">
                    <a:extLst>
                      <a:ext uri="{FF2B5EF4-FFF2-40B4-BE49-F238E27FC236}">
                        <a16:creationId xmlns:a16="http://schemas.microsoft.com/office/drawing/2014/main" id="{01483078-1DF9-0E05-0FE3-07053389AD3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61" y="3356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7" name="Line 138">
                    <a:extLst>
                      <a:ext uri="{FF2B5EF4-FFF2-40B4-BE49-F238E27FC236}">
                        <a16:creationId xmlns:a16="http://schemas.microsoft.com/office/drawing/2014/main" id="{36614FBB-12C1-FC8F-583C-EDD6DD6D27C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14" y="3068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8" name="Line 139">
                    <a:extLst>
                      <a:ext uri="{FF2B5EF4-FFF2-40B4-BE49-F238E27FC236}">
                        <a16:creationId xmlns:a16="http://schemas.microsoft.com/office/drawing/2014/main" id="{606DE941-A946-ACA3-9046-611E7AD0BC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45" y="2778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79" name="Line 140">
                    <a:extLst>
                      <a:ext uri="{FF2B5EF4-FFF2-40B4-BE49-F238E27FC236}">
                        <a16:creationId xmlns:a16="http://schemas.microsoft.com/office/drawing/2014/main" id="{A6213C47-35C4-877A-D3BE-EE4147983A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45" y="2926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80" name="Line 141">
                    <a:extLst>
                      <a:ext uri="{FF2B5EF4-FFF2-40B4-BE49-F238E27FC236}">
                        <a16:creationId xmlns:a16="http://schemas.microsoft.com/office/drawing/2014/main" id="{786E5EE2-0122-D328-43A9-3BAF981044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14" y="3207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81" name="Line 142">
                    <a:extLst>
                      <a:ext uri="{FF2B5EF4-FFF2-40B4-BE49-F238E27FC236}">
                        <a16:creationId xmlns:a16="http://schemas.microsoft.com/office/drawing/2014/main" id="{88221F16-41B6-11C6-4DE4-11F3D15BF5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71" y="3365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5305" name="Rectangle 101">
              <a:extLst>
                <a:ext uri="{FF2B5EF4-FFF2-40B4-BE49-F238E27FC236}">
                  <a16:creationId xmlns:a16="http://schemas.microsoft.com/office/drawing/2014/main" id="{6F69B530-C024-391B-A2BB-8F734398E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2872"/>
              <a:ext cx="15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/>
              <a:r>
                <a:rPr lang="en-US" altLang="en-US" sz="1700">
                  <a:latin typeface="Arial" panose="020B0604020202020204" pitchFamily="34" charset="0"/>
                </a:rPr>
                <a:t>O</a:t>
              </a:r>
              <a:endParaRPr lang="en-US" altLang="en-US"/>
            </a:p>
          </p:txBody>
        </p:sp>
        <p:grpSp>
          <p:nvGrpSpPr>
            <p:cNvPr id="55306" name="Group 476">
              <a:extLst>
                <a:ext uri="{FF2B5EF4-FFF2-40B4-BE49-F238E27FC236}">
                  <a16:creationId xmlns:a16="http://schemas.microsoft.com/office/drawing/2014/main" id="{400AECBC-A7DB-ECCE-0B3E-499087E491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6" y="2945"/>
              <a:ext cx="705" cy="247"/>
              <a:chOff x="2216" y="2945"/>
              <a:chExt cx="705" cy="247"/>
            </a:xfrm>
          </p:grpSpPr>
          <p:sp>
            <p:nvSpPr>
              <p:cNvPr id="55351" name="Line 105">
                <a:extLst>
                  <a:ext uri="{FF2B5EF4-FFF2-40B4-BE49-F238E27FC236}">
                    <a16:creationId xmlns:a16="http://schemas.microsoft.com/office/drawing/2014/main" id="{E5C02684-EB7F-8D28-DC9B-295422506A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16" y="2945"/>
                <a:ext cx="1" cy="24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2" name="Line 181">
                <a:extLst>
                  <a:ext uri="{FF2B5EF4-FFF2-40B4-BE49-F238E27FC236}">
                    <a16:creationId xmlns:a16="http://schemas.microsoft.com/office/drawing/2014/main" id="{B36F0A85-542C-92EA-9939-E60102294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20" y="2945"/>
                <a:ext cx="1" cy="24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353" name="Group 475">
                <a:extLst>
                  <a:ext uri="{FF2B5EF4-FFF2-40B4-BE49-F238E27FC236}">
                    <a16:creationId xmlns:a16="http://schemas.microsoft.com/office/drawing/2014/main" id="{7464A97A-286A-6BA1-7C19-54B41E05D3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4" y="2945"/>
                <a:ext cx="696" cy="0"/>
                <a:chOff x="2224" y="2953"/>
                <a:chExt cx="696" cy="0"/>
              </a:xfrm>
            </p:grpSpPr>
            <p:sp>
              <p:nvSpPr>
                <p:cNvPr id="55354" name="Line 182">
                  <a:extLst>
                    <a:ext uri="{FF2B5EF4-FFF2-40B4-BE49-F238E27FC236}">
                      <a16:creationId xmlns:a16="http://schemas.microsoft.com/office/drawing/2014/main" id="{BFBB1529-C7B3-E2F6-06CD-5D1CF04E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24" y="2953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5" name="Line 183">
                  <a:extLst>
                    <a:ext uri="{FF2B5EF4-FFF2-40B4-BE49-F238E27FC236}">
                      <a16:creationId xmlns:a16="http://schemas.microsoft.com/office/drawing/2014/main" id="{4D36E184-4A33-9AA6-6306-2358845A1E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64" y="2953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5307" name="Text Box 184">
              <a:extLst>
                <a:ext uri="{FF2B5EF4-FFF2-40B4-BE49-F238E27FC236}">
                  <a16:creationId xmlns:a16="http://schemas.microsoft.com/office/drawing/2014/main" id="{40C1DAEE-2FC6-0884-B4D5-F502FCD31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2" y="3056"/>
              <a:ext cx="8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+     H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</a:t>
              </a:r>
            </a:p>
          </p:txBody>
        </p:sp>
        <p:grpSp>
          <p:nvGrpSpPr>
            <p:cNvPr id="55308" name="Group 474">
              <a:extLst>
                <a:ext uri="{FF2B5EF4-FFF2-40B4-BE49-F238E27FC236}">
                  <a16:creationId xmlns:a16="http://schemas.microsoft.com/office/drawing/2014/main" id="{29D806CB-EC63-8ECD-1B53-0467C414C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3" y="2600"/>
              <a:ext cx="1202" cy="1193"/>
              <a:chOff x="3035" y="2616"/>
              <a:chExt cx="1202" cy="1193"/>
            </a:xfrm>
          </p:grpSpPr>
          <p:grpSp>
            <p:nvGrpSpPr>
              <p:cNvPr id="55309" name="Group 469">
                <a:extLst>
                  <a:ext uri="{FF2B5EF4-FFF2-40B4-BE49-F238E27FC236}">
                    <a16:creationId xmlns:a16="http://schemas.microsoft.com/office/drawing/2014/main" id="{81E23F56-E176-1231-B38C-1523F82A89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74" y="2616"/>
                <a:ext cx="1163" cy="1193"/>
                <a:chOff x="3042" y="2528"/>
                <a:chExt cx="1163" cy="1193"/>
              </a:xfrm>
            </p:grpSpPr>
            <p:grpSp>
              <p:nvGrpSpPr>
                <p:cNvPr id="55313" name="Group 415">
                  <a:extLst>
                    <a:ext uri="{FF2B5EF4-FFF2-40B4-BE49-F238E27FC236}">
                      <a16:creationId xmlns:a16="http://schemas.microsoft.com/office/drawing/2014/main" id="{1BCE03DC-A1B8-9921-35A5-911B0E520E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998" y="3248"/>
                  <a:ext cx="207" cy="163"/>
                  <a:chOff x="3271" y="2624"/>
                  <a:chExt cx="207" cy="163"/>
                </a:xfrm>
              </p:grpSpPr>
              <p:sp>
                <p:nvSpPr>
                  <p:cNvPr id="55349" name="Rectangle 416">
                    <a:extLst>
                      <a:ext uri="{FF2B5EF4-FFF2-40B4-BE49-F238E27FC236}">
                        <a16:creationId xmlns:a16="http://schemas.microsoft.com/office/drawing/2014/main" id="{C6292F0A-0E3A-5330-254A-530C43C5C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5350" name="Rectangle 417">
                    <a:extLst>
                      <a:ext uri="{FF2B5EF4-FFF2-40B4-BE49-F238E27FC236}">
                        <a16:creationId xmlns:a16="http://schemas.microsoft.com/office/drawing/2014/main" id="{D67707CE-DBF5-7E8B-64E2-58EC224233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5314" name="Rectangle 418">
                  <a:extLst>
                    <a:ext uri="{FF2B5EF4-FFF2-40B4-BE49-F238E27FC236}">
                      <a16:creationId xmlns:a16="http://schemas.microsoft.com/office/drawing/2014/main" id="{4910090B-7140-BED3-5BF9-6539A9A669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4" y="28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5315" name="Group 422">
                  <a:extLst>
                    <a:ext uri="{FF2B5EF4-FFF2-40B4-BE49-F238E27FC236}">
                      <a16:creationId xmlns:a16="http://schemas.microsoft.com/office/drawing/2014/main" id="{FDD3F784-3987-222A-C073-8C8FF597C4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47" y="2973"/>
                  <a:ext cx="1" cy="291"/>
                  <a:chOff x="5472" y="701"/>
                  <a:chExt cx="1" cy="291"/>
                </a:xfrm>
              </p:grpSpPr>
              <p:sp>
                <p:nvSpPr>
                  <p:cNvPr id="55347" name="Line 423">
                    <a:extLst>
                      <a:ext uri="{FF2B5EF4-FFF2-40B4-BE49-F238E27FC236}">
                        <a16:creationId xmlns:a16="http://schemas.microsoft.com/office/drawing/2014/main" id="{E9A7A0D2-7613-FCFC-DB58-57FE4A64CCF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48" name="Line 424">
                    <a:extLst>
                      <a:ext uri="{FF2B5EF4-FFF2-40B4-BE49-F238E27FC236}">
                        <a16:creationId xmlns:a16="http://schemas.microsoft.com/office/drawing/2014/main" id="{8EDB532B-21A6-FA09-7413-FB9BBA817C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5316" name="Rectangle 425">
                  <a:extLst>
                    <a:ext uri="{FF2B5EF4-FFF2-40B4-BE49-F238E27FC236}">
                      <a16:creationId xmlns:a16="http://schemas.microsoft.com/office/drawing/2014/main" id="{7E9006E2-06ED-3218-C1C8-BEA0A9CF7B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4" y="312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5317" name="Rectangle 426">
                  <a:extLst>
                    <a:ext uri="{FF2B5EF4-FFF2-40B4-BE49-F238E27FC236}">
                      <a16:creationId xmlns:a16="http://schemas.microsoft.com/office/drawing/2014/main" id="{4B22E39F-AFED-CE44-9AAF-8DB29018B2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22" y="2557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5318" name="Freeform 427">
                  <a:extLst>
                    <a:ext uri="{FF2B5EF4-FFF2-40B4-BE49-F238E27FC236}">
                      <a16:creationId xmlns:a16="http://schemas.microsoft.com/office/drawing/2014/main" id="{8D1A81CB-17A1-0589-936E-E7EEA122F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311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9" name="Line 428">
                  <a:extLst>
                    <a:ext uri="{FF2B5EF4-FFF2-40B4-BE49-F238E27FC236}">
                      <a16:creationId xmlns:a16="http://schemas.microsoft.com/office/drawing/2014/main" id="{DCC8AEF2-D4E0-F957-9012-0C67ACB337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45" y="283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0" name="Freeform 429">
                  <a:extLst>
                    <a:ext uri="{FF2B5EF4-FFF2-40B4-BE49-F238E27FC236}">
                      <a16:creationId xmlns:a16="http://schemas.microsoft.com/office/drawing/2014/main" id="{846BA623-1687-8B0D-03AE-5D3ADB076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337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1" name="Freeform 430">
                  <a:extLst>
                    <a:ext uri="{FF2B5EF4-FFF2-40B4-BE49-F238E27FC236}">
                      <a16:creationId xmlns:a16="http://schemas.microsoft.com/office/drawing/2014/main" id="{3164FBCA-A985-0A68-07AD-FAFF86945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1" y="310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2" name="Line 431">
                  <a:extLst>
                    <a:ext uri="{FF2B5EF4-FFF2-40B4-BE49-F238E27FC236}">
                      <a16:creationId xmlns:a16="http://schemas.microsoft.com/office/drawing/2014/main" id="{D6B04BD6-B0A5-6B37-9858-41003BF18E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276" y="2838"/>
                  <a:ext cx="55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3" name="Line 432">
                  <a:extLst>
                    <a:ext uri="{FF2B5EF4-FFF2-40B4-BE49-F238E27FC236}">
                      <a16:creationId xmlns:a16="http://schemas.microsoft.com/office/drawing/2014/main" id="{C60BBBBB-C2A4-1A38-D566-FDB902E029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92" y="339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4" name="Line 433">
                  <a:extLst>
                    <a:ext uri="{FF2B5EF4-FFF2-40B4-BE49-F238E27FC236}">
                      <a16:creationId xmlns:a16="http://schemas.microsoft.com/office/drawing/2014/main" id="{8448A283-A465-F6B5-749A-BBCE5284C5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92" y="326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5" name="Line 435">
                  <a:extLst>
                    <a:ext uri="{FF2B5EF4-FFF2-40B4-BE49-F238E27FC236}">
                      <a16:creationId xmlns:a16="http://schemas.microsoft.com/office/drawing/2014/main" id="{B6D39323-BA45-A3C7-0E0A-6DAEAFDED0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76" y="269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6" name="Line 436">
                  <a:extLst>
                    <a:ext uri="{FF2B5EF4-FFF2-40B4-BE49-F238E27FC236}">
                      <a16:creationId xmlns:a16="http://schemas.microsoft.com/office/drawing/2014/main" id="{DC0ADC50-1106-5880-C5FC-45F4F0BD2E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76" y="283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5327" name="Group 437">
                  <a:extLst>
                    <a:ext uri="{FF2B5EF4-FFF2-40B4-BE49-F238E27FC236}">
                      <a16:creationId xmlns:a16="http://schemas.microsoft.com/office/drawing/2014/main" id="{6581F649-4AA3-CBBB-8F54-46C57FC2EC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54" y="3517"/>
                  <a:ext cx="464" cy="204"/>
                  <a:chOff x="4159" y="1085"/>
                  <a:chExt cx="464" cy="204"/>
                </a:xfrm>
              </p:grpSpPr>
              <p:sp>
                <p:nvSpPr>
                  <p:cNvPr id="55342" name="Rectangle 438">
                    <a:extLst>
                      <a:ext uri="{FF2B5EF4-FFF2-40B4-BE49-F238E27FC236}">
                        <a16:creationId xmlns:a16="http://schemas.microsoft.com/office/drawing/2014/main" id="{AC2EF4F1-CA2A-3428-B62B-7AF12003FD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5343" name="Rectangle 439">
                    <a:extLst>
                      <a:ext uri="{FF2B5EF4-FFF2-40B4-BE49-F238E27FC236}">
                        <a16:creationId xmlns:a16="http://schemas.microsoft.com/office/drawing/2014/main" id="{366810A6-F960-1C82-6EE8-B369E2D408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5344" name="Rectangle 440">
                    <a:extLst>
                      <a:ext uri="{FF2B5EF4-FFF2-40B4-BE49-F238E27FC236}">
                        <a16:creationId xmlns:a16="http://schemas.microsoft.com/office/drawing/2014/main" id="{9B9EA60B-08F7-7CEF-2B24-F68BE6686E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5345" name="Rectangle 441">
                    <a:extLst>
                      <a:ext uri="{FF2B5EF4-FFF2-40B4-BE49-F238E27FC236}">
                        <a16:creationId xmlns:a16="http://schemas.microsoft.com/office/drawing/2014/main" id="{F9B28A81-AA23-DB5C-EC2C-9B88A1DBCD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5346" name="Rectangle 442">
                    <a:extLst>
                      <a:ext uri="{FF2B5EF4-FFF2-40B4-BE49-F238E27FC236}">
                        <a16:creationId xmlns:a16="http://schemas.microsoft.com/office/drawing/2014/main" id="{F9936ADC-1F66-3473-5189-5845C8F087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5328" name="Line 443">
                  <a:extLst>
                    <a:ext uri="{FF2B5EF4-FFF2-40B4-BE49-F238E27FC236}">
                      <a16:creationId xmlns:a16="http://schemas.microsoft.com/office/drawing/2014/main" id="{DD41F9D7-514E-CE3E-DA08-E8BB358626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813" y="2830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5329" name="Group 444">
                  <a:extLst>
                    <a:ext uri="{FF2B5EF4-FFF2-40B4-BE49-F238E27FC236}">
                      <a16:creationId xmlns:a16="http://schemas.microsoft.com/office/drawing/2014/main" id="{9BCFABBF-0937-AE9C-D911-10A05134B7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23" y="2677"/>
                  <a:ext cx="1" cy="291"/>
                  <a:chOff x="5472" y="701"/>
                  <a:chExt cx="1" cy="291"/>
                </a:xfrm>
              </p:grpSpPr>
              <p:sp>
                <p:nvSpPr>
                  <p:cNvPr id="55340" name="Line 445">
                    <a:extLst>
                      <a:ext uri="{FF2B5EF4-FFF2-40B4-BE49-F238E27FC236}">
                        <a16:creationId xmlns:a16="http://schemas.microsoft.com/office/drawing/2014/main" id="{ACE4FF96-D25F-624D-8A8C-D906EE54A6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41" name="Line 446">
                    <a:extLst>
                      <a:ext uri="{FF2B5EF4-FFF2-40B4-BE49-F238E27FC236}">
                        <a16:creationId xmlns:a16="http://schemas.microsoft.com/office/drawing/2014/main" id="{E27A7D8A-56DB-AEB9-6242-DE5BDA5139D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5330" name="Group 447">
                  <a:extLst>
                    <a:ext uri="{FF2B5EF4-FFF2-40B4-BE49-F238E27FC236}">
                      <a16:creationId xmlns:a16="http://schemas.microsoft.com/office/drawing/2014/main" id="{D1F0CD04-DC07-8937-7C7E-E29AD54A97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74" y="2528"/>
                  <a:ext cx="207" cy="163"/>
                  <a:chOff x="3271" y="2624"/>
                  <a:chExt cx="207" cy="163"/>
                </a:xfrm>
              </p:grpSpPr>
              <p:sp>
                <p:nvSpPr>
                  <p:cNvPr id="55338" name="Rectangle 448">
                    <a:extLst>
                      <a:ext uri="{FF2B5EF4-FFF2-40B4-BE49-F238E27FC236}">
                        <a16:creationId xmlns:a16="http://schemas.microsoft.com/office/drawing/2014/main" id="{BF5E121F-F01D-BCCB-DBF7-535264C644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5339" name="Rectangle 449">
                    <a:extLst>
                      <a:ext uri="{FF2B5EF4-FFF2-40B4-BE49-F238E27FC236}">
                        <a16:creationId xmlns:a16="http://schemas.microsoft.com/office/drawing/2014/main" id="{B169C31E-D8BC-416F-E20E-6B0CE831BA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5331" name="Rectangle 450">
                  <a:extLst>
                    <a:ext uri="{FF2B5EF4-FFF2-40B4-BE49-F238E27FC236}">
                      <a16:creationId xmlns:a16="http://schemas.microsoft.com/office/drawing/2014/main" id="{2FAF4BD8-D407-9D36-885E-46F16A3108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8" y="294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5332" name="Group 451">
                  <a:extLst>
                    <a:ext uri="{FF2B5EF4-FFF2-40B4-BE49-F238E27FC236}">
                      <a16:creationId xmlns:a16="http://schemas.microsoft.com/office/drawing/2014/main" id="{C7F8D639-169A-6D18-2BC0-1D5A720E3C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30" y="2936"/>
                  <a:ext cx="207" cy="163"/>
                  <a:chOff x="3271" y="2624"/>
                  <a:chExt cx="207" cy="163"/>
                </a:xfrm>
              </p:grpSpPr>
              <p:sp>
                <p:nvSpPr>
                  <p:cNvPr id="55336" name="Rectangle 452">
                    <a:extLst>
                      <a:ext uri="{FF2B5EF4-FFF2-40B4-BE49-F238E27FC236}">
                        <a16:creationId xmlns:a16="http://schemas.microsoft.com/office/drawing/2014/main" id="{1193DB3B-86AD-75B0-4EAB-9373AC998F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5337" name="Rectangle 453">
                    <a:extLst>
                      <a:ext uri="{FF2B5EF4-FFF2-40B4-BE49-F238E27FC236}">
                        <a16:creationId xmlns:a16="http://schemas.microsoft.com/office/drawing/2014/main" id="{43918949-D2A4-A5AB-292A-F60587DA98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5333" name="Group 454">
                  <a:extLst>
                    <a:ext uri="{FF2B5EF4-FFF2-40B4-BE49-F238E27FC236}">
                      <a16:creationId xmlns:a16="http://schemas.microsoft.com/office/drawing/2014/main" id="{18BFFDA2-61F0-137B-7519-7FABF0B302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27" y="3288"/>
                  <a:ext cx="136" cy="163"/>
                  <a:chOff x="3728" y="3784"/>
                  <a:chExt cx="136" cy="163"/>
                </a:xfrm>
              </p:grpSpPr>
              <p:sp>
                <p:nvSpPr>
                  <p:cNvPr id="55334" name="Rectangle 455">
                    <a:extLst>
                      <a:ext uri="{FF2B5EF4-FFF2-40B4-BE49-F238E27FC236}">
                        <a16:creationId xmlns:a16="http://schemas.microsoft.com/office/drawing/2014/main" id="{556FF139-C8CE-42BE-E641-B37AD07C19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28" y="3792"/>
                    <a:ext cx="136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55335" name="Rectangle 456">
                    <a:extLst>
                      <a:ext uri="{FF2B5EF4-FFF2-40B4-BE49-F238E27FC236}">
                        <a16:creationId xmlns:a16="http://schemas.microsoft.com/office/drawing/2014/main" id="{F218953F-1656-BD25-E427-5E4EEFB6C7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40" y="378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</p:grpSp>
          <p:grpSp>
            <p:nvGrpSpPr>
              <p:cNvPr id="55310" name="Group 465">
                <a:extLst>
                  <a:ext uri="{FF2B5EF4-FFF2-40B4-BE49-F238E27FC236}">
                    <a16:creationId xmlns:a16="http://schemas.microsoft.com/office/drawing/2014/main" id="{80427FEB-4159-F3E5-A76D-5501345A3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5" y="3205"/>
                <a:ext cx="98" cy="282"/>
                <a:chOff x="2179" y="3205"/>
                <a:chExt cx="98" cy="282"/>
              </a:xfrm>
            </p:grpSpPr>
            <p:sp>
              <p:nvSpPr>
                <p:cNvPr id="55311" name="Line 466">
                  <a:extLst>
                    <a:ext uri="{FF2B5EF4-FFF2-40B4-BE49-F238E27FC236}">
                      <a16:creationId xmlns:a16="http://schemas.microsoft.com/office/drawing/2014/main" id="{3A10D12C-5824-2C08-B165-6062793B5A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16" y="3205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2" name="Rectangle 467">
                  <a:extLst>
                    <a:ext uri="{FF2B5EF4-FFF2-40B4-BE49-F238E27FC236}">
                      <a16:creationId xmlns:a16="http://schemas.microsoft.com/office/drawing/2014/main" id="{7B7FF2CB-3DB9-C48F-6545-524020333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9" y="33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</p:grpSp>
      </p:grpSp>
      <p:sp>
        <p:nvSpPr>
          <p:cNvPr id="110046" name="Text Box 478">
            <a:extLst>
              <a:ext uri="{FF2B5EF4-FFF2-40B4-BE49-F238E27FC236}">
                <a16:creationId xmlns:a16="http://schemas.microsoft.com/office/drawing/2014/main" id="{8322BC81-4674-1D20-2310-A0DE099E5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9900" y="6235700"/>
            <a:ext cx="243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spcBef>
                <a:spcPct val="50000"/>
              </a:spcBef>
            </a:pPr>
            <a:r>
              <a:rPr lang="en-US" altLang="en-US">
                <a:solidFill>
                  <a:srgbClr val="CC0099"/>
                </a:solidFill>
                <a:sym typeface="Symbol" panose="05050102010706020507" pitchFamily="18" charset="2"/>
              </a:rPr>
              <a:t>Glc</a:t>
            </a:r>
            <a:r>
              <a:rPr lang="en-US" altLang="en-US" sz="800">
                <a:solidFill>
                  <a:srgbClr val="CC0099"/>
                </a:solidFill>
                <a:sym typeface="Symbol" panose="05050102010706020507" pitchFamily="18" charset="2"/>
              </a:rPr>
              <a:t> </a:t>
            </a:r>
            <a:r>
              <a:rPr lang="en-US" altLang="en-US">
                <a:solidFill>
                  <a:srgbClr val="CC0099"/>
                </a:solidFill>
                <a:sym typeface="Symbol" panose="05050102010706020507" pitchFamily="18" charset="2"/>
              </a:rPr>
              <a:t>(14)Glc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77" grpId="0" animBg="1"/>
      <p:bldP spid="110046" grpId="0" autoUpdateAnimBg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Text Box 2">
            <a:extLst>
              <a:ext uri="{FF2B5EF4-FFF2-40B4-BE49-F238E27FC236}">
                <a16:creationId xmlns:a16="http://schemas.microsoft.com/office/drawing/2014/main" id="{02FC9B7C-0A0D-4164-B50C-3A4FFD9A08C5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484188" y="0"/>
            <a:ext cx="8310563" cy="64135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צורות ייצוג שונות של ייצוג מולקולת </a:t>
            </a:r>
            <a:r>
              <a:rPr kumimoji="0" lang="he-IL" altLang="en-US" sz="36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צלוביוז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6324" name="Group 262">
            <a:extLst>
              <a:ext uri="{FF2B5EF4-FFF2-40B4-BE49-F238E27FC236}">
                <a16:creationId xmlns:a16="http://schemas.microsoft.com/office/drawing/2014/main" id="{2F7E9EF2-2D11-A0C4-B01E-B80F515A54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15900" y="596900"/>
            <a:ext cx="4805363" cy="1893888"/>
            <a:chOff x="962" y="520"/>
            <a:chExt cx="3027" cy="1193"/>
          </a:xfrm>
        </p:grpSpPr>
        <p:grpSp>
          <p:nvGrpSpPr>
            <p:cNvPr id="56585" name="Group 171">
              <a:extLst>
                <a:ext uri="{FF2B5EF4-FFF2-40B4-BE49-F238E27FC236}">
                  <a16:creationId xmlns:a16="http://schemas.microsoft.com/office/drawing/2014/main" id="{B17A7578-546F-64DB-C7F7-9AFD57FC30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2" y="533"/>
              <a:ext cx="1219" cy="1172"/>
              <a:chOff x="1058" y="2613"/>
              <a:chExt cx="1219" cy="1172"/>
            </a:xfrm>
          </p:grpSpPr>
          <p:grpSp>
            <p:nvGrpSpPr>
              <p:cNvPr id="56636" name="Group 172">
                <a:extLst>
                  <a:ext uri="{FF2B5EF4-FFF2-40B4-BE49-F238E27FC236}">
                    <a16:creationId xmlns:a16="http://schemas.microsoft.com/office/drawing/2014/main" id="{CA5446EB-943F-6BD0-7DA9-3D5A4EC936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79" y="3205"/>
                <a:ext cx="98" cy="282"/>
                <a:chOff x="2179" y="3205"/>
                <a:chExt cx="98" cy="282"/>
              </a:xfrm>
            </p:grpSpPr>
            <p:sp>
              <p:nvSpPr>
                <p:cNvPr id="56673" name="Line 173">
                  <a:extLst>
                    <a:ext uri="{FF2B5EF4-FFF2-40B4-BE49-F238E27FC236}">
                      <a16:creationId xmlns:a16="http://schemas.microsoft.com/office/drawing/2014/main" id="{4A17C06C-108A-8832-2D0A-E99E3D6C95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16" y="3205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4" name="Rectangle 174">
                  <a:extLst>
                    <a:ext uri="{FF2B5EF4-FFF2-40B4-BE49-F238E27FC236}">
                      <a16:creationId xmlns:a16="http://schemas.microsoft.com/office/drawing/2014/main" id="{19F693BC-CC23-A42C-C1F1-AF0A052E2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9" y="33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56637" name="Group 175">
                <a:extLst>
                  <a:ext uri="{FF2B5EF4-FFF2-40B4-BE49-F238E27FC236}">
                    <a16:creationId xmlns:a16="http://schemas.microsoft.com/office/drawing/2014/main" id="{5885801E-8801-548D-8A1C-3819CC539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58" y="2613"/>
                <a:ext cx="1159" cy="1172"/>
                <a:chOff x="1058" y="2613"/>
                <a:chExt cx="1159" cy="1172"/>
              </a:xfrm>
            </p:grpSpPr>
            <p:grpSp>
              <p:nvGrpSpPr>
                <p:cNvPr id="56638" name="Group 176">
                  <a:extLst>
                    <a:ext uri="{FF2B5EF4-FFF2-40B4-BE49-F238E27FC236}">
                      <a16:creationId xmlns:a16="http://schemas.microsoft.com/office/drawing/2014/main" id="{B7E4038E-E424-8C57-DBBF-43AB4BB9D0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99" y="2613"/>
                  <a:ext cx="464" cy="204"/>
                  <a:chOff x="4159" y="1085"/>
                  <a:chExt cx="464" cy="204"/>
                </a:xfrm>
              </p:grpSpPr>
              <p:sp>
                <p:nvSpPr>
                  <p:cNvPr id="56668" name="Rectangle 177">
                    <a:extLst>
                      <a:ext uri="{FF2B5EF4-FFF2-40B4-BE49-F238E27FC236}">
                        <a16:creationId xmlns:a16="http://schemas.microsoft.com/office/drawing/2014/main" id="{B8964979-725C-CD57-F0C9-EC19908569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6669" name="Rectangle 178">
                    <a:extLst>
                      <a:ext uri="{FF2B5EF4-FFF2-40B4-BE49-F238E27FC236}">
                        <a16:creationId xmlns:a16="http://schemas.microsoft.com/office/drawing/2014/main" id="{C9E7754C-9D69-6AF2-3DB6-53E5B51405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670" name="Rectangle 179">
                    <a:extLst>
                      <a:ext uri="{FF2B5EF4-FFF2-40B4-BE49-F238E27FC236}">
                        <a16:creationId xmlns:a16="http://schemas.microsoft.com/office/drawing/2014/main" id="{CB385F91-19BD-2956-539A-133AC30594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6671" name="Rectangle 180">
                    <a:extLst>
                      <a:ext uri="{FF2B5EF4-FFF2-40B4-BE49-F238E27FC236}">
                        <a16:creationId xmlns:a16="http://schemas.microsoft.com/office/drawing/2014/main" id="{CA793D15-CBA0-09E9-FE13-ECF356C495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672" name="Rectangle 181">
                    <a:extLst>
                      <a:ext uri="{FF2B5EF4-FFF2-40B4-BE49-F238E27FC236}">
                        <a16:creationId xmlns:a16="http://schemas.microsoft.com/office/drawing/2014/main" id="{2F742540-7676-0D98-0B25-85AAE4B02B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6639" name="Group 182">
                  <a:extLst>
                    <a:ext uri="{FF2B5EF4-FFF2-40B4-BE49-F238E27FC236}">
                      <a16:creationId xmlns:a16="http://schemas.microsoft.com/office/drawing/2014/main" id="{CF744C40-245F-774A-A4C5-1425DD2935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58" y="2778"/>
                  <a:ext cx="1159" cy="1007"/>
                  <a:chOff x="1058" y="2778"/>
                  <a:chExt cx="1159" cy="1007"/>
                </a:xfrm>
              </p:grpSpPr>
              <p:grpSp>
                <p:nvGrpSpPr>
                  <p:cNvPr id="56640" name="Group 183">
                    <a:extLst>
                      <a:ext uri="{FF2B5EF4-FFF2-40B4-BE49-F238E27FC236}">
                        <a16:creationId xmlns:a16="http://schemas.microsoft.com/office/drawing/2014/main" id="{56991180-3F09-8B88-EC57-49303D55E14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58" y="3350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56666" name="Rectangle 184">
                      <a:extLst>
                        <a:ext uri="{FF2B5EF4-FFF2-40B4-BE49-F238E27FC236}">
                          <a16:creationId xmlns:a16="http://schemas.microsoft.com/office/drawing/2014/main" id="{CBAB221D-69A4-429B-3E24-241F12A571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6667" name="Rectangle 185">
                      <a:extLst>
                        <a:ext uri="{FF2B5EF4-FFF2-40B4-BE49-F238E27FC236}">
                          <a16:creationId xmlns:a16="http://schemas.microsoft.com/office/drawing/2014/main" id="{424C19C6-5997-0FEB-3549-732DB4B17B1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6641" name="Rectangle 186">
                    <a:extLst>
                      <a:ext uri="{FF2B5EF4-FFF2-40B4-BE49-F238E27FC236}">
                        <a16:creationId xmlns:a16="http://schemas.microsoft.com/office/drawing/2014/main" id="{4DA85B74-F5C5-5930-DE99-1F664A9851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92" y="287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grpSp>
                <p:nvGrpSpPr>
                  <p:cNvPr id="56642" name="Group 187">
                    <a:extLst>
                      <a:ext uri="{FF2B5EF4-FFF2-40B4-BE49-F238E27FC236}">
                        <a16:creationId xmlns:a16="http://schemas.microsoft.com/office/drawing/2014/main" id="{4A71FA80-978A-E807-BA86-57BB1CCFD40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930" y="3622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56664" name="Rectangle 188">
                      <a:extLst>
                        <a:ext uri="{FF2B5EF4-FFF2-40B4-BE49-F238E27FC236}">
                          <a16:creationId xmlns:a16="http://schemas.microsoft.com/office/drawing/2014/main" id="{6D1AFCDA-7294-47A9-ED3D-652FCF8053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6665" name="Rectangle 189">
                      <a:extLst>
                        <a:ext uri="{FF2B5EF4-FFF2-40B4-BE49-F238E27FC236}">
                          <a16:creationId xmlns:a16="http://schemas.microsoft.com/office/drawing/2014/main" id="{DE873A51-84F9-4C6D-39BB-CD17D474E1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6643" name="Rectangle 190">
                    <a:extLst>
                      <a:ext uri="{FF2B5EF4-FFF2-40B4-BE49-F238E27FC236}">
                        <a16:creationId xmlns:a16="http://schemas.microsoft.com/office/drawing/2014/main" id="{C413CD5E-F042-AADD-443B-29BBFB38C4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7" y="36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6644" name="Group 191">
                    <a:extLst>
                      <a:ext uri="{FF2B5EF4-FFF2-40B4-BE49-F238E27FC236}">
                        <a16:creationId xmlns:a16="http://schemas.microsoft.com/office/drawing/2014/main" id="{5C61115E-5448-1D39-C54E-097610E530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04" y="3215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56662" name="Rectangle 192">
                      <a:extLst>
                        <a:ext uri="{FF2B5EF4-FFF2-40B4-BE49-F238E27FC236}">
                          <a16:creationId xmlns:a16="http://schemas.microsoft.com/office/drawing/2014/main" id="{DACA9AE9-7D6E-83A2-8BD4-4435BDE4D1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6663" name="Rectangle 193">
                      <a:extLst>
                        <a:ext uri="{FF2B5EF4-FFF2-40B4-BE49-F238E27FC236}">
                          <a16:creationId xmlns:a16="http://schemas.microsoft.com/office/drawing/2014/main" id="{4FC9CC89-AEF1-2F84-87B9-D9AAE0A143C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6645" name="Rectangle 194">
                    <a:extLst>
                      <a:ext uri="{FF2B5EF4-FFF2-40B4-BE49-F238E27FC236}">
                        <a16:creationId xmlns:a16="http://schemas.microsoft.com/office/drawing/2014/main" id="{D8077744-8976-92CE-349D-5DDADEF9D4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2927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646" name="Rectangle 195">
                    <a:extLst>
                      <a:ext uri="{FF2B5EF4-FFF2-40B4-BE49-F238E27FC236}">
                        <a16:creationId xmlns:a16="http://schemas.microsoft.com/office/drawing/2014/main" id="{798AACDE-A51C-AEA6-04EF-023B93423F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7" y="302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647" name="Rectangle 196">
                    <a:extLst>
                      <a:ext uri="{FF2B5EF4-FFF2-40B4-BE49-F238E27FC236}">
                        <a16:creationId xmlns:a16="http://schemas.microsoft.com/office/drawing/2014/main" id="{5C424D45-BD1D-5E5F-2352-F220324B9B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09" y="322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648" name="Freeform 197">
                    <a:extLst>
                      <a:ext uri="{FF2B5EF4-FFF2-40B4-BE49-F238E27FC236}">
                        <a16:creationId xmlns:a16="http://schemas.microsoft.com/office/drawing/2014/main" id="{00CD3A56-1326-299C-4923-21840296B8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1" y="3204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9" name="Line 198">
                    <a:extLst>
                      <a:ext uri="{FF2B5EF4-FFF2-40B4-BE49-F238E27FC236}">
                        <a16:creationId xmlns:a16="http://schemas.microsoft.com/office/drawing/2014/main" id="{B8D0E43C-6E67-867A-4416-8077DD5A57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14" y="2926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0" name="Freeform 199">
                    <a:extLst>
                      <a:ext uri="{FF2B5EF4-FFF2-40B4-BE49-F238E27FC236}">
                        <a16:creationId xmlns:a16="http://schemas.microsoft.com/office/drawing/2014/main" id="{0B173423-6D3A-6CC3-9B98-856BE526C4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3461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1" name="Freeform 200">
                    <a:extLst>
                      <a:ext uri="{FF2B5EF4-FFF2-40B4-BE49-F238E27FC236}">
                        <a16:creationId xmlns:a16="http://schemas.microsoft.com/office/drawing/2014/main" id="{F44D9B86-9E25-F5F7-6211-DE439953E0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0" y="3197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2" name="Line 201">
                    <a:extLst>
                      <a:ext uri="{FF2B5EF4-FFF2-40B4-BE49-F238E27FC236}">
                        <a16:creationId xmlns:a16="http://schemas.microsoft.com/office/drawing/2014/main" id="{133CB151-26B7-C697-1BA8-8AF45AC9B9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024" y="2998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3" name="Line 202">
                    <a:extLst>
                      <a:ext uri="{FF2B5EF4-FFF2-40B4-BE49-F238E27FC236}">
                        <a16:creationId xmlns:a16="http://schemas.microsoft.com/office/drawing/2014/main" id="{A1B1D571-702C-800C-33E9-2E3EBFA345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445" y="2926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4" name="Line 203">
                    <a:extLst>
                      <a:ext uri="{FF2B5EF4-FFF2-40B4-BE49-F238E27FC236}">
                        <a16:creationId xmlns:a16="http://schemas.microsoft.com/office/drawing/2014/main" id="{5F264556-4984-4353-E414-DF3508DADA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71" y="3479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5" name="Line 204">
                    <a:extLst>
                      <a:ext uri="{FF2B5EF4-FFF2-40B4-BE49-F238E27FC236}">
                        <a16:creationId xmlns:a16="http://schemas.microsoft.com/office/drawing/2014/main" id="{475E7ACA-CCD3-8395-D3FD-D9125B957A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61" y="3479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6" name="Line 205">
                    <a:extLst>
                      <a:ext uri="{FF2B5EF4-FFF2-40B4-BE49-F238E27FC236}">
                        <a16:creationId xmlns:a16="http://schemas.microsoft.com/office/drawing/2014/main" id="{795178F1-98D2-D40B-5BD8-C12FF401660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61" y="3356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7" name="Line 206">
                    <a:extLst>
                      <a:ext uri="{FF2B5EF4-FFF2-40B4-BE49-F238E27FC236}">
                        <a16:creationId xmlns:a16="http://schemas.microsoft.com/office/drawing/2014/main" id="{1D076A48-BD0A-0793-FA52-E0F5E00378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14" y="3068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8" name="Line 207">
                    <a:extLst>
                      <a:ext uri="{FF2B5EF4-FFF2-40B4-BE49-F238E27FC236}">
                        <a16:creationId xmlns:a16="http://schemas.microsoft.com/office/drawing/2014/main" id="{244B16CB-C939-761F-F2C5-BEE6F6AA81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45" y="2778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9" name="Line 208">
                    <a:extLst>
                      <a:ext uri="{FF2B5EF4-FFF2-40B4-BE49-F238E27FC236}">
                        <a16:creationId xmlns:a16="http://schemas.microsoft.com/office/drawing/2014/main" id="{772D8C10-A6C3-9F5C-BE30-8B557A3821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45" y="2926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60" name="Line 209">
                    <a:extLst>
                      <a:ext uri="{FF2B5EF4-FFF2-40B4-BE49-F238E27FC236}">
                        <a16:creationId xmlns:a16="http://schemas.microsoft.com/office/drawing/2014/main" id="{F8332CB1-3E3B-698D-B5A2-0781199908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14" y="3207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61" name="Line 210">
                    <a:extLst>
                      <a:ext uri="{FF2B5EF4-FFF2-40B4-BE49-F238E27FC236}">
                        <a16:creationId xmlns:a16="http://schemas.microsoft.com/office/drawing/2014/main" id="{CA166093-4763-EF92-8220-D1B232514FC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71" y="3365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6586" name="Rectangle 211">
              <a:extLst>
                <a:ext uri="{FF2B5EF4-FFF2-40B4-BE49-F238E27FC236}">
                  <a16:creationId xmlns:a16="http://schemas.microsoft.com/office/drawing/2014/main" id="{1842169C-F85F-DE11-8ADB-A7FAA04D6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3" y="792"/>
              <a:ext cx="15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/>
              <a:r>
                <a:rPr lang="en-US" altLang="en-US" sz="1700">
                  <a:latin typeface="Arial" panose="020B0604020202020204" pitchFamily="34" charset="0"/>
                </a:rPr>
                <a:t>O</a:t>
              </a:r>
              <a:endParaRPr lang="en-US" altLang="en-US"/>
            </a:p>
          </p:txBody>
        </p:sp>
        <p:grpSp>
          <p:nvGrpSpPr>
            <p:cNvPr id="56587" name="Group 212">
              <a:extLst>
                <a:ext uri="{FF2B5EF4-FFF2-40B4-BE49-F238E27FC236}">
                  <a16:creationId xmlns:a16="http://schemas.microsoft.com/office/drawing/2014/main" id="{2A2978DF-C99E-2531-5578-3768251877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0" y="865"/>
              <a:ext cx="705" cy="247"/>
              <a:chOff x="2216" y="2945"/>
              <a:chExt cx="705" cy="247"/>
            </a:xfrm>
          </p:grpSpPr>
          <p:sp>
            <p:nvSpPr>
              <p:cNvPr id="56631" name="Line 213">
                <a:extLst>
                  <a:ext uri="{FF2B5EF4-FFF2-40B4-BE49-F238E27FC236}">
                    <a16:creationId xmlns:a16="http://schemas.microsoft.com/office/drawing/2014/main" id="{1535FB20-28BC-5194-DFFB-E7A69D94E0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16" y="2945"/>
                <a:ext cx="1" cy="24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32" name="Line 214">
                <a:extLst>
                  <a:ext uri="{FF2B5EF4-FFF2-40B4-BE49-F238E27FC236}">
                    <a16:creationId xmlns:a16="http://schemas.microsoft.com/office/drawing/2014/main" id="{FB4DC2BA-8EF4-8D27-DD7C-C2DB45DBFC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20" y="2945"/>
                <a:ext cx="1" cy="24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633" name="Group 215">
                <a:extLst>
                  <a:ext uri="{FF2B5EF4-FFF2-40B4-BE49-F238E27FC236}">
                    <a16:creationId xmlns:a16="http://schemas.microsoft.com/office/drawing/2014/main" id="{B6DEDDFC-D87F-A457-C03D-702C5DC8FD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4" y="2945"/>
                <a:ext cx="696" cy="0"/>
                <a:chOff x="2224" y="2953"/>
                <a:chExt cx="696" cy="0"/>
              </a:xfrm>
            </p:grpSpPr>
            <p:sp>
              <p:nvSpPr>
                <p:cNvPr id="56634" name="Line 216">
                  <a:extLst>
                    <a:ext uri="{FF2B5EF4-FFF2-40B4-BE49-F238E27FC236}">
                      <a16:creationId xmlns:a16="http://schemas.microsoft.com/office/drawing/2014/main" id="{B86CBB5E-4B5B-7535-CCE5-ADE7E75344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24" y="2953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5" name="Line 217">
                  <a:extLst>
                    <a:ext uri="{FF2B5EF4-FFF2-40B4-BE49-F238E27FC236}">
                      <a16:creationId xmlns:a16="http://schemas.microsoft.com/office/drawing/2014/main" id="{BF39837A-B277-16C3-0649-FD803B4F35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64" y="2953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6588" name="Group 219">
              <a:extLst>
                <a:ext uri="{FF2B5EF4-FFF2-40B4-BE49-F238E27FC236}">
                  <a16:creationId xmlns:a16="http://schemas.microsoft.com/office/drawing/2014/main" id="{A8B88C05-8255-B4F7-C5CD-A2DFDAED2F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7" y="520"/>
              <a:ext cx="1202" cy="1193"/>
              <a:chOff x="3035" y="2616"/>
              <a:chExt cx="1202" cy="1193"/>
            </a:xfrm>
          </p:grpSpPr>
          <p:grpSp>
            <p:nvGrpSpPr>
              <p:cNvPr id="56589" name="Group 220">
                <a:extLst>
                  <a:ext uri="{FF2B5EF4-FFF2-40B4-BE49-F238E27FC236}">
                    <a16:creationId xmlns:a16="http://schemas.microsoft.com/office/drawing/2014/main" id="{D50C0B8D-51A0-CA29-AD6D-D3B10646A1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74" y="2616"/>
                <a:ext cx="1163" cy="1193"/>
                <a:chOff x="3042" y="2528"/>
                <a:chExt cx="1163" cy="1193"/>
              </a:xfrm>
            </p:grpSpPr>
            <p:grpSp>
              <p:nvGrpSpPr>
                <p:cNvPr id="56593" name="Group 221">
                  <a:extLst>
                    <a:ext uri="{FF2B5EF4-FFF2-40B4-BE49-F238E27FC236}">
                      <a16:creationId xmlns:a16="http://schemas.microsoft.com/office/drawing/2014/main" id="{C66BD026-D31B-2B42-E5C6-CA2CF66487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998" y="3248"/>
                  <a:ext cx="207" cy="163"/>
                  <a:chOff x="3271" y="2624"/>
                  <a:chExt cx="207" cy="163"/>
                </a:xfrm>
              </p:grpSpPr>
              <p:sp>
                <p:nvSpPr>
                  <p:cNvPr id="56629" name="Rectangle 222">
                    <a:extLst>
                      <a:ext uri="{FF2B5EF4-FFF2-40B4-BE49-F238E27FC236}">
                        <a16:creationId xmlns:a16="http://schemas.microsoft.com/office/drawing/2014/main" id="{80E536B1-6EE7-E547-A533-E582459E5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630" name="Rectangle 223">
                    <a:extLst>
                      <a:ext uri="{FF2B5EF4-FFF2-40B4-BE49-F238E27FC236}">
                        <a16:creationId xmlns:a16="http://schemas.microsoft.com/office/drawing/2014/main" id="{02DEB97E-7184-D7CF-EFF2-8A965F5A3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6594" name="Rectangle 224">
                  <a:extLst>
                    <a:ext uri="{FF2B5EF4-FFF2-40B4-BE49-F238E27FC236}">
                      <a16:creationId xmlns:a16="http://schemas.microsoft.com/office/drawing/2014/main" id="{0DA5C9E8-E66F-E0DD-C8CF-B1D4E5C51E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4" y="28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6595" name="Group 225">
                  <a:extLst>
                    <a:ext uri="{FF2B5EF4-FFF2-40B4-BE49-F238E27FC236}">
                      <a16:creationId xmlns:a16="http://schemas.microsoft.com/office/drawing/2014/main" id="{CB297D7A-8F29-92CE-FE7B-B03B73BB10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47" y="2973"/>
                  <a:ext cx="1" cy="291"/>
                  <a:chOff x="5472" y="701"/>
                  <a:chExt cx="1" cy="291"/>
                </a:xfrm>
              </p:grpSpPr>
              <p:sp>
                <p:nvSpPr>
                  <p:cNvPr id="56627" name="Line 226">
                    <a:extLst>
                      <a:ext uri="{FF2B5EF4-FFF2-40B4-BE49-F238E27FC236}">
                        <a16:creationId xmlns:a16="http://schemas.microsoft.com/office/drawing/2014/main" id="{B2296C22-855C-3308-BC38-AC21AD6202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8" name="Line 227">
                    <a:extLst>
                      <a:ext uri="{FF2B5EF4-FFF2-40B4-BE49-F238E27FC236}">
                        <a16:creationId xmlns:a16="http://schemas.microsoft.com/office/drawing/2014/main" id="{EE065557-8221-9000-E244-46D09F56873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596" name="Rectangle 228">
                  <a:extLst>
                    <a:ext uri="{FF2B5EF4-FFF2-40B4-BE49-F238E27FC236}">
                      <a16:creationId xmlns:a16="http://schemas.microsoft.com/office/drawing/2014/main" id="{8542A4C1-E6DF-41BD-27EE-8C7EC7682D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4" y="312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6597" name="Rectangle 229">
                  <a:extLst>
                    <a:ext uri="{FF2B5EF4-FFF2-40B4-BE49-F238E27FC236}">
                      <a16:creationId xmlns:a16="http://schemas.microsoft.com/office/drawing/2014/main" id="{BAAA051F-3065-9CA8-A6C4-060D6E4F37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22" y="2557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6598" name="Freeform 230">
                  <a:extLst>
                    <a:ext uri="{FF2B5EF4-FFF2-40B4-BE49-F238E27FC236}">
                      <a16:creationId xmlns:a16="http://schemas.microsoft.com/office/drawing/2014/main" id="{341AE2EE-F8F5-DCC4-A732-118302A14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311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9" name="Line 231">
                  <a:extLst>
                    <a:ext uri="{FF2B5EF4-FFF2-40B4-BE49-F238E27FC236}">
                      <a16:creationId xmlns:a16="http://schemas.microsoft.com/office/drawing/2014/main" id="{A6B890F5-A4B7-4B55-977F-6052F1905D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45" y="283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0" name="Freeform 232">
                  <a:extLst>
                    <a:ext uri="{FF2B5EF4-FFF2-40B4-BE49-F238E27FC236}">
                      <a16:creationId xmlns:a16="http://schemas.microsoft.com/office/drawing/2014/main" id="{EAA8800A-5EB6-422D-189C-DD30D0A7C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337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1" name="Freeform 233">
                  <a:extLst>
                    <a:ext uri="{FF2B5EF4-FFF2-40B4-BE49-F238E27FC236}">
                      <a16:creationId xmlns:a16="http://schemas.microsoft.com/office/drawing/2014/main" id="{FCB1D901-FE01-7024-EE82-011EE718F5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1" y="310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2" name="Line 234">
                  <a:extLst>
                    <a:ext uri="{FF2B5EF4-FFF2-40B4-BE49-F238E27FC236}">
                      <a16:creationId xmlns:a16="http://schemas.microsoft.com/office/drawing/2014/main" id="{BD32FEA4-26BD-EDC6-1D18-EC90DDBB1D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276" y="2838"/>
                  <a:ext cx="55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3" name="Line 235">
                  <a:extLst>
                    <a:ext uri="{FF2B5EF4-FFF2-40B4-BE49-F238E27FC236}">
                      <a16:creationId xmlns:a16="http://schemas.microsoft.com/office/drawing/2014/main" id="{0B49AED2-3A84-74BA-A8E7-20555CB985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92" y="339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4" name="Line 236">
                  <a:extLst>
                    <a:ext uri="{FF2B5EF4-FFF2-40B4-BE49-F238E27FC236}">
                      <a16:creationId xmlns:a16="http://schemas.microsoft.com/office/drawing/2014/main" id="{E030035C-FB53-F222-22B9-80F9DA848F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92" y="326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5" name="Line 237">
                  <a:extLst>
                    <a:ext uri="{FF2B5EF4-FFF2-40B4-BE49-F238E27FC236}">
                      <a16:creationId xmlns:a16="http://schemas.microsoft.com/office/drawing/2014/main" id="{A47AD8C2-D261-CF01-7146-77789A8A57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76" y="269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6" name="Line 238">
                  <a:extLst>
                    <a:ext uri="{FF2B5EF4-FFF2-40B4-BE49-F238E27FC236}">
                      <a16:creationId xmlns:a16="http://schemas.microsoft.com/office/drawing/2014/main" id="{0D001FCA-1B87-5ECA-B543-0242577EB9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76" y="283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607" name="Group 239">
                  <a:extLst>
                    <a:ext uri="{FF2B5EF4-FFF2-40B4-BE49-F238E27FC236}">
                      <a16:creationId xmlns:a16="http://schemas.microsoft.com/office/drawing/2014/main" id="{83F04546-2168-01F6-7A9F-1CB284C27C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54" y="3517"/>
                  <a:ext cx="464" cy="204"/>
                  <a:chOff x="4159" y="1085"/>
                  <a:chExt cx="464" cy="204"/>
                </a:xfrm>
              </p:grpSpPr>
              <p:sp>
                <p:nvSpPr>
                  <p:cNvPr id="56622" name="Rectangle 240">
                    <a:extLst>
                      <a:ext uri="{FF2B5EF4-FFF2-40B4-BE49-F238E27FC236}">
                        <a16:creationId xmlns:a16="http://schemas.microsoft.com/office/drawing/2014/main" id="{98AAFD1F-126F-C14C-7EE0-8643EB9E00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6623" name="Rectangle 241">
                    <a:extLst>
                      <a:ext uri="{FF2B5EF4-FFF2-40B4-BE49-F238E27FC236}">
                        <a16:creationId xmlns:a16="http://schemas.microsoft.com/office/drawing/2014/main" id="{9EB315BC-6648-4F7F-48DF-5AAE3CD746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624" name="Rectangle 242">
                    <a:extLst>
                      <a:ext uri="{FF2B5EF4-FFF2-40B4-BE49-F238E27FC236}">
                        <a16:creationId xmlns:a16="http://schemas.microsoft.com/office/drawing/2014/main" id="{378D90C4-5338-ABCE-6120-BB1E3A7D81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6625" name="Rectangle 243">
                    <a:extLst>
                      <a:ext uri="{FF2B5EF4-FFF2-40B4-BE49-F238E27FC236}">
                        <a16:creationId xmlns:a16="http://schemas.microsoft.com/office/drawing/2014/main" id="{DD9D3F9C-5739-0269-F1A1-21FE2ED955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626" name="Rectangle 244">
                    <a:extLst>
                      <a:ext uri="{FF2B5EF4-FFF2-40B4-BE49-F238E27FC236}">
                        <a16:creationId xmlns:a16="http://schemas.microsoft.com/office/drawing/2014/main" id="{DF5324CC-03E7-7775-DD9F-BE35FC0DB1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6608" name="Line 245">
                  <a:extLst>
                    <a:ext uri="{FF2B5EF4-FFF2-40B4-BE49-F238E27FC236}">
                      <a16:creationId xmlns:a16="http://schemas.microsoft.com/office/drawing/2014/main" id="{62827FEB-33A9-4B72-D91A-04EEAADBA8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813" y="2830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609" name="Group 246">
                  <a:extLst>
                    <a:ext uri="{FF2B5EF4-FFF2-40B4-BE49-F238E27FC236}">
                      <a16:creationId xmlns:a16="http://schemas.microsoft.com/office/drawing/2014/main" id="{303116B7-1C90-B92E-2C02-9F7B7FD65E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23" y="2677"/>
                  <a:ext cx="1" cy="291"/>
                  <a:chOff x="5472" y="701"/>
                  <a:chExt cx="1" cy="291"/>
                </a:xfrm>
              </p:grpSpPr>
              <p:sp>
                <p:nvSpPr>
                  <p:cNvPr id="56620" name="Line 247">
                    <a:extLst>
                      <a:ext uri="{FF2B5EF4-FFF2-40B4-BE49-F238E27FC236}">
                        <a16:creationId xmlns:a16="http://schemas.microsoft.com/office/drawing/2014/main" id="{C041E7C9-D1C1-5922-ED32-1161AE321F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1" name="Line 248">
                    <a:extLst>
                      <a:ext uri="{FF2B5EF4-FFF2-40B4-BE49-F238E27FC236}">
                        <a16:creationId xmlns:a16="http://schemas.microsoft.com/office/drawing/2014/main" id="{905AEEE2-484E-EDED-3986-24B7149A6D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610" name="Group 249">
                  <a:extLst>
                    <a:ext uri="{FF2B5EF4-FFF2-40B4-BE49-F238E27FC236}">
                      <a16:creationId xmlns:a16="http://schemas.microsoft.com/office/drawing/2014/main" id="{25FC873F-40F5-9A12-3DBB-C6B9A667FF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74" y="2528"/>
                  <a:ext cx="207" cy="163"/>
                  <a:chOff x="3271" y="2624"/>
                  <a:chExt cx="207" cy="163"/>
                </a:xfrm>
              </p:grpSpPr>
              <p:sp>
                <p:nvSpPr>
                  <p:cNvPr id="56618" name="Rectangle 250">
                    <a:extLst>
                      <a:ext uri="{FF2B5EF4-FFF2-40B4-BE49-F238E27FC236}">
                        <a16:creationId xmlns:a16="http://schemas.microsoft.com/office/drawing/2014/main" id="{0F982018-8F49-71A6-2251-CB01C04354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619" name="Rectangle 251">
                    <a:extLst>
                      <a:ext uri="{FF2B5EF4-FFF2-40B4-BE49-F238E27FC236}">
                        <a16:creationId xmlns:a16="http://schemas.microsoft.com/office/drawing/2014/main" id="{FFF6FA91-3FD8-0020-1E48-7E080CD5E7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6611" name="Rectangle 252">
                  <a:extLst>
                    <a:ext uri="{FF2B5EF4-FFF2-40B4-BE49-F238E27FC236}">
                      <a16:creationId xmlns:a16="http://schemas.microsoft.com/office/drawing/2014/main" id="{1F2DA7A4-4A78-004C-5396-B9E1AD9CC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8" y="294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6612" name="Group 253">
                  <a:extLst>
                    <a:ext uri="{FF2B5EF4-FFF2-40B4-BE49-F238E27FC236}">
                      <a16:creationId xmlns:a16="http://schemas.microsoft.com/office/drawing/2014/main" id="{3B50A741-939D-0F08-5B88-52ED6CF2BB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30" y="2936"/>
                  <a:ext cx="207" cy="163"/>
                  <a:chOff x="3271" y="2624"/>
                  <a:chExt cx="207" cy="163"/>
                </a:xfrm>
              </p:grpSpPr>
              <p:sp>
                <p:nvSpPr>
                  <p:cNvPr id="56616" name="Rectangle 254">
                    <a:extLst>
                      <a:ext uri="{FF2B5EF4-FFF2-40B4-BE49-F238E27FC236}">
                        <a16:creationId xmlns:a16="http://schemas.microsoft.com/office/drawing/2014/main" id="{DBF64EFD-B969-E728-145E-27431FE2CD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617" name="Rectangle 255">
                    <a:extLst>
                      <a:ext uri="{FF2B5EF4-FFF2-40B4-BE49-F238E27FC236}">
                        <a16:creationId xmlns:a16="http://schemas.microsoft.com/office/drawing/2014/main" id="{DA564D08-38CC-E319-F23B-1C101B8FFE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6613" name="Group 256">
                  <a:extLst>
                    <a:ext uri="{FF2B5EF4-FFF2-40B4-BE49-F238E27FC236}">
                      <a16:creationId xmlns:a16="http://schemas.microsoft.com/office/drawing/2014/main" id="{6398E97D-F47F-AD34-E63D-84400344C29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27" y="3288"/>
                  <a:ext cx="136" cy="163"/>
                  <a:chOff x="3728" y="3784"/>
                  <a:chExt cx="136" cy="163"/>
                </a:xfrm>
              </p:grpSpPr>
              <p:sp>
                <p:nvSpPr>
                  <p:cNvPr id="56614" name="Rectangle 257">
                    <a:extLst>
                      <a:ext uri="{FF2B5EF4-FFF2-40B4-BE49-F238E27FC236}">
                        <a16:creationId xmlns:a16="http://schemas.microsoft.com/office/drawing/2014/main" id="{DB3E79E0-8354-165F-4D95-6B1B8629D3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28" y="3792"/>
                    <a:ext cx="136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56615" name="Rectangle 258">
                    <a:extLst>
                      <a:ext uri="{FF2B5EF4-FFF2-40B4-BE49-F238E27FC236}">
                        <a16:creationId xmlns:a16="http://schemas.microsoft.com/office/drawing/2014/main" id="{213EE85D-8E02-5E91-4E30-BA68879927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40" y="378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</p:grpSp>
          <p:grpSp>
            <p:nvGrpSpPr>
              <p:cNvPr id="56590" name="Group 259">
                <a:extLst>
                  <a:ext uri="{FF2B5EF4-FFF2-40B4-BE49-F238E27FC236}">
                    <a16:creationId xmlns:a16="http://schemas.microsoft.com/office/drawing/2014/main" id="{F4EACB6B-9C90-6491-979D-72D93A5E84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5" y="3205"/>
                <a:ext cx="98" cy="282"/>
                <a:chOff x="2179" y="3205"/>
                <a:chExt cx="98" cy="282"/>
              </a:xfrm>
            </p:grpSpPr>
            <p:sp>
              <p:nvSpPr>
                <p:cNvPr id="56591" name="Line 260">
                  <a:extLst>
                    <a:ext uri="{FF2B5EF4-FFF2-40B4-BE49-F238E27FC236}">
                      <a16:creationId xmlns:a16="http://schemas.microsoft.com/office/drawing/2014/main" id="{7E84740A-4A17-9DA5-1269-82ACCCCDC2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16" y="3205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2" name="Rectangle 261">
                  <a:extLst>
                    <a:ext uri="{FF2B5EF4-FFF2-40B4-BE49-F238E27FC236}">
                      <a16:creationId xmlns:a16="http://schemas.microsoft.com/office/drawing/2014/main" id="{97E3E23F-2771-5B29-0813-A6F85CC965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9" y="33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</p:grpSp>
      </p:grpSp>
      <p:grpSp>
        <p:nvGrpSpPr>
          <p:cNvPr id="56325" name="Group 492">
            <a:extLst>
              <a:ext uri="{FF2B5EF4-FFF2-40B4-BE49-F238E27FC236}">
                <a16:creationId xmlns:a16="http://schemas.microsoft.com/office/drawing/2014/main" id="{B7A18178-9C4D-1E9A-D11B-9BDAE96BC4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438650" y="4210050"/>
            <a:ext cx="4705350" cy="2647950"/>
            <a:chOff x="2082" y="1661"/>
            <a:chExt cx="2964" cy="1668"/>
          </a:xfrm>
        </p:grpSpPr>
        <p:grpSp>
          <p:nvGrpSpPr>
            <p:cNvPr id="56502" name="Group 435">
              <a:extLst>
                <a:ext uri="{FF2B5EF4-FFF2-40B4-BE49-F238E27FC236}">
                  <a16:creationId xmlns:a16="http://schemas.microsoft.com/office/drawing/2014/main" id="{F859EE8C-0DDF-35AC-2CBF-3B5C7D7E07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7" y="1661"/>
              <a:ext cx="464" cy="204"/>
              <a:chOff x="4159" y="1085"/>
              <a:chExt cx="464" cy="204"/>
            </a:xfrm>
          </p:grpSpPr>
          <p:sp>
            <p:nvSpPr>
              <p:cNvPr id="56580" name="Rectangle 436">
                <a:extLst>
                  <a:ext uri="{FF2B5EF4-FFF2-40B4-BE49-F238E27FC236}">
                    <a16:creationId xmlns:a16="http://schemas.microsoft.com/office/drawing/2014/main" id="{91A0BDE4-0CAE-45F1-4688-CA8371FF4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  <a:endParaRPr lang="en-US" altLang="en-US"/>
              </a:p>
            </p:txBody>
          </p:sp>
          <p:sp>
            <p:nvSpPr>
              <p:cNvPr id="56581" name="Rectangle 437">
                <a:extLst>
                  <a:ext uri="{FF2B5EF4-FFF2-40B4-BE49-F238E27FC236}">
                    <a16:creationId xmlns:a16="http://schemas.microsoft.com/office/drawing/2014/main" id="{1C0F5815-90C5-695E-7A2E-75DD89D83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56582" name="Rectangle 438">
                <a:extLst>
                  <a:ext uri="{FF2B5EF4-FFF2-40B4-BE49-F238E27FC236}">
                    <a16:creationId xmlns:a16="http://schemas.microsoft.com/office/drawing/2014/main" id="{7F5E3C4E-9029-7BB3-DAB8-AF6C71C90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1174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/>
              </a:p>
            </p:txBody>
          </p:sp>
          <p:sp>
            <p:nvSpPr>
              <p:cNvPr id="56583" name="Rectangle 439">
                <a:extLst>
                  <a:ext uri="{FF2B5EF4-FFF2-40B4-BE49-F238E27FC236}">
                    <a16:creationId xmlns:a16="http://schemas.microsoft.com/office/drawing/2014/main" id="{658F9013-B17C-636F-DCEF-0C4C28F41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085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56584" name="Rectangle 440">
                <a:extLst>
                  <a:ext uri="{FF2B5EF4-FFF2-40B4-BE49-F238E27FC236}">
                    <a16:creationId xmlns:a16="http://schemas.microsoft.com/office/drawing/2014/main" id="{8A20C4F7-90DF-EF2B-3D87-6218954ED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</p:grpSp>
        <p:grpSp>
          <p:nvGrpSpPr>
            <p:cNvPr id="56503" name="Group 491">
              <a:extLst>
                <a:ext uri="{FF2B5EF4-FFF2-40B4-BE49-F238E27FC236}">
                  <a16:creationId xmlns:a16="http://schemas.microsoft.com/office/drawing/2014/main" id="{D540065E-311E-19EF-1F78-F53082EC2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2" y="1810"/>
              <a:ext cx="2964" cy="1519"/>
              <a:chOff x="2082" y="1810"/>
              <a:chExt cx="2964" cy="1519"/>
            </a:xfrm>
          </p:grpSpPr>
          <p:grpSp>
            <p:nvGrpSpPr>
              <p:cNvPr id="56504" name="Group 487">
                <a:extLst>
                  <a:ext uri="{FF2B5EF4-FFF2-40B4-BE49-F238E27FC236}">
                    <a16:creationId xmlns:a16="http://schemas.microsoft.com/office/drawing/2014/main" id="{4987AF03-F249-1842-9263-696BB37CD9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56" y="1810"/>
                <a:ext cx="1190" cy="1007"/>
                <a:chOff x="3856" y="1810"/>
                <a:chExt cx="1190" cy="1007"/>
              </a:xfrm>
            </p:grpSpPr>
            <p:sp>
              <p:nvSpPr>
                <p:cNvPr id="56550" name="Rectangle 401">
                  <a:extLst>
                    <a:ext uri="{FF2B5EF4-FFF2-40B4-BE49-F238E27FC236}">
                      <a16:creationId xmlns:a16="http://schemas.microsoft.com/office/drawing/2014/main" id="{57A2F52A-0617-E068-8C48-47A0ED4D2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39" y="1952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56551" name="Rectangle 402">
                  <a:extLst>
                    <a:ext uri="{FF2B5EF4-FFF2-40B4-BE49-F238E27FC236}">
                      <a16:creationId xmlns:a16="http://schemas.microsoft.com/office/drawing/2014/main" id="{CF1FF436-A250-EB7A-CE40-08ABE71C7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48" y="195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6552" name="Rectangle 403">
                  <a:extLst>
                    <a:ext uri="{FF2B5EF4-FFF2-40B4-BE49-F238E27FC236}">
                      <a16:creationId xmlns:a16="http://schemas.microsoft.com/office/drawing/2014/main" id="{6EE25321-FCAB-1EB8-74A4-BD62D39528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51" y="237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6553" name="Group 407">
                  <a:extLst>
                    <a:ext uri="{FF2B5EF4-FFF2-40B4-BE49-F238E27FC236}">
                      <a16:creationId xmlns:a16="http://schemas.microsoft.com/office/drawing/2014/main" id="{AC7D8D27-C641-6C87-C67B-4FEE836EA5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04" y="2093"/>
                  <a:ext cx="1" cy="291"/>
                  <a:chOff x="5472" y="701"/>
                  <a:chExt cx="1" cy="291"/>
                </a:xfrm>
              </p:grpSpPr>
              <p:sp>
                <p:nvSpPr>
                  <p:cNvPr id="56578" name="Line 408">
                    <a:extLst>
                      <a:ext uri="{FF2B5EF4-FFF2-40B4-BE49-F238E27FC236}">
                        <a16:creationId xmlns:a16="http://schemas.microsoft.com/office/drawing/2014/main" id="{9288FB2C-2481-1FF3-D84C-C4E5B3A55C5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9" name="Line 409">
                    <a:extLst>
                      <a:ext uri="{FF2B5EF4-FFF2-40B4-BE49-F238E27FC236}">
                        <a16:creationId xmlns:a16="http://schemas.microsoft.com/office/drawing/2014/main" id="{938602C2-AA2A-4EFD-C4B4-84487A6231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554" name="Rectangle 410">
                  <a:extLst>
                    <a:ext uri="{FF2B5EF4-FFF2-40B4-BE49-F238E27FC236}">
                      <a16:creationId xmlns:a16="http://schemas.microsoft.com/office/drawing/2014/main" id="{1C0FCBD3-8231-B865-BEE2-4846B74FE5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0" y="190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grpSp>
              <p:nvGrpSpPr>
                <p:cNvPr id="56555" name="Group 411">
                  <a:extLst>
                    <a:ext uri="{FF2B5EF4-FFF2-40B4-BE49-F238E27FC236}">
                      <a16:creationId xmlns:a16="http://schemas.microsoft.com/office/drawing/2014/main" id="{4C641C66-7170-3D14-9F88-4F09287A68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18" y="2654"/>
                  <a:ext cx="207" cy="163"/>
                  <a:chOff x="1570" y="1478"/>
                  <a:chExt cx="207" cy="163"/>
                </a:xfrm>
              </p:grpSpPr>
              <p:sp>
                <p:nvSpPr>
                  <p:cNvPr id="56576" name="Rectangle 412">
                    <a:extLst>
                      <a:ext uri="{FF2B5EF4-FFF2-40B4-BE49-F238E27FC236}">
                        <a16:creationId xmlns:a16="http://schemas.microsoft.com/office/drawing/2014/main" id="{6520C921-93F6-CB4B-943E-7404B9DF47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577" name="Rectangle 413">
                    <a:extLst>
                      <a:ext uri="{FF2B5EF4-FFF2-40B4-BE49-F238E27FC236}">
                        <a16:creationId xmlns:a16="http://schemas.microsoft.com/office/drawing/2014/main" id="{F2A61995-ACD8-FF51-CDD1-2E15C467E7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6556" name="Rectangle 414">
                  <a:extLst>
                    <a:ext uri="{FF2B5EF4-FFF2-40B4-BE49-F238E27FC236}">
                      <a16:creationId xmlns:a16="http://schemas.microsoft.com/office/drawing/2014/main" id="{764A639D-1464-88C0-FE92-1F6C55C4EA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95" y="264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6557" name="Group 415">
                  <a:extLst>
                    <a:ext uri="{FF2B5EF4-FFF2-40B4-BE49-F238E27FC236}">
                      <a16:creationId xmlns:a16="http://schemas.microsoft.com/office/drawing/2014/main" id="{29897062-D236-751C-6796-5E38D409E4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92" y="2247"/>
                  <a:ext cx="207" cy="163"/>
                  <a:chOff x="1060" y="1071"/>
                  <a:chExt cx="207" cy="163"/>
                </a:xfrm>
              </p:grpSpPr>
              <p:sp>
                <p:nvSpPr>
                  <p:cNvPr id="56574" name="Rectangle 416">
                    <a:extLst>
                      <a:ext uri="{FF2B5EF4-FFF2-40B4-BE49-F238E27FC236}">
                        <a16:creationId xmlns:a16="http://schemas.microsoft.com/office/drawing/2014/main" id="{EB8647B0-1A65-F5BE-3629-17772403E9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575" name="Rectangle 417">
                    <a:extLst>
                      <a:ext uri="{FF2B5EF4-FFF2-40B4-BE49-F238E27FC236}">
                        <a16:creationId xmlns:a16="http://schemas.microsoft.com/office/drawing/2014/main" id="{CCFA25F0-0290-326F-EC1D-603D1942A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6558" name="Rectangle 418">
                  <a:extLst>
                    <a:ext uri="{FF2B5EF4-FFF2-40B4-BE49-F238E27FC236}">
                      <a16:creationId xmlns:a16="http://schemas.microsoft.com/office/drawing/2014/main" id="{B56DFF3D-0E1C-651E-AEDF-1A46A5FFD0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56" y="195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6559" name="Rectangle 419">
                  <a:extLst>
                    <a:ext uri="{FF2B5EF4-FFF2-40B4-BE49-F238E27FC236}">
                      <a16:creationId xmlns:a16="http://schemas.microsoft.com/office/drawing/2014/main" id="{11A6C714-0AFE-D6FC-B6CF-94E95E1683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95" y="206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6560" name="Rectangle 420">
                  <a:extLst>
                    <a:ext uri="{FF2B5EF4-FFF2-40B4-BE49-F238E27FC236}">
                      <a16:creationId xmlns:a16="http://schemas.microsoft.com/office/drawing/2014/main" id="{49904A49-6C8E-2CBB-0AFC-F8E322CBCB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225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6561" name="Freeform 421">
                  <a:extLst>
                    <a:ext uri="{FF2B5EF4-FFF2-40B4-BE49-F238E27FC236}">
                      <a16:creationId xmlns:a16="http://schemas.microsoft.com/office/drawing/2014/main" id="{191388EA-C08D-940C-7290-7332D26B7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9" y="223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2" name="Line 422">
                  <a:extLst>
                    <a:ext uri="{FF2B5EF4-FFF2-40B4-BE49-F238E27FC236}">
                      <a16:creationId xmlns:a16="http://schemas.microsoft.com/office/drawing/2014/main" id="{D1C0BC4F-75B1-900A-D76A-58F8DF1ED7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02" y="195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3" name="Freeform 423">
                  <a:extLst>
                    <a:ext uri="{FF2B5EF4-FFF2-40B4-BE49-F238E27FC236}">
                      <a16:creationId xmlns:a16="http://schemas.microsoft.com/office/drawing/2014/main" id="{7E226DCA-86C6-A4A6-CD26-15CAF0021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9" y="249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4" name="Freeform 424">
                  <a:extLst>
                    <a:ext uri="{FF2B5EF4-FFF2-40B4-BE49-F238E27FC236}">
                      <a16:creationId xmlns:a16="http://schemas.microsoft.com/office/drawing/2014/main" id="{CE2B70EB-A9F4-A7D1-2980-056F0D808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" y="222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5" name="Line 425">
                  <a:extLst>
                    <a:ext uri="{FF2B5EF4-FFF2-40B4-BE49-F238E27FC236}">
                      <a16:creationId xmlns:a16="http://schemas.microsoft.com/office/drawing/2014/main" id="{47C97B4C-ABA2-22F8-3CE7-C7867FFD2B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712" y="2030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6" name="Line 426">
                  <a:extLst>
                    <a:ext uri="{FF2B5EF4-FFF2-40B4-BE49-F238E27FC236}">
                      <a16:creationId xmlns:a16="http://schemas.microsoft.com/office/drawing/2014/main" id="{209A8054-D285-D967-15D1-0454BDFD94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133" y="1958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7" name="Line 427">
                  <a:extLst>
                    <a:ext uri="{FF2B5EF4-FFF2-40B4-BE49-F238E27FC236}">
                      <a16:creationId xmlns:a16="http://schemas.microsoft.com/office/drawing/2014/main" id="{5CCD3DB7-2729-5179-4F3B-B217D0D82B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9" y="2511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8" name="Line 428">
                  <a:extLst>
                    <a:ext uri="{FF2B5EF4-FFF2-40B4-BE49-F238E27FC236}">
                      <a16:creationId xmlns:a16="http://schemas.microsoft.com/office/drawing/2014/main" id="{6E57CCDD-EB3F-1592-7008-380E546E42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49" y="251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9" name="Line 429">
                  <a:extLst>
                    <a:ext uri="{FF2B5EF4-FFF2-40B4-BE49-F238E27FC236}">
                      <a16:creationId xmlns:a16="http://schemas.microsoft.com/office/drawing/2014/main" id="{4B8870F3-5ADD-C843-885B-300098F98B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49" y="238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0" name="Line 430">
                  <a:extLst>
                    <a:ext uri="{FF2B5EF4-FFF2-40B4-BE49-F238E27FC236}">
                      <a16:creationId xmlns:a16="http://schemas.microsoft.com/office/drawing/2014/main" id="{BECA4F1B-8114-FD84-96CF-4EDE5E1842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02" y="2100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1" name="Line 431">
                  <a:extLst>
                    <a:ext uri="{FF2B5EF4-FFF2-40B4-BE49-F238E27FC236}">
                      <a16:creationId xmlns:a16="http://schemas.microsoft.com/office/drawing/2014/main" id="{B38003CE-572C-D8E1-9D59-5A575BD1E9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33" y="181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2" name="Line 432">
                  <a:extLst>
                    <a:ext uri="{FF2B5EF4-FFF2-40B4-BE49-F238E27FC236}">
                      <a16:creationId xmlns:a16="http://schemas.microsoft.com/office/drawing/2014/main" id="{8C19B4D6-577C-7270-03BB-AC15F1DA42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33" y="195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3" name="Line 434">
                  <a:extLst>
                    <a:ext uri="{FF2B5EF4-FFF2-40B4-BE49-F238E27FC236}">
                      <a16:creationId xmlns:a16="http://schemas.microsoft.com/office/drawing/2014/main" id="{A3960802-9D96-24ED-6E21-F40FBE1A29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59" y="2397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6505" name="Group 490">
                <a:extLst>
                  <a:ext uri="{FF2B5EF4-FFF2-40B4-BE49-F238E27FC236}">
                    <a16:creationId xmlns:a16="http://schemas.microsoft.com/office/drawing/2014/main" id="{6057C19E-4F79-EEE9-839E-EAC5B5FF0C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82" y="2157"/>
                <a:ext cx="1822" cy="1172"/>
                <a:chOff x="1482" y="1885"/>
                <a:chExt cx="1822" cy="1172"/>
              </a:xfrm>
            </p:grpSpPr>
            <p:grpSp>
              <p:nvGrpSpPr>
                <p:cNvPr id="56506" name="Group 264">
                  <a:extLst>
                    <a:ext uri="{FF2B5EF4-FFF2-40B4-BE49-F238E27FC236}">
                      <a16:creationId xmlns:a16="http://schemas.microsoft.com/office/drawing/2014/main" id="{B72FC388-A409-9FF2-AEBE-F4A34880D0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82" y="1885"/>
                  <a:ext cx="1219" cy="1172"/>
                  <a:chOff x="1058" y="2613"/>
                  <a:chExt cx="1219" cy="1172"/>
                </a:xfrm>
              </p:grpSpPr>
              <p:grpSp>
                <p:nvGrpSpPr>
                  <p:cNvPr id="56511" name="Group 265">
                    <a:extLst>
                      <a:ext uri="{FF2B5EF4-FFF2-40B4-BE49-F238E27FC236}">
                        <a16:creationId xmlns:a16="http://schemas.microsoft.com/office/drawing/2014/main" id="{D9C0A008-A9A3-35EE-DAF4-804D912061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179" y="3205"/>
                    <a:ext cx="98" cy="282"/>
                    <a:chOff x="2179" y="3205"/>
                    <a:chExt cx="98" cy="282"/>
                  </a:xfrm>
                </p:grpSpPr>
                <p:sp>
                  <p:nvSpPr>
                    <p:cNvPr id="56548" name="Line 266">
                      <a:extLst>
                        <a:ext uri="{FF2B5EF4-FFF2-40B4-BE49-F238E27FC236}">
                          <a16:creationId xmlns:a16="http://schemas.microsoft.com/office/drawing/2014/main" id="{24B69988-F98B-CB6D-2D57-AD0A1C39A28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16" y="3205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549" name="Rectangle 267">
                      <a:extLst>
                        <a:ext uri="{FF2B5EF4-FFF2-40B4-BE49-F238E27FC236}">
                          <a16:creationId xmlns:a16="http://schemas.microsoft.com/office/drawing/2014/main" id="{DFA0FBC7-23A0-B2C1-BCC8-B0B9C1830B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179" y="3324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56512" name="Group 268">
                    <a:extLst>
                      <a:ext uri="{FF2B5EF4-FFF2-40B4-BE49-F238E27FC236}">
                        <a16:creationId xmlns:a16="http://schemas.microsoft.com/office/drawing/2014/main" id="{9248A749-76CC-1AA9-AF6C-868A301B19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58" y="2613"/>
                    <a:ext cx="1159" cy="1172"/>
                    <a:chOff x="1058" y="2613"/>
                    <a:chExt cx="1159" cy="1172"/>
                  </a:xfrm>
                </p:grpSpPr>
                <p:grpSp>
                  <p:nvGrpSpPr>
                    <p:cNvPr id="56513" name="Group 269">
                      <a:extLst>
                        <a:ext uri="{FF2B5EF4-FFF2-40B4-BE49-F238E27FC236}">
                          <a16:creationId xmlns:a16="http://schemas.microsoft.com/office/drawing/2014/main" id="{87A01DBB-48E1-A71E-9B11-C15D3A15359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399" y="2613"/>
                      <a:ext cx="464" cy="204"/>
                      <a:chOff x="4159" y="1085"/>
                      <a:chExt cx="464" cy="204"/>
                    </a:xfrm>
                  </p:grpSpPr>
                  <p:sp>
                    <p:nvSpPr>
                      <p:cNvPr id="56543" name="Rectangle 270">
                        <a:extLst>
                          <a:ext uri="{FF2B5EF4-FFF2-40B4-BE49-F238E27FC236}">
                            <a16:creationId xmlns:a16="http://schemas.microsoft.com/office/drawing/2014/main" id="{34AE76B6-8164-D663-9497-272A38ECA05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159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C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544" name="Rectangle 271">
                        <a:extLst>
                          <a:ext uri="{FF2B5EF4-FFF2-40B4-BE49-F238E27FC236}">
                            <a16:creationId xmlns:a16="http://schemas.microsoft.com/office/drawing/2014/main" id="{A010E675-CBEE-04D4-941C-3A6C6AD2CC5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260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545" name="Rectangle 272">
                        <a:extLst>
                          <a:ext uri="{FF2B5EF4-FFF2-40B4-BE49-F238E27FC236}">
                            <a16:creationId xmlns:a16="http://schemas.microsoft.com/office/drawing/2014/main" id="{46693C15-63D3-3A7C-4F59-C4ED6B856D0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61" y="1174"/>
                        <a:ext cx="53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2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546" name="Rectangle 273">
                        <a:extLst>
                          <a:ext uri="{FF2B5EF4-FFF2-40B4-BE49-F238E27FC236}">
                            <a16:creationId xmlns:a16="http://schemas.microsoft.com/office/drawing/2014/main" id="{635BF04C-8793-39C8-18DE-4AA661CA7EB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6" y="1085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547" name="Rectangle 274">
                        <a:extLst>
                          <a:ext uri="{FF2B5EF4-FFF2-40B4-BE49-F238E27FC236}">
                            <a16:creationId xmlns:a16="http://schemas.microsoft.com/office/drawing/2014/main" id="{803574CC-8C9C-61DF-FCEA-006F9DA5030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25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grpSp>
                  <p:nvGrpSpPr>
                    <p:cNvPr id="56514" name="Group 275">
                      <a:extLst>
                        <a:ext uri="{FF2B5EF4-FFF2-40B4-BE49-F238E27FC236}">
                          <a16:creationId xmlns:a16="http://schemas.microsoft.com/office/drawing/2014/main" id="{56A12A6D-EE80-7221-4C3A-25B5B690355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8" y="2778"/>
                      <a:ext cx="1159" cy="1007"/>
                      <a:chOff x="1058" y="2778"/>
                      <a:chExt cx="1159" cy="1007"/>
                    </a:xfrm>
                  </p:grpSpPr>
                  <p:grpSp>
                    <p:nvGrpSpPr>
                      <p:cNvPr id="56515" name="Group 276">
                        <a:extLst>
                          <a:ext uri="{FF2B5EF4-FFF2-40B4-BE49-F238E27FC236}">
                            <a16:creationId xmlns:a16="http://schemas.microsoft.com/office/drawing/2014/main" id="{E73F587B-E6F3-516B-6166-439D2AD8C59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058" y="3350"/>
                        <a:ext cx="208" cy="163"/>
                        <a:chOff x="706" y="1238"/>
                        <a:chExt cx="208" cy="163"/>
                      </a:xfrm>
                    </p:grpSpPr>
                    <p:sp>
                      <p:nvSpPr>
                        <p:cNvPr id="56541" name="Rectangle 277">
                          <a:extLst>
                            <a:ext uri="{FF2B5EF4-FFF2-40B4-BE49-F238E27FC236}">
                              <a16:creationId xmlns:a16="http://schemas.microsoft.com/office/drawing/2014/main" id="{194DDFC0-F6C3-A3CC-7B2F-5E423C231C0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706" y="123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56542" name="Rectangle 278">
                          <a:extLst>
                            <a:ext uri="{FF2B5EF4-FFF2-40B4-BE49-F238E27FC236}">
                              <a16:creationId xmlns:a16="http://schemas.microsoft.com/office/drawing/2014/main" id="{4CA549A1-2A83-2A62-8DB3-4512A437727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08" y="123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56516" name="Rectangle 279">
                        <a:extLst>
                          <a:ext uri="{FF2B5EF4-FFF2-40B4-BE49-F238E27FC236}">
                            <a16:creationId xmlns:a16="http://schemas.microsoft.com/office/drawing/2014/main" id="{34AD8AAD-B0D3-0823-04BB-02908C232CD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892" y="2872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56517" name="Group 280">
                        <a:extLst>
                          <a:ext uri="{FF2B5EF4-FFF2-40B4-BE49-F238E27FC236}">
                            <a16:creationId xmlns:a16="http://schemas.microsoft.com/office/drawing/2014/main" id="{AB225448-CCD7-BC53-F3BC-3B7237FCF14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30" y="3622"/>
                        <a:ext cx="207" cy="163"/>
                        <a:chOff x="1570" y="1478"/>
                        <a:chExt cx="207" cy="163"/>
                      </a:xfrm>
                    </p:grpSpPr>
                    <p:sp>
                      <p:nvSpPr>
                        <p:cNvPr id="56539" name="Rectangle 281">
                          <a:extLst>
                            <a:ext uri="{FF2B5EF4-FFF2-40B4-BE49-F238E27FC236}">
                              <a16:creationId xmlns:a16="http://schemas.microsoft.com/office/drawing/2014/main" id="{7D4CD341-A3C5-08C1-BE63-00E7A45F417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570" y="147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56540" name="Rectangle 282">
                          <a:extLst>
                            <a:ext uri="{FF2B5EF4-FFF2-40B4-BE49-F238E27FC236}">
                              <a16:creationId xmlns:a16="http://schemas.microsoft.com/office/drawing/2014/main" id="{023531C7-B2A4-C75C-C5CE-4C0D2C654E6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9" y="147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56518" name="Rectangle 283">
                        <a:extLst>
                          <a:ext uri="{FF2B5EF4-FFF2-40B4-BE49-F238E27FC236}">
                            <a16:creationId xmlns:a16="http://schemas.microsoft.com/office/drawing/2014/main" id="{A2793245-BDFA-BCFB-9903-A583C5AE91E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407" y="3616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56519" name="Group 284">
                        <a:extLst>
                          <a:ext uri="{FF2B5EF4-FFF2-40B4-BE49-F238E27FC236}">
                            <a16:creationId xmlns:a16="http://schemas.microsoft.com/office/drawing/2014/main" id="{CD2F1A35-8827-01E1-4D2D-4C929DAACF5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404" y="3215"/>
                        <a:ext cx="207" cy="163"/>
                        <a:chOff x="1060" y="1071"/>
                        <a:chExt cx="207" cy="163"/>
                      </a:xfrm>
                    </p:grpSpPr>
                    <p:sp>
                      <p:nvSpPr>
                        <p:cNvPr id="56537" name="Rectangle 285">
                          <a:extLst>
                            <a:ext uri="{FF2B5EF4-FFF2-40B4-BE49-F238E27FC236}">
                              <a16:creationId xmlns:a16="http://schemas.microsoft.com/office/drawing/2014/main" id="{9512D836-3AFD-478D-5A5A-7E7B0732BA7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60" y="1071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56538" name="Rectangle 286">
                          <a:extLst>
                            <a:ext uri="{FF2B5EF4-FFF2-40B4-BE49-F238E27FC236}">
                              <a16:creationId xmlns:a16="http://schemas.microsoft.com/office/drawing/2014/main" id="{5F01CDB0-FE69-80B1-5407-A06A8E4EB77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169" y="1071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56520" name="Rectangle 287">
                        <a:extLst>
                          <a:ext uri="{FF2B5EF4-FFF2-40B4-BE49-F238E27FC236}">
                            <a16:creationId xmlns:a16="http://schemas.microsoft.com/office/drawing/2014/main" id="{E4B98879-178A-782F-0DD6-49FC694EABF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68" y="2927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521" name="Rectangle 288">
                        <a:extLst>
                          <a:ext uri="{FF2B5EF4-FFF2-40B4-BE49-F238E27FC236}">
                            <a16:creationId xmlns:a16="http://schemas.microsoft.com/office/drawing/2014/main" id="{CA4A1665-BB53-BAED-4EE5-20C0D91CF3B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407" y="3029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522" name="Rectangle 289">
                        <a:extLst>
                          <a:ext uri="{FF2B5EF4-FFF2-40B4-BE49-F238E27FC236}">
                            <a16:creationId xmlns:a16="http://schemas.microsoft.com/office/drawing/2014/main" id="{41A4AED8-60B9-BC01-E673-EFC39A5F591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909" y="3220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523" name="Freeform 290">
                        <a:extLst>
                          <a:ext uri="{FF2B5EF4-FFF2-40B4-BE49-F238E27FC236}">
                            <a16:creationId xmlns:a16="http://schemas.microsoft.com/office/drawing/2014/main" id="{E5DB0724-F037-1D62-28C7-669EAECD5EE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11" y="3204"/>
                        <a:ext cx="250" cy="306"/>
                      </a:xfrm>
                      <a:custGeom>
                        <a:avLst/>
                        <a:gdLst>
                          <a:gd name="T0" fmla="*/ 6 w 250"/>
                          <a:gd name="T1" fmla="*/ 0 h 306"/>
                          <a:gd name="T2" fmla="*/ 0 w 250"/>
                          <a:gd name="T3" fmla="*/ 5 h 306"/>
                          <a:gd name="T4" fmla="*/ 250 w 250"/>
                          <a:gd name="T5" fmla="*/ 306 h 306"/>
                          <a:gd name="T6" fmla="*/ 250 w 250"/>
                          <a:gd name="T7" fmla="*/ 275 h 306"/>
                          <a:gd name="T8" fmla="*/ 250 w 250"/>
                          <a:gd name="T9" fmla="*/ 249 h 306"/>
                          <a:gd name="T10" fmla="*/ 6 w 250"/>
                          <a:gd name="T11" fmla="*/ 0 h 306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250"/>
                          <a:gd name="T19" fmla="*/ 0 h 306"/>
                          <a:gd name="T20" fmla="*/ 250 w 250"/>
                          <a:gd name="T21" fmla="*/ 306 h 306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250" h="306">
                            <a:moveTo>
                              <a:pt x="6" y="0"/>
                            </a:moveTo>
                            <a:lnTo>
                              <a:pt x="0" y="5"/>
                            </a:lnTo>
                            <a:lnTo>
                              <a:pt x="250" y="306"/>
                            </a:lnTo>
                            <a:lnTo>
                              <a:pt x="250" y="275"/>
                            </a:lnTo>
                            <a:lnTo>
                              <a:pt x="250" y="249"/>
                            </a:lnTo>
                            <a:lnTo>
                              <a:pt x="6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24" name="Line 291">
                        <a:extLst>
                          <a:ext uri="{FF2B5EF4-FFF2-40B4-BE49-F238E27FC236}">
                            <a16:creationId xmlns:a16="http://schemas.microsoft.com/office/drawing/2014/main" id="{C3174A51-206A-820E-B771-7E7876D8C3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1214" y="2926"/>
                        <a:ext cx="231" cy="28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25" name="Freeform 292">
                        <a:extLst>
                          <a:ext uri="{FF2B5EF4-FFF2-40B4-BE49-F238E27FC236}">
                            <a16:creationId xmlns:a16="http://schemas.microsoft.com/office/drawing/2014/main" id="{9630770A-DE16-E170-C12A-8FD592C3C9B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461" y="3461"/>
                        <a:ext cx="510" cy="36"/>
                      </a:xfrm>
                      <a:custGeom>
                        <a:avLst/>
                        <a:gdLst>
                          <a:gd name="T0" fmla="*/ 0 w 510"/>
                          <a:gd name="T1" fmla="*/ 0 h 36"/>
                          <a:gd name="T2" fmla="*/ 0 w 510"/>
                          <a:gd name="T3" fmla="*/ 18 h 36"/>
                          <a:gd name="T4" fmla="*/ 0 w 510"/>
                          <a:gd name="T5" fmla="*/ 36 h 36"/>
                          <a:gd name="T6" fmla="*/ 510 w 510"/>
                          <a:gd name="T7" fmla="*/ 36 h 36"/>
                          <a:gd name="T8" fmla="*/ 510 w 510"/>
                          <a:gd name="T9" fmla="*/ 18 h 36"/>
                          <a:gd name="T10" fmla="*/ 510 w 510"/>
                          <a:gd name="T11" fmla="*/ 0 h 36"/>
                          <a:gd name="T12" fmla="*/ 0 w 510"/>
                          <a:gd name="T13" fmla="*/ 0 h 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w 510"/>
                          <a:gd name="T22" fmla="*/ 0 h 36"/>
                          <a:gd name="T23" fmla="*/ 510 w 510"/>
                          <a:gd name="T24" fmla="*/ 36 h 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T21" t="T22" r="T23" b="T24"/>
                        <a:pathLst>
                          <a:path w="510" h="36">
                            <a:moveTo>
                              <a:pt x="0" y="0"/>
                            </a:moveTo>
                            <a:lnTo>
                              <a:pt x="0" y="18"/>
                            </a:lnTo>
                            <a:lnTo>
                              <a:pt x="0" y="36"/>
                            </a:lnTo>
                            <a:lnTo>
                              <a:pt x="510" y="36"/>
                            </a:lnTo>
                            <a:lnTo>
                              <a:pt x="510" y="18"/>
                            </a:lnTo>
                            <a:lnTo>
                              <a:pt x="51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26" name="Freeform 293">
                        <a:extLst>
                          <a:ext uri="{FF2B5EF4-FFF2-40B4-BE49-F238E27FC236}">
                            <a16:creationId xmlns:a16="http://schemas.microsoft.com/office/drawing/2014/main" id="{3F27EBCE-AC9C-1A9E-955E-501B9CA63B3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30" y="3197"/>
                        <a:ext cx="287" cy="296"/>
                      </a:xfrm>
                      <a:custGeom>
                        <a:avLst/>
                        <a:gdLst>
                          <a:gd name="T0" fmla="*/ 27 w 287"/>
                          <a:gd name="T1" fmla="*/ 269 h 296"/>
                          <a:gd name="T2" fmla="*/ 287 w 287"/>
                          <a:gd name="T3" fmla="*/ 0 h 296"/>
                          <a:gd name="T4" fmla="*/ 56 w 287"/>
                          <a:gd name="T5" fmla="*/ 296 h 296"/>
                          <a:gd name="T6" fmla="*/ 0 w 287"/>
                          <a:gd name="T7" fmla="*/ 296 h 296"/>
                          <a:gd name="T8" fmla="*/ 27 w 287"/>
                          <a:gd name="T9" fmla="*/ 269 h 29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87"/>
                          <a:gd name="T16" fmla="*/ 0 h 296"/>
                          <a:gd name="T17" fmla="*/ 287 w 287"/>
                          <a:gd name="T18" fmla="*/ 296 h 29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87" h="296">
                            <a:moveTo>
                              <a:pt x="27" y="269"/>
                            </a:moveTo>
                            <a:lnTo>
                              <a:pt x="287" y="0"/>
                            </a:lnTo>
                            <a:lnTo>
                              <a:pt x="56" y="296"/>
                            </a:lnTo>
                            <a:lnTo>
                              <a:pt x="0" y="296"/>
                            </a:lnTo>
                            <a:lnTo>
                              <a:pt x="27" y="269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27" name="Line 294">
                        <a:extLst>
                          <a:ext uri="{FF2B5EF4-FFF2-40B4-BE49-F238E27FC236}">
                            <a16:creationId xmlns:a16="http://schemas.microsoft.com/office/drawing/2014/main" id="{6D32A902-A568-6489-952E-AC8C0D9DB447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2024" y="2998"/>
                        <a:ext cx="193" cy="19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28" name="Line 295">
                        <a:extLst>
                          <a:ext uri="{FF2B5EF4-FFF2-40B4-BE49-F238E27FC236}">
                            <a16:creationId xmlns:a16="http://schemas.microsoft.com/office/drawing/2014/main" id="{DDFDD17C-592A-50FD-48E1-33979B4B034B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1445" y="2926"/>
                        <a:ext cx="439" cy="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29" name="Line 296">
                        <a:extLst>
                          <a:ext uri="{FF2B5EF4-FFF2-40B4-BE49-F238E27FC236}">
                            <a16:creationId xmlns:a16="http://schemas.microsoft.com/office/drawing/2014/main" id="{D2C0E52A-A7C0-D7B3-DCD5-E67FC94FDB7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971" y="3479"/>
                        <a:ext cx="1" cy="14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30" name="Line 297">
                        <a:extLst>
                          <a:ext uri="{FF2B5EF4-FFF2-40B4-BE49-F238E27FC236}">
                            <a16:creationId xmlns:a16="http://schemas.microsoft.com/office/drawing/2014/main" id="{0EA9701C-B7B1-B934-542F-4F392E0904B7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461" y="3479"/>
                        <a:ext cx="1" cy="13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31" name="Line 298">
                        <a:extLst>
                          <a:ext uri="{FF2B5EF4-FFF2-40B4-BE49-F238E27FC236}">
                            <a16:creationId xmlns:a16="http://schemas.microsoft.com/office/drawing/2014/main" id="{ABDBF502-8A22-9BAD-DC2E-7726E00AB1D4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1461" y="3356"/>
                        <a:ext cx="1" cy="12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32" name="Line 299">
                        <a:extLst>
                          <a:ext uri="{FF2B5EF4-FFF2-40B4-BE49-F238E27FC236}">
                            <a16:creationId xmlns:a16="http://schemas.microsoft.com/office/drawing/2014/main" id="{D2B9F096-3F86-178A-7AEE-E18A7761791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1214" y="3068"/>
                        <a:ext cx="1" cy="13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33" name="Line 300">
                        <a:extLst>
                          <a:ext uri="{FF2B5EF4-FFF2-40B4-BE49-F238E27FC236}">
                            <a16:creationId xmlns:a16="http://schemas.microsoft.com/office/drawing/2014/main" id="{1BA77F21-780B-C1EB-C333-47ECCAA94CD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1445" y="2778"/>
                        <a:ext cx="1" cy="148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34" name="Line 301">
                        <a:extLst>
                          <a:ext uri="{FF2B5EF4-FFF2-40B4-BE49-F238E27FC236}">
                            <a16:creationId xmlns:a16="http://schemas.microsoft.com/office/drawing/2014/main" id="{055462D0-9BB7-D865-72D8-0DF530120B0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445" y="2926"/>
                        <a:ext cx="1" cy="10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35" name="Line 302">
                        <a:extLst>
                          <a:ext uri="{FF2B5EF4-FFF2-40B4-BE49-F238E27FC236}">
                            <a16:creationId xmlns:a16="http://schemas.microsoft.com/office/drawing/2014/main" id="{8ED22F4D-0DC0-43CD-E4DA-FB6961DF5BC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214" y="3207"/>
                        <a:ext cx="1" cy="16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6536" name="Line 303">
                        <a:extLst>
                          <a:ext uri="{FF2B5EF4-FFF2-40B4-BE49-F238E27FC236}">
                            <a16:creationId xmlns:a16="http://schemas.microsoft.com/office/drawing/2014/main" id="{435C1A4C-06CD-3A3E-FC91-93A23627F1F0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1971" y="3365"/>
                        <a:ext cx="1" cy="114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56507" name="Group 489">
                  <a:extLst>
                    <a:ext uri="{FF2B5EF4-FFF2-40B4-BE49-F238E27FC236}">
                      <a16:creationId xmlns:a16="http://schemas.microsoft.com/office/drawing/2014/main" id="{51777383-B8CD-AA3E-1FDE-053CAF0C69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16" y="1976"/>
                  <a:ext cx="688" cy="520"/>
                  <a:chOff x="2616" y="1976"/>
                  <a:chExt cx="688" cy="520"/>
                </a:xfrm>
              </p:grpSpPr>
              <p:sp>
                <p:nvSpPr>
                  <p:cNvPr id="56508" name="Rectangle 88">
                    <a:extLst>
                      <a:ext uri="{FF2B5EF4-FFF2-40B4-BE49-F238E27FC236}">
                        <a16:creationId xmlns:a16="http://schemas.microsoft.com/office/drawing/2014/main" id="{51C3DCA4-40C4-2961-F048-29F2DF847A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71" y="2160"/>
                    <a:ext cx="154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509" name="Line 168">
                    <a:extLst>
                      <a:ext uri="{FF2B5EF4-FFF2-40B4-BE49-F238E27FC236}">
                        <a16:creationId xmlns:a16="http://schemas.microsoft.com/office/drawing/2014/main" id="{ED86BC8F-B2D6-E09B-1695-717D6E3677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6" y="2280"/>
                    <a:ext cx="288" cy="21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0" name="Line 488">
                    <a:extLst>
                      <a:ext uri="{FF2B5EF4-FFF2-40B4-BE49-F238E27FC236}">
                        <a16:creationId xmlns:a16="http://schemas.microsoft.com/office/drawing/2014/main" id="{68C73E6C-9FF3-6D08-0550-E0C5E6367B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016" y="1976"/>
                    <a:ext cx="288" cy="21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56326" name="Group 673">
            <a:extLst>
              <a:ext uri="{FF2B5EF4-FFF2-40B4-BE49-F238E27FC236}">
                <a16:creationId xmlns:a16="http://schemas.microsoft.com/office/drawing/2014/main" id="{DAC1595F-2ED3-C559-92E6-3B4F4D7573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0" y="3779838"/>
            <a:ext cx="4730750" cy="1873250"/>
            <a:chOff x="1106" y="2725"/>
            <a:chExt cx="2980" cy="1180"/>
          </a:xfrm>
        </p:grpSpPr>
        <p:grpSp>
          <p:nvGrpSpPr>
            <p:cNvPr id="56415" name="Group 672">
              <a:extLst>
                <a:ext uri="{FF2B5EF4-FFF2-40B4-BE49-F238E27FC236}">
                  <a16:creationId xmlns:a16="http://schemas.microsoft.com/office/drawing/2014/main" id="{10386AA1-73D1-E4A1-FB2A-C5B8D386FC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2" y="3080"/>
              <a:ext cx="688" cy="520"/>
              <a:chOff x="2272" y="3080"/>
              <a:chExt cx="688" cy="520"/>
            </a:xfrm>
          </p:grpSpPr>
          <p:sp>
            <p:nvSpPr>
              <p:cNvPr id="56498" name="Rectangle 574">
                <a:extLst>
                  <a:ext uri="{FF2B5EF4-FFF2-40B4-BE49-F238E27FC236}">
                    <a16:creationId xmlns:a16="http://schemas.microsoft.com/office/drawing/2014/main" id="{934BA995-2497-6780-73A7-6AD768517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3272"/>
                <a:ext cx="154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grpSp>
            <p:nvGrpSpPr>
              <p:cNvPr id="56499" name="Group 671">
                <a:extLst>
                  <a:ext uri="{FF2B5EF4-FFF2-40B4-BE49-F238E27FC236}">
                    <a16:creationId xmlns:a16="http://schemas.microsoft.com/office/drawing/2014/main" id="{2F27C4CC-92D8-6AB2-4AA8-DA19BCC106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272" y="3080"/>
                <a:ext cx="688" cy="520"/>
                <a:chOff x="4816" y="2752"/>
                <a:chExt cx="688" cy="520"/>
              </a:xfrm>
            </p:grpSpPr>
            <p:sp>
              <p:nvSpPr>
                <p:cNvPr id="56500" name="Line 575">
                  <a:extLst>
                    <a:ext uri="{FF2B5EF4-FFF2-40B4-BE49-F238E27FC236}">
                      <a16:creationId xmlns:a16="http://schemas.microsoft.com/office/drawing/2014/main" id="{41440228-F20D-2F59-F666-2A8A3A0D23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816" y="3056"/>
                  <a:ext cx="288" cy="21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1" name="Line 576">
                  <a:extLst>
                    <a:ext uri="{FF2B5EF4-FFF2-40B4-BE49-F238E27FC236}">
                      <a16:creationId xmlns:a16="http://schemas.microsoft.com/office/drawing/2014/main" id="{F9E99684-584F-1B44-2EBB-E8EF36D203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216" y="2752"/>
                  <a:ext cx="288" cy="21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6416" name="Group 670">
              <a:extLst>
                <a:ext uri="{FF2B5EF4-FFF2-40B4-BE49-F238E27FC236}">
                  <a16:creationId xmlns:a16="http://schemas.microsoft.com/office/drawing/2014/main" id="{4B07F5FC-5B3E-AD9C-D0EE-A40F2DC07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6" y="2725"/>
              <a:ext cx="1219" cy="1172"/>
              <a:chOff x="1106" y="2725"/>
              <a:chExt cx="1219" cy="1172"/>
            </a:xfrm>
          </p:grpSpPr>
          <p:grpSp>
            <p:nvGrpSpPr>
              <p:cNvPr id="56457" name="Group 533">
                <a:extLst>
                  <a:ext uri="{FF2B5EF4-FFF2-40B4-BE49-F238E27FC236}">
                    <a16:creationId xmlns:a16="http://schemas.microsoft.com/office/drawing/2014/main" id="{F9E17DE1-BC08-F0E1-BE2D-61F67B17FA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06" y="2725"/>
                <a:ext cx="1219" cy="1172"/>
                <a:chOff x="1058" y="2613"/>
                <a:chExt cx="1219" cy="1172"/>
              </a:xfrm>
            </p:grpSpPr>
            <p:grpSp>
              <p:nvGrpSpPr>
                <p:cNvPr id="56459" name="Group 534">
                  <a:extLst>
                    <a:ext uri="{FF2B5EF4-FFF2-40B4-BE49-F238E27FC236}">
                      <a16:creationId xmlns:a16="http://schemas.microsoft.com/office/drawing/2014/main" id="{6C68B54B-A5D4-A409-A958-FA3AA645E2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179" y="3205"/>
                  <a:ext cx="98" cy="282"/>
                  <a:chOff x="2179" y="3205"/>
                  <a:chExt cx="98" cy="282"/>
                </a:xfrm>
              </p:grpSpPr>
              <p:sp>
                <p:nvSpPr>
                  <p:cNvPr id="56496" name="Line 535">
                    <a:extLst>
                      <a:ext uri="{FF2B5EF4-FFF2-40B4-BE49-F238E27FC236}">
                        <a16:creationId xmlns:a16="http://schemas.microsoft.com/office/drawing/2014/main" id="{899D1B68-4FEE-EEB5-B295-7920B025C0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216" y="3205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7" name="Rectangle 536">
                    <a:extLst>
                      <a:ext uri="{FF2B5EF4-FFF2-40B4-BE49-F238E27FC236}">
                        <a16:creationId xmlns:a16="http://schemas.microsoft.com/office/drawing/2014/main" id="{0703E550-C488-45FB-B84B-B57D767A77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9" y="33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6460" name="Group 537">
                  <a:extLst>
                    <a:ext uri="{FF2B5EF4-FFF2-40B4-BE49-F238E27FC236}">
                      <a16:creationId xmlns:a16="http://schemas.microsoft.com/office/drawing/2014/main" id="{D87FACCC-2C28-EFD5-CDF2-B1D7192A7A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58" y="2613"/>
                  <a:ext cx="1159" cy="1172"/>
                  <a:chOff x="1058" y="2613"/>
                  <a:chExt cx="1159" cy="1172"/>
                </a:xfrm>
              </p:grpSpPr>
              <p:grpSp>
                <p:nvGrpSpPr>
                  <p:cNvPr id="56461" name="Group 538">
                    <a:extLst>
                      <a:ext uri="{FF2B5EF4-FFF2-40B4-BE49-F238E27FC236}">
                        <a16:creationId xmlns:a16="http://schemas.microsoft.com/office/drawing/2014/main" id="{00CA3A2C-B6A4-8366-99BA-FE19B38B86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399" y="2613"/>
                    <a:ext cx="464" cy="204"/>
                    <a:chOff x="4159" y="1085"/>
                    <a:chExt cx="464" cy="204"/>
                  </a:xfrm>
                </p:grpSpPr>
                <p:sp>
                  <p:nvSpPr>
                    <p:cNvPr id="56491" name="Rectangle 539">
                      <a:extLst>
                        <a:ext uri="{FF2B5EF4-FFF2-40B4-BE49-F238E27FC236}">
                          <a16:creationId xmlns:a16="http://schemas.microsoft.com/office/drawing/2014/main" id="{17CCAA19-F652-DCB5-9C52-16CE2275306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59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</a:t>
                      </a:r>
                      <a:endParaRPr lang="en-US" altLang="en-US"/>
                    </a:p>
                  </p:txBody>
                </p:sp>
                <p:sp>
                  <p:nvSpPr>
                    <p:cNvPr id="56492" name="Rectangle 540">
                      <a:extLst>
                        <a:ext uri="{FF2B5EF4-FFF2-40B4-BE49-F238E27FC236}">
                          <a16:creationId xmlns:a16="http://schemas.microsoft.com/office/drawing/2014/main" id="{88BF4BE0-35B1-72F1-559E-BF18EB0DAC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60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6493" name="Rectangle 541">
                      <a:extLst>
                        <a:ext uri="{FF2B5EF4-FFF2-40B4-BE49-F238E27FC236}">
                          <a16:creationId xmlns:a16="http://schemas.microsoft.com/office/drawing/2014/main" id="{1B7615BC-2D21-32AF-8C7A-12DFA7FE24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61" y="1174"/>
                      <a:ext cx="53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endParaRPr lang="en-US" altLang="en-US"/>
                    </a:p>
                  </p:txBody>
                </p:sp>
                <p:sp>
                  <p:nvSpPr>
                    <p:cNvPr id="56494" name="Rectangle 542">
                      <a:extLst>
                        <a:ext uri="{FF2B5EF4-FFF2-40B4-BE49-F238E27FC236}">
                          <a16:creationId xmlns:a16="http://schemas.microsoft.com/office/drawing/2014/main" id="{56569919-47CD-D09D-01EE-60D9D89D079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6" y="1085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6495" name="Rectangle 543">
                      <a:extLst>
                        <a:ext uri="{FF2B5EF4-FFF2-40B4-BE49-F238E27FC236}">
                          <a16:creationId xmlns:a16="http://schemas.microsoft.com/office/drawing/2014/main" id="{BB65E807-DD06-A19D-7475-6140DC53F0F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25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56462" name="Group 544">
                    <a:extLst>
                      <a:ext uri="{FF2B5EF4-FFF2-40B4-BE49-F238E27FC236}">
                        <a16:creationId xmlns:a16="http://schemas.microsoft.com/office/drawing/2014/main" id="{2083CB5E-7786-E37F-2E86-4E9642C5BA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58" y="2778"/>
                    <a:ext cx="1159" cy="1007"/>
                    <a:chOff x="1058" y="2778"/>
                    <a:chExt cx="1159" cy="1007"/>
                  </a:xfrm>
                </p:grpSpPr>
                <p:grpSp>
                  <p:nvGrpSpPr>
                    <p:cNvPr id="56463" name="Group 545">
                      <a:extLst>
                        <a:ext uri="{FF2B5EF4-FFF2-40B4-BE49-F238E27FC236}">
                          <a16:creationId xmlns:a16="http://schemas.microsoft.com/office/drawing/2014/main" id="{E4C60D7D-0612-8FD3-6FDB-37F01207F0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8" y="3350"/>
                      <a:ext cx="208" cy="163"/>
                      <a:chOff x="706" y="1238"/>
                      <a:chExt cx="208" cy="163"/>
                    </a:xfrm>
                  </p:grpSpPr>
                  <p:sp>
                    <p:nvSpPr>
                      <p:cNvPr id="56489" name="Rectangle 546">
                        <a:extLst>
                          <a:ext uri="{FF2B5EF4-FFF2-40B4-BE49-F238E27FC236}">
                            <a16:creationId xmlns:a16="http://schemas.microsoft.com/office/drawing/2014/main" id="{552CB069-948F-058A-35E5-7A2B19B9BDB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706" y="123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490" name="Rectangle 547">
                        <a:extLst>
                          <a:ext uri="{FF2B5EF4-FFF2-40B4-BE49-F238E27FC236}">
                            <a16:creationId xmlns:a16="http://schemas.microsoft.com/office/drawing/2014/main" id="{FE0A5B1E-FA97-F9BE-77AB-F821D16847C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08" y="1238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56464" name="Rectangle 548">
                      <a:extLst>
                        <a:ext uri="{FF2B5EF4-FFF2-40B4-BE49-F238E27FC236}">
                          <a16:creationId xmlns:a16="http://schemas.microsoft.com/office/drawing/2014/main" id="{8235A638-0917-98A0-8A9B-A57ED604B7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92" y="2872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grpSp>
                  <p:nvGrpSpPr>
                    <p:cNvPr id="56465" name="Group 549">
                      <a:extLst>
                        <a:ext uri="{FF2B5EF4-FFF2-40B4-BE49-F238E27FC236}">
                          <a16:creationId xmlns:a16="http://schemas.microsoft.com/office/drawing/2014/main" id="{EAF60B87-27D9-CEFF-544B-94B71FE272B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30" y="3622"/>
                      <a:ext cx="207" cy="163"/>
                      <a:chOff x="1570" y="1478"/>
                      <a:chExt cx="207" cy="163"/>
                    </a:xfrm>
                  </p:grpSpPr>
                  <p:sp>
                    <p:nvSpPr>
                      <p:cNvPr id="56487" name="Rectangle 550">
                        <a:extLst>
                          <a:ext uri="{FF2B5EF4-FFF2-40B4-BE49-F238E27FC236}">
                            <a16:creationId xmlns:a16="http://schemas.microsoft.com/office/drawing/2014/main" id="{52BDF847-5BD4-87E7-F7F3-61CB3004296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70" y="1478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488" name="Rectangle 551">
                        <a:extLst>
                          <a:ext uri="{FF2B5EF4-FFF2-40B4-BE49-F238E27FC236}">
                            <a16:creationId xmlns:a16="http://schemas.microsoft.com/office/drawing/2014/main" id="{F95CC1CD-AF2C-0E8E-A5F9-D99150D9CC1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9" y="147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56466" name="Rectangle 552">
                      <a:extLst>
                        <a:ext uri="{FF2B5EF4-FFF2-40B4-BE49-F238E27FC236}">
                          <a16:creationId xmlns:a16="http://schemas.microsoft.com/office/drawing/2014/main" id="{C50D6BC8-761E-D9A9-8698-D7E80AED394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07" y="3616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56467" name="Group 553">
                      <a:extLst>
                        <a:ext uri="{FF2B5EF4-FFF2-40B4-BE49-F238E27FC236}">
                          <a16:creationId xmlns:a16="http://schemas.microsoft.com/office/drawing/2014/main" id="{5B9773A3-B5B7-CE91-D3A2-EB3F7F3260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404" y="3215"/>
                      <a:ext cx="207" cy="163"/>
                      <a:chOff x="1060" y="1071"/>
                      <a:chExt cx="207" cy="163"/>
                    </a:xfrm>
                  </p:grpSpPr>
                  <p:sp>
                    <p:nvSpPr>
                      <p:cNvPr id="56485" name="Rectangle 554">
                        <a:extLst>
                          <a:ext uri="{FF2B5EF4-FFF2-40B4-BE49-F238E27FC236}">
                            <a16:creationId xmlns:a16="http://schemas.microsoft.com/office/drawing/2014/main" id="{F1FF6F64-D642-1584-505A-A2816C30C22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60" y="1071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56486" name="Rectangle 555">
                        <a:extLst>
                          <a:ext uri="{FF2B5EF4-FFF2-40B4-BE49-F238E27FC236}">
                            <a16:creationId xmlns:a16="http://schemas.microsoft.com/office/drawing/2014/main" id="{32E7A4AE-D7B5-5F7F-B66B-DCCACDB9C53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69" y="1071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56468" name="Rectangle 556">
                      <a:extLst>
                        <a:ext uri="{FF2B5EF4-FFF2-40B4-BE49-F238E27FC236}">
                          <a16:creationId xmlns:a16="http://schemas.microsoft.com/office/drawing/2014/main" id="{2DC2B91D-242A-0D6F-8C77-52F1744F7C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8" y="2927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6469" name="Rectangle 557">
                      <a:extLst>
                        <a:ext uri="{FF2B5EF4-FFF2-40B4-BE49-F238E27FC236}">
                          <a16:creationId xmlns:a16="http://schemas.microsoft.com/office/drawing/2014/main" id="{5629DE1F-3A65-6606-8418-F48A973D44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07" y="3029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6470" name="Rectangle 558">
                      <a:extLst>
                        <a:ext uri="{FF2B5EF4-FFF2-40B4-BE49-F238E27FC236}">
                          <a16:creationId xmlns:a16="http://schemas.microsoft.com/office/drawing/2014/main" id="{253FA81E-0625-5362-828B-6BC59775D05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09" y="3220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6471" name="Freeform 559">
                      <a:extLst>
                        <a:ext uri="{FF2B5EF4-FFF2-40B4-BE49-F238E27FC236}">
                          <a16:creationId xmlns:a16="http://schemas.microsoft.com/office/drawing/2014/main" id="{91DC5C41-42FA-9C2F-3CB3-9E6621A465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11" y="3204"/>
                      <a:ext cx="250" cy="306"/>
                    </a:xfrm>
                    <a:custGeom>
                      <a:avLst/>
                      <a:gdLst>
                        <a:gd name="T0" fmla="*/ 6 w 250"/>
                        <a:gd name="T1" fmla="*/ 0 h 306"/>
                        <a:gd name="T2" fmla="*/ 0 w 250"/>
                        <a:gd name="T3" fmla="*/ 5 h 306"/>
                        <a:gd name="T4" fmla="*/ 250 w 250"/>
                        <a:gd name="T5" fmla="*/ 306 h 306"/>
                        <a:gd name="T6" fmla="*/ 250 w 250"/>
                        <a:gd name="T7" fmla="*/ 275 h 306"/>
                        <a:gd name="T8" fmla="*/ 250 w 250"/>
                        <a:gd name="T9" fmla="*/ 249 h 306"/>
                        <a:gd name="T10" fmla="*/ 6 w 250"/>
                        <a:gd name="T11" fmla="*/ 0 h 30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0"/>
                        <a:gd name="T19" fmla="*/ 0 h 306"/>
                        <a:gd name="T20" fmla="*/ 250 w 250"/>
                        <a:gd name="T21" fmla="*/ 306 h 30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0" h="306">
                          <a:moveTo>
                            <a:pt x="6" y="0"/>
                          </a:moveTo>
                          <a:lnTo>
                            <a:pt x="0" y="5"/>
                          </a:lnTo>
                          <a:lnTo>
                            <a:pt x="250" y="306"/>
                          </a:lnTo>
                          <a:lnTo>
                            <a:pt x="250" y="275"/>
                          </a:lnTo>
                          <a:lnTo>
                            <a:pt x="250" y="249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72" name="Line 560">
                      <a:extLst>
                        <a:ext uri="{FF2B5EF4-FFF2-40B4-BE49-F238E27FC236}">
                          <a16:creationId xmlns:a16="http://schemas.microsoft.com/office/drawing/2014/main" id="{E46BC420-D250-DDBC-E0BB-964E6BB7F9F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14" y="2926"/>
                      <a:ext cx="231" cy="28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73" name="Freeform 561">
                      <a:extLst>
                        <a:ext uri="{FF2B5EF4-FFF2-40B4-BE49-F238E27FC236}">
                          <a16:creationId xmlns:a16="http://schemas.microsoft.com/office/drawing/2014/main" id="{BED16373-6930-EC3F-2AB3-BEDF62F41A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61" y="3461"/>
                      <a:ext cx="510" cy="36"/>
                    </a:xfrm>
                    <a:custGeom>
                      <a:avLst/>
                      <a:gdLst>
                        <a:gd name="T0" fmla="*/ 0 w 510"/>
                        <a:gd name="T1" fmla="*/ 0 h 36"/>
                        <a:gd name="T2" fmla="*/ 0 w 510"/>
                        <a:gd name="T3" fmla="*/ 18 h 36"/>
                        <a:gd name="T4" fmla="*/ 0 w 510"/>
                        <a:gd name="T5" fmla="*/ 36 h 36"/>
                        <a:gd name="T6" fmla="*/ 510 w 510"/>
                        <a:gd name="T7" fmla="*/ 36 h 36"/>
                        <a:gd name="T8" fmla="*/ 510 w 510"/>
                        <a:gd name="T9" fmla="*/ 18 h 36"/>
                        <a:gd name="T10" fmla="*/ 510 w 510"/>
                        <a:gd name="T11" fmla="*/ 0 h 36"/>
                        <a:gd name="T12" fmla="*/ 0 w 510"/>
                        <a:gd name="T13" fmla="*/ 0 h 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510"/>
                        <a:gd name="T22" fmla="*/ 0 h 36"/>
                        <a:gd name="T23" fmla="*/ 510 w 510"/>
                        <a:gd name="T24" fmla="*/ 36 h 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510" h="36">
                          <a:moveTo>
                            <a:pt x="0" y="0"/>
                          </a:moveTo>
                          <a:lnTo>
                            <a:pt x="0" y="18"/>
                          </a:lnTo>
                          <a:lnTo>
                            <a:pt x="0" y="36"/>
                          </a:lnTo>
                          <a:lnTo>
                            <a:pt x="510" y="36"/>
                          </a:lnTo>
                          <a:lnTo>
                            <a:pt x="510" y="18"/>
                          </a:lnTo>
                          <a:lnTo>
                            <a:pt x="51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74" name="Freeform 562">
                      <a:extLst>
                        <a:ext uri="{FF2B5EF4-FFF2-40B4-BE49-F238E27FC236}">
                          <a16:creationId xmlns:a16="http://schemas.microsoft.com/office/drawing/2014/main" id="{6D5E018A-89ED-F0D7-E7D8-D235E4A6E4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30" y="3197"/>
                      <a:ext cx="287" cy="296"/>
                    </a:xfrm>
                    <a:custGeom>
                      <a:avLst/>
                      <a:gdLst>
                        <a:gd name="T0" fmla="*/ 27 w 287"/>
                        <a:gd name="T1" fmla="*/ 269 h 296"/>
                        <a:gd name="T2" fmla="*/ 287 w 287"/>
                        <a:gd name="T3" fmla="*/ 0 h 296"/>
                        <a:gd name="T4" fmla="*/ 56 w 287"/>
                        <a:gd name="T5" fmla="*/ 296 h 296"/>
                        <a:gd name="T6" fmla="*/ 0 w 287"/>
                        <a:gd name="T7" fmla="*/ 296 h 296"/>
                        <a:gd name="T8" fmla="*/ 27 w 287"/>
                        <a:gd name="T9" fmla="*/ 269 h 29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87"/>
                        <a:gd name="T16" fmla="*/ 0 h 296"/>
                        <a:gd name="T17" fmla="*/ 287 w 287"/>
                        <a:gd name="T18" fmla="*/ 296 h 29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87" h="296">
                          <a:moveTo>
                            <a:pt x="27" y="269"/>
                          </a:moveTo>
                          <a:lnTo>
                            <a:pt x="287" y="0"/>
                          </a:lnTo>
                          <a:lnTo>
                            <a:pt x="56" y="296"/>
                          </a:lnTo>
                          <a:lnTo>
                            <a:pt x="0" y="296"/>
                          </a:lnTo>
                          <a:lnTo>
                            <a:pt x="27" y="2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75" name="Line 563">
                      <a:extLst>
                        <a:ext uri="{FF2B5EF4-FFF2-40B4-BE49-F238E27FC236}">
                          <a16:creationId xmlns:a16="http://schemas.microsoft.com/office/drawing/2014/main" id="{3D5692FE-52A5-E53B-70D1-E0E85EC3E14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024" y="2998"/>
                      <a:ext cx="193" cy="19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76" name="Line 564">
                      <a:extLst>
                        <a:ext uri="{FF2B5EF4-FFF2-40B4-BE49-F238E27FC236}">
                          <a16:creationId xmlns:a16="http://schemas.microsoft.com/office/drawing/2014/main" id="{FF718D9C-91F8-4E48-FC7B-78E3C999334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445" y="2926"/>
                      <a:ext cx="439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77" name="Line 565">
                      <a:extLst>
                        <a:ext uri="{FF2B5EF4-FFF2-40B4-BE49-F238E27FC236}">
                          <a16:creationId xmlns:a16="http://schemas.microsoft.com/office/drawing/2014/main" id="{F8DCAB79-0D4D-4CE9-0158-C4F8D8F06FC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71" y="3479"/>
                      <a:ext cx="1" cy="14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78" name="Line 566">
                      <a:extLst>
                        <a:ext uri="{FF2B5EF4-FFF2-40B4-BE49-F238E27FC236}">
                          <a16:creationId xmlns:a16="http://schemas.microsoft.com/office/drawing/2014/main" id="{03184F4E-26CF-E87E-C380-A0C978A1498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61" y="3479"/>
                      <a:ext cx="1" cy="1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79" name="Line 567">
                      <a:extLst>
                        <a:ext uri="{FF2B5EF4-FFF2-40B4-BE49-F238E27FC236}">
                          <a16:creationId xmlns:a16="http://schemas.microsoft.com/office/drawing/2014/main" id="{A697E5B7-DA8F-F458-83F5-16DFCB8144D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61" y="3356"/>
                      <a:ext cx="1" cy="12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80" name="Line 568">
                      <a:extLst>
                        <a:ext uri="{FF2B5EF4-FFF2-40B4-BE49-F238E27FC236}">
                          <a16:creationId xmlns:a16="http://schemas.microsoft.com/office/drawing/2014/main" id="{BECF99AD-CB5A-5819-2539-33C3F040833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14" y="3068"/>
                      <a:ext cx="1" cy="1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81" name="Line 569">
                      <a:extLst>
                        <a:ext uri="{FF2B5EF4-FFF2-40B4-BE49-F238E27FC236}">
                          <a16:creationId xmlns:a16="http://schemas.microsoft.com/office/drawing/2014/main" id="{4CDBDCE3-7758-FD11-D412-7DC4B26F85B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45" y="2778"/>
                      <a:ext cx="1" cy="14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82" name="Line 570">
                      <a:extLst>
                        <a:ext uri="{FF2B5EF4-FFF2-40B4-BE49-F238E27FC236}">
                          <a16:creationId xmlns:a16="http://schemas.microsoft.com/office/drawing/2014/main" id="{AD4C766A-FE4F-6ED3-F270-F0C1A372BD1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45" y="2926"/>
                      <a:ext cx="1" cy="10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83" name="Line 571">
                      <a:extLst>
                        <a:ext uri="{FF2B5EF4-FFF2-40B4-BE49-F238E27FC236}">
                          <a16:creationId xmlns:a16="http://schemas.microsoft.com/office/drawing/2014/main" id="{F7DD0980-7722-6223-5993-63ECB9DA508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214" y="3207"/>
                      <a:ext cx="1" cy="16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84" name="Line 572">
                      <a:extLst>
                        <a:ext uri="{FF2B5EF4-FFF2-40B4-BE49-F238E27FC236}">
                          <a16:creationId xmlns:a16="http://schemas.microsoft.com/office/drawing/2014/main" id="{FDF93136-CAD6-481A-0518-0406C24880B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71" y="3365"/>
                      <a:ext cx="1" cy="11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56458" name="Line 621">
                <a:extLst>
                  <a:ext uri="{FF2B5EF4-FFF2-40B4-BE49-F238E27FC236}">
                    <a16:creationId xmlns:a16="http://schemas.microsoft.com/office/drawing/2014/main" id="{3BE1700F-A4D1-0889-4832-B8D3697A8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64" y="3081"/>
                <a:ext cx="1" cy="24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6417" name="Group 669">
              <a:extLst>
                <a:ext uri="{FF2B5EF4-FFF2-40B4-BE49-F238E27FC236}">
                  <a16:creationId xmlns:a16="http://schemas.microsoft.com/office/drawing/2014/main" id="{72A0026E-7248-666C-50B6-7D2AF84E3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6" y="2749"/>
              <a:ext cx="1190" cy="1156"/>
              <a:chOff x="2984" y="2773"/>
              <a:chExt cx="1190" cy="1156"/>
            </a:xfrm>
          </p:grpSpPr>
          <p:grpSp>
            <p:nvGrpSpPr>
              <p:cNvPr id="56418" name="Group 577">
                <a:extLst>
                  <a:ext uri="{FF2B5EF4-FFF2-40B4-BE49-F238E27FC236}">
                    <a16:creationId xmlns:a16="http://schemas.microsoft.com/office/drawing/2014/main" id="{C980BABD-038C-1149-13FC-9735C10E1C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4" y="2773"/>
                <a:ext cx="1190" cy="1156"/>
                <a:chOff x="2880" y="2229"/>
                <a:chExt cx="1190" cy="1156"/>
              </a:xfrm>
            </p:grpSpPr>
            <p:grpSp>
              <p:nvGrpSpPr>
                <p:cNvPr id="56420" name="Group 494">
                  <a:extLst>
                    <a:ext uri="{FF2B5EF4-FFF2-40B4-BE49-F238E27FC236}">
                      <a16:creationId xmlns:a16="http://schemas.microsoft.com/office/drawing/2014/main" id="{8548376D-62EA-1BBE-AC24-473499334F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11" y="2229"/>
                  <a:ext cx="464" cy="204"/>
                  <a:chOff x="4159" y="1085"/>
                  <a:chExt cx="464" cy="204"/>
                </a:xfrm>
              </p:grpSpPr>
              <p:sp>
                <p:nvSpPr>
                  <p:cNvPr id="56452" name="Rectangle 495">
                    <a:extLst>
                      <a:ext uri="{FF2B5EF4-FFF2-40B4-BE49-F238E27FC236}">
                        <a16:creationId xmlns:a16="http://schemas.microsoft.com/office/drawing/2014/main" id="{DFD39C1F-1A67-2280-8530-9F6A70AFD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6453" name="Rectangle 496">
                    <a:extLst>
                      <a:ext uri="{FF2B5EF4-FFF2-40B4-BE49-F238E27FC236}">
                        <a16:creationId xmlns:a16="http://schemas.microsoft.com/office/drawing/2014/main" id="{8BD82336-F622-580B-EB67-8B2A1C73E4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454" name="Rectangle 497">
                    <a:extLst>
                      <a:ext uri="{FF2B5EF4-FFF2-40B4-BE49-F238E27FC236}">
                        <a16:creationId xmlns:a16="http://schemas.microsoft.com/office/drawing/2014/main" id="{E3C69F3E-2577-D9F5-9693-4F532E7C93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6455" name="Rectangle 498">
                    <a:extLst>
                      <a:ext uri="{FF2B5EF4-FFF2-40B4-BE49-F238E27FC236}">
                        <a16:creationId xmlns:a16="http://schemas.microsoft.com/office/drawing/2014/main" id="{03EBD99A-EA0F-10EE-AA50-531AA73E6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456" name="Rectangle 499">
                    <a:extLst>
                      <a:ext uri="{FF2B5EF4-FFF2-40B4-BE49-F238E27FC236}">
                        <a16:creationId xmlns:a16="http://schemas.microsoft.com/office/drawing/2014/main" id="{2CAC3FF8-9908-98E7-CF41-8013A0AF81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6421" name="Group 501">
                  <a:extLst>
                    <a:ext uri="{FF2B5EF4-FFF2-40B4-BE49-F238E27FC236}">
                      <a16:creationId xmlns:a16="http://schemas.microsoft.com/office/drawing/2014/main" id="{FDCE6DE6-ABEE-0C8A-71E1-5F1F817C13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0" y="2378"/>
                  <a:ext cx="1190" cy="1007"/>
                  <a:chOff x="3856" y="1810"/>
                  <a:chExt cx="1190" cy="1007"/>
                </a:xfrm>
              </p:grpSpPr>
              <p:sp>
                <p:nvSpPr>
                  <p:cNvPr id="56422" name="Rectangle 502">
                    <a:extLst>
                      <a:ext uri="{FF2B5EF4-FFF2-40B4-BE49-F238E27FC236}">
                        <a16:creationId xmlns:a16="http://schemas.microsoft.com/office/drawing/2014/main" id="{BF307A3A-1BB8-4D86-5846-2817EF82BB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39" y="195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423" name="Rectangle 503">
                    <a:extLst>
                      <a:ext uri="{FF2B5EF4-FFF2-40B4-BE49-F238E27FC236}">
                        <a16:creationId xmlns:a16="http://schemas.microsoft.com/office/drawing/2014/main" id="{1946D070-B4B2-5550-EFD0-EE9BEA52A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48" y="195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424" name="Rectangle 504">
                    <a:extLst>
                      <a:ext uri="{FF2B5EF4-FFF2-40B4-BE49-F238E27FC236}">
                        <a16:creationId xmlns:a16="http://schemas.microsoft.com/office/drawing/2014/main" id="{0AAEB184-A401-DA79-3C03-97C9B8C9BB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51" y="237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6425" name="Group 505">
                    <a:extLst>
                      <a:ext uri="{FF2B5EF4-FFF2-40B4-BE49-F238E27FC236}">
                        <a16:creationId xmlns:a16="http://schemas.microsoft.com/office/drawing/2014/main" id="{AE91B5E3-95C7-6123-019F-FB89D9DC54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904" y="2093"/>
                    <a:ext cx="1" cy="291"/>
                    <a:chOff x="5472" y="701"/>
                    <a:chExt cx="1" cy="291"/>
                  </a:xfrm>
                </p:grpSpPr>
                <p:sp>
                  <p:nvSpPr>
                    <p:cNvPr id="56450" name="Line 506">
                      <a:extLst>
                        <a:ext uri="{FF2B5EF4-FFF2-40B4-BE49-F238E27FC236}">
                          <a16:creationId xmlns:a16="http://schemas.microsoft.com/office/drawing/2014/main" id="{BEA42820-6F9E-5AF5-B66B-EC0B512EB4C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51" name="Line 507">
                      <a:extLst>
                        <a:ext uri="{FF2B5EF4-FFF2-40B4-BE49-F238E27FC236}">
                          <a16:creationId xmlns:a16="http://schemas.microsoft.com/office/drawing/2014/main" id="{4D9ADF6C-97AA-3A4D-DE68-FCEE869B5CE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6426" name="Rectangle 508">
                    <a:extLst>
                      <a:ext uri="{FF2B5EF4-FFF2-40B4-BE49-F238E27FC236}">
                        <a16:creationId xmlns:a16="http://schemas.microsoft.com/office/drawing/2014/main" id="{E29EDE27-6B51-810F-3BE4-A6EA3A837B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80" y="190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grpSp>
                <p:nvGrpSpPr>
                  <p:cNvPr id="56427" name="Group 509">
                    <a:extLst>
                      <a:ext uri="{FF2B5EF4-FFF2-40B4-BE49-F238E27FC236}">
                        <a16:creationId xmlns:a16="http://schemas.microsoft.com/office/drawing/2014/main" id="{982E269A-388E-9892-BB2E-BFE4FA9D7D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618" y="2654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56448" name="Rectangle 510">
                      <a:extLst>
                        <a:ext uri="{FF2B5EF4-FFF2-40B4-BE49-F238E27FC236}">
                          <a16:creationId xmlns:a16="http://schemas.microsoft.com/office/drawing/2014/main" id="{5BA44A99-EB7D-DAC0-C9BC-686ED9670FE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6449" name="Rectangle 511">
                      <a:extLst>
                        <a:ext uri="{FF2B5EF4-FFF2-40B4-BE49-F238E27FC236}">
                          <a16:creationId xmlns:a16="http://schemas.microsoft.com/office/drawing/2014/main" id="{B54BCF0F-7633-08B9-B8BC-7F0B8C405B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6428" name="Rectangle 512">
                    <a:extLst>
                      <a:ext uri="{FF2B5EF4-FFF2-40B4-BE49-F238E27FC236}">
                        <a16:creationId xmlns:a16="http://schemas.microsoft.com/office/drawing/2014/main" id="{41220A4A-E725-E8E4-46C7-806393E217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95" y="264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6429" name="Group 513">
                    <a:extLst>
                      <a:ext uri="{FF2B5EF4-FFF2-40B4-BE49-F238E27FC236}">
                        <a16:creationId xmlns:a16="http://schemas.microsoft.com/office/drawing/2014/main" id="{3A4D7079-8606-C945-FFDD-97497BF0555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092" y="2247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56446" name="Rectangle 514">
                      <a:extLst>
                        <a:ext uri="{FF2B5EF4-FFF2-40B4-BE49-F238E27FC236}">
                          <a16:creationId xmlns:a16="http://schemas.microsoft.com/office/drawing/2014/main" id="{4342DA54-1DC0-9B48-8D1B-EABB530C7E7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6447" name="Rectangle 515">
                      <a:extLst>
                        <a:ext uri="{FF2B5EF4-FFF2-40B4-BE49-F238E27FC236}">
                          <a16:creationId xmlns:a16="http://schemas.microsoft.com/office/drawing/2014/main" id="{9C690247-76F7-0DA0-C46F-CBF727E931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6430" name="Rectangle 516">
                    <a:extLst>
                      <a:ext uri="{FF2B5EF4-FFF2-40B4-BE49-F238E27FC236}">
                        <a16:creationId xmlns:a16="http://schemas.microsoft.com/office/drawing/2014/main" id="{C9E7F788-0D59-6B9B-4091-4A080AD057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856" y="195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431" name="Rectangle 517">
                    <a:extLst>
                      <a:ext uri="{FF2B5EF4-FFF2-40B4-BE49-F238E27FC236}">
                        <a16:creationId xmlns:a16="http://schemas.microsoft.com/office/drawing/2014/main" id="{FB356A28-4A4F-6ABA-4024-28AB5F8B17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95" y="206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432" name="Rectangle 518">
                    <a:extLst>
                      <a:ext uri="{FF2B5EF4-FFF2-40B4-BE49-F238E27FC236}">
                        <a16:creationId xmlns:a16="http://schemas.microsoft.com/office/drawing/2014/main" id="{8270B872-3580-1E7B-0924-AA3EC9DDF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97" y="225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433" name="Freeform 519">
                    <a:extLst>
                      <a:ext uri="{FF2B5EF4-FFF2-40B4-BE49-F238E27FC236}">
                        <a16:creationId xmlns:a16="http://schemas.microsoft.com/office/drawing/2014/main" id="{522B60A5-B2F3-5CD7-0CCA-46B36EE21F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9" y="2236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34" name="Line 520">
                    <a:extLst>
                      <a:ext uri="{FF2B5EF4-FFF2-40B4-BE49-F238E27FC236}">
                        <a16:creationId xmlns:a16="http://schemas.microsoft.com/office/drawing/2014/main" id="{45E22B7F-F483-A414-390E-28E3A02DED7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02" y="1958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35" name="Freeform 521">
                    <a:extLst>
                      <a:ext uri="{FF2B5EF4-FFF2-40B4-BE49-F238E27FC236}">
                        <a16:creationId xmlns:a16="http://schemas.microsoft.com/office/drawing/2014/main" id="{F5283839-203D-28A7-6F3C-DF0C71A1E2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49" y="2493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36" name="Freeform 522">
                    <a:extLst>
                      <a:ext uri="{FF2B5EF4-FFF2-40B4-BE49-F238E27FC236}">
                        <a16:creationId xmlns:a16="http://schemas.microsoft.com/office/drawing/2014/main" id="{3E20516E-63C2-67D8-56B1-1477047E36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18" y="2229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37" name="Line 523">
                    <a:extLst>
                      <a:ext uri="{FF2B5EF4-FFF2-40B4-BE49-F238E27FC236}">
                        <a16:creationId xmlns:a16="http://schemas.microsoft.com/office/drawing/2014/main" id="{8F16EA2F-BD5E-8A47-D5A0-81A83BF71FE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712" y="2030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38" name="Line 524">
                    <a:extLst>
                      <a:ext uri="{FF2B5EF4-FFF2-40B4-BE49-F238E27FC236}">
                        <a16:creationId xmlns:a16="http://schemas.microsoft.com/office/drawing/2014/main" id="{8327E247-6C41-3FCB-5545-371C218DAB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33" y="1958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39" name="Line 525">
                    <a:extLst>
                      <a:ext uri="{FF2B5EF4-FFF2-40B4-BE49-F238E27FC236}">
                        <a16:creationId xmlns:a16="http://schemas.microsoft.com/office/drawing/2014/main" id="{7148E121-EB13-1D6E-716C-0AC993AED4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59" y="2511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40" name="Line 526">
                    <a:extLst>
                      <a:ext uri="{FF2B5EF4-FFF2-40B4-BE49-F238E27FC236}">
                        <a16:creationId xmlns:a16="http://schemas.microsoft.com/office/drawing/2014/main" id="{A0E2FDF3-EFF7-3689-E26F-963B68303B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49" y="2511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41" name="Line 527">
                    <a:extLst>
                      <a:ext uri="{FF2B5EF4-FFF2-40B4-BE49-F238E27FC236}">
                        <a16:creationId xmlns:a16="http://schemas.microsoft.com/office/drawing/2014/main" id="{1AE5C623-6793-8AC9-1A6A-16E4387E29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49" y="2388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42" name="Line 528">
                    <a:extLst>
                      <a:ext uri="{FF2B5EF4-FFF2-40B4-BE49-F238E27FC236}">
                        <a16:creationId xmlns:a16="http://schemas.microsoft.com/office/drawing/2014/main" id="{57D5F3B6-D152-262F-F592-EE292E89FE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02" y="2100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43" name="Line 529">
                    <a:extLst>
                      <a:ext uri="{FF2B5EF4-FFF2-40B4-BE49-F238E27FC236}">
                        <a16:creationId xmlns:a16="http://schemas.microsoft.com/office/drawing/2014/main" id="{8F557B93-324C-BB6B-9892-45DB6FDE84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33" y="1810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44" name="Line 530">
                    <a:extLst>
                      <a:ext uri="{FF2B5EF4-FFF2-40B4-BE49-F238E27FC236}">
                        <a16:creationId xmlns:a16="http://schemas.microsoft.com/office/drawing/2014/main" id="{29AA53E1-37FC-EFCA-6D12-D1E646032C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33" y="1958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45" name="Line 531">
                    <a:extLst>
                      <a:ext uri="{FF2B5EF4-FFF2-40B4-BE49-F238E27FC236}">
                        <a16:creationId xmlns:a16="http://schemas.microsoft.com/office/drawing/2014/main" id="{D4448739-7731-793B-E93A-0BCA9E8CEE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59" y="2397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6419" name="Line 622">
                <a:extLst>
                  <a:ext uri="{FF2B5EF4-FFF2-40B4-BE49-F238E27FC236}">
                    <a16:creationId xmlns:a16="http://schemas.microsoft.com/office/drawing/2014/main" id="{925A2811-958F-683E-659A-596BE9965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2" y="3369"/>
                <a:ext cx="1" cy="24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6327" name="Group 768">
            <a:extLst>
              <a:ext uri="{FF2B5EF4-FFF2-40B4-BE49-F238E27FC236}">
                <a16:creationId xmlns:a16="http://schemas.microsoft.com/office/drawing/2014/main" id="{CABF0373-3AC6-F569-F479-F3848A9BBD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146300"/>
            <a:ext cx="4805363" cy="1893888"/>
            <a:chOff x="1040" y="1616"/>
            <a:chExt cx="3027" cy="1193"/>
          </a:xfrm>
        </p:grpSpPr>
        <p:grpSp>
          <p:nvGrpSpPr>
            <p:cNvPr id="56328" name="Group 675">
              <a:extLst>
                <a:ext uri="{FF2B5EF4-FFF2-40B4-BE49-F238E27FC236}">
                  <a16:creationId xmlns:a16="http://schemas.microsoft.com/office/drawing/2014/main" id="{9F22803A-A508-CEC4-A1E6-1420595B0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0" y="1629"/>
              <a:ext cx="1219" cy="1172"/>
              <a:chOff x="1058" y="2613"/>
              <a:chExt cx="1219" cy="1172"/>
            </a:xfrm>
          </p:grpSpPr>
          <p:grpSp>
            <p:nvGrpSpPr>
              <p:cNvPr id="56376" name="Group 676">
                <a:extLst>
                  <a:ext uri="{FF2B5EF4-FFF2-40B4-BE49-F238E27FC236}">
                    <a16:creationId xmlns:a16="http://schemas.microsoft.com/office/drawing/2014/main" id="{3AEF0D56-9DF6-EC99-CF6D-482FE460BA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79" y="3205"/>
                <a:ext cx="98" cy="282"/>
                <a:chOff x="2179" y="3205"/>
                <a:chExt cx="98" cy="282"/>
              </a:xfrm>
            </p:grpSpPr>
            <p:sp>
              <p:nvSpPr>
                <p:cNvPr id="56413" name="Line 677">
                  <a:extLst>
                    <a:ext uri="{FF2B5EF4-FFF2-40B4-BE49-F238E27FC236}">
                      <a16:creationId xmlns:a16="http://schemas.microsoft.com/office/drawing/2014/main" id="{D99519A5-D0F7-F395-D9CB-3268C6F52C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16" y="3205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4" name="Rectangle 678">
                  <a:extLst>
                    <a:ext uri="{FF2B5EF4-FFF2-40B4-BE49-F238E27FC236}">
                      <a16:creationId xmlns:a16="http://schemas.microsoft.com/office/drawing/2014/main" id="{A3ABBD41-A574-A84D-2E33-32481DC480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9" y="33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56377" name="Group 679">
                <a:extLst>
                  <a:ext uri="{FF2B5EF4-FFF2-40B4-BE49-F238E27FC236}">
                    <a16:creationId xmlns:a16="http://schemas.microsoft.com/office/drawing/2014/main" id="{F415E54A-B283-0634-1BDC-5F6EFA369F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58" y="2613"/>
                <a:ext cx="1159" cy="1172"/>
                <a:chOff x="1058" y="2613"/>
                <a:chExt cx="1159" cy="1172"/>
              </a:xfrm>
            </p:grpSpPr>
            <p:grpSp>
              <p:nvGrpSpPr>
                <p:cNvPr id="56378" name="Group 680">
                  <a:extLst>
                    <a:ext uri="{FF2B5EF4-FFF2-40B4-BE49-F238E27FC236}">
                      <a16:creationId xmlns:a16="http://schemas.microsoft.com/office/drawing/2014/main" id="{199FE04B-7331-9B3D-43E8-48F22FC36E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99" y="2613"/>
                  <a:ext cx="464" cy="204"/>
                  <a:chOff x="4159" y="1085"/>
                  <a:chExt cx="464" cy="204"/>
                </a:xfrm>
              </p:grpSpPr>
              <p:sp>
                <p:nvSpPr>
                  <p:cNvPr id="56408" name="Rectangle 681">
                    <a:extLst>
                      <a:ext uri="{FF2B5EF4-FFF2-40B4-BE49-F238E27FC236}">
                        <a16:creationId xmlns:a16="http://schemas.microsoft.com/office/drawing/2014/main" id="{4044CED4-A015-B98A-4D0A-9E92DFEE25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6409" name="Rectangle 682">
                    <a:extLst>
                      <a:ext uri="{FF2B5EF4-FFF2-40B4-BE49-F238E27FC236}">
                        <a16:creationId xmlns:a16="http://schemas.microsoft.com/office/drawing/2014/main" id="{94A31A47-571E-4473-AE25-FC00CA5B5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410" name="Rectangle 683">
                    <a:extLst>
                      <a:ext uri="{FF2B5EF4-FFF2-40B4-BE49-F238E27FC236}">
                        <a16:creationId xmlns:a16="http://schemas.microsoft.com/office/drawing/2014/main" id="{8F121336-2306-6605-AA63-9A5619887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6411" name="Rectangle 684">
                    <a:extLst>
                      <a:ext uri="{FF2B5EF4-FFF2-40B4-BE49-F238E27FC236}">
                        <a16:creationId xmlns:a16="http://schemas.microsoft.com/office/drawing/2014/main" id="{3FE7B45F-B9C0-5B4B-7E4B-1A8CCF9AE8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412" name="Rectangle 685">
                    <a:extLst>
                      <a:ext uri="{FF2B5EF4-FFF2-40B4-BE49-F238E27FC236}">
                        <a16:creationId xmlns:a16="http://schemas.microsoft.com/office/drawing/2014/main" id="{D905D59C-F2F0-D98B-4641-A5F8871B04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6379" name="Group 686">
                  <a:extLst>
                    <a:ext uri="{FF2B5EF4-FFF2-40B4-BE49-F238E27FC236}">
                      <a16:creationId xmlns:a16="http://schemas.microsoft.com/office/drawing/2014/main" id="{073AAD24-09A8-5D15-A4C5-F30D501C7A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58" y="2778"/>
                  <a:ext cx="1159" cy="1007"/>
                  <a:chOff x="1058" y="2778"/>
                  <a:chExt cx="1159" cy="1007"/>
                </a:xfrm>
              </p:grpSpPr>
              <p:grpSp>
                <p:nvGrpSpPr>
                  <p:cNvPr id="56380" name="Group 687">
                    <a:extLst>
                      <a:ext uri="{FF2B5EF4-FFF2-40B4-BE49-F238E27FC236}">
                        <a16:creationId xmlns:a16="http://schemas.microsoft.com/office/drawing/2014/main" id="{D2C870DC-EE8F-6321-36FA-A3CEB0D360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58" y="3350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56406" name="Rectangle 688">
                      <a:extLst>
                        <a:ext uri="{FF2B5EF4-FFF2-40B4-BE49-F238E27FC236}">
                          <a16:creationId xmlns:a16="http://schemas.microsoft.com/office/drawing/2014/main" id="{C32DCAA6-79A4-AB66-BC3E-024382293DC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56407" name="Rectangle 689">
                      <a:extLst>
                        <a:ext uri="{FF2B5EF4-FFF2-40B4-BE49-F238E27FC236}">
                          <a16:creationId xmlns:a16="http://schemas.microsoft.com/office/drawing/2014/main" id="{75736466-E71C-DCE4-6EDF-3F11EBB931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6381" name="Rectangle 690">
                    <a:extLst>
                      <a:ext uri="{FF2B5EF4-FFF2-40B4-BE49-F238E27FC236}">
                        <a16:creationId xmlns:a16="http://schemas.microsoft.com/office/drawing/2014/main" id="{57A8758D-0C1C-3587-98FA-82E81E860D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92" y="287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grpSp>
                <p:nvGrpSpPr>
                  <p:cNvPr id="56382" name="Group 691">
                    <a:extLst>
                      <a:ext uri="{FF2B5EF4-FFF2-40B4-BE49-F238E27FC236}">
                        <a16:creationId xmlns:a16="http://schemas.microsoft.com/office/drawing/2014/main" id="{BAADD844-3498-BE6F-3781-A9B160C578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930" y="3622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56404" name="Rectangle 692">
                      <a:extLst>
                        <a:ext uri="{FF2B5EF4-FFF2-40B4-BE49-F238E27FC236}">
                          <a16:creationId xmlns:a16="http://schemas.microsoft.com/office/drawing/2014/main" id="{2E9C5F37-EA34-3D18-68A7-FE7193F1325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6405" name="Rectangle 693">
                      <a:extLst>
                        <a:ext uri="{FF2B5EF4-FFF2-40B4-BE49-F238E27FC236}">
                          <a16:creationId xmlns:a16="http://schemas.microsoft.com/office/drawing/2014/main" id="{F7D78621-0D83-9A69-B3C7-ECEFF87DE4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6383" name="Rectangle 694">
                    <a:extLst>
                      <a:ext uri="{FF2B5EF4-FFF2-40B4-BE49-F238E27FC236}">
                        <a16:creationId xmlns:a16="http://schemas.microsoft.com/office/drawing/2014/main" id="{EDEED2C8-2A88-4869-13D1-10D1B90A07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7" y="36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56384" name="Group 695">
                    <a:extLst>
                      <a:ext uri="{FF2B5EF4-FFF2-40B4-BE49-F238E27FC236}">
                        <a16:creationId xmlns:a16="http://schemas.microsoft.com/office/drawing/2014/main" id="{6ABDD088-159B-6F32-4B11-C9D9FA27227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04" y="3215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56402" name="Rectangle 696">
                      <a:extLst>
                        <a:ext uri="{FF2B5EF4-FFF2-40B4-BE49-F238E27FC236}">
                          <a16:creationId xmlns:a16="http://schemas.microsoft.com/office/drawing/2014/main" id="{9D8E948E-CDA7-67BF-86CD-1F90316F999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56403" name="Rectangle 697">
                      <a:extLst>
                        <a:ext uri="{FF2B5EF4-FFF2-40B4-BE49-F238E27FC236}">
                          <a16:creationId xmlns:a16="http://schemas.microsoft.com/office/drawing/2014/main" id="{95E5897B-4BBE-3157-9A94-0E0EF542806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56385" name="Rectangle 698">
                    <a:extLst>
                      <a:ext uri="{FF2B5EF4-FFF2-40B4-BE49-F238E27FC236}">
                        <a16:creationId xmlns:a16="http://schemas.microsoft.com/office/drawing/2014/main" id="{AD9B1518-C9E7-E6B5-EB4F-F2C7C0BFFE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2927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386" name="Rectangle 699">
                    <a:extLst>
                      <a:ext uri="{FF2B5EF4-FFF2-40B4-BE49-F238E27FC236}">
                        <a16:creationId xmlns:a16="http://schemas.microsoft.com/office/drawing/2014/main" id="{0AEE2A82-C200-CFD8-DD6A-567F1483B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7" y="302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387" name="Rectangle 700">
                    <a:extLst>
                      <a:ext uri="{FF2B5EF4-FFF2-40B4-BE49-F238E27FC236}">
                        <a16:creationId xmlns:a16="http://schemas.microsoft.com/office/drawing/2014/main" id="{9D5E76B2-4E06-FEB0-8DB3-737FF07E1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09" y="322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388" name="Freeform 701">
                    <a:extLst>
                      <a:ext uri="{FF2B5EF4-FFF2-40B4-BE49-F238E27FC236}">
                        <a16:creationId xmlns:a16="http://schemas.microsoft.com/office/drawing/2014/main" id="{7B0A92B8-620E-D0EC-D4F8-E2EF0478F1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1" y="3204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89" name="Line 702">
                    <a:extLst>
                      <a:ext uri="{FF2B5EF4-FFF2-40B4-BE49-F238E27FC236}">
                        <a16:creationId xmlns:a16="http://schemas.microsoft.com/office/drawing/2014/main" id="{583FB53C-84D1-E6EE-B263-DDCC7C6ADD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14" y="2926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0" name="Freeform 703">
                    <a:extLst>
                      <a:ext uri="{FF2B5EF4-FFF2-40B4-BE49-F238E27FC236}">
                        <a16:creationId xmlns:a16="http://schemas.microsoft.com/office/drawing/2014/main" id="{F76D9656-5B76-CE4E-B2F2-2CDAA84D16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3461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1" name="Freeform 704">
                    <a:extLst>
                      <a:ext uri="{FF2B5EF4-FFF2-40B4-BE49-F238E27FC236}">
                        <a16:creationId xmlns:a16="http://schemas.microsoft.com/office/drawing/2014/main" id="{6F45C152-C233-06DF-BF03-00000B7BBE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0" y="3197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2" name="Line 705">
                    <a:extLst>
                      <a:ext uri="{FF2B5EF4-FFF2-40B4-BE49-F238E27FC236}">
                        <a16:creationId xmlns:a16="http://schemas.microsoft.com/office/drawing/2014/main" id="{A9B33D41-BC65-F131-638E-62556D598C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024" y="2998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3" name="Line 706">
                    <a:extLst>
                      <a:ext uri="{FF2B5EF4-FFF2-40B4-BE49-F238E27FC236}">
                        <a16:creationId xmlns:a16="http://schemas.microsoft.com/office/drawing/2014/main" id="{6712F54B-D709-5985-4CE5-F4ACAD5020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445" y="2926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4" name="Line 707">
                    <a:extLst>
                      <a:ext uri="{FF2B5EF4-FFF2-40B4-BE49-F238E27FC236}">
                        <a16:creationId xmlns:a16="http://schemas.microsoft.com/office/drawing/2014/main" id="{7CE094BA-6494-28D5-613A-9AD8860CAB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71" y="3479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5" name="Line 708">
                    <a:extLst>
                      <a:ext uri="{FF2B5EF4-FFF2-40B4-BE49-F238E27FC236}">
                        <a16:creationId xmlns:a16="http://schemas.microsoft.com/office/drawing/2014/main" id="{953FEBBA-7D7B-E000-38D2-9CCF3367BB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61" y="3479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6" name="Line 709">
                    <a:extLst>
                      <a:ext uri="{FF2B5EF4-FFF2-40B4-BE49-F238E27FC236}">
                        <a16:creationId xmlns:a16="http://schemas.microsoft.com/office/drawing/2014/main" id="{4B896226-5B91-82EE-508C-554EAB86CA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61" y="3356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7" name="Line 710">
                    <a:extLst>
                      <a:ext uri="{FF2B5EF4-FFF2-40B4-BE49-F238E27FC236}">
                        <a16:creationId xmlns:a16="http://schemas.microsoft.com/office/drawing/2014/main" id="{16ECCB2B-FCF6-29C8-5A5A-2794847820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14" y="3068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8" name="Line 711">
                    <a:extLst>
                      <a:ext uri="{FF2B5EF4-FFF2-40B4-BE49-F238E27FC236}">
                        <a16:creationId xmlns:a16="http://schemas.microsoft.com/office/drawing/2014/main" id="{3DBFA2BC-DA6B-8C8B-0FA9-B396F82B0A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45" y="2778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9" name="Line 712">
                    <a:extLst>
                      <a:ext uri="{FF2B5EF4-FFF2-40B4-BE49-F238E27FC236}">
                        <a16:creationId xmlns:a16="http://schemas.microsoft.com/office/drawing/2014/main" id="{837B4688-F8D8-5734-5CFE-7497A73AD7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45" y="2926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0" name="Line 713">
                    <a:extLst>
                      <a:ext uri="{FF2B5EF4-FFF2-40B4-BE49-F238E27FC236}">
                        <a16:creationId xmlns:a16="http://schemas.microsoft.com/office/drawing/2014/main" id="{0FE969E1-4BD8-5C99-556C-CD0B0AD5F3A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14" y="3207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1" name="Line 714">
                    <a:extLst>
                      <a:ext uri="{FF2B5EF4-FFF2-40B4-BE49-F238E27FC236}">
                        <a16:creationId xmlns:a16="http://schemas.microsoft.com/office/drawing/2014/main" id="{6FDDB821-2984-8C73-F0E7-1CB2682974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71" y="3365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56329" name="Group 722">
              <a:extLst>
                <a:ext uri="{FF2B5EF4-FFF2-40B4-BE49-F238E27FC236}">
                  <a16:creationId xmlns:a16="http://schemas.microsoft.com/office/drawing/2014/main" id="{CAA51743-78DC-DF4D-6AA4-A532D0E1D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5" y="1616"/>
              <a:ext cx="1202" cy="1193"/>
              <a:chOff x="3035" y="2616"/>
              <a:chExt cx="1202" cy="1193"/>
            </a:xfrm>
          </p:grpSpPr>
          <p:grpSp>
            <p:nvGrpSpPr>
              <p:cNvPr id="56334" name="Group 723">
                <a:extLst>
                  <a:ext uri="{FF2B5EF4-FFF2-40B4-BE49-F238E27FC236}">
                    <a16:creationId xmlns:a16="http://schemas.microsoft.com/office/drawing/2014/main" id="{6EDF92AA-99CE-97F0-6511-A8E5B01975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74" y="2616"/>
                <a:ext cx="1163" cy="1193"/>
                <a:chOff x="3042" y="2528"/>
                <a:chExt cx="1163" cy="1193"/>
              </a:xfrm>
            </p:grpSpPr>
            <p:grpSp>
              <p:nvGrpSpPr>
                <p:cNvPr id="56338" name="Group 724">
                  <a:extLst>
                    <a:ext uri="{FF2B5EF4-FFF2-40B4-BE49-F238E27FC236}">
                      <a16:creationId xmlns:a16="http://schemas.microsoft.com/office/drawing/2014/main" id="{42999118-B36B-0193-D7BE-D566E8F629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998" y="3248"/>
                  <a:ext cx="207" cy="163"/>
                  <a:chOff x="3271" y="2624"/>
                  <a:chExt cx="207" cy="163"/>
                </a:xfrm>
              </p:grpSpPr>
              <p:sp>
                <p:nvSpPr>
                  <p:cNvPr id="56374" name="Rectangle 725">
                    <a:extLst>
                      <a:ext uri="{FF2B5EF4-FFF2-40B4-BE49-F238E27FC236}">
                        <a16:creationId xmlns:a16="http://schemas.microsoft.com/office/drawing/2014/main" id="{41B35139-B5D8-073E-AFF6-47F468142D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375" name="Rectangle 726">
                    <a:extLst>
                      <a:ext uri="{FF2B5EF4-FFF2-40B4-BE49-F238E27FC236}">
                        <a16:creationId xmlns:a16="http://schemas.microsoft.com/office/drawing/2014/main" id="{931CE500-11DE-A32C-E6E3-576EFEEB2E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6339" name="Rectangle 727">
                  <a:extLst>
                    <a:ext uri="{FF2B5EF4-FFF2-40B4-BE49-F238E27FC236}">
                      <a16:creationId xmlns:a16="http://schemas.microsoft.com/office/drawing/2014/main" id="{0867F164-9535-6D40-B690-0D251C23EC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4" y="28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6340" name="Group 728">
                  <a:extLst>
                    <a:ext uri="{FF2B5EF4-FFF2-40B4-BE49-F238E27FC236}">
                      <a16:creationId xmlns:a16="http://schemas.microsoft.com/office/drawing/2014/main" id="{3A5D0ECF-6652-6D71-8D52-4E0F61BE43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47" y="2973"/>
                  <a:ext cx="1" cy="291"/>
                  <a:chOff x="5472" y="701"/>
                  <a:chExt cx="1" cy="291"/>
                </a:xfrm>
              </p:grpSpPr>
              <p:sp>
                <p:nvSpPr>
                  <p:cNvPr id="56372" name="Line 729">
                    <a:extLst>
                      <a:ext uri="{FF2B5EF4-FFF2-40B4-BE49-F238E27FC236}">
                        <a16:creationId xmlns:a16="http://schemas.microsoft.com/office/drawing/2014/main" id="{C74C3832-FA1D-18BE-8519-EB13703F51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73" name="Line 730">
                    <a:extLst>
                      <a:ext uri="{FF2B5EF4-FFF2-40B4-BE49-F238E27FC236}">
                        <a16:creationId xmlns:a16="http://schemas.microsoft.com/office/drawing/2014/main" id="{496D4F54-84DC-9C71-0987-860AA14E80C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341" name="Rectangle 731">
                  <a:extLst>
                    <a:ext uri="{FF2B5EF4-FFF2-40B4-BE49-F238E27FC236}">
                      <a16:creationId xmlns:a16="http://schemas.microsoft.com/office/drawing/2014/main" id="{8E16ABBD-CF4B-D1C6-4740-565EBD69B4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4" y="312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6342" name="Rectangle 732">
                  <a:extLst>
                    <a:ext uri="{FF2B5EF4-FFF2-40B4-BE49-F238E27FC236}">
                      <a16:creationId xmlns:a16="http://schemas.microsoft.com/office/drawing/2014/main" id="{D47A361A-BCD7-FD2D-9715-D8BF4FC96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22" y="2557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56343" name="Freeform 733">
                  <a:extLst>
                    <a:ext uri="{FF2B5EF4-FFF2-40B4-BE49-F238E27FC236}">
                      <a16:creationId xmlns:a16="http://schemas.microsoft.com/office/drawing/2014/main" id="{E81175A4-7655-D8D9-3B69-A365E81ED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311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4" name="Line 734">
                  <a:extLst>
                    <a:ext uri="{FF2B5EF4-FFF2-40B4-BE49-F238E27FC236}">
                      <a16:creationId xmlns:a16="http://schemas.microsoft.com/office/drawing/2014/main" id="{9E44E587-6B12-820D-4CA9-DC2D0688AB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45" y="283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5" name="Freeform 735">
                  <a:extLst>
                    <a:ext uri="{FF2B5EF4-FFF2-40B4-BE49-F238E27FC236}">
                      <a16:creationId xmlns:a16="http://schemas.microsoft.com/office/drawing/2014/main" id="{D1E0E2DE-963B-BE4D-4EF7-337D94DC5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337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6" name="Freeform 736">
                  <a:extLst>
                    <a:ext uri="{FF2B5EF4-FFF2-40B4-BE49-F238E27FC236}">
                      <a16:creationId xmlns:a16="http://schemas.microsoft.com/office/drawing/2014/main" id="{4134D469-A234-017A-661A-79F81C416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1" y="310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7" name="Line 737">
                  <a:extLst>
                    <a:ext uri="{FF2B5EF4-FFF2-40B4-BE49-F238E27FC236}">
                      <a16:creationId xmlns:a16="http://schemas.microsoft.com/office/drawing/2014/main" id="{DF791FEE-AF8F-1FEF-FEB3-2F4EE6BEE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276" y="2838"/>
                  <a:ext cx="55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8" name="Line 738">
                  <a:extLst>
                    <a:ext uri="{FF2B5EF4-FFF2-40B4-BE49-F238E27FC236}">
                      <a16:creationId xmlns:a16="http://schemas.microsoft.com/office/drawing/2014/main" id="{16F30CEC-032B-3F7E-A1B0-57A008B22E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92" y="339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9" name="Line 739">
                  <a:extLst>
                    <a:ext uri="{FF2B5EF4-FFF2-40B4-BE49-F238E27FC236}">
                      <a16:creationId xmlns:a16="http://schemas.microsoft.com/office/drawing/2014/main" id="{BD58DFCF-8E6E-E0FD-253C-A4BF583B50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92" y="326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0" name="Line 740">
                  <a:extLst>
                    <a:ext uri="{FF2B5EF4-FFF2-40B4-BE49-F238E27FC236}">
                      <a16:creationId xmlns:a16="http://schemas.microsoft.com/office/drawing/2014/main" id="{1C11B9C6-CDD9-EC12-DCB7-FC62BB209F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76" y="269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1" name="Line 741">
                  <a:extLst>
                    <a:ext uri="{FF2B5EF4-FFF2-40B4-BE49-F238E27FC236}">
                      <a16:creationId xmlns:a16="http://schemas.microsoft.com/office/drawing/2014/main" id="{D1394C80-E461-AD35-5640-1346969275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76" y="283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352" name="Group 742">
                  <a:extLst>
                    <a:ext uri="{FF2B5EF4-FFF2-40B4-BE49-F238E27FC236}">
                      <a16:creationId xmlns:a16="http://schemas.microsoft.com/office/drawing/2014/main" id="{B3998F60-0590-EE24-99A1-449066D69C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54" y="3517"/>
                  <a:ext cx="464" cy="204"/>
                  <a:chOff x="4159" y="1085"/>
                  <a:chExt cx="464" cy="204"/>
                </a:xfrm>
              </p:grpSpPr>
              <p:sp>
                <p:nvSpPr>
                  <p:cNvPr id="56367" name="Rectangle 743">
                    <a:extLst>
                      <a:ext uri="{FF2B5EF4-FFF2-40B4-BE49-F238E27FC236}">
                        <a16:creationId xmlns:a16="http://schemas.microsoft.com/office/drawing/2014/main" id="{66D045A9-6BBF-2D42-298F-F1D70EF564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56368" name="Rectangle 744">
                    <a:extLst>
                      <a:ext uri="{FF2B5EF4-FFF2-40B4-BE49-F238E27FC236}">
                        <a16:creationId xmlns:a16="http://schemas.microsoft.com/office/drawing/2014/main" id="{8C7B8EF8-AF65-6484-A6E6-FC7D7C6EBA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56369" name="Rectangle 745">
                    <a:extLst>
                      <a:ext uri="{FF2B5EF4-FFF2-40B4-BE49-F238E27FC236}">
                        <a16:creationId xmlns:a16="http://schemas.microsoft.com/office/drawing/2014/main" id="{9E2BECAB-29B7-B77A-B3C0-C85543D3D4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56370" name="Rectangle 746">
                    <a:extLst>
                      <a:ext uri="{FF2B5EF4-FFF2-40B4-BE49-F238E27FC236}">
                        <a16:creationId xmlns:a16="http://schemas.microsoft.com/office/drawing/2014/main" id="{550460F9-1F32-8997-40EE-FB26E5DA0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371" name="Rectangle 747">
                    <a:extLst>
                      <a:ext uri="{FF2B5EF4-FFF2-40B4-BE49-F238E27FC236}">
                        <a16:creationId xmlns:a16="http://schemas.microsoft.com/office/drawing/2014/main" id="{7453573A-095D-47BC-221E-34416917C7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6353" name="Line 748">
                  <a:extLst>
                    <a:ext uri="{FF2B5EF4-FFF2-40B4-BE49-F238E27FC236}">
                      <a16:creationId xmlns:a16="http://schemas.microsoft.com/office/drawing/2014/main" id="{BE75A554-DF74-FA35-E8CA-80E0649B27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813" y="2830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354" name="Group 749">
                  <a:extLst>
                    <a:ext uri="{FF2B5EF4-FFF2-40B4-BE49-F238E27FC236}">
                      <a16:creationId xmlns:a16="http://schemas.microsoft.com/office/drawing/2014/main" id="{768F6339-BF12-D7AB-DA34-31E6DF5351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23" y="2677"/>
                  <a:ext cx="1" cy="291"/>
                  <a:chOff x="5472" y="701"/>
                  <a:chExt cx="1" cy="291"/>
                </a:xfrm>
              </p:grpSpPr>
              <p:sp>
                <p:nvSpPr>
                  <p:cNvPr id="56365" name="Line 750">
                    <a:extLst>
                      <a:ext uri="{FF2B5EF4-FFF2-40B4-BE49-F238E27FC236}">
                        <a16:creationId xmlns:a16="http://schemas.microsoft.com/office/drawing/2014/main" id="{65D4E847-47F7-1F29-1FB0-C23C49213A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66" name="Line 751">
                    <a:extLst>
                      <a:ext uri="{FF2B5EF4-FFF2-40B4-BE49-F238E27FC236}">
                        <a16:creationId xmlns:a16="http://schemas.microsoft.com/office/drawing/2014/main" id="{CEFFA23A-D748-ADD3-ADD5-B7E4B1E66F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355" name="Group 752">
                  <a:extLst>
                    <a:ext uri="{FF2B5EF4-FFF2-40B4-BE49-F238E27FC236}">
                      <a16:creationId xmlns:a16="http://schemas.microsoft.com/office/drawing/2014/main" id="{C5A54088-9997-DE25-D436-459225D24E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74" y="2528"/>
                  <a:ext cx="207" cy="163"/>
                  <a:chOff x="3271" y="2624"/>
                  <a:chExt cx="207" cy="163"/>
                </a:xfrm>
              </p:grpSpPr>
              <p:sp>
                <p:nvSpPr>
                  <p:cNvPr id="56363" name="Rectangle 753">
                    <a:extLst>
                      <a:ext uri="{FF2B5EF4-FFF2-40B4-BE49-F238E27FC236}">
                        <a16:creationId xmlns:a16="http://schemas.microsoft.com/office/drawing/2014/main" id="{2B9CB476-B89B-8D03-8056-A946A00B59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364" name="Rectangle 754">
                    <a:extLst>
                      <a:ext uri="{FF2B5EF4-FFF2-40B4-BE49-F238E27FC236}">
                        <a16:creationId xmlns:a16="http://schemas.microsoft.com/office/drawing/2014/main" id="{8B7CABF1-5B24-BFCA-71E8-39DC78344B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56356" name="Rectangle 755">
                  <a:extLst>
                    <a:ext uri="{FF2B5EF4-FFF2-40B4-BE49-F238E27FC236}">
                      <a16:creationId xmlns:a16="http://schemas.microsoft.com/office/drawing/2014/main" id="{EEDEFCEB-E5B0-F5ED-39FE-A2E52E457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8" y="294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56357" name="Group 756">
                  <a:extLst>
                    <a:ext uri="{FF2B5EF4-FFF2-40B4-BE49-F238E27FC236}">
                      <a16:creationId xmlns:a16="http://schemas.microsoft.com/office/drawing/2014/main" id="{A92803CC-EC9C-5027-EBC0-EB40BCFCF9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30" y="2936"/>
                  <a:ext cx="207" cy="163"/>
                  <a:chOff x="3271" y="2624"/>
                  <a:chExt cx="207" cy="163"/>
                </a:xfrm>
              </p:grpSpPr>
              <p:sp>
                <p:nvSpPr>
                  <p:cNvPr id="56361" name="Rectangle 757">
                    <a:extLst>
                      <a:ext uri="{FF2B5EF4-FFF2-40B4-BE49-F238E27FC236}">
                        <a16:creationId xmlns:a16="http://schemas.microsoft.com/office/drawing/2014/main" id="{A3146F0F-B6D5-EC7B-6688-5F5A24F063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56362" name="Rectangle 758">
                    <a:extLst>
                      <a:ext uri="{FF2B5EF4-FFF2-40B4-BE49-F238E27FC236}">
                        <a16:creationId xmlns:a16="http://schemas.microsoft.com/office/drawing/2014/main" id="{193660FC-B9EF-9F3A-3EDC-B2B3181086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56358" name="Group 759">
                  <a:extLst>
                    <a:ext uri="{FF2B5EF4-FFF2-40B4-BE49-F238E27FC236}">
                      <a16:creationId xmlns:a16="http://schemas.microsoft.com/office/drawing/2014/main" id="{276E99E6-BB4B-DA81-F6F5-FE389A7634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27" y="3288"/>
                  <a:ext cx="136" cy="163"/>
                  <a:chOff x="3728" y="3784"/>
                  <a:chExt cx="136" cy="163"/>
                </a:xfrm>
              </p:grpSpPr>
              <p:sp>
                <p:nvSpPr>
                  <p:cNvPr id="56359" name="Rectangle 760">
                    <a:extLst>
                      <a:ext uri="{FF2B5EF4-FFF2-40B4-BE49-F238E27FC236}">
                        <a16:creationId xmlns:a16="http://schemas.microsoft.com/office/drawing/2014/main" id="{E688EF5A-5F1B-F513-770F-08F900716C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28" y="3792"/>
                    <a:ext cx="136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56360" name="Rectangle 761">
                    <a:extLst>
                      <a:ext uri="{FF2B5EF4-FFF2-40B4-BE49-F238E27FC236}">
                        <a16:creationId xmlns:a16="http://schemas.microsoft.com/office/drawing/2014/main" id="{89F46EC0-CB36-8EF1-44E3-3564EBD6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40" y="378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</p:grpSp>
          <p:grpSp>
            <p:nvGrpSpPr>
              <p:cNvPr id="56335" name="Group 762">
                <a:extLst>
                  <a:ext uri="{FF2B5EF4-FFF2-40B4-BE49-F238E27FC236}">
                    <a16:creationId xmlns:a16="http://schemas.microsoft.com/office/drawing/2014/main" id="{92B1A2D7-859D-61E1-9CB1-42CBFDB637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5" y="3205"/>
                <a:ext cx="98" cy="282"/>
                <a:chOff x="2179" y="3205"/>
                <a:chExt cx="98" cy="282"/>
              </a:xfrm>
            </p:grpSpPr>
            <p:sp>
              <p:nvSpPr>
                <p:cNvPr id="56336" name="Line 763">
                  <a:extLst>
                    <a:ext uri="{FF2B5EF4-FFF2-40B4-BE49-F238E27FC236}">
                      <a16:creationId xmlns:a16="http://schemas.microsoft.com/office/drawing/2014/main" id="{45BF798F-258D-EA80-2CB3-BA00D96933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16" y="3205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7" name="Rectangle 764">
                  <a:extLst>
                    <a:ext uri="{FF2B5EF4-FFF2-40B4-BE49-F238E27FC236}">
                      <a16:creationId xmlns:a16="http://schemas.microsoft.com/office/drawing/2014/main" id="{37CE3D88-8324-5B09-88C6-F65871789C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9" y="33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</p:grpSp>
        <p:grpSp>
          <p:nvGrpSpPr>
            <p:cNvPr id="56330" name="Group 767">
              <a:extLst>
                <a:ext uri="{FF2B5EF4-FFF2-40B4-BE49-F238E27FC236}">
                  <a16:creationId xmlns:a16="http://schemas.microsoft.com/office/drawing/2014/main" id="{436A7297-33A6-5185-1486-70B45F18C9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0" y="1888"/>
              <a:ext cx="696" cy="328"/>
              <a:chOff x="2200" y="1888"/>
              <a:chExt cx="696" cy="328"/>
            </a:xfrm>
          </p:grpSpPr>
          <p:sp>
            <p:nvSpPr>
              <p:cNvPr id="56331" name="Rectangle 715">
                <a:extLst>
                  <a:ext uri="{FF2B5EF4-FFF2-40B4-BE49-F238E27FC236}">
                    <a16:creationId xmlns:a16="http://schemas.microsoft.com/office/drawing/2014/main" id="{FE00EC3F-9070-B035-C20F-6BB7A4C6C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1" y="1888"/>
                <a:ext cx="154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56332" name="Line 765">
                <a:extLst>
                  <a:ext uri="{FF2B5EF4-FFF2-40B4-BE49-F238E27FC236}">
                    <a16:creationId xmlns:a16="http://schemas.microsoft.com/office/drawing/2014/main" id="{53F15109-D5E5-4CDD-F7FF-7AB30A4D1A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00" y="2000"/>
                <a:ext cx="280" cy="21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" name="Line 766">
                <a:extLst>
                  <a:ext uri="{FF2B5EF4-FFF2-40B4-BE49-F238E27FC236}">
                    <a16:creationId xmlns:a16="http://schemas.microsoft.com/office/drawing/2014/main" id="{99712552-32E0-0A01-EAA8-FA5A14D59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16" y="1984"/>
                <a:ext cx="280" cy="21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8" name="Text Box 2">
            <a:extLst>
              <a:ext uri="{FF2B5EF4-FFF2-40B4-BE49-F238E27FC236}">
                <a16:creationId xmlns:a16="http://schemas.microsoft.com/office/drawing/2014/main" id="{71EA9CDD-F794-2A7E-6308-F1FA3E96668E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95288" y="190500"/>
            <a:ext cx="8310562" cy="64135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צורות ייצוג שונות של ייצוג מולקולת </a:t>
            </a:r>
            <a:r>
              <a:rPr kumimoji="0" lang="he-IL" altLang="en-US" sz="36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צלוביוז</a:t>
            </a: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7346" name="Group 1823">
            <a:extLst>
              <a:ext uri="{FF2B5EF4-FFF2-40B4-BE49-F238E27FC236}">
                <a16:creationId xmlns:a16="http://schemas.microsoft.com/office/drawing/2014/main" id="{5DECE48C-ED15-E2DF-C254-56868FAE7D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700" y="1603375"/>
            <a:ext cx="8493125" cy="2960688"/>
            <a:chOff x="371" y="1818"/>
            <a:chExt cx="4245" cy="1480"/>
          </a:xfrm>
        </p:grpSpPr>
        <p:grpSp>
          <p:nvGrpSpPr>
            <p:cNvPr id="57349" name="Group 1821">
              <a:extLst>
                <a:ext uri="{FF2B5EF4-FFF2-40B4-BE49-F238E27FC236}">
                  <a16:creationId xmlns:a16="http://schemas.microsoft.com/office/drawing/2014/main" id="{05491CDB-F3FE-90E6-ADFB-026A3F3615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33" y="2106"/>
              <a:ext cx="2083" cy="1192"/>
              <a:chOff x="2533" y="2138"/>
              <a:chExt cx="2083" cy="1192"/>
            </a:xfrm>
          </p:grpSpPr>
          <p:grpSp>
            <p:nvGrpSpPr>
              <p:cNvPr id="57413" name="Group 1272">
                <a:extLst>
                  <a:ext uri="{FF2B5EF4-FFF2-40B4-BE49-F238E27FC236}">
                    <a16:creationId xmlns:a16="http://schemas.microsoft.com/office/drawing/2014/main" id="{8785ACF8-0261-42E0-78E4-2D6A594CB18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5816105" flipV="1">
                <a:off x="2592" y="2278"/>
                <a:ext cx="90" cy="186"/>
                <a:chOff x="4975" y="1742"/>
                <a:chExt cx="63" cy="123"/>
              </a:xfrm>
            </p:grpSpPr>
            <p:sp>
              <p:nvSpPr>
                <p:cNvPr id="57471" name="Line 1273">
                  <a:extLst>
                    <a:ext uri="{FF2B5EF4-FFF2-40B4-BE49-F238E27FC236}">
                      <a16:creationId xmlns:a16="http://schemas.microsoft.com/office/drawing/2014/main" id="{04C47988-1C09-3CEB-DB2A-DA2FC77B460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2" name="Oval 1274">
                  <a:extLst>
                    <a:ext uri="{FF2B5EF4-FFF2-40B4-BE49-F238E27FC236}">
                      <a16:creationId xmlns:a16="http://schemas.microsoft.com/office/drawing/2014/main" id="{4E954DE3-4AAB-9F22-2AA4-7F4AC18E01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7414" name="Group 1275">
                <a:extLst>
                  <a:ext uri="{FF2B5EF4-FFF2-40B4-BE49-F238E27FC236}">
                    <a16:creationId xmlns:a16="http://schemas.microsoft.com/office/drawing/2014/main" id="{9CF0821E-DE84-358E-751C-755257E3228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3060" y="3006"/>
                <a:ext cx="186" cy="324"/>
                <a:chOff x="3891" y="2793"/>
                <a:chExt cx="155" cy="270"/>
              </a:xfrm>
            </p:grpSpPr>
            <p:sp>
              <p:nvSpPr>
                <p:cNvPr id="57469" name="Line 1276">
                  <a:extLst>
                    <a:ext uri="{FF2B5EF4-FFF2-40B4-BE49-F238E27FC236}">
                      <a16:creationId xmlns:a16="http://schemas.microsoft.com/office/drawing/2014/main" id="{851777DD-7108-CD4C-69DD-537D8FF3B30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3815" y="2896"/>
                  <a:ext cx="243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0" name="Oval 1277">
                  <a:extLst>
                    <a:ext uri="{FF2B5EF4-FFF2-40B4-BE49-F238E27FC236}">
                      <a16:creationId xmlns:a16="http://schemas.microsoft.com/office/drawing/2014/main" id="{0B2C9519-78A5-6A53-0C30-4D88D6FE1EE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3940" y="2793"/>
                  <a:ext cx="106" cy="10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7415" name="Group 1278">
                <a:extLst>
                  <a:ext uri="{FF2B5EF4-FFF2-40B4-BE49-F238E27FC236}">
                    <a16:creationId xmlns:a16="http://schemas.microsoft.com/office/drawing/2014/main" id="{7C22EAB6-75F0-A757-9C4B-469AAA3D36A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721882" flipH="1" flipV="1">
                <a:off x="3266" y="3110"/>
                <a:ext cx="77" cy="148"/>
                <a:chOff x="4975" y="1742"/>
                <a:chExt cx="63" cy="123"/>
              </a:xfrm>
            </p:grpSpPr>
            <p:sp>
              <p:nvSpPr>
                <p:cNvPr id="57467" name="Line 1279">
                  <a:extLst>
                    <a:ext uri="{FF2B5EF4-FFF2-40B4-BE49-F238E27FC236}">
                      <a16:creationId xmlns:a16="http://schemas.microsoft.com/office/drawing/2014/main" id="{AE047FFE-058E-51E5-8D69-F69568BDA62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8" name="Oval 1280">
                  <a:extLst>
                    <a:ext uri="{FF2B5EF4-FFF2-40B4-BE49-F238E27FC236}">
                      <a16:creationId xmlns:a16="http://schemas.microsoft.com/office/drawing/2014/main" id="{B38537FF-201C-560F-026C-6ADFCA371A2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7416" name="Group 1281">
                <a:extLst>
                  <a:ext uri="{FF2B5EF4-FFF2-40B4-BE49-F238E27FC236}">
                    <a16:creationId xmlns:a16="http://schemas.microsoft.com/office/drawing/2014/main" id="{0E7100B7-1EB9-353F-1244-948BFFF60E4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2533" y="2138"/>
                <a:ext cx="1960" cy="871"/>
                <a:chOff x="1303" y="3292"/>
                <a:chExt cx="1306" cy="580"/>
              </a:xfrm>
            </p:grpSpPr>
            <p:grpSp>
              <p:nvGrpSpPr>
                <p:cNvPr id="57420" name="Group 1282">
                  <a:extLst>
                    <a:ext uri="{FF2B5EF4-FFF2-40B4-BE49-F238E27FC236}">
                      <a16:creationId xmlns:a16="http://schemas.microsoft.com/office/drawing/2014/main" id="{5948D2C3-A53D-5A07-A4BB-6B95D06122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8" y="3427"/>
                  <a:ext cx="848" cy="302"/>
                  <a:chOff x="3789" y="2387"/>
                  <a:chExt cx="1060" cy="378"/>
                </a:xfrm>
              </p:grpSpPr>
              <p:sp>
                <p:nvSpPr>
                  <p:cNvPr id="57461" name="Line 1283">
                    <a:extLst>
                      <a:ext uri="{FF2B5EF4-FFF2-40B4-BE49-F238E27FC236}">
                        <a16:creationId xmlns:a16="http://schemas.microsoft.com/office/drawing/2014/main" id="{E0584933-EFAA-990A-A2BD-6EC803D82A2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89" y="2387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62" name="Line 1284">
                    <a:extLst>
                      <a:ext uri="{FF2B5EF4-FFF2-40B4-BE49-F238E27FC236}">
                        <a16:creationId xmlns:a16="http://schemas.microsoft.com/office/drawing/2014/main" id="{5FB9B382-B765-9326-9426-155557D1505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5" y="2642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63" name="Line 1285">
                    <a:extLst>
                      <a:ext uri="{FF2B5EF4-FFF2-40B4-BE49-F238E27FC236}">
                        <a16:creationId xmlns:a16="http://schemas.microsoft.com/office/drawing/2014/main" id="{D55A89D5-78D0-C95A-30A0-4D3D6DCB3CD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199" y="2390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64" name="Line 1286">
                    <a:extLst>
                      <a:ext uri="{FF2B5EF4-FFF2-40B4-BE49-F238E27FC236}">
                        <a16:creationId xmlns:a16="http://schemas.microsoft.com/office/drawing/2014/main" id="{F4C1B65D-AF2A-039B-F326-501C4E22D78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020" y="2637"/>
                    <a:ext cx="433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65" name="Line 1287">
                    <a:extLst>
                      <a:ext uri="{FF2B5EF4-FFF2-40B4-BE49-F238E27FC236}">
                        <a16:creationId xmlns:a16="http://schemas.microsoft.com/office/drawing/2014/main" id="{DE34A1B0-E62B-521F-8796-30801E98660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96" y="2395"/>
                    <a:ext cx="220" cy="34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66" name="Line 1288">
                    <a:extLst>
                      <a:ext uri="{FF2B5EF4-FFF2-40B4-BE49-F238E27FC236}">
                        <a16:creationId xmlns:a16="http://schemas.microsoft.com/office/drawing/2014/main" id="{754958C4-1225-38E8-E7DE-1A5E6A98C91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06" y="2394"/>
                    <a:ext cx="243" cy="37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421" name="Line 1289">
                  <a:extLst>
                    <a:ext uri="{FF2B5EF4-FFF2-40B4-BE49-F238E27FC236}">
                      <a16:creationId xmlns:a16="http://schemas.microsoft.com/office/drawing/2014/main" id="{1C40A9C4-573E-A970-2B6E-DC2EC63D1D1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3" y="3657"/>
                  <a:ext cx="194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2" name="Line 1290">
                  <a:extLst>
                    <a:ext uri="{FF2B5EF4-FFF2-40B4-BE49-F238E27FC236}">
                      <a16:creationId xmlns:a16="http://schemas.microsoft.com/office/drawing/2014/main" id="{A01D9929-7ACD-9361-55D0-505FC3EE7A0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03" y="3425"/>
                  <a:ext cx="194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3" name="Line 1291">
                  <a:extLst>
                    <a:ext uri="{FF2B5EF4-FFF2-40B4-BE49-F238E27FC236}">
                      <a16:creationId xmlns:a16="http://schemas.microsoft.com/office/drawing/2014/main" id="{5678D96C-3CE0-F808-D40E-BE2E8C39133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020" y="3633"/>
                  <a:ext cx="109" cy="14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4" name="Line 1292">
                  <a:extLst>
                    <a:ext uri="{FF2B5EF4-FFF2-40B4-BE49-F238E27FC236}">
                      <a16:creationId xmlns:a16="http://schemas.microsoft.com/office/drawing/2014/main" id="{4CFA598B-2E39-8B77-19B1-F25611CB52B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98" y="3718"/>
                  <a:ext cx="188" cy="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5" name="Oval 1293">
                  <a:extLst>
                    <a:ext uri="{FF2B5EF4-FFF2-40B4-BE49-F238E27FC236}">
                      <a16:creationId xmlns:a16="http://schemas.microsoft.com/office/drawing/2014/main" id="{CE699443-FED5-23A2-8313-90F96BEB471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86" y="3385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426" name="Oval 1294">
                  <a:extLst>
                    <a:ext uri="{FF2B5EF4-FFF2-40B4-BE49-F238E27FC236}">
                      <a16:creationId xmlns:a16="http://schemas.microsoft.com/office/drawing/2014/main" id="{C392A27C-B64D-75E4-0851-184F10C141F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1" y="3668"/>
                  <a:ext cx="84" cy="84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427" name="Oval 1295">
                  <a:extLst>
                    <a:ext uri="{FF2B5EF4-FFF2-40B4-BE49-F238E27FC236}">
                      <a16:creationId xmlns:a16="http://schemas.microsoft.com/office/drawing/2014/main" id="{35A01B40-5C80-D551-65C5-C167128E532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985" y="359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428" name="Oval 1296">
                  <a:extLst>
                    <a:ext uri="{FF2B5EF4-FFF2-40B4-BE49-F238E27FC236}">
                      <a16:creationId xmlns:a16="http://schemas.microsoft.com/office/drawing/2014/main" id="{7C8D93EA-84D4-8E0A-3418-B6427F78E25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20" y="3676"/>
                  <a:ext cx="84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429" name="Oval 1297">
                  <a:extLst>
                    <a:ext uri="{FF2B5EF4-FFF2-40B4-BE49-F238E27FC236}">
                      <a16:creationId xmlns:a16="http://schemas.microsoft.com/office/drawing/2014/main" id="{4A91C5A5-2C5D-9C63-EB20-778FD29C9AE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59" y="346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430" name="Oval 1298">
                  <a:extLst>
                    <a:ext uri="{FF2B5EF4-FFF2-40B4-BE49-F238E27FC236}">
                      <a16:creationId xmlns:a16="http://schemas.microsoft.com/office/drawing/2014/main" id="{C3FD4B3E-0EC7-E08D-C2C8-2A7C6E418D5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62" y="3385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431" name="Oval 1299">
                  <a:extLst>
                    <a:ext uri="{FF2B5EF4-FFF2-40B4-BE49-F238E27FC236}">
                      <a16:creationId xmlns:a16="http://schemas.microsoft.com/office/drawing/2014/main" id="{1C4446E9-5441-436B-0C36-3988F7F05B2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24" y="3604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432" name="Oval 1300">
                  <a:extLst>
                    <a:ext uri="{FF2B5EF4-FFF2-40B4-BE49-F238E27FC236}">
                      <a16:creationId xmlns:a16="http://schemas.microsoft.com/office/drawing/2014/main" id="{17920771-E137-291D-45DB-51969C1847D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10" y="3677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433" name="Oval 1301">
                  <a:extLst>
                    <a:ext uri="{FF2B5EF4-FFF2-40B4-BE49-F238E27FC236}">
                      <a16:creationId xmlns:a16="http://schemas.microsoft.com/office/drawing/2014/main" id="{79D9E293-A459-89A8-4BEA-23B3863D7C4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05" y="3748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57434" name="Group 1302">
                  <a:extLst>
                    <a:ext uri="{FF2B5EF4-FFF2-40B4-BE49-F238E27FC236}">
                      <a16:creationId xmlns:a16="http://schemas.microsoft.com/office/drawing/2014/main" id="{1DA3CB09-1610-DDD6-2A0A-4A142D7A3F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10" y="3751"/>
                  <a:ext cx="50" cy="98"/>
                  <a:chOff x="4975" y="1742"/>
                  <a:chExt cx="63" cy="123"/>
                </a:xfrm>
              </p:grpSpPr>
              <p:sp>
                <p:nvSpPr>
                  <p:cNvPr id="57459" name="Line 1303">
                    <a:extLst>
                      <a:ext uri="{FF2B5EF4-FFF2-40B4-BE49-F238E27FC236}">
                        <a16:creationId xmlns:a16="http://schemas.microsoft.com/office/drawing/2014/main" id="{FB3EC36C-9E1C-D7C7-465F-5088E7162FB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60" name="Oval 1304">
                    <a:extLst>
                      <a:ext uri="{FF2B5EF4-FFF2-40B4-BE49-F238E27FC236}">
                        <a16:creationId xmlns:a16="http://schemas.microsoft.com/office/drawing/2014/main" id="{B8825F91-8EA8-D4B5-3196-928D7EB1C0E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35" name="Group 1305">
                  <a:extLst>
                    <a:ext uri="{FF2B5EF4-FFF2-40B4-BE49-F238E27FC236}">
                      <a16:creationId xmlns:a16="http://schemas.microsoft.com/office/drawing/2014/main" id="{DA9EAF18-35AF-00D1-2286-130E5EE2E4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604" y="3292"/>
                  <a:ext cx="216" cy="227"/>
                  <a:chOff x="2220" y="2641"/>
                  <a:chExt cx="269" cy="284"/>
                </a:xfrm>
              </p:grpSpPr>
              <p:sp>
                <p:nvSpPr>
                  <p:cNvPr id="57457" name="Line 1306">
                    <a:extLst>
                      <a:ext uri="{FF2B5EF4-FFF2-40B4-BE49-F238E27FC236}">
                        <a16:creationId xmlns:a16="http://schemas.microsoft.com/office/drawing/2014/main" id="{1F26F92D-891A-7E84-06A9-7B8FB46C97F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262" y="2641"/>
                    <a:ext cx="227" cy="23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58" name="Oval 1307">
                    <a:extLst>
                      <a:ext uri="{FF2B5EF4-FFF2-40B4-BE49-F238E27FC236}">
                        <a16:creationId xmlns:a16="http://schemas.microsoft.com/office/drawing/2014/main" id="{84E0D7E1-D3DE-EBC4-FA13-3B12F95CC6C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220" y="2819"/>
                    <a:ext cx="106" cy="10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36" name="Group 1308">
                  <a:extLst>
                    <a:ext uri="{FF2B5EF4-FFF2-40B4-BE49-F238E27FC236}">
                      <a16:creationId xmlns:a16="http://schemas.microsoft.com/office/drawing/2014/main" id="{16121992-35CC-73A8-BEFE-9D0AB6A901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2065" y="3797"/>
                  <a:ext cx="51" cy="99"/>
                  <a:chOff x="4975" y="1742"/>
                  <a:chExt cx="63" cy="123"/>
                </a:xfrm>
              </p:grpSpPr>
              <p:sp>
                <p:nvSpPr>
                  <p:cNvPr id="57455" name="Line 1309">
                    <a:extLst>
                      <a:ext uri="{FF2B5EF4-FFF2-40B4-BE49-F238E27FC236}">
                        <a16:creationId xmlns:a16="http://schemas.microsoft.com/office/drawing/2014/main" id="{11D4C8C2-D492-C9E1-D24C-AA2737E4D92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56" name="Oval 1310">
                    <a:extLst>
                      <a:ext uri="{FF2B5EF4-FFF2-40B4-BE49-F238E27FC236}">
                        <a16:creationId xmlns:a16="http://schemas.microsoft.com/office/drawing/2014/main" id="{593D9C8E-EAC2-FE6F-0300-2835D01C762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37" name="Group 1311">
                  <a:extLst>
                    <a:ext uri="{FF2B5EF4-FFF2-40B4-BE49-F238E27FC236}">
                      <a16:creationId xmlns:a16="http://schemas.microsoft.com/office/drawing/2014/main" id="{8786BB63-FCFB-269C-DB0A-2A01CF88FE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643" y="3756"/>
                  <a:ext cx="50" cy="98"/>
                  <a:chOff x="4975" y="1742"/>
                  <a:chExt cx="63" cy="123"/>
                </a:xfrm>
              </p:grpSpPr>
              <p:sp>
                <p:nvSpPr>
                  <p:cNvPr id="57453" name="Line 1312">
                    <a:extLst>
                      <a:ext uri="{FF2B5EF4-FFF2-40B4-BE49-F238E27FC236}">
                        <a16:creationId xmlns:a16="http://schemas.microsoft.com/office/drawing/2014/main" id="{7F0F97B6-9371-2A4A-7D85-1AC1BBA25FC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54" name="Oval 1313">
                    <a:extLst>
                      <a:ext uri="{FF2B5EF4-FFF2-40B4-BE49-F238E27FC236}">
                        <a16:creationId xmlns:a16="http://schemas.microsoft.com/office/drawing/2014/main" id="{B41509EA-C9A4-745D-7509-B03A94DD6EA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38" name="Group 1314">
                  <a:extLst>
                    <a:ext uri="{FF2B5EF4-FFF2-40B4-BE49-F238E27FC236}">
                      <a16:creationId xmlns:a16="http://schemas.microsoft.com/office/drawing/2014/main" id="{0C9CCD21-45CC-FE88-DC7B-EB7DFA97B0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003" y="3516"/>
                  <a:ext cx="50" cy="98"/>
                  <a:chOff x="4975" y="1742"/>
                  <a:chExt cx="63" cy="123"/>
                </a:xfrm>
              </p:grpSpPr>
              <p:sp>
                <p:nvSpPr>
                  <p:cNvPr id="57451" name="Line 1315">
                    <a:extLst>
                      <a:ext uri="{FF2B5EF4-FFF2-40B4-BE49-F238E27FC236}">
                        <a16:creationId xmlns:a16="http://schemas.microsoft.com/office/drawing/2014/main" id="{05A46FF1-8A7F-2D0A-78EC-2210B5C57CB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52" name="Oval 1316">
                    <a:extLst>
                      <a:ext uri="{FF2B5EF4-FFF2-40B4-BE49-F238E27FC236}">
                        <a16:creationId xmlns:a16="http://schemas.microsoft.com/office/drawing/2014/main" id="{8A276C98-F09A-521F-6DDB-0518A48B598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39" name="Group 1317">
                  <a:extLst>
                    <a:ext uri="{FF2B5EF4-FFF2-40B4-BE49-F238E27FC236}">
                      <a16:creationId xmlns:a16="http://schemas.microsoft.com/office/drawing/2014/main" id="{F3035E92-D539-C8BA-86CC-D24FF03267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45573">
                  <a:off x="1610" y="3342"/>
                  <a:ext cx="50" cy="99"/>
                  <a:chOff x="4975" y="1742"/>
                  <a:chExt cx="63" cy="123"/>
                </a:xfrm>
              </p:grpSpPr>
              <p:sp>
                <p:nvSpPr>
                  <p:cNvPr id="57449" name="Line 1318">
                    <a:extLst>
                      <a:ext uri="{FF2B5EF4-FFF2-40B4-BE49-F238E27FC236}">
                        <a16:creationId xmlns:a16="http://schemas.microsoft.com/office/drawing/2014/main" id="{EEFEC2FF-1D60-68CB-5E8F-F3B910484FC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50" name="Oval 1319">
                    <a:extLst>
                      <a:ext uri="{FF2B5EF4-FFF2-40B4-BE49-F238E27FC236}">
                        <a16:creationId xmlns:a16="http://schemas.microsoft.com/office/drawing/2014/main" id="{D7A98715-5AFE-21EA-D86A-7CA961B4EB7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40" name="Group 1320">
                  <a:extLst>
                    <a:ext uri="{FF2B5EF4-FFF2-40B4-BE49-F238E27FC236}">
                      <a16:creationId xmlns:a16="http://schemas.microsoft.com/office/drawing/2014/main" id="{6ABDCBA6-5D3E-F17C-2BCB-43D512947D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470" y="3295"/>
                  <a:ext cx="50" cy="98"/>
                  <a:chOff x="4975" y="1742"/>
                  <a:chExt cx="63" cy="123"/>
                </a:xfrm>
              </p:grpSpPr>
              <p:sp>
                <p:nvSpPr>
                  <p:cNvPr id="57447" name="Line 1321">
                    <a:extLst>
                      <a:ext uri="{FF2B5EF4-FFF2-40B4-BE49-F238E27FC236}">
                        <a16:creationId xmlns:a16="http://schemas.microsoft.com/office/drawing/2014/main" id="{0152AC5B-375A-8E86-EB6C-79915435F88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48" name="Oval 1322">
                    <a:extLst>
                      <a:ext uri="{FF2B5EF4-FFF2-40B4-BE49-F238E27FC236}">
                        <a16:creationId xmlns:a16="http://schemas.microsoft.com/office/drawing/2014/main" id="{72832BD6-3DDD-AD3D-39BC-587BCA3A91B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41" name="Group 1323">
                  <a:extLst>
                    <a:ext uri="{FF2B5EF4-FFF2-40B4-BE49-F238E27FC236}">
                      <a16:creationId xmlns:a16="http://schemas.microsoft.com/office/drawing/2014/main" id="{1EFAFC57-C21C-CA0E-F63F-DB175DBB3A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6368821" flipH="1">
                  <a:off x="1696" y="3289"/>
                  <a:ext cx="51" cy="99"/>
                  <a:chOff x="4975" y="1742"/>
                  <a:chExt cx="63" cy="123"/>
                </a:xfrm>
              </p:grpSpPr>
              <p:sp>
                <p:nvSpPr>
                  <p:cNvPr id="57445" name="Line 1324">
                    <a:extLst>
                      <a:ext uri="{FF2B5EF4-FFF2-40B4-BE49-F238E27FC236}">
                        <a16:creationId xmlns:a16="http://schemas.microsoft.com/office/drawing/2014/main" id="{D090C7DE-DDB8-FC78-0F04-7422267076F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46" name="Oval 1325">
                    <a:extLst>
                      <a:ext uri="{FF2B5EF4-FFF2-40B4-BE49-F238E27FC236}">
                        <a16:creationId xmlns:a16="http://schemas.microsoft.com/office/drawing/2014/main" id="{EAC94E13-E0C2-7BDD-22BF-D0C7E2D6CDB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42" name="Group 1326">
                  <a:extLst>
                    <a:ext uri="{FF2B5EF4-FFF2-40B4-BE49-F238E27FC236}">
                      <a16:creationId xmlns:a16="http://schemas.microsoft.com/office/drawing/2014/main" id="{D7B9743A-E306-4BE7-2F96-B3E89C4C87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2" y="3530"/>
                  <a:ext cx="51" cy="98"/>
                  <a:chOff x="4975" y="1742"/>
                  <a:chExt cx="63" cy="123"/>
                </a:xfrm>
              </p:grpSpPr>
              <p:sp>
                <p:nvSpPr>
                  <p:cNvPr id="57443" name="Line 1327">
                    <a:extLst>
                      <a:ext uri="{FF2B5EF4-FFF2-40B4-BE49-F238E27FC236}">
                        <a16:creationId xmlns:a16="http://schemas.microsoft.com/office/drawing/2014/main" id="{444FD44B-3DF5-5A23-72F1-40A3D3560FB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44" name="Oval 1328">
                    <a:extLst>
                      <a:ext uri="{FF2B5EF4-FFF2-40B4-BE49-F238E27FC236}">
                        <a16:creationId xmlns:a16="http://schemas.microsoft.com/office/drawing/2014/main" id="{43E547D8-46B3-0D69-4D30-5ACA6FF1C83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grpSp>
            <p:nvGrpSpPr>
              <p:cNvPr id="57417" name="Group 1329">
                <a:extLst>
                  <a:ext uri="{FF2B5EF4-FFF2-40B4-BE49-F238E27FC236}">
                    <a16:creationId xmlns:a16="http://schemas.microsoft.com/office/drawing/2014/main" id="{656E754C-EE49-727A-966B-06B0495BDB2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721882" flipH="1" flipV="1">
                <a:off x="4504" y="2340"/>
                <a:ext cx="76" cy="149"/>
                <a:chOff x="4975" y="1742"/>
                <a:chExt cx="63" cy="123"/>
              </a:xfrm>
            </p:grpSpPr>
            <p:sp>
              <p:nvSpPr>
                <p:cNvPr id="57418" name="Line 1330">
                  <a:extLst>
                    <a:ext uri="{FF2B5EF4-FFF2-40B4-BE49-F238E27FC236}">
                      <a16:creationId xmlns:a16="http://schemas.microsoft.com/office/drawing/2014/main" id="{09BF25F9-3E23-6B93-7196-5B67ACA5DC7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9" name="Oval 1331">
                  <a:extLst>
                    <a:ext uri="{FF2B5EF4-FFF2-40B4-BE49-F238E27FC236}">
                      <a16:creationId xmlns:a16="http://schemas.microsoft.com/office/drawing/2014/main" id="{AFEF682E-864A-6C8B-B3A4-5866D544A5E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57350" name="Group 1820">
              <a:extLst>
                <a:ext uri="{FF2B5EF4-FFF2-40B4-BE49-F238E27FC236}">
                  <a16:creationId xmlns:a16="http://schemas.microsoft.com/office/drawing/2014/main" id="{9E1B7500-2D69-BD18-2054-D58E122C147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1" y="1818"/>
              <a:ext cx="2194" cy="1192"/>
              <a:chOff x="371" y="1818"/>
              <a:chExt cx="2194" cy="1192"/>
            </a:xfrm>
          </p:grpSpPr>
          <p:grpSp>
            <p:nvGrpSpPr>
              <p:cNvPr id="57351" name="Group 1819">
                <a:extLst>
                  <a:ext uri="{FF2B5EF4-FFF2-40B4-BE49-F238E27FC236}">
                    <a16:creationId xmlns:a16="http://schemas.microsoft.com/office/drawing/2014/main" id="{2DCD4226-AEDB-0FE3-37C8-11B0D4E9B40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1" y="1818"/>
                <a:ext cx="1080" cy="1004"/>
                <a:chOff x="371" y="1818"/>
                <a:chExt cx="1080" cy="1004"/>
              </a:xfrm>
            </p:grpSpPr>
            <p:grpSp>
              <p:nvGrpSpPr>
                <p:cNvPr id="57400" name="Group 1129">
                  <a:extLst>
                    <a:ext uri="{FF2B5EF4-FFF2-40B4-BE49-F238E27FC236}">
                      <a16:creationId xmlns:a16="http://schemas.microsoft.com/office/drawing/2014/main" id="{1D221A82-8752-95F6-C162-7E0F963E94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407" y="2473"/>
                  <a:ext cx="75" cy="147"/>
                  <a:chOff x="4975" y="1742"/>
                  <a:chExt cx="63" cy="123"/>
                </a:xfrm>
              </p:grpSpPr>
              <p:sp>
                <p:nvSpPr>
                  <p:cNvPr id="57411" name="Line 1130">
                    <a:extLst>
                      <a:ext uri="{FF2B5EF4-FFF2-40B4-BE49-F238E27FC236}">
                        <a16:creationId xmlns:a16="http://schemas.microsoft.com/office/drawing/2014/main" id="{1A1BB2A3-E6F7-8290-AC64-E9DBDD41DB2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12" name="Oval 1131">
                    <a:extLst>
                      <a:ext uri="{FF2B5EF4-FFF2-40B4-BE49-F238E27FC236}">
                        <a16:creationId xmlns:a16="http://schemas.microsoft.com/office/drawing/2014/main" id="{A1FAD64C-97F9-E915-5A6F-61F5F3A1531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57401" name="Oval 1132">
                  <a:extLst>
                    <a:ext uri="{FF2B5EF4-FFF2-40B4-BE49-F238E27FC236}">
                      <a16:creationId xmlns:a16="http://schemas.microsoft.com/office/drawing/2014/main" id="{D3182B15-607B-904D-9AF8-DA89D68E2D0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63" y="2408"/>
                  <a:ext cx="126" cy="128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57402" name="Group 1133">
                  <a:extLst>
                    <a:ext uri="{FF2B5EF4-FFF2-40B4-BE49-F238E27FC236}">
                      <a16:creationId xmlns:a16="http://schemas.microsoft.com/office/drawing/2014/main" id="{B0E7FF76-40CB-9890-890B-51E80CE515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783895">
                  <a:off x="664" y="2684"/>
                  <a:ext cx="90" cy="186"/>
                  <a:chOff x="4975" y="1742"/>
                  <a:chExt cx="63" cy="123"/>
                </a:xfrm>
              </p:grpSpPr>
              <p:sp>
                <p:nvSpPr>
                  <p:cNvPr id="57409" name="Line 1134">
                    <a:extLst>
                      <a:ext uri="{FF2B5EF4-FFF2-40B4-BE49-F238E27FC236}">
                        <a16:creationId xmlns:a16="http://schemas.microsoft.com/office/drawing/2014/main" id="{2DDA46B1-6643-ABDA-5360-13580FF3330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10" name="Oval 1135">
                    <a:extLst>
                      <a:ext uri="{FF2B5EF4-FFF2-40B4-BE49-F238E27FC236}">
                        <a16:creationId xmlns:a16="http://schemas.microsoft.com/office/drawing/2014/main" id="{D866D665-EA72-5FA2-A01D-B518EBE72BD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03" name="Group 1136">
                  <a:extLst>
                    <a:ext uri="{FF2B5EF4-FFF2-40B4-BE49-F238E27FC236}">
                      <a16:creationId xmlns:a16="http://schemas.microsoft.com/office/drawing/2014/main" id="{DBAB7BDB-E707-8770-AC7C-8A1631B796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32" y="1818"/>
                  <a:ext cx="186" cy="324"/>
                  <a:chOff x="3891" y="2793"/>
                  <a:chExt cx="155" cy="270"/>
                </a:xfrm>
              </p:grpSpPr>
              <p:sp>
                <p:nvSpPr>
                  <p:cNvPr id="57407" name="Line 1137">
                    <a:extLst>
                      <a:ext uri="{FF2B5EF4-FFF2-40B4-BE49-F238E27FC236}">
                        <a16:creationId xmlns:a16="http://schemas.microsoft.com/office/drawing/2014/main" id="{32DD60D1-25B4-1F83-FEBB-F751A9C12D2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8511742" flipV="1">
                    <a:off x="3815" y="2896"/>
                    <a:ext cx="243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08" name="Oval 1138">
                    <a:extLst>
                      <a:ext uri="{FF2B5EF4-FFF2-40B4-BE49-F238E27FC236}">
                        <a16:creationId xmlns:a16="http://schemas.microsoft.com/office/drawing/2014/main" id="{99CD2204-6329-079F-F2FB-81CF739B9A1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088258">
                    <a:off x="3940" y="2793"/>
                    <a:ext cx="106" cy="106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404" name="Group 1139">
                  <a:extLst>
                    <a:ext uri="{FF2B5EF4-FFF2-40B4-BE49-F238E27FC236}">
                      <a16:creationId xmlns:a16="http://schemas.microsoft.com/office/drawing/2014/main" id="{FD967533-FEF4-D1E5-1DA3-F4729586A2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7878118" flipH="1">
                  <a:off x="1338" y="1891"/>
                  <a:ext cx="77" cy="148"/>
                  <a:chOff x="4975" y="1742"/>
                  <a:chExt cx="63" cy="123"/>
                </a:xfrm>
              </p:grpSpPr>
              <p:sp>
                <p:nvSpPr>
                  <p:cNvPr id="57405" name="Line 1140">
                    <a:extLst>
                      <a:ext uri="{FF2B5EF4-FFF2-40B4-BE49-F238E27FC236}">
                        <a16:creationId xmlns:a16="http://schemas.microsoft.com/office/drawing/2014/main" id="{1CD16ACB-E62B-2082-AADC-D514CBF2318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06" name="Oval 1141">
                    <a:extLst>
                      <a:ext uri="{FF2B5EF4-FFF2-40B4-BE49-F238E27FC236}">
                        <a16:creationId xmlns:a16="http://schemas.microsoft.com/office/drawing/2014/main" id="{B3FF174F-5075-1D0E-015D-76ACF70BF0B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grpSp>
            <p:nvGrpSpPr>
              <p:cNvPr id="57352" name="Group 1142">
                <a:extLst>
                  <a:ext uri="{FF2B5EF4-FFF2-40B4-BE49-F238E27FC236}">
                    <a16:creationId xmlns:a16="http://schemas.microsoft.com/office/drawing/2014/main" id="{1B6AC5F2-563A-6F7F-6EC5-A1852632168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05" y="2139"/>
                <a:ext cx="1960" cy="871"/>
                <a:chOff x="1303" y="3292"/>
                <a:chExt cx="1306" cy="580"/>
              </a:xfrm>
            </p:grpSpPr>
            <p:grpSp>
              <p:nvGrpSpPr>
                <p:cNvPr id="57353" name="Group 1143">
                  <a:extLst>
                    <a:ext uri="{FF2B5EF4-FFF2-40B4-BE49-F238E27FC236}">
                      <a16:creationId xmlns:a16="http://schemas.microsoft.com/office/drawing/2014/main" id="{C294ED1C-12A7-2D6C-180E-A60B79DD5E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8" y="3427"/>
                  <a:ext cx="848" cy="302"/>
                  <a:chOff x="3789" y="2387"/>
                  <a:chExt cx="1060" cy="378"/>
                </a:xfrm>
              </p:grpSpPr>
              <p:sp>
                <p:nvSpPr>
                  <p:cNvPr id="57394" name="Line 1144">
                    <a:extLst>
                      <a:ext uri="{FF2B5EF4-FFF2-40B4-BE49-F238E27FC236}">
                        <a16:creationId xmlns:a16="http://schemas.microsoft.com/office/drawing/2014/main" id="{27913F25-142B-5FD9-D72B-270FDF1B19D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89" y="2387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95" name="Line 1145">
                    <a:extLst>
                      <a:ext uri="{FF2B5EF4-FFF2-40B4-BE49-F238E27FC236}">
                        <a16:creationId xmlns:a16="http://schemas.microsoft.com/office/drawing/2014/main" id="{9CD2C51B-AD93-29EE-54B7-C848B1FA478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5" y="2642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96" name="Line 1146">
                    <a:extLst>
                      <a:ext uri="{FF2B5EF4-FFF2-40B4-BE49-F238E27FC236}">
                        <a16:creationId xmlns:a16="http://schemas.microsoft.com/office/drawing/2014/main" id="{597D699B-2DF4-2952-B704-5DF2DEE6C9B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199" y="2390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97" name="Line 1147">
                    <a:extLst>
                      <a:ext uri="{FF2B5EF4-FFF2-40B4-BE49-F238E27FC236}">
                        <a16:creationId xmlns:a16="http://schemas.microsoft.com/office/drawing/2014/main" id="{D6590250-674C-2203-D706-656778D4E88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020" y="2637"/>
                    <a:ext cx="433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98" name="Line 1148">
                    <a:extLst>
                      <a:ext uri="{FF2B5EF4-FFF2-40B4-BE49-F238E27FC236}">
                        <a16:creationId xmlns:a16="http://schemas.microsoft.com/office/drawing/2014/main" id="{A44FA7E6-7517-5BB7-F845-AB0678CBE7E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96" y="2395"/>
                    <a:ext cx="220" cy="34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99" name="Line 1149">
                    <a:extLst>
                      <a:ext uri="{FF2B5EF4-FFF2-40B4-BE49-F238E27FC236}">
                        <a16:creationId xmlns:a16="http://schemas.microsoft.com/office/drawing/2014/main" id="{4D7C06B9-0275-909D-3AF7-C64CEDC5E42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06" y="2394"/>
                    <a:ext cx="243" cy="37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354" name="Line 1150">
                  <a:extLst>
                    <a:ext uri="{FF2B5EF4-FFF2-40B4-BE49-F238E27FC236}">
                      <a16:creationId xmlns:a16="http://schemas.microsoft.com/office/drawing/2014/main" id="{00119D7A-A2E1-74D4-7C97-AE1CCF3EEF4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3" y="3657"/>
                  <a:ext cx="194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5" name="Line 1151">
                  <a:extLst>
                    <a:ext uri="{FF2B5EF4-FFF2-40B4-BE49-F238E27FC236}">
                      <a16:creationId xmlns:a16="http://schemas.microsoft.com/office/drawing/2014/main" id="{08DC601A-5820-AF00-72A7-871F51B729D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03" y="3425"/>
                  <a:ext cx="194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6" name="Line 1152">
                  <a:extLst>
                    <a:ext uri="{FF2B5EF4-FFF2-40B4-BE49-F238E27FC236}">
                      <a16:creationId xmlns:a16="http://schemas.microsoft.com/office/drawing/2014/main" id="{984343AC-F179-B63B-DEC3-F6FF044C494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020" y="3633"/>
                  <a:ext cx="109" cy="14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7" name="Line 1153">
                  <a:extLst>
                    <a:ext uri="{FF2B5EF4-FFF2-40B4-BE49-F238E27FC236}">
                      <a16:creationId xmlns:a16="http://schemas.microsoft.com/office/drawing/2014/main" id="{D92C300C-EF5C-B47D-7511-88F29D76DE4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98" y="3718"/>
                  <a:ext cx="188" cy="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8" name="Oval 1154">
                  <a:extLst>
                    <a:ext uri="{FF2B5EF4-FFF2-40B4-BE49-F238E27FC236}">
                      <a16:creationId xmlns:a16="http://schemas.microsoft.com/office/drawing/2014/main" id="{5CFFC581-7AE1-A750-253D-8CB6ECF9952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86" y="3385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359" name="Oval 1155">
                  <a:extLst>
                    <a:ext uri="{FF2B5EF4-FFF2-40B4-BE49-F238E27FC236}">
                      <a16:creationId xmlns:a16="http://schemas.microsoft.com/office/drawing/2014/main" id="{3CB52ADD-1125-D5CC-0AF6-1F59B5306C6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1" y="3668"/>
                  <a:ext cx="84" cy="84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360" name="Oval 1156">
                  <a:extLst>
                    <a:ext uri="{FF2B5EF4-FFF2-40B4-BE49-F238E27FC236}">
                      <a16:creationId xmlns:a16="http://schemas.microsoft.com/office/drawing/2014/main" id="{71F2B0E3-5F9A-A771-25A8-20CA821E833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985" y="359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361" name="Oval 1157">
                  <a:extLst>
                    <a:ext uri="{FF2B5EF4-FFF2-40B4-BE49-F238E27FC236}">
                      <a16:creationId xmlns:a16="http://schemas.microsoft.com/office/drawing/2014/main" id="{0221CA36-BDFE-9B32-0737-9D571F01EEE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20" y="3676"/>
                  <a:ext cx="84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362" name="Oval 1158">
                  <a:extLst>
                    <a:ext uri="{FF2B5EF4-FFF2-40B4-BE49-F238E27FC236}">
                      <a16:creationId xmlns:a16="http://schemas.microsoft.com/office/drawing/2014/main" id="{029E5435-6380-6BD9-FC1E-FBFCC33814F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59" y="346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363" name="Oval 1159">
                  <a:extLst>
                    <a:ext uri="{FF2B5EF4-FFF2-40B4-BE49-F238E27FC236}">
                      <a16:creationId xmlns:a16="http://schemas.microsoft.com/office/drawing/2014/main" id="{088D9B52-F533-57CC-CED0-96D07F11605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62" y="3385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364" name="Oval 1160">
                  <a:extLst>
                    <a:ext uri="{FF2B5EF4-FFF2-40B4-BE49-F238E27FC236}">
                      <a16:creationId xmlns:a16="http://schemas.microsoft.com/office/drawing/2014/main" id="{E133538E-C7C4-C224-5CC7-85C221E08BF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24" y="3604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365" name="Oval 1161">
                  <a:extLst>
                    <a:ext uri="{FF2B5EF4-FFF2-40B4-BE49-F238E27FC236}">
                      <a16:creationId xmlns:a16="http://schemas.microsoft.com/office/drawing/2014/main" id="{52F02002-8CD4-BDB9-4303-3458386C889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10" y="3677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7366" name="Oval 1162">
                  <a:extLst>
                    <a:ext uri="{FF2B5EF4-FFF2-40B4-BE49-F238E27FC236}">
                      <a16:creationId xmlns:a16="http://schemas.microsoft.com/office/drawing/2014/main" id="{7D8C9900-1AE8-1BE7-BF86-894528B5115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05" y="3748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57367" name="Group 1163">
                  <a:extLst>
                    <a:ext uri="{FF2B5EF4-FFF2-40B4-BE49-F238E27FC236}">
                      <a16:creationId xmlns:a16="http://schemas.microsoft.com/office/drawing/2014/main" id="{DD806812-D06A-2DC8-AEB1-92F16E968F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10" y="3751"/>
                  <a:ext cx="50" cy="98"/>
                  <a:chOff x="4975" y="1742"/>
                  <a:chExt cx="63" cy="123"/>
                </a:xfrm>
              </p:grpSpPr>
              <p:sp>
                <p:nvSpPr>
                  <p:cNvPr id="57392" name="Line 1164">
                    <a:extLst>
                      <a:ext uri="{FF2B5EF4-FFF2-40B4-BE49-F238E27FC236}">
                        <a16:creationId xmlns:a16="http://schemas.microsoft.com/office/drawing/2014/main" id="{6BA2EACB-BE6E-E6CD-B108-03851080E2F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93" name="Oval 1165">
                    <a:extLst>
                      <a:ext uri="{FF2B5EF4-FFF2-40B4-BE49-F238E27FC236}">
                        <a16:creationId xmlns:a16="http://schemas.microsoft.com/office/drawing/2014/main" id="{274C8163-51FB-75C8-9CDF-79F6A0D1295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368" name="Group 1166">
                  <a:extLst>
                    <a:ext uri="{FF2B5EF4-FFF2-40B4-BE49-F238E27FC236}">
                      <a16:creationId xmlns:a16="http://schemas.microsoft.com/office/drawing/2014/main" id="{C5B3BE50-4B15-6E95-485A-1E573A63A6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604" y="3292"/>
                  <a:ext cx="216" cy="227"/>
                  <a:chOff x="2220" y="2641"/>
                  <a:chExt cx="269" cy="284"/>
                </a:xfrm>
              </p:grpSpPr>
              <p:sp>
                <p:nvSpPr>
                  <p:cNvPr id="57390" name="Line 1167">
                    <a:extLst>
                      <a:ext uri="{FF2B5EF4-FFF2-40B4-BE49-F238E27FC236}">
                        <a16:creationId xmlns:a16="http://schemas.microsoft.com/office/drawing/2014/main" id="{882B8858-5E38-4EB5-AC1E-72A3C61D95D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262" y="2641"/>
                    <a:ext cx="227" cy="23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91" name="Oval 1168">
                    <a:extLst>
                      <a:ext uri="{FF2B5EF4-FFF2-40B4-BE49-F238E27FC236}">
                        <a16:creationId xmlns:a16="http://schemas.microsoft.com/office/drawing/2014/main" id="{8F6E38A7-5D83-6DA1-D680-E79A5775133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220" y="2819"/>
                    <a:ext cx="106" cy="10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369" name="Group 1169">
                  <a:extLst>
                    <a:ext uri="{FF2B5EF4-FFF2-40B4-BE49-F238E27FC236}">
                      <a16:creationId xmlns:a16="http://schemas.microsoft.com/office/drawing/2014/main" id="{ADD83D24-E678-F0ED-FA6D-73F8246004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2065" y="3797"/>
                  <a:ext cx="51" cy="99"/>
                  <a:chOff x="4975" y="1742"/>
                  <a:chExt cx="63" cy="123"/>
                </a:xfrm>
              </p:grpSpPr>
              <p:sp>
                <p:nvSpPr>
                  <p:cNvPr id="57388" name="Line 1170">
                    <a:extLst>
                      <a:ext uri="{FF2B5EF4-FFF2-40B4-BE49-F238E27FC236}">
                        <a16:creationId xmlns:a16="http://schemas.microsoft.com/office/drawing/2014/main" id="{0C5FE7EA-820C-0A61-2D97-93D65A6D4C4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89" name="Oval 1171">
                    <a:extLst>
                      <a:ext uri="{FF2B5EF4-FFF2-40B4-BE49-F238E27FC236}">
                        <a16:creationId xmlns:a16="http://schemas.microsoft.com/office/drawing/2014/main" id="{1F8FF8D0-A201-CEC2-75CE-50BECABF596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370" name="Group 1172">
                  <a:extLst>
                    <a:ext uri="{FF2B5EF4-FFF2-40B4-BE49-F238E27FC236}">
                      <a16:creationId xmlns:a16="http://schemas.microsoft.com/office/drawing/2014/main" id="{F6E3D45F-7B58-896A-AA2F-B5A2AB6AEA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643" y="3756"/>
                  <a:ext cx="50" cy="98"/>
                  <a:chOff x="4975" y="1742"/>
                  <a:chExt cx="63" cy="123"/>
                </a:xfrm>
              </p:grpSpPr>
              <p:sp>
                <p:nvSpPr>
                  <p:cNvPr id="57386" name="Line 1173">
                    <a:extLst>
                      <a:ext uri="{FF2B5EF4-FFF2-40B4-BE49-F238E27FC236}">
                        <a16:creationId xmlns:a16="http://schemas.microsoft.com/office/drawing/2014/main" id="{32465F06-19BA-84F8-6196-4F4F1567936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87" name="Oval 1174">
                    <a:extLst>
                      <a:ext uri="{FF2B5EF4-FFF2-40B4-BE49-F238E27FC236}">
                        <a16:creationId xmlns:a16="http://schemas.microsoft.com/office/drawing/2014/main" id="{83E351A1-E26D-0ADA-A709-12ADBDCACF0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371" name="Group 1175">
                  <a:extLst>
                    <a:ext uri="{FF2B5EF4-FFF2-40B4-BE49-F238E27FC236}">
                      <a16:creationId xmlns:a16="http://schemas.microsoft.com/office/drawing/2014/main" id="{7644762D-9115-A317-C736-E639F86C78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003" y="3516"/>
                  <a:ext cx="50" cy="98"/>
                  <a:chOff x="4975" y="1742"/>
                  <a:chExt cx="63" cy="123"/>
                </a:xfrm>
              </p:grpSpPr>
              <p:sp>
                <p:nvSpPr>
                  <p:cNvPr id="57384" name="Line 1176">
                    <a:extLst>
                      <a:ext uri="{FF2B5EF4-FFF2-40B4-BE49-F238E27FC236}">
                        <a16:creationId xmlns:a16="http://schemas.microsoft.com/office/drawing/2014/main" id="{1E9F9FA0-1399-90C8-F7AD-D6E3D7300D4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85" name="Oval 1177">
                    <a:extLst>
                      <a:ext uri="{FF2B5EF4-FFF2-40B4-BE49-F238E27FC236}">
                        <a16:creationId xmlns:a16="http://schemas.microsoft.com/office/drawing/2014/main" id="{7CC74273-E0C5-FF64-D8AE-E52052AE514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372" name="Group 1178">
                  <a:extLst>
                    <a:ext uri="{FF2B5EF4-FFF2-40B4-BE49-F238E27FC236}">
                      <a16:creationId xmlns:a16="http://schemas.microsoft.com/office/drawing/2014/main" id="{608B5220-DAFD-0809-9278-F6294256B6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45573">
                  <a:off x="1610" y="3342"/>
                  <a:ext cx="50" cy="99"/>
                  <a:chOff x="4975" y="1742"/>
                  <a:chExt cx="63" cy="123"/>
                </a:xfrm>
              </p:grpSpPr>
              <p:sp>
                <p:nvSpPr>
                  <p:cNvPr id="57382" name="Line 1179">
                    <a:extLst>
                      <a:ext uri="{FF2B5EF4-FFF2-40B4-BE49-F238E27FC236}">
                        <a16:creationId xmlns:a16="http://schemas.microsoft.com/office/drawing/2014/main" id="{66626AE7-3E25-CA8A-0045-14F32939629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83" name="Oval 1180">
                    <a:extLst>
                      <a:ext uri="{FF2B5EF4-FFF2-40B4-BE49-F238E27FC236}">
                        <a16:creationId xmlns:a16="http://schemas.microsoft.com/office/drawing/2014/main" id="{999A1521-3793-B620-E625-892BB5591F0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373" name="Group 1181">
                  <a:extLst>
                    <a:ext uri="{FF2B5EF4-FFF2-40B4-BE49-F238E27FC236}">
                      <a16:creationId xmlns:a16="http://schemas.microsoft.com/office/drawing/2014/main" id="{7FB34663-EEFA-C15D-9C99-38BE3EBC7A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470" y="3295"/>
                  <a:ext cx="50" cy="98"/>
                  <a:chOff x="4975" y="1742"/>
                  <a:chExt cx="63" cy="123"/>
                </a:xfrm>
              </p:grpSpPr>
              <p:sp>
                <p:nvSpPr>
                  <p:cNvPr id="57380" name="Line 1182">
                    <a:extLst>
                      <a:ext uri="{FF2B5EF4-FFF2-40B4-BE49-F238E27FC236}">
                        <a16:creationId xmlns:a16="http://schemas.microsoft.com/office/drawing/2014/main" id="{AACB771A-468A-7C80-0D52-610F673F385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81" name="Oval 1183">
                    <a:extLst>
                      <a:ext uri="{FF2B5EF4-FFF2-40B4-BE49-F238E27FC236}">
                        <a16:creationId xmlns:a16="http://schemas.microsoft.com/office/drawing/2014/main" id="{4ADC920E-C557-8FF4-1148-77D84ED417A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374" name="Group 1184">
                  <a:extLst>
                    <a:ext uri="{FF2B5EF4-FFF2-40B4-BE49-F238E27FC236}">
                      <a16:creationId xmlns:a16="http://schemas.microsoft.com/office/drawing/2014/main" id="{8C079104-58DC-9DA7-1F3C-4B4CD521BC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6368821" flipH="1">
                  <a:off x="1696" y="3289"/>
                  <a:ext cx="51" cy="99"/>
                  <a:chOff x="4975" y="1742"/>
                  <a:chExt cx="63" cy="123"/>
                </a:xfrm>
              </p:grpSpPr>
              <p:sp>
                <p:nvSpPr>
                  <p:cNvPr id="57378" name="Line 1185">
                    <a:extLst>
                      <a:ext uri="{FF2B5EF4-FFF2-40B4-BE49-F238E27FC236}">
                        <a16:creationId xmlns:a16="http://schemas.microsoft.com/office/drawing/2014/main" id="{87B95106-145A-6879-1C34-AB5566EF5FA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79" name="Oval 1186">
                    <a:extLst>
                      <a:ext uri="{FF2B5EF4-FFF2-40B4-BE49-F238E27FC236}">
                        <a16:creationId xmlns:a16="http://schemas.microsoft.com/office/drawing/2014/main" id="{C5E94628-2B72-7998-F1BD-B60555F4CD8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7375" name="Group 1187">
                  <a:extLst>
                    <a:ext uri="{FF2B5EF4-FFF2-40B4-BE49-F238E27FC236}">
                      <a16:creationId xmlns:a16="http://schemas.microsoft.com/office/drawing/2014/main" id="{0356F3A0-20BC-014B-CFED-1DF524CF68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2" y="3530"/>
                  <a:ext cx="51" cy="98"/>
                  <a:chOff x="4975" y="1742"/>
                  <a:chExt cx="63" cy="123"/>
                </a:xfrm>
              </p:grpSpPr>
              <p:sp>
                <p:nvSpPr>
                  <p:cNvPr id="57376" name="Line 1188">
                    <a:extLst>
                      <a:ext uri="{FF2B5EF4-FFF2-40B4-BE49-F238E27FC236}">
                        <a16:creationId xmlns:a16="http://schemas.microsoft.com/office/drawing/2014/main" id="{1D94ABA5-A2AF-9A52-518E-DE468AD4A50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77" name="Oval 1189">
                    <a:extLst>
                      <a:ext uri="{FF2B5EF4-FFF2-40B4-BE49-F238E27FC236}">
                        <a16:creationId xmlns:a16="http://schemas.microsoft.com/office/drawing/2014/main" id="{10B5DED9-14B4-9A0C-C547-231573E70FB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</p:grpSp>
      </p:grpSp>
      <p:sp>
        <p:nvSpPr>
          <p:cNvPr id="112414" name="Line 1822">
            <a:extLst>
              <a:ext uri="{FF2B5EF4-FFF2-40B4-BE49-F238E27FC236}">
                <a16:creationId xmlns:a16="http://schemas.microsoft.com/office/drawing/2014/main" id="{DDAEB5FB-D378-1DB8-D19C-C75B104531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3333750" y="2640013"/>
            <a:ext cx="1281113" cy="0"/>
          </a:xfrm>
          <a:prstGeom prst="line">
            <a:avLst/>
          </a:prstGeom>
          <a:noFill/>
          <a:ln w="28575">
            <a:solidFill>
              <a:srgbClr val="CC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>
            <a:extLst>
              <a:ext uri="{FF2B5EF4-FFF2-40B4-BE49-F238E27FC236}">
                <a16:creationId xmlns:a16="http://schemas.microsoft.com/office/drawing/2014/main" id="{FE0D7E88-14FD-0626-258C-AE922B168D79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58924" y="42219"/>
            <a:ext cx="8426151" cy="461665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ea typeface="+mj-ea"/>
                <a:cs typeface="Times New Roman (Hebrew)" charset="0"/>
              </a:defRPr>
            </a:lvl1pPr>
            <a:lvl2pPr marL="742950" indent="-28575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מעבר בין צורות ייצוג שונות של ייצוג מולקולת </a:t>
            </a:r>
            <a:r>
              <a:rPr kumimoji="0" lang="he-IL" altLang="en-US" sz="24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צלוביוז</a:t>
            </a:r>
            <a:endParaRPr kumimoji="0" lang="en-US" altLang="en-US" sz="2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026">
            <a:extLst>
              <a:ext uri="{FF2B5EF4-FFF2-40B4-BE49-F238E27FC236}">
                <a16:creationId xmlns:a16="http://schemas.microsoft.com/office/drawing/2014/main" id="{B307B54A-493A-9DE9-4EB7-F6096C6FA9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050925"/>
            <a:ext cx="3678238" cy="2157413"/>
            <a:chOff x="272" y="662"/>
            <a:chExt cx="2317" cy="1359"/>
          </a:xfrm>
        </p:grpSpPr>
        <p:grpSp>
          <p:nvGrpSpPr>
            <p:cNvPr id="58577" name="Group 1027">
              <a:extLst>
                <a:ext uri="{FF2B5EF4-FFF2-40B4-BE49-F238E27FC236}">
                  <a16:creationId xmlns:a16="http://schemas.microsoft.com/office/drawing/2014/main" id="{F999BB6F-272C-7992-43D9-1BEEA58FFA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9996265">
              <a:off x="272" y="662"/>
              <a:ext cx="2317" cy="1192"/>
              <a:chOff x="1147" y="3078"/>
              <a:chExt cx="1544" cy="794"/>
            </a:xfrm>
          </p:grpSpPr>
          <p:grpSp>
            <p:nvGrpSpPr>
              <p:cNvPr id="58579" name="Group 1028">
                <a:extLst>
                  <a:ext uri="{FF2B5EF4-FFF2-40B4-BE49-F238E27FC236}">
                    <a16:creationId xmlns:a16="http://schemas.microsoft.com/office/drawing/2014/main" id="{5E83FF0E-9924-FF3B-A2BE-8600E3958FB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637981">
                <a:off x="1171" y="3514"/>
                <a:ext cx="50" cy="98"/>
                <a:chOff x="4975" y="1742"/>
                <a:chExt cx="63" cy="123"/>
              </a:xfrm>
            </p:grpSpPr>
            <p:sp>
              <p:nvSpPr>
                <p:cNvPr id="58641" name="Line 1029">
                  <a:extLst>
                    <a:ext uri="{FF2B5EF4-FFF2-40B4-BE49-F238E27FC236}">
                      <a16:creationId xmlns:a16="http://schemas.microsoft.com/office/drawing/2014/main" id="{2E297A5F-DD4E-0D45-C861-E819F4ED30C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2" name="Oval 1030">
                  <a:extLst>
                    <a:ext uri="{FF2B5EF4-FFF2-40B4-BE49-F238E27FC236}">
                      <a16:creationId xmlns:a16="http://schemas.microsoft.com/office/drawing/2014/main" id="{6DF7C78E-9F0D-FE85-1B30-F398FC93621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58580" name="Oval 1031">
                <a:extLst>
                  <a:ext uri="{FF2B5EF4-FFF2-40B4-BE49-F238E27FC236}">
                    <a16:creationId xmlns:a16="http://schemas.microsoft.com/office/drawing/2014/main" id="{58C0D5C2-2773-D3FE-454B-14203F2FB5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08" y="3471"/>
                <a:ext cx="84" cy="85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58581" name="Group 1032">
                <a:extLst>
                  <a:ext uri="{FF2B5EF4-FFF2-40B4-BE49-F238E27FC236}">
                    <a16:creationId xmlns:a16="http://schemas.microsoft.com/office/drawing/2014/main" id="{BD0ED2C7-F014-D96C-57A6-0B590C006BA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783895">
                <a:off x="1342" y="3655"/>
                <a:ext cx="60" cy="124"/>
                <a:chOff x="4975" y="1742"/>
                <a:chExt cx="63" cy="123"/>
              </a:xfrm>
            </p:grpSpPr>
            <p:sp>
              <p:nvSpPr>
                <p:cNvPr id="58639" name="Line 1033">
                  <a:extLst>
                    <a:ext uri="{FF2B5EF4-FFF2-40B4-BE49-F238E27FC236}">
                      <a16:creationId xmlns:a16="http://schemas.microsoft.com/office/drawing/2014/main" id="{81E07434-3206-5B88-42E7-8DEFA215096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0" name="Oval 1034">
                  <a:extLst>
                    <a:ext uri="{FF2B5EF4-FFF2-40B4-BE49-F238E27FC236}">
                      <a16:creationId xmlns:a16="http://schemas.microsoft.com/office/drawing/2014/main" id="{8875917B-915E-4E25-4328-B90598D38B7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582" name="Group 1035">
                <a:extLst>
                  <a:ext uri="{FF2B5EF4-FFF2-40B4-BE49-F238E27FC236}">
                    <a16:creationId xmlns:a16="http://schemas.microsoft.com/office/drawing/2014/main" id="{2DDE0A9C-C32D-1F40-470C-68AC651374E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54" y="3078"/>
                <a:ext cx="124" cy="216"/>
                <a:chOff x="3891" y="2793"/>
                <a:chExt cx="155" cy="270"/>
              </a:xfrm>
            </p:grpSpPr>
            <p:sp>
              <p:nvSpPr>
                <p:cNvPr id="58637" name="Line 1036">
                  <a:extLst>
                    <a:ext uri="{FF2B5EF4-FFF2-40B4-BE49-F238E27FC236}">
                      <a16:creationId xmlns:a16="http://schemas.microsoft.com/office/drawing/2014/main" id="{E863908B-7D7D-3DDF-080D-F3575997784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3815" y="2896"/>
                  <a:ext cx="243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8" name="Oval 1037">
                  <a:extLst>
                    <a:ext uri="{FF2B5EF4-FFF2-40B4-BE49-F238E27FC236}">
                      <a16:creationId xmlns:a16="http://schemas.microsoft.com/office/drawing/2014/main" id="{F0F47653-90D8-52C4-A23C-CA4A45933A1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3940" y="2793"/>
                  <a:ext cx="106" cy="10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583" name="Group 1038">
                <a:extLst>
                  <a:ext uri="{FF2B5EF4-FFF2-40B4-BE49-F238E27FC236}">
                    <a16:creationId xmlns:a16="http://schemas.microsoft.com/office/drawing/2014/main" id="{670A3F3E-E31D-1D3E-F145-69B64FBB014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1792" y="3126"/>
                <a:ext cx="51" cy="99"/>
                <a:chOff x="4975" y="1742"/>
                <a:chExt cx="63" cy="123"/>
              </a:xfrm>
            </p:grpSpPr>
            <p:sp>
              <p:nvSpPr>
                <p:cNvPr id="58635" name="Line 1039">
                  <a:extLst>
                    <a:ext uri="{FF2B5EF4-FFF2-40B4-BE49-F238E27FC236}">
                      <a16:creationId xmlns:a16="http://schemas.microsoft.com/office/drawing/2014/main" id="{BBB6030A-E112-ED25-1166-45F5107BC9C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6" name="Oval 1040">
                  <a:extLst>
                    <a:ext uri="{FF2B5EF4-FFF2-40B4-BE49-F238E27FC236}">
                      <a16:creationId xmlns:a16="http://schemas.microsoft.com/office/drawing/2014/main" id="{1464D401-A4B2-941E-7F0F-9C51A5D497B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584" name="Group 1041">
                <a:extLst>
                  <a:ext uri="{FF2B5EF4-FFF2-40B4-BE49-F238E27FC236}">
                    <a16:creationId xmlns:a16="http://schemas.microsoft.com/office/drawing/2014/main" id="{B499352E-39DC-8A1D-2EF0-6E1E0FC2DFB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03" y="3292"/>
                <a:ext cx="1306" cy="580"/>
                <a:chOff x="1303" y="3292"/>
                <a:chExt cx="1306" cy="580"/>
              </a:xfrm>
            </p:grpSpPr>
            <p:grpSp>
              <p:nvGrpSpPr>
                <p:cNvPr id="58588" name="Group 1042">
                  <a:extLst>
                    <a:ext uri="{FF2B5EF4-FFF2-40B4-BE49-F238E27FC236}">
                      <a16:creationId xmlns:a16="http://schemas.microsoft.com/office/drawing/2014/main" id="{26846FA8-A2F6-CFAE-1412-F200E09B30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8" y="3427"/>
                  <a:ext cx="848" cy="302"/>
                  <a:chOff x="3789" y="2387"/>
                  <a:chExt cx="1060" cy="378"/>
                </a:xfrm>
              </p:grpSpPr>
              <p:sp>
                <p:nvSpPr>
                  <p:cNvPr id="58629" name="Line 1043">
                    <a:extLst>
                      <a:ext uri="{FF2B5EF4-FFF2-40B4-BE49-F238E27FC236}">
                        <a16:creationId xmlns:a16="http://schemas.microsoft.com/office/drawing/2014/main" id="{26D1AE9E-C724-E30E-C31B-DCE55F2C8CC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89" y="2387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30" name="Line 1044">
                    <a:extLst>
                      <a:ext uri="{FF2B5EF4-FFF2-40B4-BE49-F238E27FC236}">
                        <a16:creationId xmlns:a16="http://schemas.microsoft.com/office/drawing/2014/main" id="{8D3BFFCF-9658-EC3C-E7B9-E090921C2A8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5" y="2642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31" name="Line 1045">
                    <a:extLst>
                      <a:ext uri="{FF2B5EF4-FFF2-40B4-BE49-F238E27FC236}">
                        <a16:creationId xmlns:a16="http://schemas.microsoft.com/office/drawing/2014/main" id="{C31A9A24-70BF-135B-22C6-1BF44517EB8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199" y="2390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32" name="Line 1046">
                    <a:extLst>
                      <a:ext uri="{FF2B5EF4-FFF2-40B4-BE49-F238E27FC236}">
                        <a16:creationId xmlns:a16="http://schemas.microsoft.com/office/drawing/2014/main" id="{5EABAF98-EFA7-26BC-D6DB-E25DB3A1B77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020" y="2637"/>
                    <a:ext cx="433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33" name="Line 1047">
                    <a:extLst>
                      <a:ext uri="{FF2B5EF4-FFF2-40B4-BE49-F238E27FC236}">
                        <a16:creationId xmlns:a16="http://schemas.microsoft.com/office/drawing/2014/main" id="{8523E386-CE8F-B32A-69D8-4B7E8609FB4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96" y="2395"/>
                    <a:ext cx="220" cy="34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34" name="Line 1048">
                    <a:extLst>
                      <a:ext uri="{FF2B5EF4-FFF2-40B4-BE49-F238E27FC236}">
                        <a16:creationId xmlns:a16="http://schemas.microsoft.com/office/drawing/2014/main" id="{6D850D43-433B-4C65-75FF-B94B0029565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06" y="2394"/>
                    <a:ext cx="243" cy="37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8589" name="Line 1049">
                  <a:extLst>
                    <a:ext uri="{FF2B5EF4-FFF2-40B4-BE49-F238E27FC236}">
                      <a16:creationId xmlns:a16="http://schemas.microsoft.com/office/drawing/2014/main" id="{1B7FFB09-61E9-3C3B-1512-E9B9AAC15DF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3" y="3657"/>
                  <a:ext cx="194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0" name="Line 1050">
                  <a:extLst>
                    <a:ext uri="{FF2B5EF4-FFF2-40B4-BE49-F238E27FC236}">
                      <a16:creationId xmlns:a16="http://schemas.microsoft.com/office/drawing/2014/main" id="{FF12C5C9-90AD-4276-4BB7-4E99CE43764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03" y="3425"/>
                  <a:ext cx="194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1" name="Line 1051">
                  <a:extLst>
                    <a:ext uri="{FF2B5EF4-FFF2-40B4-BE49-F238E27FC236}">
                      <a16:creationId xmlns:a16="http://schemas.microsoft.com/office/drawing/2014/main" id="{588A09D7-9FEA-5093-741A-C5064124775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020" y="3633"/>
                  <a:ext cx="109" cy="14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2" name="Line 1052">
                  <a:extLst>
                    <a:ext uri="{FF2B5EF4-FFF2-40B4-BE49-F238E27FC236}">
                      <a16:creationId xmlns:a16="http://schemas.microsoft.com/office/drawing/2014/main" id="{84B34E68-00BB-518D-CCC8-48118C2074E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98" y="3718"/>
                  <a:ext cx="188" cy="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3" name="Oval 1053">
                  <a:extLst>
                    <a:ext uri="{FF2B5EF4-FFF2-40B4-BE49-F238E27FC236}">
                      <a16:creationId xmlns:a16="http://schemas.microsoft.com/office/drawing/2014/main" id="{BEE7604F-D04C-C9E2-7F29-594F62A4C10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86" y="3385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94" name="Oval 1054">
                  <a:extLst>
                    <a:ext uri="{FF2B5EF4-FFF2-40B4-BE49-F238E27FC236}">
                      <a16:creationId xmlns:a16="http://schemas.microsoft.com/office/drawing/2014/main" id="{3B8DC8B7-4168-4BA0-8C98-3166944628D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1" y="3668"/>
                  <a:ext cx="84" cy="84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95" name="Oval 1055">
                  <a:extLst>
                    <a:ext uri="{FF2B5EF4-FFF2-40B4-BE49-F238E27FC236}">
                      <a16:creationId xmlns:a16="http://schemas.microsoft.com/office/drawing/2014/main" id="{C851EA12-C037-76A8-EC24-31E551342BA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985" y="359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96" name="Oval 1056">
                  <a:extLst>
                    <a:ext uri="{FF2B5EF4-FFF2-40B4-BE49-F238E27FC236}">
                      <a16:creationId xmlns:a16="http://schemas.microsoft.com/office/drawing/2014/main" id="{1E40E7DE-2070-FBE0-FE44-687472F31CD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20" y="3676"/>
                  <a:ext cx="84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97" name="Oval 1057">
                  <a:extLst>
                    <a:ext uri="{FF2B5EF4-FFF2-40B4-BE49-F238E27FC236}">
                      <a16:creationId xmlns:a16="http://schemas.microsoft.com/office/drawing/2014/main" id="{5DB0C39A-C35F-94D5-8153-9679A91DE6B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59" y="346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98" name="Oval 1058">
                  <a:extLst>
                    <a:ext uri="{FF2B5EF4-FFF2-40B4-BE49-F238E27FC236}">
                      <a16:creationId xmlns:a16="http://schemas.microsoft.com/office/drawing/2014/main" id="{171FBF0B-0736-E845-CBB5-AD33E6E0D18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62" y="3385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99" name="Oval 1059">
                  <a:extLst>
                    <a:ext uri="{FF2B5EF4-FFF2-40B4-BE49-F238E27FC236}">
                      <a16:creationId xmlns:a16="http://schemas.microsoft.com/office/drawing/2014/main" id="{A7C2D1B9-8D5B-6AAC-0400-0B7CE9DE309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24" y="3604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600" name="Oval 1060">
                  <a:extLst>
                    <a:ext uri="{FF2B5EF4-FFF2-40B4-BE49-F238E27FC236}">
                      <a16:creationId xmlns:a16="http://schemas.microsoft.com/office/drawing/2014/main" id="{E7F8D41C-B9C2-3A86-1C42-F419ACECC52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10" y="3677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601" name="Oval 1061">
                  <a:extLst>
                    <a:ext uri="{FF2B5EF4-FFF2-40B4-BE49-F238E27FC236}">
                      <a16:creationId xmlns:a16="http://schemas.microsoft.com/office/drawing/2014/main" id="{BAE2B3EB-7709-4900-A1F0-CE2A7D198E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05" y="3748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58602" name="Group 1062">
                  <a:extLst>
                    <a:ext uri="{FF2B5EF4-FFF2-40B4-BE49-F238E27FC236}">
                      <a16:creationId xmlns:a16="http://schemas.microsoft.com/office/drawing/2014/main" id="{9268D939-189A-38A5-E22A-E485C70CF8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10" y="3751"/>
                  <a:ext cx="50" cy="98"/>
                  <a:chOff x="4975" y="1742"/>
                  <a:chExt cx="63" cy="123"/>
                </a:xfrm>
              </p:grpSpPr>
              <p:sp>
                <p:nvSpPr>
                  <p:cNvPr id="58627" name="Line 1063">
                    <a:extLst>
                      <a:ext uri="{FF2B5EF4-FFF2-40B4-BE49-F238E27FC236}">
                        <a16:creationId xmlns:a16="http://schemas.microsoft.com/office/drawing/2014/main" id="{83ADFB88-4225-A447-F290-904D5DBC2F9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28" name="Oval 1064">
                    <a:extLst>
                      <a:ext uri="{FF2B5EF4-FFF2-40B4-BE49-F238E27FC236}">
                        <a16:creationId xmlns:a16="http://schemas.microsoft.com/office/drawing/2014/main" id="{1F3C8F76-B716-537F-A001-0B89D65CD0A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603" name="Group 1065">
                  <a:extLst>
                    <a:ext uri="{FF2B5EF4-FFF2-40B4-BE49-F238E27FC236}">
                      <a16:creationId xmlns:a16="http://schemas.microsoft.com/office/drawing/2014/main" id="{746FD770-4F04-27AE-A357-D84B4C0AD7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604" y="3292"/>
                  <a:ext cx="216" cy="227"/>
                  <a:chOff x="2220" y="2641"/>
                  <a:chExt cx="269" cy="284"/>
                </a:xfrm>
              </p:grpSpPr>
              <p:sp>
                <p:nvSpPr>
                  <p:cNvPr id="58625" name="Line 1066">
                    <a:extLst>
                      <a:ext uri="{FF2B5EF4-FFF2-40B4-BE49-F238E27FC236}">
                        <a16:creationId xmlns:a16="http://schemas.microsoft.com/office/drawing/2014/main" id="{7A12CA94-381A-AF09-49E6-F968F9FE5D4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262" y="2641"/>
                    <a:ext cx="227" cy="23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26" name="Oval 1067">
                    <a:extLst>
                      <a:ext uri="{FF2B5EF4-FFF2-40B4-BE49-F238E27FC236}">
                        <a16:creationId xmlns:a16="http://schemas.microsoft.com/office/drawing/2014/main" id="{2204AB92-ABA8-9E96-0D05-468B9467E54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220" y="2819"/>
                    <a:ext cx="106" cy="10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604" name="Group 1068">
                  <a:extLst>
                    <a:ext uri="{FF2B5EF4-FFF2-40B4-BE49-F238E27FC236}">
                      <a16:creationId xmlns:a16="http://schemas.microsoft.com/office/drawing/2014/main" id="{F0321BF2-9937-F46E-52A0-9176954E87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2065" y="3797"/>
                  <a:ext cx="51" cy="99"/>
                  <a:chOff x="4975" y="1742"/>
                  <a:chExt cx="63" cy="123"/>
                </a:xfrm>
              </p:grpSpPr>
              <p:sp>
                <p:nvSpPr>
                  <p:cNvPr id="58623" name="Line 1069">
                    <a:extLst>
                      <a:ext uri="{FF2B5EF4-FFF2-40B4-BE49-F238E27FC236}">
                        <a16:creationId xmlns:a16="http://schemas.microsoft.com/office/drawing/2014/main" id="{EA29ED30-34A6-E4F3-C394-834D0E7CD38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24" name="Oval 1070">
                    <a:extLst>
                      <a:ext uri="{FF2B5EF4-FFF2-40B4-BE49-F238E27FC236}">
                        <a16:creationId xmlns:a16="http://schemas.microsoft.com/office/drawing/2014/main" id="{DE4DD2D5-1F7F-C368-0F9D-78D4B8643CE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605" name="Group 1071">
                  <a:extLst>
                    <a:ext uri="{FF2B5EF4-FFF2-40B4-BE49-F238E27FC236}">
                      <a16:creationId xmlns:a16="http://schemas.microsoft.com/office/drawing/2014/main" id="{C5B6428C-9A11-BA75-B671-4F2758F0AB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643" y="3756"/>
                  <a:ext cx="50" cy="98"/>
                  <a:chOff x="4975" y="1742"/>
                  <a:chExt cx="63" cy="123"/>
                </a:xfrm>
              </p:grpSpPr>
              <p:sp>
                <p:nvSpPr>
                  <p:cNvPr id="58621" name="Line 1072">
                    <a:extLst>
                      <a:ext uri="{FF2B5EF4-FFF2-40B4-BE49-F238E27FC236}">
                        <a16:creationId xmlns:a16="http://schemas.microsoft.com/office/drawing/2014/main" id="{20BE4210-81DE-6C02-9FB9-39D9101024E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22" name="Oval 1073">
                    <a:extLst>
                      <a:ext uri="{FF2B5EF4-FFF2-40B4-BE49-F238E27FC236}">
                        <a16:creationId xmlns:a16="http://schemas.microsoft.com/office/drawing/2014/main" id="{119FCEE5-9809-A253-99D7-86280508A42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606" name="Group 1074">
                  <a:extLst>
                    <a:ext uri="{FF2B5EF4-FFF2-40B4-BE49-F238E27FC236}">
                      <a16:creationId xmlns:a16="http://schemas.microsoft.com/office/drawing/2014/main" id="{5796A392-55FD-B262-C04D-222645B7EF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003" y="3516"/>
                  <a:ext cx="50" cy="98"/>
                  <a:chOff x="4975" y="1742"/>
                  <a:chExt cx="63" cy="123"/>
                </a:xfrm>
              </p:grpSpPr>
              <p:sp>
                <p:nvSpPr>
                  <p:cNvPr id="58619" name="Line 1075">
                    <a:extLst>
                      <a:ext uri="{FF2B5EF4-FFF2-40B4-BE49-F238E27FC236}">
                        <a16:creationId xmlns:a16="http://schemas.microsoft.com/office/drawing/2014/main" id="{BC6C03F4-93B1-A186-D215-C17B95A670C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20" name="Oval 1076">
                    <a:extLst>
                      <a:ext uri="{FF2B5EF4-FFF2-40B4-BE49-F238E27FC236}">
                        <a16:creationId xmlns:a16="http://schemas.microsoft.com/office/drawing/2014/main" id="{7BEB92A6-6B10-D667-BD6B-2DBF1A52230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607" name="Group 1077">
                  <a:extLst>
                    <a:ext uri="{FF2B5EF4-FFF2-40B4-BE49-F238E27FC236}">
                      <a16:creationId xmlns:a16="http://schemas.microsoft.com/office/drawing/2014/main" id="{B3699A68-9651-E7E9-D1BB-0A956A8431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45573">
                  <a:off x="1610" y="3342"/>
                  <a:ext cx="50" cy="99"/>
                  <a:chOff x="4975" y="1742"/>
                  <a:chExt cx="63" cy="123"/>
                </a:xfrm>
              </p:grpSpPr>
              <p:sp>
                <p:nvSpPr>
                  <p:cNvPr id="58617" name="Line 1078">
                    <a:extLst>
                      <a:ext uri="{FF2B5EF4-FFF2-40B4-BE49-F238E27FC236}">
                        <a16:creationId xmlns:a16="http://schemas.microsoft.com/office/drawing/2014/main" id="{E138CAAB-2111-6876-AA6F-B634A8F66AC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18" name="Oval 1079">
                    <a:extLst>
                      <a:ext uri="{FF2B5EF4-FFF2-40B4-BE49-F238E27FC236}">
                        <a16:creationId xmlns:a16="http://schemas.microsoft.com/office/drawing/2014/main" id="{A0FA7379-91C6-7C5A-3FC8-9503C7FDA0B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608" name="Group 1080">
                  <a:extLst>
                    <a:ext uri="{FF2B5EF4-FFF2-40B4-BE49-F238E27FC236}">
                      <a16:creationId xmlns:a16="http://schemas.microsoft.com/office/drawing/2014/main" id="{A33D3F82-1D39-6F9B-7777-B818535880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470" y="3295"/>
                  <a:ext cx="50" cy="98"/>
                  <a:chOff x="4975" y="1742"/>
                  <a:chExt cx="63" cy="123"/>
                </a:xfrm>
              </p:grpSpPr>
              <p:sp>
                <p:nvSpPr>
                  <p:cNvPr id="58615" name="Line 1081">
                    <a:extLst>
                      <a:ext uri="{FF2B5EF4-FFF2-40B4-BE49-F238E27FC236}">
                        <a16:creationId xmlns:a16="http://schemas.microsoft.com/office/drawing/2014/main" id="{245A2F39-4E1A-5D70-8709-202DB49EEDE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16" name="Oval 1082">
                    <a:extLst>
                      <a:ext uri="{FF2B5EF4-FFF2-40B4-BE49-F238E27FC236}">
                        <a16:creationId xmlns:a16="http://schemas.microsoft.com/office/drawing/2014/main" id="{9D5D377D-2BB2-AD1F-BFE7-D8E75EBD2E2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609" name="Group 1083">
                  <a:extLst>
                    <a:ext uri="{FF2B5EF4-FFF2-40B4-BE49-F238E27FC236}">
                      <a16:creationId xmlns:a16="http://schemas.microsoft.com/office/drawing/2014/main" id="{52722147-34EA-1441-4F99-8BEE6F87A4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6368821" flipH="1">
                  <a:off x="1696" y="3289"/>
                  <a:ext cx="51" cy="99"/>
                  <a:chOff x="4975" y="1742"/>
                  <a:chExt cx="63" cy="123"/>
                </a:xfrm>
              </p:grpSpPr>
              <p:sp>
                <p:nvSpPr>
                  <p:cNvPr id="58613" name="Line 1084">
                    <a:extLst>
                      <a:ext uri="{FF2B5EF4-FFF2-40B4-BE49-F238E27FC236}">
                        <a16:creationId xmlns:a16="http://schemas.microsoft.com/office/drawing/2014/main" id="{5BD48E55-25AC-C000-32F8-4EDDE70741E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14" name="Oval 1085">
                    <a:extLst>
                      <a:ext uri="{FF2B5EF4-FFF2-40B4-BE49-F238E27FC236}">
                        <a16:creationId xmlns:a16="http://schemas.microsoft.com/office/drawing/2014/main" id="{6C9E1CCF-6E64-D361-8D4C-55CAB55CFD6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610" name="Group 1086">
                  <a:extLst>
                    <a:ext uri="{FF2B5EF4-FFF2-40B4-BE49-F238E27FC236}">
                      <a16:creationId xmlns:a16="http://schemas.microsoft.com/office/drawing/2014/main" id="{75647536-5C58-0F11-C4C4-4730B3A18C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2" y="3530"/>
                  <a:ext cx="51" cy="98"/>
                  <a:chOff x="4975" y="1742"/>
                  <a:chExt cx="63" cy="123"/>
                </a:xfrm>
              </p:grpSpPr>
              <p:sp>
                <p:nvSpPr>
                  <p:cNvPr id="58611" name="Line 1087">
                    <a:extLst>
                      <a:ext uri="{FF2B5EF4-FFF2-40B4-BE49-F238E27FC236}">
                        <a16:creationId xmlns:a16="http://schemas.microsoft.com/office/drawing/2014/main" id="{55675217-8C90-9492-B0B2-47820366226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12" name="Oval 1088">
                    <a:extLst>
                      <a:ext uri="{FF2B5EF4-FFF2-40B4-BE49-F238E27FC236}">
                        <a16:creationId xmlns:a16="http://schemas.microsoft.com/office/drawing/2014/main" id="{50D679EA-D509-9B59-A22B-FAB2D8F4212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grpSp>
            <p:nvGrpSpPr>
              <p:cNvPr id="58585" name="Group 1089">
                <a:extLst>
                  <a:ext uri="{FF2B5EF4-FFF2-40B4-BE49-F238E27FC236}">
                    <a16:creationId xmlns:a16="http://schemas.microsoft.com/office/drawing/2014/main" id="{B283894A-75DA-F3A5-E679-651311B9622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2616" y="3638"/>
                <a:ext cx="51" cy="99"/>
                <a:chOff x="4975" y="1742"/>
                <a:chExt cx="63" cy="123"/>
              </a:xfrm>
            </p:grpSpPr>
            <p:sp>
              <p:nvSpPr>
                <p:cNvPr id="58586" name="Line 1090">
                  <a:extLst>
                    <a:ext uri="{FF2B5EF4-FFF2-40B4-BE49-F238E27FC236}">
                      <a16:creationId xmlns:a16="http://schemas.microsoft.com/office/drawing/2014/main" id="{50BCCCF6-E370-78F9-5064-9BD96DD27ED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7" name="Oval 1091">
                  <a:extLst>
                    <a:ext uri="{FF2B5EF4-FFF2-40B4-BE49-F238E27FC236}">
                      <a16:creationId xmlns:a16="http://schemas.microsoft.com/office/drawing/2014/main" id="{07EA5844-948D-0EEC-6CD6-C2AD72B246F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sp>
          <p:nvSpPr>
            <p:cNvPr id="58578" name="Text Box 1092">
              <a:extLst>
                <a:ext uri="{FF2B5EF4-FFF2-40B4-BE49-F238E27FC236}">
                  <a16:creationId xmlns:a16="http://schemas.microsoft.com/office/drawing/2014/main" id="{E44DB8B9-2D08-3E3F-E537-8B1E1D6758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" y="1771"/>
              <a:ext cx="118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he-IL" altLang="en-US" sz="2000">
                  <a:solidFill>
                    <a:srgbClr val="000066"/>
                  </a:solidFill>
                  <a:latin typeface="Arial" panose="020B0604020202020204" pitchFamily="34" charset="0"/>
                  <a:cs typeface="Arial (Hebrew)" pitchFamily="42" charset="0"/>
                </a:rPr>
                <a:t>טבעת מסובבת</a:t>
              </a:r>
            </a:p>
          </p:txBody>
        </p:sp>
      </p:grpSp>
      <p:grpSp>
        <p:nvGrpSpPr>
          <p:cNvPr id="58371" name="Group 1093">
            <a:extLst>
              <a:ext uri="{FF2B5EF4-FFF2-40B4-BE49-F238E27FC236}">
                <a16:creationId xmlns:a16="http://schemas.microsoft.com/office/drawing/2014/main" id="{20AA402B-4C3F-C858-834F-CFA678221C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932363" y="695325"/>
            <a:ext cx="3678237" cy="2614613"/>
            <a:chOff x="3107" y="438"/>
            <a:chExt cx="2317" cy="1647"/>
          </a:xfrm>
        </p:grpSpPr>
        <p:grpSp>
          <p:nvGrpSpPr>
            <p:cNvPr id="58511" name="Group 1094">
              <a:extLst>
                <a:ext uri="{FF2B5EF4-FFF2-40B4-BE49-F238E27FC236}">
                  <a16:creationId xmlns:a16="http://schemas.microsoft.com/office/drawing/2014/main" id="{156EC5D5-5395-C414-AEEB-DB82C84FDC3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7" y="438"/>
              <a:ext cx="2317" cy="1192"/>
              <a:chOff x="1147" y="3078"/>
              <a:chExt cx="1544" cy="794"/>
            </a:xfrm>
          </p:grpSpPr>
          <p:grpSp>
            <p:nvGrpSpPr>
              <p:cNvPr id="58513" name="Group 1095">
                <a:extLst>
                  <a:ext uri="{FF2B5EF4-FFF2-40B4-BE49-F238E27FC236}">
                    <a16:creationId xmlns:a16="http://schemas.microsoft.com/office/drawing/2014/main" id="{D113F5CC-3D38-D46E-3D6E-75DFAC00721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637981">
                <a:off x="1171" y="3514"/>
                <a:ext cx="50" cy="98"/>
                <a:chOff x="4975" y="1742"/>
                <a:chExt cx="63" cy="123"/>
              </a:xfrm>
            </p:grpSpPr>
            <p:sp>
              <p:nvSpPr>
                <p:cNvPr id="58575" name="Line 1096">
                  <a:extLst>
                    <a:ext uri="{FF2B5EF4-FFF2-40B4-BE49-F238E27FC236}">
                      <a16:creationId xmlns:a16="http://schemas.microsoft.com/office/drawing/2014/main" id="{CFFA0756-2570-F037-1FBB-FA28351282D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6" name="Oval 1097">
                  <a:extLst>
                    <a:ext uri="{FF2B5EF4-FFF2-40B4-BE49-F238E27FC236}">
                      <a16:creationId xmlns:a16="http://schemas.microsoft.com/office/drawing/2014/main" id="{17A8E36E-89E8-8FBB-81F5-BF358F5BA14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58514" name="Oval 1098">
                <a:extLst>
                  <a:ext uri="{FF2B5EF4-FFF2-40B4-BE49-F238E27FC236}">
                    <a16:creationId xmlns:a16="http://schemas.microsoft.com/office/drawing/2014/main" id="{BB0FDCE3-07C9-B67B-4492-7998DB738A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08" y="3471"/>
                <a:ext cx="84" cy="85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58515" name="Group 1099">
                <a:extLst>
                  <a:ext uri="{FF2B5EF4-FFF2-40B4-BE49-F238E27FC236}">
                    <a16:creationId xmlns:a16="http://schemas.microsoft.com/office/drawing/2014/main" id="{DE1D3824-41D1-5C97-BA8E-D286C7DCD3D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783895">
                <a:off x="1342" y="3655"/>
                <a:ext cx="60" cy="124"/>
                <a:chOff x="4975" y="1742"/>
                <a:chExt cx="63" cy="123"/>
              </a:xfrm>
            </p:grpSpPr>
            <p:sp>
              <p:nvSpPr>
                <p:cNvPr id="58573" name="Line 1100">
                  <a:extLst>
                    <a:ext uri="{FF2B5EF4-FFF2-40B4-BE49-F238E27FC236}">
                      <a16:creationId xmlns:a16="http://schemas.microsoft.com/office/drawing/2014/main" id="{A95D86EC-07DD-BB03-15E6-5F9525F2452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4" name="Oval 1101">
                  <a:extLst>
                    <a:ext uri="{FF2B5EF4-FFF2-40B4-BE49-F238E27FC236}">
                      <a16:creationId xmlns:a16="http://schemas.microsoft.com/office/drawing/2014/main" id="{B60896F9-89D3-6888-4D99-E0AA9A58034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516" name="Group 1102">
                <a:extLst>
                  <a:ext uri="{FF2B5EF4-FFF2-40B4-BE49-F238E27FC236}">
                    <a16:creationId xmlns:a16="http://schemas.microsoft.com/office/drawing/2014/main" id="{883E405A-5E0B-8E08-74BE-D0B8F845931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54" y="3078"/>
                <a:ext cx="124" cy="216"/>
                <a:chOff x="3891" y="2793"/>
                <a:chExt cx="155" cy="270"/>
              </a:xfrm>
            </p:grpSpPr>
            <p:sp>
              <p:nvSpPr>
                <p:cNvPr id="58571" name="Line 1103">
                  <a:extLst>
                    <a:ext uri="{FF2B5EF4-FFF2-40B4-BE49-F238E27FC236}">
                      <a16:creationId xmlns:a16="http://schemas.microsoft.com/office/drawing/2014/main" id="{BED164FB-8EB9-FCCD-A329-3DF717B1C20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3815" y="2896"/>
                  <a:ext cx="243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2" name="Oval 1104">
                  <a:extLst>
                    <a:ext uri="{FF2B5EF4-FFF2-40B4-BE49-F238E27FC236}">
                      <a16:creationId xmlns:a16="http://schemas.microsoft.com/office/drawing/2014/main" id="{1674DB7E-B688-5615-EA8C-03DF7593A2F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3940" y="2793"/>
                  <a:ext cx="106" cy="10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517" name="Group 1105">
                <a:extLst>
                  <a:ext uri="{FF2B5EF4-FFF2-40B4-BE49-F238E27FC236}">
                    <a16:creationId xmlns:a16="http://schemas.microsoft.com/office/drawing/2014/main" id="{80930B80-C8A9-EB50-224E-58AC90A4444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1792" y="3126"/>
                <a:ext cx="51" cy="99"/>
                <a:chOff x="4975" y="1742"/>
                <a:chExt cx="63" cy="123"/>
              </a:xfrm>
            </p:grpSpPr>
            <p:sp>
              <p:nvSpPr>
                <p:cNvPr id="58569" name="Line 1106">
                  <a:extLst>
                    <a:ext uri="{FF2B5EF4-FFF2-40B4-BE49-F238E27FC236}">
                      <a16:creationId xmlns:a16="http://schemas.microsoft.com/office/drawing/2014/main" id="{8238F1B2-7B29-4F7F-43FA-75FF1CF7CDA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0" name="Oval 1107">
                  <a:extLst>
                    <a:ext uri="{FF2B5EF4-FFF2-40B4-BE49-F238E27FC236}">
                      <a16:creationId xmlns:a16="http://schemas.microsoft.com/office/drawing/2014/main" id="{1B423866-5797-FD85-3839-A5D826812C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518" name="Group 1108">
                <a:extLst>
                  <a:ext uri="{FF2B5EF4-FFF2-40B4-BE49-F238E27FC236}">
                    <a16:creationId xmlns:a16="http://schemas.microsoft.com/office/drawing/2014/main" id="{F9B4ADEC-A67A-7879-AB7B-403881EC9C6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03" y="3292"/>
                <a:ext cx="1306" cy="580"/>
                <a:chOff x="1303" y="3292"/>
                <a:chExt cx="1306" cy="580"/>
              </a:xfrm>
            </p:grpSpPr>
            <p:grpSp>
              <p:nvGrpSpPr>
                <p:cNvPr id="58522" name="Group 1109">
                  <a:extLst>
                    <a:ext uri="{FF2B5EF4-FFF2-40B4-BE49-F238E27FC236}">
                      <a16:creationId xmlns:a16="http://schemas.microsoft.com/office/drawing/2014/main" id="{72F32439-5C13-4242-0516-1C41770D6A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8" y="3427"/>
                  <a:ext cx="848" cy="302"/>
                  <a:chOff x="3789" y="2387"/>
                  <a:chExt cx="1060" cy="378"/>
                </a:xfrm>
              </p:grpSpPr>
              <p:sp>
                <p:nvSpPr>
                  <p:cNvPr id="58563" name="Line 1110">
                    <a:extLst>
                      <a:ext uri="{FF2B5EF4-FFF2-40B4-BE49-F238E27FC236}">
                        <a16:creationId xmlns:a16="http://schemas.microsoft.com/office/drawing/2014/main" id="{42F89BFF-8C4F-635F-A43A-B881AB6DC8B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89" y="2387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64" name="Line 1111">
                    <a:extLst>
                      <a:ext uri="{FF2B5EF4-FFF2-40B4-BE49-F238E27FC236}">
                        <a16:creationId xmlns:a16="http://schemas.microsoft.com/office/drawing/2014/main" id="{ECA36FA4-86BF-EEBC-B69B-6BCF5247CA8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5" y="2642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65" name="Line 1112">
                    <a:extLst>
                      <a:ext uri="{FF2B5EF4-FFF2-40B4-BE49-F238E27FC236}">
                        <a16:creationId xmlns:a16="http://schemas.microsoft.com/office/drawing/2014/main" id="{81A699A1-5F95-63D9-8287-2E124E55F26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199" y="2390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66" name="Line 1113">
                    <a:extLst>
                      <a:ext uri="{FF2B5EF4-FFF2-40B4-BE49-F238E27FC236}">
                        <a16:creationId xmlns:a16="http://schemas.microsoft.com/office/drawing/2014/main" id="{40F57113-09E3-2009-1C1E-715600D7430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020" y="2637"/>
                    <a:ext cx="433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67" name="Line 1114">
                    <a:extLst>
                      <a:ext uri="{FF2B5EF4-FFF2-40B4-BE49-F238E27FC236}">
                        <a16:creationId xmlns:a16="http://schemas.microsoft.com/office/drawing/2014/main" id="{7636D9ED-059C-C546-F90A-AD7D0CFC902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96" y="2395"/>
                    <a:ext cx="220" cy="34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68" name="Line 1115">
                    <a:extLst>
                      <a:ext uri="{FF2B5EF4-FFF2-40B4-BE49-F238E27FC236}">
                        <a16:creationId xmlns:a16="http://schemas.microsoft.com/office/drawing/2014/main" id="{356D9580-9A70-B570-DAEB-55683C4F3F0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06" y="2394"/>
                    <a:ext cx="243" cy="37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8523" name="Line 1116">
                  <a:extLst>
                    <a:ext uri="{FF2B5EF4-FFF2-40B4-BE49-F238E27FC236}">
                      <a16:creationId xmlns:a16="http://schemas.microsoft.com/office/drawing/2014/main" id="{973EEF6C-D10D-C285-5D0B-B737B3AEECB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3" y="3657"/>
                  <a:ext cx="194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4" name="Line 1117">
                  <a:extLst>
                    <a:ext uri="{FF2B5EF4-FFF2-40B4-BE49-F238E27FC236}">
                      <a16:creationId xmlns:a16="http://schemas.microsoft.com/office/drawing/2014/main" id="{D7848718-A044-BA73-19BD-BA007C3E4D9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03" y="3425"/>
                  <a:ext cx="194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5" name="Line 1118">
                  <a:extLst>
                    <a:ext uri="{FF2B5EF4-FFF2-40B4-BE49-F238E27FC236}">
                      <a16:creationId xmlns:a16="http://schemas.microsoft.com/office/drawing/2014/main" id="{6DB263A9-AD47-3918-B17D-060DCE01F67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020" y="3633"/>
                  <a:ext cx="109" cy="14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6" name="Line 1119">
                  <a:extLst>
                    <a:ext uri="{FF2B5EF4-FFF2-40B4-BE49-F238E27FC236}">
                      <a16:creationId xmlns:a16="http://schemas.microsoft.com/office/drawing/2014/main" id="{878BFF10-69E4-5AD9-BE3A-12812011308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98" y="3718"/>
                  <a:ext cx="188" cy="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7" name="Oval 1120">
                  <a:extLst>
                    <a:ext uri="{FF2B5EF4-FFF2-40B4-BE49-F238E27FC236}">
                      <a16:creationId xmlns:a16="http://schemas.microsoft.com/office/drawing/2014/main" id="{33668E08-FBAF-D537-48AA-1E72D3F8238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86" y="3385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28" name="Oval 1121">
                  <a:extLst>
                    <a:ext uri="{FF2B5EF4-FFF2-40B4-BE49-F238E27FC236}">
                      <a16:creationId xmlns:a16="http://schemas.microsoft.com/office/drawing/2014/main" id="{44987574-C64B-6509-C315-F645E94120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1" y="3668"/>
                  <a:ext cx="84" cy="84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29" name="Oval 1122">
                  <a:extLst>
                    <a:ext uri="{FF2B5EF4-FFF2-40B4-BE49-F238E27FC236}">
                      <a16:creationId xmlns:a16="http://schemas.microsoft.com/office/drawing/2014/main" id="{30A1FF30-37AD-7D32-315B-653C626B821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985" y="359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30" name="Oval 1123">
                  <a:extLst>
                    <a:ext uri="{FF2B5EF4-FFF2-40B4-BE49-F238E27FC236}">
                      <a16:creationId xmlns:a16="http://schemas.microsoft.com/office/drawing/2014/main" id="{15B2A4CF-DAE0-F113-64D9-50C539A0D10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20" y="3676"/>
                  <a:ext cx="84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31" name="Oval 1124">
                  <a:extLst>
                    <a:ext uri="{FF2B5EF4-FFF2-40B4-BE49-F238E27FC236}">
                      <a16:creationId xmlns:a16="http://schemas.microsoft.com/office/drawing/2014/main" id="{AA420B8C-591F-2574-01BD-F8B0EA59631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59" y="346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32" name="Oval 1125">
                  <a:extLst>
                    <a:ext uri="{FF2B5EF4-FFF2-40B4-BE49-F238E27FC236}">
                      <a16:creationId xmlns:a16="http://schemas.microsoft.com/office/drawing/2014/main" id="{0B90EE32-D5B8-EB43-B774-B94798E3CAC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62" y="3385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33" name="Oval 1126">
                  <a:extLst>
                    <a:ext uri="{FF2B5EF4-FFF2-40B4-BE49-F238E27FC236}">
                      <a16:creationId xmlns:a16="http://schemas.microsoft.com/office/drawing/2014/main" id="{DB5D8927-75D2-379E-265C-6FAFF1DA8CD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24" y="3604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34" name="Oval 1127">
                  <a:extLst>
                    <a:ext uri="{FF2B5EF4-FFF2-40B4-BE49-F238E27FC236}">
                      <a16:creationId xmlns:a16="http://schemas.microsoft.com/office/drawing/2014/main" id="{7F87F7FE-76BE-ED0E-409F-9CA16600BF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10" y="3677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535" name="Oval 1128">
                  <a:extLst>
                    <a:ext uri="{FF2B5EF4-FFF2-40B4-BE49-F238E27FC236}">
                      <a16:creationId xmlns:a16="http://schemas.microsoft.com/office/drawing/2014/main" id="{DBFF8BE6-9F6B-1665-6506-679F80EE31A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05" y="3748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58536" name="Group 1129">
                  <a:extLst>
                    <a:ext uri="{FF2B5EF4-FFF2-40B4-BE49-F238E27FC236}">
                      <a16:creationId xmlns:a16="http://schemas.microsoft.com/office/drawing/2014/main" id="{14EDA5EE-A823-7B5E-C01D-81488D0B07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10" y="3751"/>
                  <a:ext cx="50" cy="98"/>
                  <a:chOff x="4975" y="1742"/>
                  <a:chExt cx="63" cy="123"/>
                </a:xfrm>
              </p:grpSpPr>
              <p:sp>
                <p:nvSpPr>
                  <p:cNvPr id="58561" name="Line 1130">
                    <a:extLst>
                      <a:ext uri="{FF2B5EF4-FFF2-40B4-BE49-F238E27FC236}">
                        <a16:creationId xmlns:a16="http://schemas.microsoft.com/office/drawing/2014/main" id="{44D0176C-35E0-9660-8ECE-0D9333E865D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62" name="Oval 1131">
                    <a:extLst>
                      <a:ext uri="{FF2B5EF4-FFF2-40B4-BE49-F238E27FC236}">
                        <a16:creationId xmlns:a16="http://schemas.microsoft.com/office/drawing/2014/main" id="{DD23FE76-4853-F0D3-6C9C-2B676653C96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537" name="Group 1132">
                  <a:extLst>
                    <a:ext uri="{FF2B5EF4-FFF2-40B4-BE49-F238E27FC236}">
                      <a16:creationId xmlns:a16="http://schemas.microsoft.com/office/drawing/2014/main" id="{702540BD-86FF-8466-0C61-07FB6A3428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604" y="3292"/>
                  <a:ext cx="216" cy="227"/>
                  <a:chOff x="2220" y="2641"/>
                  <a:chExt cx="269" cy="284"/>
                </a:xfrm>
              </p:grpSpPr>
              <p:sp>
                <p:nvSpPr>
                  <p:cNvPr id="58559" name="Line 1133">
                    <a:extLst>
                      <a:ext uri="{FF2B5EF4-FFF2-40B4-BE49-F238E27FC236}">
                        <a16:creationId xmlns:a16="http://schemas.microsoft.com/office/drawing/2014/main" id="{57AFB70E-8E0F-A11E-624A-277EE8EF74A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262" y="2641"/>
                    <a:ext cx="227" cy="23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60" name="Oval 1134">
                    <a:extLst>
                      <a:ext uri="{FF2B5EF4-FFF2-40B4-BE49-F238E27FC236}">
                        <a16:creationId xmlns:a16="http://schemas.microsoft.com/office/drawing/2014/main" id="{60C28365-F5F4-B833-E5FF-57DE573DFBB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220" y="2819"/>
                    <a:ext cx="106" cy="10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538" name="Group 1135">
                  <a:extLst>
                    <a:ext uri="{FF2B5EF4-FFF2-40B4-BE49-F238E27FC236}">
                      <a16:creationId xmlns:a16="http://schemas.microsoft.com/office/drawing/2014/main" id="{AC8E5814-2ED7-113F-12EF-5F096103E0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2065" y="3797"/>
                  <a:ext cx="51" cy="99"/>
                  <a:chOff x="4975" y="1742"/>
                  <a:chExt cx="63" cy="123"/>
                </a:xfrm>
              </p:grpSpPr>
              <p:sp>
                <p:nvSpPr>
                  <p:cNvPr id="58557" name="Line 1136">
                    <a:extLst>
                      <a:ext uri="{FF2B5EF4-FFF2-40B4-BE49-F238E27FC236}">
                        <a16:creationId xmlns:a16="http://schemas.microsoft.com/office/drawing/2014/main" id="{E39F6B39-23B5-44BD-AD96-FE271E96C92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58" name="Oval 1137">
                    <a:extLst>
                      <a:ext uri="{FF2B5EF4-FFF2-40B4-BE49-F238E27FC236}">
                        <a16:creationId xmlns:a16="http://schemas.microsoft.com/office/drawing/2014/main" id="{7A320A5F-9708-BF54-D1CE-1DB4B22DD98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539" name="Group 1138">
                  <a:extLst>
                    <a:ext uri="{FF2B5EF4-FFF2-40B4-BE49-F238E27FC236}">
                      <a16:creationId xmlns:a16="http://schemas.microsoft.com/office/drawing/2014/main" id="{0082EC64-2386-B6D2-F1B6-F37B9F397D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643" y="3756"/>
                  <a:ext cx="50" cy="98"/>
                  <a:chOff x="4975" y="1742"/>
                  <a:chExt cx="63" cy="123"/>
                </a:xfrm>
              </p:grpSpPr>
              <p:sp>
                <p:nvSpPr>
                  <p:cNvPr id="58555" name="Line 1139">
                    <a:extLst>
                      <a:ext uri="{FF2B5EF4-FFF2-40B4-BE49-F238E27FC236}">
                        <a16:creationId xmlns:a16="http://schemas.microsoft.com/office/drawing/2014/main" id="{00AC359D-EFFE-62D2-F58E-A3188E33B64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56" name="Oval 1140">
                    <a:extLst>
                      <a:ext uri="{FF2B5EF4-FFF2-40B4-BE49-F238E27FC236}">
                        <a16:creationId xmlns:a16="http://schemas.microsoft.com/office/drawing/2014/main" id="{2BBBA155-3344-4845-2596-C1A9EE2ACB4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540" name="Group 1141">
                  <a:extLst>
                    <a:ext uri="{FF2B5EF4-FFF2-40B4-BE49-F238E27FC236}">
                      <a16:creationId xmlns:a16="http://schemas.microsoft.com/office/drawing/2014/main" id="{D642F85D-37B8-B6B7-1F51-BD6CB84EB4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003" y="3516"/>
                  <a:ext cx="50" cy="98"/>
                  <a:chOff x="4975" y="1742"/>
                  <a:chExt cx="63" cy="123"/>
                </a:xfrm>
              </p:grpSpPr>
              <p:sp>
                <p:nvSpPr>
                  <p:cNvPr id="58553" name="Line 1142">
                    <a:extLst>
                      <a:ext uri="{FF2B5EF4-FFF2-40B4-BE49-F238E27FC236}">
                        <a16:creationId xmlns:a16="http://schemas.microsoft.com/office/drawing/2014/main" id="{9ADF08C8-EA80-EA10-94AF-19A931070A7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54" name="Oval 1143">
                    <a:extLst>
                      <a:ext uri="{FF2B5EF4-FFF2-40B4-BE49-F238E27FC236}">
                        <a16:creationId xmlns:a16="http://schemas.microsoft.com/office/drawing/2014/main" id="{B6E29EF4-B570-6D63-1D48-BA86FEE2635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541" name="Group 1144">
                  <a:extLst>
                    <a:ext uri="{FF2B5EF4-FFF2-40B4-BE49-F238E27FC236}">
                      <a16:creationId xmlns:a16="http://schemas.microsoft.com/office/drawing/2014/main" id="{66899BF0-0A34-D4A6-4E56-F1396B5A9A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45573">
                  <a:off x="1610" y="3342"/>
                  <a:ext cx="50" cy="99"/>
                  <a:chOff x="4975" y="1742"/>
                  <a:chExt cx="63" cy="123"/>
                </a:xfrm>
              </p:grpSpPr>
              <p:sp>
                <p:nvSpPr>
                  <p:cNvPr id="58551" name="Line 1145">
                    <a:extLst>
                      <a:ext uri="{FF2B5EF4-FFF2-40B4-BE49-F238E27FC236}">
                        <a16:creationId xmlns:a16="http://schemas.microsoft.com/office/drawing/2014/main" id="{41F11E33-E275-5118-4072-E5A853A6C50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52" name="Oval 1146">
                    <a:extLst>
                      <a:ext uri="{FF2B5EF4-FFF2-40B4-BE49-F238E27FC236}">
                        <a16:creationId xmlns:a16="http://schemas.microsoft.com/office/drawing/2014/main" id="{759FC7EE-7573-EAB6-3241-E9B624F14CF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542" name="Group 1147">
                  <a:extLst>
                    <a:ext uri="{FF2B5EF4-FFF2-40B4-BE49-F238E27FC236}">
                      <a16:creationId xmlns:a16="http://schemas.microsoft.com/office/drawing/2014/main" id="{C4D54EA7-E32B-22F3-ACDE-E9B0CB4644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470" y="3295"/>
                  <a:ext cx="50" cy="98"/>
                  <a:chOff x="4975" y="1742"/>
                  <a:chExt cx="63" cy="123"/>
                </a:xfrm>
              </p:grpSpPr>
              <p:sp>
                <p:nvSpPr>
                  <p:cNvPr id="58549" name="Line 1148">
                    <a:extLst>
                      <a:ext uri="{FF2B5EF4-FFF2-40B4-BE49-F238E27FC236}">
                        <a16:creationId xmlns:a16="http://schemas.microsoft.com/office/drawing/2014/main" id="{DFE65819-CFF9-6265-12CA-741640EBA21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50" name="Oval 1149">
                    <a:extLst>
                      <a:ext uri="{FF2B5EF4-FFF2-40B4-BE49-F238E27FC236}">
                        <a16:creationId xmlns:a16="http://schemas.microsoft.com/office/drawing/2014/main" id="{C1E02011-4943-6BCC-7C1F-34D073775AF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543" name="Group 1150">
                  <a:extLst>
                    <a:ext uri="{FF2B5EF4-FFF2-40B4-BE49-F238E27FC236}">
                      <a16:creationId xmlns:a16="http://schemas.microsoft.com/office/drawing/2014/main" id="{62EAF4BA-5DFA-EEF3-A4A4-799D0095F6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6368821" flipH="1">
                  <a:off x="1696" y="3289"/>
                  <a:ext cx="51" cy="99"/>
                  <a:chOff x="4975" y="1742"/>
                  <a:chExt cx="63" cy="123"/>
                </a:xfrm>
              </p:grpSpPr>
              <p:sp>
                <p:nvSpPr>
                  <p:cNvPr id="58547" name="Line 1151">
                    <a:extLst>
                      <a:ext uri="{FF2B5EF4-FFF2-40B4-BE49-F238E27FC236}">
                        <a16:creationId xmlns:a16="http://schemas.microsoft.com/office/drawing/2014/main" id="{9CAD4757-10BF-76B3-A26C-FCCC4F26C9B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48" name="Oval 1152">
                    <a:extLst>
                      <a:ext uri="{FF2B5EF4-FFF2-40B4-BE49-F238E27FC236}">
                        <a16:creationId xmlns:a16="http://schemas.microsoft.com/office/drawing/2014/main" id="{BEBAA46D-AED3-41CC-C111-46A51747DF8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544" name="Group 1153">
                  <a:extLst>
                    <a:ext uri="{FF2B5EF4-FFF2-40B4-BE49-F238E27FC236}">
                      <a16:creationId xmlns:a16="http://schemas.microsoft.com/office/drawing/2014/main" id="{ECEE8A14-F7C8-BFF2-4284-83CD922002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2" y="3530"/>
                  <a:ext cx="51" cy="98"/>
                  <a:chOff x="4975" y="1742"/>
                  <a:chExt cx="63" cy="123"/>
                </a:xfrm>
              </p:grpSpPr>
              <p:sp>
                <p:nvSpPr>
                  <p:cNvPr id="58545" name="Line 1154">
                    <a:extLst>
                      <a:ext uri="{FF2B5EF4-FFF2-40B4-BE49-F238E27FC236}">
                        <a16:creationId xmlns:a16="http://schemas.microsoft.com/office/drawing/2014/main" id="{0029D9CD-36A1-12AF-B548-574B03BA9A7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46" name="Oval 1155">
                    <a:extLst>
                      <a:ext uri="{FF2B5EF4-FFF2-40B4-BE49-F238E27FC236}">
                        <a16:creationId xmlns:a16="http://schemas.microsoft.com/office/drawing/2014/main" id="{A403FF56-F816-482B-92D6-C305B2BAF30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grpSp>
            <p:nvGrpSpPr>
              <p:cNvPr id="58519" name="Group 1156">
                <a:extLst>
                  <a:ext uri="{FF2B5EF4-FFF2-40B4-BE49-F238E27FC236}">
                    <a16:creationId xmlns:a16="http://schemas.microsoft.com/office/drawing/2014/main" id="{F91FDB17-E790-8FDC-41C8-40DADAD9CC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2616" y="3638"/>
                <a:ext cx="51" cy="99"/>
                <a:chOff x="4975" y="1742"/>
                <a:chExt cx="63" cy="123"/>
              </a:xfrm>
            </p:grpSpPr>
            <p:sp>
              <p:nvSpPr>
                <p:cNvPr id="58520" name="Line 1157">
                  <a:extLst>
                    <a:ext uri="{FF2B5EF4-FFF2-40B4-BE49-F238E27FC236}">
                      <a16:creationId xmlns:a16="http://schemas.microsoft.com/office/drawing/2014/main" id="{ED4B35B1-B72D-6797-3C0B-32897CBE198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1" name="Oval 1158">
                  <a:extLst>
                    <a:ext uri="{FF2B5EF4-FFF2-40B4-BE49-F238E27FC236}">
                      <a16:creationId xmlns:a16="http://schemas.microsoft.com/office/drawing/2014/main" id="{1B092827-C1CD-1500-B288-8A53AA99386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sp>
          <p:nvSpPr>
            <p:cNvPr id="58512" name="Text Box 1159">
              <a:extLst>
                <a:ext uri="{FF2B5EF4-FFF2-40B4-BE49-F238E27FC236}">
                  <a16:creationId xmlns:a16="http://schemas.microsoft.com/office/drawing/2014/main" id="{E9F3D9D6-77A4-35FE-D7F8-22E80BD49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2" y="1835"/>
              <a:ext cx="15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he-IL" altLang="en-US" sz="2000">
                  <a:solidFill>
                    <a:srgbClr val="000066"/>
                  </a:solidFill>
                  <a:latin typeface="Arial" panose="020B0604020202020204" pitchFamily="34" charset="0"/>
                  <a:cs typeface="Arial (Hebrew)" pitchFamily="42" charset="0"/>
                </a:rPr>
                <a:t>   טבעת במצב רגיל</a:t>
              </a:r>
            </a:p>
          </p:txBody>
        </p:sp>
      </p:grpSp>
      <p:sp>
        <p:nvSpPr>
          <p:cNvPr id="75912" name="AutoShape 1160">
            <a:extLst>
              <a:ext uri="{FF2B5EF4-FFF2-40B4-BE49-F238E27FC236}">
                <a16:creationId xmlns:a16="http://schemas.microsoft.com/office/drawing/2014/main" id="{A81D35AB-E5FA-7300-34B6-04F9E059BB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/>
          </p:cNvSpPr>
          <p:nvPr/>
        </p:nvSpPr>
        <p:spPr bwMode="auto">
          <a:xfrm rot="1992437" flipH="1">
            <a:off x="4279900" y="466725"/>
            <a:ext cx="901700" cy="1009650"/>
          </a:xfrm>
          <a:custGeom>
            <a:avLst/>
            <a:gdLst>
              <a:gd name="T0" fmla="*/ 450808 w 21600"/>
              <a:gd name="T1" fmla="*/ 0 h 21600"/>
              <a:gd name="T2" fmla="*/ 112712 w 21600"/>
              <a:gd name="T3" fmla="*/ 504825 h 21600"/>
              <a:gd name="T4" fmla="*/ 450808 w 21600"/>
              <a:gd name="T5" fmla="*/ 252413 h 21600"/>
              <a:gd name="T6" fmla="*/ 1014412 w 21600"/>
              <a:gd name="T7" fmla="*/ 504825 h 21600"/>
              <a:gd name="T8" fmla="*/ 788988 w 21600"/>
              <a:gd name="T9" fmla="*/ 757237 h 21600"/>
              <a:gd name="T10" fmla="*/ 563562 w 21600"/>
              <a:gd name="T11" fmla="*/ 504825 h 216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3163 w 21600"/>
              <a:gd name="T19" fmla="*/ 3163 h 21600"/>
              <a:gd name="T20" fmla="*/ 18437 w 21600"/>
              <a:gd name="T21" fmla="*/ 18437 h 216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600" h="21600">
                <a:moveTo>
                  <a:pt x="16200" y="10800"/>
                </a:moveTo>
                <a:cubicBezTo>
                  <a:pt x="16200" y="7817"/>
                  <a:pt x="13782" y="5400"/>
                  <a:pt x="10800" y="5400"/>
                </a:cubicBezTo>
                <a:cubicBezTo>
                  <a:pt x="7817" y="5400"/>
                  <a:pt x="5400" y="7817"/>
                  <a:pt x="540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6764" y="0"/>
                  <a:pt x="21599" y="4835"/>
                  <a:pt x="21600" y="10799"/>
                </a:cubicBezTo>
                <a:lnTo>
                  <a:pt x="21600" y="10800"/>
                </a:lnTo>
                <a:lnTo>
                  <a:pt x="24300" y="10800"/>
                </a:lnTo>
                <a:lnTo>
                  <a:pt x="18900" y="16200"/>
                </a:lnTo>
                <a:lnTo>
                  <a:pt x="13500" y="10800"/>
                </a:lnTo>
                <a:lnTo>
                  <a:pt x="16200" y="1080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5971" name="Group 1161">
            <a:extLst>
              <a:ext uri="{FF2B5EF4-FFF2-40B4-BE49-F238E27FC236}">
                <a16:creationId xmlns:a16="http://schemas.microsoft.com/office/drawing/2014/main" id="{1B556515-D7BF-26E6-3EB9-FA88D2332C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4098925"/>
            <a:ext cx="3975100" cy="1714500"/>
            <a:chOff x="2992" y="2582"/>
            <a:chExt cx="2504" cy="1080"/>
          </a:xfrm>
        </p:grpSpPr>
        <p:sp>
          <p:nvSpPr>
            <p:cNvPr id="58508" name="Line 1162">
              <a:extLst>
                <a:ext uri="{FF2B5EF4-FFF2-40B4-BE49-F238E27FC236}">
                  <a16:creationId xmlns:a16="http://schemas.microsoft.com/office/drawing/2014/main" id="{4717278F-6459-C638-82BB-C3F4B2857A8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295895" flipV="1">
              <a:off x="3248" y="2785"/>
              <a:ext cx="2096" cy="728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509" name="AutoShape 1163">
              <a:extLst>
                <a:ext uri="{FF2B5EF4-FFF2-40B4-BE49-F238E27FC236}">
                  <a16:creationId xmlns:a16="http://schemas.microsoft.com/office/drawing/2014/main" id="{54958D62-DFBF-268E-766B-5204BFCB8F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59646">
              <a:off x="5267" y="3344"/>
              <a:ext cx="229" cy="318"/>
            </a:xfrm>
            <a:custGeom>
              <a:avLst/>
              <a:gdLst>
                <a:gd name="T0" fmla="*/ 114 w 21600"/>
                <a:gd name="T1" fmla="*/ 0 h 21600"/>
                <a:gd name="T2" fmla="*/ 29 w 21600"/>
                <a:gd name="T3" fmla="*/ 159 h 21600"/>
                <a:gd name="T4" fmla="*/ 114 w 21600"/>
                <a:gd name="T5" fmla="*/ 80 h 21600"/>
                <a:gd name="T6" fmla="*/ 258 w 21600"/>
                <a:gd name="T7" fmla="*/ 159 h 21600"/>
                <a:gd name="T8" fmla="*/ 200 w 21600"/>
                <a:gd name="T9" fmla="*/ 238 h 21600"/>
                <a:gd name="T10" fmla="*/ 143 w 21600"/>
                <a:gd name="T11" fmla="*/ 159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207 w 21600"/>
                <a:gd name="T19" fmla="*/ 3192 h 21600"/>
                <a:gd name="T20" fmla="*/ 18393 w 21600"/>
                <a:gd name="T21" fmla="*/ 1840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6200" y="10800"/>
                  </a:moveTo>
                  <a:cubicBezTo>
                    <a:pt x="16200" y="7817"/>
                    <a:pt x="13782" y="5400"/>
                    <a:pt x="10800" y="5400"/>
                  </a:cubicBezTo>
                  <a:cubicBezTo>
                    <a:pt x="7817" y="5400"/>
                    <a:pt x="5400" y="7817"/>
                    <a:pt x="540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599" y="4835"/>
                    <a:pt x="21600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8900" y="16200"/>
                  </a:lnTo>
                  <a:lnTo>
                    <a:pt x="13500" y="10800"/>
                  </a:lnTo>
                  <a:lnTo>
                    <a:pt x="16200" y="1080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510" name="AutoShape 1164">
              <a:extLst>
                <a:ext uri="{FF2B5EF4-FFF2-40B4-BE49-F238E27FC236}">
                  <a16:creationId xmlns:a16="http://schemas.microsoft.com/office/drawing/2014/main" id="{1CDC4919-ABE4-D83B-78C1-D2F88A59E4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59646">
              <a:off x="2992" y="2582"/>
              <a:ext cx="229" cy="318"/>
            </a:xfrm>
            <a:custGeom>
              <a:avLst/>
              <a:gdLst>
                <a:gd name="T0" fmla="*/ 114 w 21600"/>
                <a:gd name="T1" fmla="*/ 0 h 21600"/>
                <a:gd name="T2" fmla="*/ 29 w 21600"/>
                <a:gd name="T3" fmla="*/ 159 h 21600"/>
                <a:gd name="T4" fmla="*/ 114 w 21600"/>
                <a:gd name="T5" fmla="*/ 80 h 21600"/>
                <a:gd name="T6" fmla="*/ 258 w 21600"/>
                <a:gd name="T7" fmla="*/ 159 h 21600"/>
                <a:gd name="T8" fmla="*/ 200 w 21600"/>
                <a:gd name="T9" fmla="*/ 238 h 21600"/>
                <a:gd name="T10" fmla="*/ 143 w 21600"/>
                <a:gd name="T11" fmla="*/ 159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207 w 21600"/>
                <a:gd name="T19" fmla="*/ 3192 h 21600"/>
                <a:gd name="T20" fmla="*/ 18393 w 21600"/>
                <a:gd name="T21" fmla="*/ 1840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6200" y="10800"/>
                  </a:moveTo>
                  <a:cubicBezTo>
                    <a:pt x="16200" y="7817"/>
                    <a:pt x="13782" y="5400"/>
                    <a:pt x="10800" y="5400"/>
                  </a:cubicBezTo>
                  <a:cubicBezTo>
                    <a:pt x="7817" y="5400"/>
                    <a:pt x="5400" y="7817"/>
                    <a:pt x="540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599" y="4835"/>
                    <a:pt x="21600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8900" y="16200"/>
                  </a:lnTo>
                  <a:lnTo>
                    <a:pt x="13500" y="10800"/>
                  </a:lnTo>
                  <a:lnTo>
                    <a:pt x="16200" y="1080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5974" name="Group 1165">
            <a:extLst>
              <a:ext uri="{FF2B5EF4-FFF2-40B4-BE49-F238E27FC236}">
                <a16:creationId xmlns:a16="http://schemas.microsoft.com/office/drawing/2014/main" id="{1DBF0F73-443C-7473-4AF0-A0FB1499D8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932363" y="3794125"/>
            <a:ext cx="3678237" cy="2614613"/>
            <a:chOff x="3107" y="438"/>
            <a:chExt cx="2317" cy="1647"/>
          </a:xfrm>
        </p:grpSpPr>
        <p:grpSp>
          <p:nvGrpSpPr>
            <p:cNvPr id="58442" name="Group 1166">
              <a:extLst>
                <a:ext uri="{FF2B5EF4-FFF2-40B4-BE49-F238E27FC236}">
                  <a16:creationId xmlns:a16="http://schemas.microsoft.com/office/drawing/2014/main" id="{C07D0307-679D-0EAA-07D3-FEB271C9FB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7" y="438"/>
              <a:ext cx="2317" cy="1192"/>
              <a:chOff x="1147" y="3078"/>
              <a:chExt cx="1544" cy="794"/>
            </a:xfrm>
          </p:grpSpPr>
          <p:grpSp>
            <p:nvGrpSpPr>
              <p:cNvPr id="58444" name="Group 1167">
                <a:extLst>
                  <a:ext uri="{FF2B5EF4-FFF2-40B4-BE49-F238E27FC236}">
                    <a16:creationId xmlns:a16="http://schemas.microsoft.com/office/drawing/2014/main" id="{6BA966D1-4406-412A-9F98-317110F8688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637981">
                <a:off x="1171" y="3514"/>
                <a:ext cx="50" cy="98"/>
                <a:chOff x="4975" y="1742"/>
                <a:chExt cx="63" cy="123"/>
              </a:xfrm>
            </p:grpSpPr>
            <p:sp>
              <p:nvSpPr>
                <p:cNvPr id="58506" name="Line 1168">
                  <a:extLst>
                    <a:ext uri="{FF2B5EF4-FFF2-40B4-BE49-F238E27FC236}">
                      <a16:creationId xmlns:a16="http://schemas.microsoft.com/office/drawing/2014/main" id="{1C5FE48D-B460-55D2-0CD5-1C00527E333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7" name="Oval 1169">
                  <a:extLst>
                    <a:ext uri="{FF2B5EF4-FFF2-40B4-BE49-F238E27FC236}">
                      <a16:creationId xmlns:a16="http://schemas.microsoft.com/office/drawing/2014/main" id="{5C65CB92-6483-77B5-AD69-675918FA1B0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58445" name="Oval 1170">
                <a:extLst>
                  <a:ext uri="{FF2B5EF4-FFF2-40B4-BE49-F238E27FC236}">
                    <a16:creationId xmlns:a16="http://schemas.microsoft.com/office/drawing/2014/main" id="{5DF2CF85-BA31-30C8-5276-665F2A37B9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08" y="3471"/>
                <a:ext cx="84" cy="85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58446" name="Group 1171">
                <a:extLst>
                  <a:ext uri="{FF2B5EF4-FFF2-40B4-BE49-F238E27FC236}">
                    <a16:creationId xmlns:a16="http://schemas.microsoft.com/office/drawing/2014/main" id="{0AAB0B05-E7D6-84E8-8882-5FE10B031E6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783895">
                <a:off x="1342" y="3655"/>
                <a:ext cx="60" cy="124"/>
                <a:chOff x="4975" y="1742"/>
                <a:chExt cx="63" cy="123"/>
              </a:xfrm>
            </p:grpSpPr>
            <p:sp>
              <p:nvSpPr>
                <p:cNvPr id="58504" name="Line 1172">
                  <a:extLst>
                    <a:ext uri="{FF2B5EF4-FFF2-40B4-BE49-F238E27FC236}">
                      <a16:creationId xmlns:a16="http://schemas.microsoft.com/office/drawing/2014/main" id="{578A5196-0CEE-D782-B706-A1E9CEA477F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5" name="Oval 1173">
                  <a:extLst>
                    <a:ext uri="{FF2B5EF4-FFF2-40B4-BE49-F238E27FC236}">
                      <a16:creationId xmlns:a16="http://schemas.microsoft.com/office/drawing/2014/main" id="{29D741C6-1C5A-7235-E024-F5C7F370ECC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447" name="Group 1174">
                <a:extLst>
                  <a:ext uri="{FF2B5EF4-FFF2-40B4-BE49-F238E27FC236}">
                    <a16:creationId xmlns:a16="http://schemas.microsoft.com/office/drawing/2014/main" id="{5A25EDE2-67F7-7B52-42C5-3F98D402295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54" y="3078"/>
                <a:ext cx="124" cy="216"/>
                <a:chOff x="3891" y="2793"/>
                <a:chExt cx="155" cy="270"/>
              </a:xfrm>
            </p:grpSpPr>
            <p:sp>
              <p:nvSpPr>
                <p:cNvPr id="58502" name="Line 1175">
                  <a:extLst>
                    <a:ext uri="{FF2B5EF4-FFF2-40B4-BE49-F238E27FC236}">
                      <a16:creationId xmlns:a16="http://schemas.microsoft.com/office/drawing/2014/main" id="{74D15035-E015-0FD9-49A4-F8386164759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3815" y="2896"/>
                  <a:ext cx="243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3" name="Oval 1176">
                  <a:extLst>
                    <a:ext uri="{FF2B5EF4-FFF2-40B4-BE49-F238E27FC236}">
                      <a16:creationId xmlns:a16="http://schemas.microsoft.com/office/drawing/2014/main" id="{B59FBA50-EEAA-2491-ABC9-8BD8E7C40DD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3940" y="2793"/>
                  <a:ext cx="106" cy="10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448" name="Group 1177">
                <a:extLst>
                  <a:ext uri="{FF2B5EF4-FFF2-40B4-BE49-F238E27FC236}">
                    <a16:creationId xmlns:a16="http://schemas.microsoft.com/office/drawing/2014/main" id="{8EFDE68D-3C63-9087-40A2-9534194E0D2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1792" y="3126"/>
                <a:ext cx="51" cy="99"/>
                <a:chOff x="4975" y="1742"/>
                <a:chExt cx="63" cy="123"/>
              </a:xfrm>
            </p:grpSpPr>
            <p:sp>
              <p:nvSpPr>
                <p:cNvPr id="58500" name="Line 1178">
                  <a:extLst>
                    <a:ext uri="{FF2B5EF4-FFF2-40B4-BE49-F238E27FC236}">
                      <a16:creationId xmlns:a16="http://schemas.microsoft.com/office/drawing/2014/main" id="{FB95233A-74F7-96E4-078D-96CDD007B1C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1" name="Oval 1179">
                  <a:extLst>
                    <a:ext uri="{FF2B5EF4-FFF2-40B4-BE49-F238E27FC236}">
                      <a16:creationId xmlns:a16="http://schemas.microsoft.com/office/drawing/2014/main" id="{2A79B4AD-7E45-9EE5-4402-C90FB3FD228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449" name="Group 1180">
                <a:extLst>
                  <a:ext uri="{FF2B5EF4-FFF2-40B4-BE49-F238E27FC236}">
                    <a16:creationId xmlns:a16="http://schemas.microsoft.com/office/drawing/2014/main" id="{46F0E68C-17FE-1435-CF17-B935509C3D1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03" y="3292"/>
                <a:ext cx="1306" cy="580"/>
                <a:chOff x="1303" y="3292"/>
                <a:chExt cx="1306" cy="580"/>
              </a:xfrm>
            </p:grpSpPr>
            <p:grpSp>
              <p:nvGrpSpPr>
                <p:cNvPr id="58453" name="Group 1181">
                  <a:extLst>
                    <a:ext uri="{FF2B5EF4-FFF2-40B4-BE49-F238E27FC236}">
                      <a16:creationId xmlns:a16="http://schemas.microsoft.com/office/drawing/2014/main" id="{E55559A6-1BEE-424D-4A3B-A8C1F3D258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8" y="3427"/>
                  <a:ext cx="848" cy="302"/>
                  <a:chOff x="3789" y="2387"/>
                  <a:chExt cx="1060" cy="378"/>
                </a:xfrm>
              </p:grpSpPr>
              <p:sp>
                <p:nvSpPr>
                  <p:cNvPr id="58494" name="Line 1182">
                    <a:extLst>
                      <a:ext uri="{FF2B5EF4-FFF2-40B4-BE49-F238E27FC236}">
                        <a16:creationId xmlns:a16="http://schemas.microsoft.com/office/drawing/2014/main" id="{D7680D1C-E59C-DE5A-11A4-00AA083232C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89" y="2387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95" name="Line 1183">
                    <a:extLst>
                      <a:ext uri="{FF2B5EF4-FFF2-40B4-BE49-F238E27FC236}">
                        <a16:creationId xmlns:a16="http://schemas.microsoft.com/office/drawing/2014/main" id="{12745521-E63A-2532-6085-6B40E5D3892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5" y="2642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96" name="Line 1184">
                    <a:extLst>
                      <a:ext uri="{FF2B5EF4-FFF2-40B4-BE49-F238E27FC236}">
                        <a16:creationId xmlns:a16="http://schemas.microsoft.com/office/drawing/2014/main" id="{EF2CCA1C-F9C1-A917-BC58-991C19165DD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199" y="2390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97" name="Line 1185">
                    <a:extLst>
                      <a:ext uri="{FF2B5EF4-FFF2-40B4-BE49-F238E27FC236}">
                        <a16:creationId xmlns:a16="http://schemas.microsoft.com/office/drawing/2014/main" id="{984D013E-8680-474E-00E4-76CB783EBCF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020" y="2637"/>
                    <a:ext cx="433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98" name="Line 1186">
                    <a:extLst>
                      <a:ext uri="{FF2B5EF4-FFF2-40B4-BE49-F238E27FC236}">
                        <a16:creationId xmlns:a16="http://schemas.microsoft.com/office/drawing/2014/main" id="{56D26E0F-B040-79FF-63EC-4487BE3F3C2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96" y="2395"/>
                    <a:ext cx="220" cy="34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99" name="Line 1187">
                    <a:extLst>
                      <a:ext uri="{FF2B5EF4-FFF2-40B4-BE49-F238E27FC236}">
                        <a16:creationId xmlns:a16="http://schemas.microsoft.com/office/drawing/2014/main" id="{424247DE-08AC-8E77-B2BF-EE65D25FEEA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06" y="2394"/>
                    <a:ext cx="243" cy="37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8454" name="Line 1188">
                  <a:extLst>
                    <a:ext uri="{FF2B5EF4-FFF2-40B4-BE49-F238E27FC236}">
                      <a16:creationId xmlns:a16="http://schemas.microsoft.com/office/drawing/2014/main" id="{BF1EB81D-19B7-4ECA-2391-5D45C214873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3" y="3657"/>
                  <a:ext cx="194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5" name="Line 1189">
                  <a:extLst>
                    <a:ext uri="{FF2B5EF4-FFF2-40B4-BE49-F238E27FC236}">
                      <a16:creationId xmlns:a16="http://schemas.microsoft.com/office/drawing/2014/main" id="{B2FECC15-B6F9-ADC4-6335-9795E4C2517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03" y="3425"/>
                  <a:ext cx="194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6" name="Line 1190">
                  <a:extLst>
                    <a:ext uri="{FF2B5EF4-FFF2-40B4-BE49-F238E27FC236}">
                      <a16:creationId xmlns:a16="http://schemas.microsoft.com/office/drawing/2014/main" id="{CFCB622D-C785-2201-DA35-F981522A618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020" y="3633"/>
                  <a:ext cx="109" cy="14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7" name="Line 1191">
                  <a:extLst>
                    <a:ext uri="{FF2B5EF4-FFF2-40B4-BE49-F238E27FC236}">
                      <a16:creationId xmlns:a16="http://schemas.microsoft.com/office/drawing/2014/main" id="{80B240FD-08AA-36BC-B107-EC46646D119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98" y="3718"/>
                  <a:ext cx="188" cy="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8" name="Oval 1192">
                  <a:extLst>
                    <a:ext uri="{FF2B5EF4-FFF2-40B4-BE49-F238E27FC236}">
                      <a16:creationId xmlns:a16="http://schemas.microsoft.com/office/drawing/2014/main" id="{D468779A-681D-E2EA-1F9F-1E03AFD5904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86" y="3385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459" name="Oval 1193">
                  <a:extLst>
                    <a:ext uri="{FF2B5EF4-FFF2-40B4-BE49-F238E27FC236}">
                      <a16:creationId xmlns:a16="http://schemas.microsoft.com/office/drawing/2014/main" id="{02EA73CA-893D-0E23-8357-A5987E8BB9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1" y="3668"/>
                  <a:ext cx="84" cy="84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460" name="Oval 1194">
                  <a:extLst>
                    <a:ext uri="{FF2B5EF4-FFF2-40B4-BE49-F238E27FC236}">
                      <a16:creationId xmlns:a16="http://schemas.microsoft.com/office/drawing/2014/main" id="{C80613AB-F387-4371-BE32-E80AD7A96E8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985" y="359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461" name="Oval 1195">
                  <a:extLst>
                    <a:ext uri="{FF2B5EF4-FFF2-40B4-BE49-F238E27FC236}">
                      <a16:creationId xmlns:a16="http://schemas.microsoft.com/office/drawing/2014/main" id="{A4481969-B8B7-D30D-5025-8A293CD7120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20" y="3676"/>
                  <a:ext cx="84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462" name="Oval 1196">
                  <a:extLst>
                    <a:ext uri="{FF2B5EF4-FFF2-40B4-BE49-F238E27FC236}">
                      <a16:creationId xmlns:a16="http://schemas.microsoft.com/office/drawing/2014/main" id="{13436547-0EA1-1AC3-51B8-6993F44061B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59" y="346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463" name="Oval 1197">
                  <a:extLst>
                    <a:ext uri="{FF2B5EF4-FFF2-40B4-BE49-F238E27FC236}">
                      <a16:creationId xmlns:a16="http://schemas.microsoft.com/office/drawing/2014/main" id="{B3089F44-9BCC-B9F3-D6A4-49E8B5E9B4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62" y="3385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464" name="Oval 1198">
                  <a:extLst>
                    <a:ext uri="{FF2B5EF4-FFF2-40B4-BE49-F238E27FC236}">
                      <a16:creationId xmlns:a16="http://schemas.microsoft.com/office/drawing/2014/main" id="{0E5F5F6D-3A26-0701-40C1-984BC325AF6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24" y="3604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465" name="Oval 1199">
                  <a:extLst>
                    <a:ext uri="{FF2B5EF4-FFF2-40B4-BE49-F238E27FC236}">
                      <a16:creationId xmlns:a16="http://schemas.microsoft.com/office/drawing/2014/main" id="{7B1D2A73-5F3A-41D6-BAB1-3CFF4D39BD2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10" y="3677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466" name="Oval 1200">
                  <a:extLst>
                    <a:ext uri="{FF2B5EF4-FFF2-40B4-BE49-F238E27FC236}">
                      <a16:creationId xmlns:a16="http://schemas.microsoft.com/office/drawing/2014/main" id="{D956CD47-FA4D-09FA-E6B4-AB8377FED8A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05" y="3748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58467" name="Group 1201">
                  <a:extLst>
                    <a:ext uri="{FF2B5EF4-FFF2-40B4-BE49-F238E27FC236}">
                      <a16:creationId xmlns:a16="http://schemas.microsoft.com/office/drawing/2014/main" id="{ECE0B3C1-9BED-9AA9-40A5-5E89F6D5B5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10" y="3751"/>
                  <a:ext cx="50" cy="98"/>
                  <a:chOff x="4975" y="1742"/>
                  <a:chExt cx="63" cy="123"/>
                </a:xfrm>
              </p:grpSpPr>
              <p:sp>
                <p:nvSpPr>
                  <p:cNvPr id="58492" name="Line 1202">
                    <a:extLst>
                      <a:ext uri="{FF2B5EF4-FFF2-40B4-BE49-F238E27FC236}">
                        <a16:creationId xmlns:a16="http://schemas.microsoft.com/office/drawing/2014/main" id="{04BD7937-85C5-BE79-DBDF-046A6188500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93" name="Oval 1203">
                    <a:extLst>
                      <a:ext uri="{FF2B5EF4-FFF2-40B4-BE49-F238E27FC236}">
                        <a16:creationId xmlns:a16="http://schemas.microsoft.com/office/drawing/2014/main" id="{32829099-2F7F-4C54-C693-968570740E9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68" name="Group 1204">
                  <a:extLst>
                    <a:ext uri="{FF2B5EF4-FFF2-40B4-BE49-F238E27FC236}">
                      <a16:creationId xmlns:a16="http://schemas.microsoft.com/office/drawing/2014/main" id="{DE5E77A5-35E0-BA1C-3DE6-ACDBE54571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604" y="3292"/>
                  <a:ext cx="216" cy="227"/>
                  <a:chOff x="2220" y="2641"/>
                  <a:chExt cx="269" cy="284"/>
                </a:xfrm>
              </p:grpSpPr>
              <p:sp>
                <p:nvSpPr>
                  <p:cNvPr id="58490" name="Line 1205">
                    <a:extLst>
                      <a:ext uri="{FF2B5EF4-FFF2-40B4-BE49-F238E27FC236}">
                        <a16:creationId xmlns:a16="http://schemas.microsoft.com/office/drawing/2014/main" id="{CAD59C22-0BE8-F2E3-FE0B-06D80D69339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262" y="2641"/>
                    <a:ext cx="227" cy="23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91" name="Oval 1206">
                    <a:extLst>
                      <a:ext uri="{FF2B5EF4-FFF2-40B4-BE49-F238E27FC236}">
                        <a16:creationId xmlns:a16="http://schemas.microsoft.com/office/drawing/2014/main" id="{856E1ABF-3AB4-44AA-BE56-903B3D62606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220" y="2819"/>
                    <a:ext cx="106" cy="10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69" name="Group 1207">
                  <a:extLst>
                    <a:ext uri="{FF2B5EF4-FFF2-40B4-BE49-F238E27FC236}">
                      <a16:creationId xmlns:a16="http://schemas.microsoft.com/office/drawing/2014/main" id="{7B9D3D47-C784-C294-4E74-9148E4E398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2065" y="3797"/>
                  <a:ext cx="51" cy="99"/>
                  <a:chOff x="4975" y="1742"/>
                  <a:chExt cx="63" cy="123"/>
                </a:xfrm>
              </p:grpSpPr>
              <p:sp>
                <p:nvSpPr>
                  <p:cNvPr id="58488" name="Line 1208">
                    <a:extLst>
                      <a:ext uri="{FF2B5EF4-FFF2-40B4-BE49-F238E27FC236}">
                        <a16:creationId xmlns:a16="http://schemas.microsoft.com/office/drawing/2014/main" id="{B7627139-EE79-C799-DF4D-7F9C3EBA0A7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89" name="Oval 1209">
                    <a:extLst>
                      <a:ext uri="{FF2B5EF4-FFF2-40B4-BE49-F238E27FC236}">
                        <a16:creationId xmlns:a16="http://schemas.microsoft.com/office/drawing/2014/main" id="{8508ABCA-AB4D-05CD-F933-89076F59CB1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70" name="Group 1210">
                  <a:extLst>
                    <a:ext uri="{FF2B5EF4-FFF2-40B4-BE49-F238E27FC236}">
                      <a16:creationId xmlns:a16="http://schemas.microsoft.com/office/drawing/2014/main" id="{9CC86D75-80C9-4347-2E48-CBD073209A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643" y="3756"/>
                  <a:ext cx="50" cy="98"/>
                  <a:chOff x="4975" y="1742"/>
                  <a:chExt cx="63" cy="123"/>
                </a:xfrm>
              </p:grpSpPr>
              <p:sp>
                <p:nvSpPr>
                  <p:cNvPr id="58486" name="Line 1211">
                    <a:extLst>
                      <a:ext uri="{FF2B5EF4-FFF2-40B4-BE49-F238E27FC236}">
                        <a16:creationId xmlns:a16="http://schemas.microsoft.com/office/drawing/2014/main" id="{2F07C4A9-79F4-4EAB-8606-2C2192481EE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87" name="Oval 1212">
                    <a:extLst>
                      <a:ext uri="{FF2B5EF4-FFF2-40B4-BE49-F238E27FC236}">
                        <a16:creationId xmlns:a16="http://schemas.microsoft.com/office/drawing/2014/main" id="{DADA6EA1-48DD-F47E-DB36-FFE395DD9C8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71" name="Group 1213">
                  <a:extLst>
                    <a:ext uri="{FF2B5EF4-FFF2-40B4-BE49-F238E27FC236}">
                      <a16:creationId xmlns:a16="http://schemas.microsoft.com/office/drawing/2014/main" id="{27D7E91E-9D3D-4194-2523-D7BEEE52EE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003" y="3516"/>
                  <a:ext cx="50" cy="98"/>
                  <a:chOff x="4975" y="1742"/>
                  <a:chExt cx="63" cy="123"/>
                </a:xfrm>
              </p:grpSpPr>
              <p:sp>
                <p:nvSpPr>
                  <p:cNvPr id="58484" name="Line 1214">
                    <a:extLst>
                      <a:ext uri="{FF2B5EF4-FFF2-40B4-BE49-F238E27FC236}">
                        <a16:creationId xmlns:a16="http://schemas.microsoft.com/office/drawing/2014/main" id="{B6590342-933E-9A52-CBB1-F7025CF4F6E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85" name="Oval 1215">
                    <a:extLst>
                      <a:ext uri="{FF2B5EF4-FFF2-40B4-BE49-F238E27FC236}">
                        <a16:creationId xmlns:a16="http://schemas.microsoft.com/office/drawing/2014/main" id="{561BE22D-9E01-E124-5A5B-5A4202B9A13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72" name="Group 1216">
                  <a:extLst>
                    <a:ext uri="{FF2B5EF4-FFF2-40B4-BE49-F238E27FC236}">
                      <a16:creationId xmlns:a16="http://schemas.microsoft.com/office/drawing/2014/main" id="{4D1CA7DA-1F56-6E1E-EFF3-7E751C0900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45573">
                  <a:off x="1610" y="3342"/>
                  <a:ext cx="50" cy="99"/>
                  <a:chOff x="4975" y="1742"/>
                  <a:chExt cx="63" cy="123"/>
                </a:xfrm>
              </p:grpSpPr>
              <p:sp>
                <p:nvSpPr>
                  <p:cNvPr id="58482" name="Line 1217">
                    <a:extLst>
                      <a:ext uri="{FF2B5EF4-FFF2-40B4-BE49-F238E27FC236}">
                        <a16:creationId xmlns:a16="http://schemas.microsoft.com/office/drawing/2014/main" id="{F0101698-744B-F3C4-4988-DE91831D451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83" name="Oval 1218">
                    <a:extLst>
                      <a:ext uri="{FF2B5EF4-FFF2-40B4-BE49-F238E27FC236}">
                        <a16:creationId xmlns:a16="http://schemas.microsoft.com/office/drawing/2014/main" id="{3D493C0C-82CE-BB13-0ED9-9DC986B33C0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73" name="Group 1219">
                  <a:extLst>
                    <a:ext uri="{FF2B5EF4-FFF2-40B4-BE49-F238E27FC236}">
                      <a16:creationId xmlns:a16="http://schemas.microsoft.com/office/drawing/2014/main" id="{DF095034-FF51-DC74-B37E-B1D31FCA3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470" y="3295"/>
                  <a:ext cx="50" cy="98"/>
                  <a:chOff x="4975" y="1742"/>
                  <a:chExt cx="63" cy="123"/>
                </a:xfrm>
              </p:grpSpPr>
              <p:sp>
                <p:nvSpPr>
                  <p:cNvPr id="58480" name="Line 1220">
                    <a:extLst>
                      <a:ext uri="{FF2B5EF4-FFF2-40B4-BE49-F238E27FC236}">
                        <a16:creationId xmlns:a16="http://schemas.microsoft.com/office/drawing/2014/main" id="{B50778E7-2DA4-227E-E647-045D737A15B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81" name="Oval 1221">
                    <a:extLst>
                      <a:ext uri="{FF2B5EF4-FFF2-40B4-BE49-F238E27FC236}">
                        <a16:creationId xmlns:a16="http://schemas.microsoft.com/office/drawing/2014/main" id="{72D8D481-324F-2BE6-9CC7-FD3303776FB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74" name="Group 1222">
                  <a:extLst>
                    <a:ext uri="{FF2B5EF4-FFF2-40B4-BE49-F238E27FC236}">
                      <a16:creationId xmlns:a16="http://schemas.microsoft.com/office/drawing/2014/main" id="{9C44F87C-6207-1DE0-BF20-E6928061F3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6368821" flipH="1">
                  <a:off x="1696" y="3289"/>
                  <a:ext cx="51" cy="99"/>
                  <a:chOff x="4975" y="1742"/>
                  <a:chExt cx="63" cy="123"/>
                </a:xfrm>
              </p:grpSpPr>
              <p:sp>
                <p:nvSpPr>
                  <p:cNvPr id="58478" name="Line 1223">
                    <a:extLst>
                      <a:ext uri="{FF2B5EF4-FFF2-40B4-BE49-F238E27FC236}">
                        <a16:creationId xmlns:a16="http://schemas.microsoft.com/office/drawing/2014/main" id="{AF60022E-68FF-3212-E7F5-BEA5F7D33EA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79" name="Oval 1224">
                    <a:extLst>
                      <a:ext uri="{FF2B5EF4-FFF2-40B4-BE49-F238E27FC236}">
                        <a16:creationId xmlns:a16="http://schemas.microsoft.com/office/drawing/2014/main" id="{17CCD89F-04A6-243D-BED7-9D9AC7A46EB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75" name="Group 1225">
                  <a:extLst>
                    <a:ext uri="{FF2B5EF4-FFF2-40B4-BE49-F238E27FC236}">
                      <a16:creationId xmlns:a16="http://schemas.microsoft.com/office/drawing/2014/main" id="{53803B96-57C9-A8BC-9C45-F6F90E6B94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2" y="3530"/>
                  <a:ext cx="51" cy="98"/>
                  <a:chOff x="4975" y="1742"/>
                  <a:chExt cx="63" cy="123"/>
                </a:xfrm>
              </p:grpSpPr>
              <p:sp>
                <p:nvSpPr>
                  <p:cNvPr id="58476" name="Line 1226">
                    <a:extLst>
                      <a:ext uri="{FF2B5EF4-FFF2-40B4-BE49-F238E27FC236}">
                        <a16:creationId xmlns:a16="http://schemas.microsoft.com/office/drawing/2014/main" id="{DFE3A711-8FE2-7C23-33C0-4F2D662B7DE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77" name="Oval 1227">
                    <a:extLst>
                      <a:ext uri="{FF2B5EF4-FFF2-40B4-BE49-F238E27FC236}">
                        <a16:creationId xmlns:a16="http://schemas.microsoft.com/office/drawing/2014/main" id="{9678B16D-A6AF-3700-FECF-7C5C95802CD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grpSp>
            <p:nvGrpSpPr>
              <p:cNvPr id="58450" name="Group 1228">
                <a:extLst>
                  <a:ext uri="{FF2B5EF4-FFF2-40B4-BE49-F238E27FC236}">
                    <a16:creationId xmlns:a16="http://schemas.microsoft.com/office/drawing/2014/main" id="{3720B72F-F873-D993-ACE0-FB73C74173D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2616" y="3638"/>
                <a:ext cx="51" cy="99"/>
                <a:chOff x="4975" y="1742"/>
                <a:chExt cx="63" cy="123"/>
              </a:xfrm>
            </p:grpSpPr>
            <p:sp>
              <p:nvSpPr>
                <p:cNvPr id="58451" name="Line 1229">
                  <a:extLst>
                    <a:ext uri="{FF2B5EF4-FFF2-40B4-BE49-F238E27FC236}">
                      <a16:creationId xmlns:a16="http://schemas.microsoft.com/office/drawing/2014/main" id="{D67A6A9F-072F-EF61-C8A2-A0A1B0BF213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2" name="Oval 1230">
                  <a:extLst>
                    <a:ext uri="{FF2B5EF4-FFF2-40B4-BE49-F238E27FC236}">
                      <a16:creationId xmlns:a16="http://schemas.microsoft.com/office/drawing/2014/main" id="{58B76D21-0C50-BCF7-C27B-7BADDB66ADE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sp>
          <p:nvSpPr>
            <p:cNvPr id="58443" name="Text Box 1231">
              <a:extLst>
                <a:ext uri="{FF2B5EF4-FFF2-40B4-BE49-F238E27FC236}">
                  <a16:creationId xmlns:a16="http://schemas.microsoft.com/office/drawing/2014/main" id="{23B37B97-9998-5CC1-90E7-4440E2061C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2" y="1835"/>
              <a:ext cx="15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he-IL" altLang="en-US" sz="2000">
                  <a:solidFill>
                    <a:srgbClr val="000066"/>
                  </a:solidFill>
                  <a:latin typeface="Arial" panose="020B0604020202020204" pitchFamily="34" charset="0"/>
                  <a:cs typeface="Arial (Hebrew)" pitchFamily="42" charset="0"/>
                </a:rPr>
                <a:t>   טבעת במצב רגיל</a:t>
              </a:r>
            </a:p>
          </p:txBody>
        </p:sp>
      </p:grpSp>
      <p:grpSp>
        <p:nvGrpSpPr>
          <p:cNvPr id="75779" name="Group 1232">
            <a:extLst>
              <a:ext uri="{FF2B5EF4-FFF2-40B4-BE49-F238E27FC236}">
                <a16:creationId xmlns:a16="http://schemas.microsoft.com/office/drawing/2014/main" id="{9840B2A4-6691-19AF-F89C-362B62D625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44500" y="4073525"/>
            <a:ext cx="3678238" cy="2335213"/>
            <a:chOff x="272" y="2678"/>
            <a:chExt cx="2317" cy="1471"/>
          </a:xfrm>
        </p:grpSpPr>
        <p:sp>
          <p:nvSpPr>
            <p:cNvPr id="58376" name="Text Box 1233">
              <a:extLst>
                <a:ext uri="{FF2B5EF4-FFF2-40B4-BE49-F238E27FC236}">
                  <a16:creationId xmlns:a16="http://schemas.microsoft.com/office/drawing/2014/main" id="{D0F77F09-EBAA-B91F-6E2F-FD602516E1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" y="3899"/>
              <a:ext cx="15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he-IL" altLang="en-US" sz="2000">
                  <a:solidFill>
                    <a:srgbClr val="000066"/>
                  </a:solidFill>
                  <a:latin typeface="Arial" panose="020B0604020202020204" pitchFamily="34" charset="0"/>
                  <a:cs typeface="Arial (Hebrew)" pitchFamily="42" charset="0"/>
                </a:rPr>
                <a:t>טבעת הפוכה על פניה</a:t>
              </a:r>
            </a:p>
          </p:txBody>
        </p:sp>
        <p:grpSp>
          <p:nvGrpSpPr>
            <p:cNvPr id="58377" name="Group 1234">
              <a:extLst>
                <a:ext uri="{FF2B5EF4-FFF2-40B4-BE49-F238E27FC236}">
                  <a16:creationId xmlns:a16="http://schemas.microsoft.com/office/drawing/2014/main" id="{A5D4500D-1F5C-D1B2-72D5-5067E01EF13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72" y="2678"/>
              <a:ext cx="2317" cy="1192"/>
              <a:chOff x="1147" y="3078"/>
              <a:chExt cx="1544" cy="794"/>
            </a:xfrm>
          </p:grpSpPr>
          <p:grpSp>
            <p:nvGrpSpPr>
              <p:cNvPr id="58378" name="Group 1235">
                <a:extLst>
                  <a:ext uri="{FF2B5EF4-FFF2-40B4-BE49-F238E27FC236}">
                    <a16:creationId xmlns:a16="http://schemas.microsoft.com/office/drawing/2014/main" id="{935B54D8-064F-2552-0155-7198DA0455A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637981">
                <a:off x="1171" y="3514"/>
                <a:ext cx="50" cy="98"/>
                <a:chOff x="4975" y="1742"/>
                <a:chExt cx="63" cy="123"/>
              </a:xfrm>
            </p:grpSpPr>
            <p:sp>
              <p:nvSpPr>
                <p:cNvPr id="58440" name="Line 1236">
                  <a:extLst>
                    <a:ext uri="{FF2B5EF4-FFF2-40B4-BE49-F238E27FC236}">
                      <a16:creationId xmlns:a16="http://schemas.microsoft.com/office/drawing/2014/main" id="{53BC9BD4-8C3B-4659-9AC8-F7A2D09EDCB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1" name="Oval 1237">
                  <a:extLst>
                    <a:ext uri="{FF2B5EF4-FFF2-40B4-BE49-F238E27FC236}">
                      <a16:creationId xmlns:a16="http://schemas.microsoft.com/office/drawing/2014/main" id="{C2BEBCDD-8CE4-A978-57A2-31F1DFB7604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58379" name="Oval 1238">
                <a:extLst>
                  <a:ext uri="{FF2B5EF4-FFF2-40B4-BE49-F238E27FC236}">
                    <a16:creationId xmlns:a16="http://schemas.microsoft.com/office/drawing/2014/main" id="{030C8BF4-9BC4-99F8-D4C4-33326E4F63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08" y="3471"/>
                <a:ext cx="84" cy="85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58380" name="Group 1239">
                <a:extLst>
                  <a:ext uri="{FF2B5EF4-FFF2-40B4-BE49-F238E27FC236}">
                    <a16:creationId xmlns:a16="http://schemas.microsoft.com/office/drawing/2014/main" id="{2A04A6A0-A3A1-156C-7C78-42C9D2D2E19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783895">
                <a:off x="1342" y="3655"/>
                <a:ext cx="60" cy="124"/>
                <a:chOff x="4975" y="1742"/>
                <a:chExt cx="63" cy="123"/>
              </a:xfrm>
            </p:grpSpPr>
            <p:sp>
              <p:nvSpPr>
                <p:cNvPr id="58438" name="Line 1240">
                  <a:extLst>
                    <a:ext uri="{FF2B5EF4-FFF2-40B4-BE49-F238E27FC236}">
                      <a16:creationId xmlns:a16="http://schemas.microsoft.com/office/drawing/2014/main" id="{F4B71975-22CF-1911-A100-2873F44AD34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9" name="Oval 1241">
                  <a:extLst>
                    <a:ext uri="{FF2B5EF4-FFF2-40B4-BE49-F238E27FC236}">
                      <a16:creationId xmlns:a16="http://schemas.microsoft.com/office/drawing/2014/main" id="{BF6E5105-825F-4DDA-13D8-8C1D2D6D5B4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381" name="Group 1242">
                <a:extLst>
                  <a:ext uri="{FF2B5EF4-FFF2-40B4-BE49-F238E27FC236}">
                    <a16:creationId xmlns:a16="http://schemas.microsoft.com/office/drawing/2014/main" id="{71A66F24-6F52-1147-CA46-BAB47153A23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54" y="3078"/>
                <a:ext cx="124" cy="216"/>
                <a:chOff x="3891" y="2793"/>
                <a:chExt cx="155" cy="270"/>
              </a:xfrm>
            </p:grpSpPr>
            <p:sp>
              <p:nvSpPr>
                <p:cNvPr id="58436" name="Line 1243">
                  <a:extLst>
                    <a:ext uri="{FF2B5EF4-FFF2-40B4-BE49-F238E27FC236}">
                      <a16:creationId xmlns:a16="http://schemas.microsoft.com/office/drawing/2014/main" id="{30569195-B340-0999-2AF4-DD832975271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8511742" flipV="1">
                  <a:off x="3815" y="2896"/>
                  <a:ext cx="243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7" name="Oval 1244">
                  <a:extLst>
                    <a:ext uri="{FF2B5EF4-FFF2-40B4-BE49-F238E27FC236}">
                      <a16:creationId xmlns:a16="http://schemas.microsoft.com/office/drawing/2014/main" id="{E1F692CD-08B8-CA69-2C00-4FF4F93017F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3088258">
                  <a:off x="3940" y="2793"/>
                  <a:ext cx="106" cy="10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382" name="Group 1245">
                <a:extLst>
                  <a:ext uri="{FF2B5EF4-FFF2-40B4-BE49-F238E27FC236}">
                    <a16:creationId xmlns:a16="http://schemas.microsoft.com/office/drawing/2014/main" id="{B32B20EE-FCF3-55E1-ED19-B45161D2849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1792" y="3126"/>
                <a:ext cx="51" cy="99"/>
                <a:chOff x="4975" y="1742"/>
                <a:chExt cx="63" cy="123"/>
              </a:xfrm>
            </p:grpSpPr>
            <p:sp>
              <p:nvSpPr>
                <p:cNvPr id="58434" name="Line 1246">
                  <a:extLst>
                    <a:ext uri="{FF2B5EF4-FFF2-40B4-BE49-F238E27FC236}">
                      <a16:creationId xmlns:a16="http://schemas.microsoft.com/office/drawing/2014/main" id="{5C0FAA18-8E39-E922-C887-C2540EB7699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5" name="Oval 1247">
                  <a:extLst>
                    <a:ext uri="{FF2B5EF4-FFF2-40B4-BE49-F238E27FC236}">
                      <a16:creationId xmlns:a16="http://schemas.microsoft.com/office/drawing/2014/main" id="{6DDACC0F-CB83-78C0-895C-1EB1B5F4C27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8383" name="Group 1248">
                <a:extLst>
                  <a:ext uri="{FF2B5EF4-FFF2-40B4-BE49-F238E27FC236}">
                    <a16:creationId xmlns:a16="http://schemas.microsoft.com/office/drawing/2014/main" id="{3BE8EA05-4137-5B53-E520-FC149D25D03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03" y="3292"/>
                <a:ext cx="1306" cy="580"/>
                <a:chOff x="1303" y="3292"/>
                <a:chExt cx="1306" cy="580"/>
              </a:xfrm>
            </p:grpSpPr>
            <p:grpSp>
              <p:nvGrpSpPr>
                <p:cNvPr id="58387" name="Group 1249">
                  <a:extLst>
                    <a:ext uri="{FF2B5EF4-FFF2-40B4-BE49-F238E27FC236}">
                      <a16:creationId xmlns:a16="http://schemas.microsoft.com/office/drawing/2014/main" id="{AEDABC4D-5776-B75E-C0E1-EF4BCF89A6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8" y="3427"/>
                  <a:ext cx="848" cy="302"/>
                  <a:chOff x="3789" y="2387"/>
                  <a:chExt cx="1060" cy="378"/>
                </a:xfrm>
              </p:grpSpPr>
              <p:sp>
                <p:nvSpPr>
                  <p:cNvPr id="58428" name="Line 1250">
                    <a:extLst>
                      <a:ext uri="{FF2B5EF4-FFF2-40B4-BE49-F238E27FC236}">
                        <a16:creationId xmlns:a16="http://schemas.microsoft.com/office/drawing/2014/main" id="{5573B483-9C04-E4D5-0989-7F4999AAB3A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89" y="2387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29" name="Line 1251">
                    <a:extLst>
                      <a:ext uri="{FF2B5EF4-FFF2-40B4-BE49-F238E27FC236}">
                        <a16:creationId xmlns:a16="http://schemas.microsoft.com/office/drawing/2014/main" id="{3913D07C-EC1C-94F3-DD4B-3859B4242A7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5" y="2642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30" name="Line 1252">
                    <a:extLst>
                      <a:ext uri="{FF2B5EF4-FFF2-40B4-BE49-F238E27FC236}">
                        <a16:creationId xmlns:a16="http://schemas.microsoft.com/office/drawing/2014/main" id="{BBB68CF2-5A74-A371-CFF4-2F4F54514F2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199" y="2390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31" name="Line 1253">
                    <a:extLst>
                      <a:ext uri="{FF2B5EF4-FFF2-40B4-BE49-F238E27FC236}">
                        <a16:creationId xmlns:a16="http://schemas.microsoft.com/office/drawing/2014/main" id="{AF5B420C-8C5E-9D0B-5A3A-F37D547F4AE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020" y="2637"/>
                    <a:ext cx="433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32" name="Line 1254">
                    <a:extLst>
                      <a:ext uri="{FF2B5EF4-FFF2-40B4-BE49-F238E27FC236}">
                        <a16:creationId xmlns:a16="http://schemas.microsoft.com/office/drawing/2014/main" id="{250D45F4-4E5A-1C43-1F59-382410DBF1E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96" y="2395"/>
                    <a:ext cx="220" cy="34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33" name="Line 1255">
                    <a:extLst>
                      <a:ext uri="{FF2B5EF4-FFF2-40B4-BE49-F238E27FC236}">
                        <a16:creationId xmlns:a16="http://schemas.microsoft.com/office/drawing/2014/main" id="{891249BF-FAC6-37A8-20B6-A5A76838271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06" y="2394"/>
                    <a:ext cx="243" cy="37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8388" name="Line 1256">
                  <a:extLst>
                    <a:ext uri="{FF2B5EF4-FFF2-40B4-BE49-F238E27FC236}">
                      <a16:creationId xmlns:a16="http://schemas.microsoft.com/office/drawing/2014/main" id="{8A88DE82-0A03-CAFE-3FBD-EADD25EB184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3" y="3657"/>
                  <a:ext cx="194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9" name="Line 1257">
                  <a:extLst>
                    <a:ext uri="{FF2B5EF4-FFF2-40B4-BE49-F238E27FC236}">
                      <a16:creationId xmlns:a16="http://schemas.microsoft.com/office/drawing/2014/main" id="{900D2F32-C476-C114-620D-BF29FDDF00B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03" y="3425"/>
                  <a:ext cx="194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0" name="Line 1258">
                  <a:extLst>
                    <a:ext uri="{FF2B5EF4-FFF2-40B4-BE49-F238E27FC236}">
                      <a16:creationId xmlns:a16="http://schemas.microsoft.com/office/drawing/2014/main" id="{997D16EC-DE7D-1339-F187-61982D4822D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020" y="3633"/>
                  <a:ext cx="109" cy="14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1" name="Line 1259">
                  <a:extLst>
                    <a:ext uri="{FF2B5EF4-FFF2-40B4-BE49-F238E27FC236}">
                      <a16:creationId xmlns:a16="http://schemas.microsoft.com/office/drawing/2014/main" id="{6027AFB7-4466-ED3A-34AA-B3CB98BDC9B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98" y="3718"/>
                  <a:ext cx="188" cy="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2" name="Oval 1260">
                  <a:extLst>
                    <a:ext uri="{FF2B5EF4-FFF2-40B4-BE49-F238E27FC236}">
                      <a16:creationId xmlns:a16="http://schemas.microsoft.com/office/drawing/2014/main" id="{959033B9-C9F0-27E7-1DE6-E64D0C58F86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86" y="3385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393" name="Oval 1261">
                  <a:extLst>
                    <a:ext uri="{FF2B5EF4-FFF2-40B4-BE49-F238E27FC236}">
                      <a16:creationId xmlns:a16="http://schemas.microsoft.com/office/drawing/2014/main" id="{A8BAEA81-1D3C-C114-8F39-61E49AF7843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1" y="3668"/>
                  <a:ext cx="84" cy="84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394" name="Oval 1262">
                  <a:extLst>
                    <a:ext uri="{FF2B5EF4-FFF2-40B4-BE49-F238E27FC236}">
                      <a16:creationId xmlns:a16="http://schemas.microsoft.com/office/drawing/2014/main" id="{253E3F06-9394-73C9-875F-144CCE174DF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985" y="359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395" name="Oval 1263">
                  <a:extLst>
                    <a:ext uri="{FF2B5EF4-FFF2-40B4-BE49-F238E27FC236}">
                      <a16:creationId xmlns:a16="http://schemas.microsoft.com/office/drawing/2014/main" id="{5308F5F9-261D-3605-2281-6EB8ECFF591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20" y="3676"/>
                  <a:ext cx="84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396" name="Oval 1264">
                  <a:extLst>
                    <a:ext uri="{FF2B5EF4-FFF2-40B4-BE49-F238E27FC236}">
                      <a16:creationId xmlns:a16="http://schemas.microsoft.com/office/drawing/2014/main" id="{695D5533-EBCA-065E-36E9-2F585A96FBD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59" y="3463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397" name="Oval 1265">
                  <a:extLst>
                    <a:ext uri="{FF2B5EF4-FFF2-40B4-BE49-F238E27FC236}">
                      <a16:creationId xmlns:a16="http://schemas.microsoft.com/office/drawing/2014/main" id="{80707864-E647-9093-3E10-8180A30C612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62" y="3385"/>
                  <a:ext cx="85" cy="85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398" name="Oval 1266">
                  <a:extLst>
                    <a:ext uri="{FF2B5EF4-FFF2-40B4-BE49-F238E27FC236}">
                      <a16:creationId xmlns:a16="http://schemas.microsoft.com/office/drawing/2014/main" id="{40573C28-EE8D-ECF2-A22A-42C0BB33DA3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24" y="3604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399" name="Oval 1267">
                  <a:extLst>
                    <a:ext uri="{FF2B5EF4-FFF2-40B4-BE49-F238E27FC236}">
                      <a16:creationId xmlns:a16="http://schemas.microsoft.com/office/drawing/2014/main" id="{BBFE7AE3-C729-1CF1-9340-FA99BB6F85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10" y="3677"/>
                  <a:ext cx="85" cy="85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58400" name="Oval 1268">
                  <a:extLst>
                    <a:ext uri="{FF2B5EF4-FFF2-40B4-BE49-F238E27FC236}">
                      <a16:creationId xmlns:a16="http://schemas.microsoft.com/office/drawing/2014/main" id="{4DE6A40D-3F13-3BA8-4FC2-9F65EF03FF5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05" y="3748"/>
                  <a:ext cx="85" cy="84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58401" name="Group 1269">
                  <a:extLst>
                    <a:ext uri="{FF2B5EF4-FFF2-40B4-BE49-F238E27FC236}">
                      <a16:creationId xmlns:a16="http://schemas.microsoft.com/office/drawing/2014/main" id="{7D2539CB-5FBF-BE25-D66D-F8DD769104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10" y="3751"/>
                  <a:ext cx="50" cy="98"/>
                  <a:chOff x="4975" y="1742"/>
                  <a:chExt cx="63" cy="123"/>
                </a:xfrm>
              </p:grpSpPr>
              <p:sp>
                <p:nvSpPr>
                  <p:cNvPr id="58426" name="Line 1270">
                    <a:extLst>
                      <a:ext uri="{FF2B5EF4-FFF2-40B4-BE49-F238E27FC236}">
                        <a16:creationId xmlns:a16="http://schemas.microsoft.com/office/drawing/2014/main" id="{267A87CE-A0CF-50E6-D2AF-55ED515AE9D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27" name="Oval 1271">
                    <a:extLst>
                      <a:ext uri="{FF2B5EF4-FFF2-40B4-BE49-F238E27FC236}">
                        <a16:creationId xmlns:a16="http://schemas.microsoft.com/office/drawing/2014/main" id="{DD957722-11B6-E158-DFBD-0C49E291F23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02" name="Group 1272">
                  <a:extLst>
                    <a:ext uri="{FF2B5EF4-FFF2-40B4-BE49-F238E27FC236}">
                      <a16:creationId xmlns:a16="http://schemas.microsoft.com/office/drawing/2014/main" id="{A3B502AE-2108-6BEB-93EC-3EB12D27FE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604" y="3292"/>
                  <a:ext cx="216" cy="227"/>
                  <a:chOff x="2220" y="2641"/>
                  <a:chExt cx="269" cy="284"/>
                </a:xfrm>
              </p:grpSpPr>
              <p:sp>
                <p:nvSpPr>
                  <p:cNvPr id="58424" name="Line 1273">
                    <a:extLst>
                      <a:ext uri="{FF2B5EF4-FFF2-40B4-BE49-F238E27FC236}">
                        <a16:creationId xmlns:a16="http://schemas.microsoft.com/office/drawing/2014/main" id="{3BFD0BED-EE69-7F91-0297-93208C42B38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262" y="2641"/>
                    <a:ext cx="227" cy="23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25" name="Oval 1274">
                    <a:extLst>
                      <a:ext uri="{FF2B5EF4-FFF2-40B4-BE49-F238E27FC236}">
                        <a16:creationId xmlns:a16="http://schemas.microsoft.com/office/drawing/2014/main" id="{8CF2FB50-7B72-AC60-A5B2-42F5D8633F1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220" y="2819"/>
                    <a:ext cx="106" cy="10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03" name="Group 1275">
                  <a:extLst>
                    <a:ext uri="{FF2B5EF4-FFF2-40B4-BE49-F238E27FC236}">
                      <a16:creationId xmlns:a16="http://schemas.microsoft.com/office/drawing/2014/main" id="{981F1898-ABCB-DC2D-F8C4-1DB45414C1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2065" y="3797"/>
                  <a:ext cx="51" cy="99"/>
                  <a:chOff x="4975" y="1742"/>
                  <a:chExt cx="63" cy="123"/>
                </a:xfrm>
              </p:grpSpPr>
              <p:sp>
                <p:nvSpPr>
                  <p:cNvPr id="58422" name="Line 1276">
                    <a:extLst>
                      <a:ext uri="{FF2B5EF4-FFF2-40B4-BE49-F238E27FC236}">
                        <a16:creationId xmlns:a16="http://schemas.microsoft.com/office/drawing/2014/main" id="{72A2F9AE-5DB5-3EB1-FC78-727B63C5473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23" name="Oval 1277">
                    <a:extLst>
                      <a:ext uri="{FF2B5EF4-FFF2-40B4-BE49-F238E27FC236}">
                        <a16:creationId xmlns:a16="http://schemas.microsoft.com/office/drawing/2014/main" id="{69442154-4461-1314-A95F-3A3F3D1D9A6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04" name="Group 1278">
                  <a:extLst>
                    <a:ext uri="{FF2B5EF4-FFF2-40B4-BE49-F238E27FC236}">
                      <a16:creationId xmlns:a16="http://schemas.microsoft.com/office/drawing/2014/main" id="{42EC93B3-DD1D-7046-119C-AB614F90C8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643" y="3756"/>
                  <a:ext cx="50" cy="98"/>
                  <a:chOff x="4975" y="1742"/>
                  <a:chExt cx="63" cy="123"/>
                </a:xfrm>
              </p:grpSpPr>
              <p:sp>
                <p:nvSpPr>
                  <p:cNvPr id="58420" name="Line 1279">
                    <a:extLst>
                      <a:ext uri="{FF2B5EF4-FFF2-40B4-BE49-F238E27FC236}">
                        <a16:creationId xmlns:a16="http://schemas.microsoft.com/office/drawing/2014/main" id="{7A6E0E98-5761-718D-6134-1142396F1D9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21" name="Oval 1280">
                    <a:extLst>
                      <a:ext uri="{FF2B5EF4-FFF2-40B4-BE49-F238E27FC236}">
                        <a16:creationId xmlns:a16="http://schemas.microsoft.com/office/drawing/2014/main" id="{23F420A0-C293-9121-DF41-CF8E05A3EE5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05" name="Group 1281">
                  <a:extLst>
                    <a:ext uri="{FF2B5EF4-FFF2-40B4-BE49-F238E27FC236}">
                      <a16:creationId xmlns:a16="http://schemas.microsoft.com/office/drawing/2014/main" id="{571F7278-9FE0-4916-E0AB-78AE1B8E9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2003" y="3516"/>
                  <a:ext cx="50" cy="98"/>
                  <a:chOff x="4975" y="1742"/>
                  <a:chExt cx="63" cy="123"/>
                </a:xfrm>
              </p:grpSpPr>
              <p:sp>
                <p:nvSpPr>
                  <p:cNvPr id="58418" name="Line 1282">
                    <a:extLst>
                      <a:ext uri="{FF2B5EF4-FFF2-40B4-BE49-F238E27FC236}">
                        <a16:creationId xmlns:a16="http://schemas.microsoft.com/office/drawing/2014/main" id="{5ACE672A-1369-AAF6-A3A7-2CA6447A5E8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19" name="Oval 1283">
                    <a:extLst>
                      <a:ext uri="{FF2B5EF4-FFF2-40B4-BE49-F238E27FC236}">
                        <a16:creationId xmlns:a16="http://schemas.microsoft.com/office/drawing/2014/main" id="{33488630-5D7B-65FD-9E02-07FB1A42A33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06" name="Group 1284">
                  <a:extLst>
                    <a:ext uri="{FF2B5EF4-FFF2-40B4-BE49-F238E27FC236}">
                      <a16:creationId xmlns:a16="http://schemas.microsoft.com/office/drawing/2014/main" id="{85E89DBF-0DE1-CD9A-CC87-408A23D43B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45573">
                  <a:off x="1610" y="3342"/>
                  <a:ext cx="50" cy="99"/>
                  <a:chOff x="4975" y="1742"/>
                  <a:chExt cx="63" cy="123"/>
                </a:xfrm>
              </p:grpSpPr>
              <p:sp>
                <p:nvSpPr>
                  <p:cNvPr id="58416" name="Line 1285">
                    <a:extLst>
                      <a:ext uri="{FF2B5EF4-FFF2-40B4-BE49-F238E27FC236}">
                        <a16:creationId xmlns:a16="http://schemas.microsoft.com/office/drawing/2014/main" id="{E2875D98-DBF0-89CA-9A2E-BBDD2CF64A1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17" name="Oval 1286">
                    <a:extLst>
                      <a:ext uri="{FF2B5EF4-FFF2-40B4-BE49-F238E27FC236}">
                        <a16:creationId xmlns:a16="http://schemas.microsoft.com/office/drawing/2014/main" id="{5662DFF3-C194-2247-A810-61D7FE29579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07" name="Group 1287">
                  <a:extLst>
                    <a:ext uri="{FF2B5EF4-FFF2-40B4-BE49-F238E27FC236}">
                      <a16:creationId xmlns:a16="http://schemas.microsoft.com/office/drawing/2014/main" id="{D94B0B15-44F1-C625-5C2A-6D3E257BB9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470" y="3295"/>
                  <a:ext cx="50" cy="98"/>
                  <a:chOff x="4975" y="1742"/>
                  <a:chExt cx="63" cy="123"/>
                </a:xfrm>
              </p:grpSpPr>
              <p:sp>
                <p:nvSpPr>
                  <p:cNvPr id="58414" name="Line 1288">
                    <a:extLst>
                      <a:ext uri="{FF2B5EF4-FFF2-40B4-BE49-F238E27FC236}">
                        <a16:creationId xmlns:a16="http://schemas.microsoft.com/office/drawing/2014/main" id="{CA18DA49-1D5B-9F9B-775C-33A70EF3C5F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15" name="Oval 1289">
                    <a:extLst>
                      <a:ext uri="{FF2B5EF4-FFF2-40B4-BE49-F238E27FC236}">
                        <a16:creationId xmlns:a16="http://schemas.microsoft.com/office/drawing/2014/main" id="{A6F6217A-A1F1-9996-73DB-FCD78501A8E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08" name="Group 1290">
                  <a:extLst>
                    <a:ext uri="{FF2B5EF4-FFF2-40B4-BE49-F238E27FC236}">
                      <a16:creationId xmlns:a16="http://schemas.microsoft.com/office/drawing/2014/main" id="{6B01AF43-64C1-5CDC-E9BC-BBBED8AE82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6368821" flipH="1">
                  <a:off x="1696" y="3289"/>
                  <a:ext cx="51" cy="99"/>
                  <a:chOff x="4975" y="1742"/>
                  <a:chExt cx="63" cy="123"/>
                </a:xfrm>
              </p:grpSpPr>
              <p:sp>
                <p:nvSpPr>
                  <p:cNvPr id="58412" name="Line 1291">
                    <a:extLst>
                      <a:ext uri="{FF2B5EF4-FFF2-40B4-BE49-F238E27FC236}">
                        <a16:creationId xmlns:a16="http://schemas.microsoft.com/office/drawing/2014/main" id="{D656978F-5CD9-798F-69F5-A90B289219A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13" name="Oval 1292">
                    <a:extLst>
                      <a:ext uri="{FF2B5EF4-FFF2-40B4-BE49-F238E27FC236}">
                        <a16:creationId xmlns:a16="http://schemas.microsoft.com/office/drawing/2014/main" id="{4A5C698A-C4A4-2D96-2564-978D81A98A6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58409" name="Group 1293">
                  <a:extLst>
                    <a:ext uri="{FF2B5EF4-FFF2-40B4-BE49-F238E27FC236}">
                      <a16:creationId xmlns:a16="http://schemas.microsoft.com/office/drawing/2014/main" id="{C3F1A557-3D04-4491-9260-34F1258DAD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2" y="3530"/>
                  <a:ext cx="51" cy="98"/>
                  <a:chOff x="4975" y="1742"/>
                  <a:chExt cx="63" cy="123"/>
                </a:xfrm>
              </p:grpSpPr>
              <p:sp>
                <p:nvSpPr>
                  <p:cNvPr id="58410" name="Line 1294">
                    <a:extLst>
                      <a:ext uri="{FF2B5EF4-FFF2-40B4-BE49-F238E27FC236}">
                        <a16:creationId xmlns:a16="http://schemas.microsoft.com/office/drawing/2014/main" id="{C71EC41F-89D3-44BE-B2AC-063F9E2B477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11" name="Oval 1295">
                    <a:extLst>
                      <a:ext uri="{FF2B5EF4-FFF2-40B4-BE49-F238E27FC236}">
                        <a16:creationId xmlns:a16="http://schemas.microsoft.com/office/drawing/2014/main" id="{65448A70-07DA-951E-EBF2-D25AA31C29F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grpSp>
            <p:nvGrpSpPr>
              <p:cNvPr id="58384" name="Group 1296">
                <a:extLst>
                  <a:ext uri="{FF2B5EF4-FFF2-40B4-BE49-F238E27FC236}">
                    <a16:creationId xmlns:a16="http://schemas.microsoft.com/office/drawing/2014/main" id="{0C0D9266-B7B9-0204-5071-3E0BDD8C4A5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7878118" flipH="1">
                <a:off x="2616" y="3638"/>
                <a:ext cx="51" cy="99"/>
                <a:chOff x="4975" y="1742"/>
                <a:chExt cx="63" cy="123"/>
              </a:xfrm>
            </p:grpSpPr>
            <p:sp>
              <p:nvSpPr>
                <p:cNvPr id="58385" name="Line 1297">
                  <a:extLst>
                    <a:ext uri="{FF2B5EF4-FFF2-40B4-BE49-F238E27FC236}">
                      <a16:creationId xmlns:a16="http://schemas.microsoft.com/office/drawing/2014/main" id="{22A55D7D-6C4F-944C-E8E2-AF1B5FE5F1A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6" name="Oval 1298">
                  <a:extLst>
                    <a:ext uri="{FF2B5EF4-FFF2-40B4-BE49-F238E27FC236}">
                      <a16:creationId xmlns:a16="http://schemas.microsoft.com/office/drawing/2014/main" id="{08091916-B816-48C8-E8B0-BAF8ACDE13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oup 1571" descr="גלוקוז">
            <a:extLst>
              <a:ext uri="{FF2B5EF4-FFF2-40B4-BE49-F238E27FC236}">
                <a16:creationId xmlns:a16="http://schemas.microsoft.com/office/drawing/2014/main" id="{96176E83-0330-3B2C-572B-1714164FE3AF}"/>
              </a:ext>
            </a:extLst>
          </p:cNvPr>
          <p:cNvGrpSpPr>
            <a:grpSpLocks noChangeAspect="1"/>
          </p:cNvGrpSpPr>
          <p:nvPr/>
        </p:nvGrpSpPr>
        <p:grpSpPr bwMode="auto">
          <a:xfrm rot="-289596">
            <a:off x="1744663" y="301625"/>
            <a:ext cx="5516562" cy="2838450"/>
            <a:chOff x="1147" y="3078"/>
            <a:chExt cx="1544" cy="794"/>
          </a:xfrm>
        </p:grpSpPr>
        <p:grpSp>
          <p:nvGrpSpPr>
            <p:cNvPr id="59396" name="Group 1253">
              <a:extLst>
                <a:ext uri="{FF2B5EF4-FFF2-40B4-BE49-F238E27FC236}">
                  <a16:creationId xmlns:a16="http://schemas.microsoft.com/office/drawing/2014/main" id="{0D1F5D23-0D6E-699A-2053-91DB84A667A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3637981">
              <a:off x="1171" y="3514"/>
              <a:ext cx="50" cy="98"/>
              <a:chOff x="4975" y="1742"/>
              <a:chExt cx="63" cy="123"/>
            </a:xfrm>
          </p:grpSpPr>
          <p:sp>
            <p:nvSpPr>
              <p:cNvPr id="59458" name="Line 1254">
                <a:extLst>
                  <a:ext uri="{FF2B5EF4-FFF2-40B4-BE49-F238E27FC236}">
                    <a16:creationId xmlns:a16="http://schemas.microsoft.com/office/drawing/2014/main" id="{9F35B935-6F29-7AC1-FC23-FDB5CB09D7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9" name="Oval 1255">
                <a:extLst>
                  <a:ext uri="{FF2B5EF4-FFF2-40B4-BE49-F238E27FC236}">
                    <a16:creationId xmlns:a16="http://schemas.microsoft.com/office/drawing/2014/main" id="{6540CA31-CC90-4703-F6E6-04BC359B0B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sp>
          <p:nvSpPr>
            <p:cNvPr id="59397" name="Oval 1330">
              <a:extLst>
                <a:ext uri="{FF2B5EF4-FFF2-40B4-BE49-F238E27FC236}">
                  <a16:creationId xmlns:a16="http://schemas.microsoft.com/office/drawing/2014/main" id="{A5318CD8-4A79-8D20-26C9-FAB7B778C7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8" y="3471"/>
              <a:ext cx="84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59398" name="Group 1366">
              <a:extLst>
                <a:ext uri="{FF2B5EF4-FFF2-40B4-BE49-F238E27FC236}">
                  <a16:creationId xmlns:a16="http://schemas.microsoft.com/office/drawing/2014/main" id="{30AC1212-AE91-0773-A320-06E8C86127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783895">
              <a:off x="1342" y="3655"/>
              <a:ext cx="60" cy="124"/>
              <a:chOff x="4975" y="1742"/>
              <a:chExt cx="63" cy="123"/>
            </a:xfrm>
          </p:grpSpPr>
          <p:sp>
            <p:nvSpPr>
              <p:cNvPr id="59456" name="Line 1367">
                <a:extLst>
                  <a:ext uri="{FF2B5EF4-FFF2-40B4-BE49-F238E27FC236}">
                    <a16:creationId xmlns:a16="http://schemas.microsoft.com/office/drawing/2014/main" id="{6E3F68D2-3007-5FEC-BDE3-6701991444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7" name="Oval 1368">
                <a:extLst>
                  <a:ext uri="{FF2B5EF4-FFF2-40B4-BE49-F238E27FC236}">
                    <a16:creationId xmlns:a16="http://schemas.microsoft.com/office/drawing/2014/main" id="{50B1870B-8E17-9D09-C0ED-B7D8CF5338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59399" name="Group 1391">
              <a:extLst>
                <a:ext uri="{FF2B5EF4-FFF2-40B4-BE49-F238E27FC236}">
                  <a16:creationId xmlns:a16="http://schemas.microsoft.com/office/drawing/2014/main" id="{47ADA15A-6377-577B-2BB4-1D3C719D48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54" y="3078"/>
              <a:ext cx="124" cy="216"/>
              <a:chOff x="3891" y="2793"/>
              <a:chExt cx="155" cy="270"/>
            </a:xfrm>
          </p:grpSpPr>
          <p:sp>
            <p:nvSpPr>
              <p:cNvPr id="59454" name="Line 1392">
                <a:extLst>
                  <a:ext uri="{FF2B5EF4-FFF2-40B4-BE49-F238E27FC236}">
                    <a16:creationId xmlns:a16="http://schemas.microsoft.com/office/drawing/2014/main" id="{3CA7AB98-064E-5FAD-D1B3-16121A6CC4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5" name="Oval 1393">
                <a:extLst>
                  <a:ext uri="{FF2B5EF4-FFF2-40B4-BE49-F238E27FC236}">
                    <a16:creationId xmlns:a16="http://schemas.microsoft.com/office/drawing/2014/main" id="{E26228A6-7CF0-D2AA-C514-F5AA9C4C99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59400" name="Group 1394">
              <a:extLst>
                <a:ext uri="{FF2B5EF4-FFF2-40B4-BE49-F238E27FC236}">
                  <a16:creationId xmlns:a16="http://schemas.microsoft.com/office/drawing/2014/main" id="{DD70E8FF-B937-B8DE-3096-8BE7EF06D8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7878118" flipH="1">
              <a:off x="1792" y="3126"/>
              <a:ext cx="51" cy="99"/>
              <a:chOff x="4975" y="1742"/>
              <a:chExt cx="63" cy="123"/>
            </a:xfrm>
          </p:grpSpPr>
          <p:sp>
            <p:nvSpPr>
              <p:cNvPr id="59452" name="Line 1395">
                <a:extLst>
                  <a:ext uri="{FF2B5EF4-FFF2-40B4-BE49-F238E27FC236}">
                    <a16:creationId xmlns:a16="http://schemas.microsoft.com/office/drawing/2014/main" id="{BD0723F5-F54D-8524-433D-4ADD5E9C86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3" name="Oval 1396">
                <a:extLst>
                  <a:ext uri="{FF2B5EF4-FFF2-40B4-BE49-F238E27FC236}">
                    <a16:creationId xmlns:a16="http://schemas.microsoft.com/office/drawing/2014/main" id="{FA85E509-9263-E4EC-A6BF-874BAACB17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59401" name="Group 1567">
              <a:extLst>
                <a:ext uri="{FF2B5EF4-FFF2-40B4-BE49-F238E27FC236}">
                  <a16:creationId xmlns:a16="http://schemas.microsoft.com/office/drawing/2014/main" id="{577063DA-F55B-2D70-2B35-80EA078DB5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03" y="3292"/>
              <a:ext cx="1306" cy="580"/>
              <a:chOff x="1303" y="3292"/>
              <a:chExt cx="1306" cy="580"/>
            </a:xfrm>
          </p:grpSpPr>
          <p:grpSp>
            <p:nvGrpSpPr>
              <p:cNvPr id="59405" name="Group 1313">
                <a:extLst>
                  <a:ext uri="{FF2B5EF4-FFF2-40B4-BE49-F238E27FC236}">
                    <a16:creationId xmlns:a16="http://schemas.microsoft.com/office/drawing/2014/main" id="{53002144-8E6C-1941-A790-6F0E3A20A5E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98" y="3427"/>
                <a:ext cx="848" cy="302"/>
                <a:chOff x="3789" y="2387"/>
                <a:chExt cx="1060" cy="378"/>
              </a:xfrm>
            </p:grpSpPr>
            <p:sp>
              <p:nvSpPr>
                <p:cNvPr id="59446" name="Line 1314">
                  <a:extLst>
                    <a:ext uri="{FF2B5EF4-FFF2-40B4-BE49-F238E27FC236}">
                      <a16:creationId xmlns:a16="http://schemas.microsoft.com/office/drawing/2014/main" id="{43964271-9769-C34B-0BB2-0CAE8E7B158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789" y="2387"/>
                  <a:ext cx="402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7" name="Line 1315">
                  <a:extLst>
                    <a:ext uri="{FF2B5EF4-FFF2-40B4-BE49-F238E27FC236}">
                      <a16:creationId xmlns:a16="http://schemas.microsoft.com/office/drawing/2014/main" id="{11CBAFEC-BC4B-2A20-9ECC-9F585F94B4D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642"/>
                  <a:ext cx="402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8" name="Line 1316">
                  <a:extLst>
                    <a:ext uri="{FF2B5EF4-FFF2-40B4-BE49-F238E27FC236}">
                      <a16:creationId xmlns:a16="http://schemas.microsoft.com/office/drawing/2014/main" id="{B30E543C-E036-7131-6CBA-0D00BA0A9CF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99" y="2390"/>
                  <a:ext cx="402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9" name="Line 1317">
                  <a:extLst>
                    <a:ext uri="{FF2B5EF4-FFF2-40B4-BE49-F238E27FC236}">
                      <a16:creationId xmlns:a16="http://schemas.microsoft.com/office/drawing/2014/main" id="{343165D8-6842-57C2-FBE7-1D14F475F72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0" y="2637"/>
                  <a:ext cx="433" cy="11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0" name="Line 1318">
                  <a:extLst>
                    <a:ext uri="{FF2B5EF4-FFF2-40B4-BE49-F238E27FC236}">
                      <a16:creationId xmlns:a16="http://schemas.microsoft.com/office/drawing/2014/main" id="{2FEA2C55-4545-6EA4-C1B8-DF56A0C0720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796" y="2395"/>
                  <a:ext cx="220" cy="34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1" name="Line 1319">
                  <a:extLst>
                    <a:ext uri="{FF2B5EF4-FFF2-40B4-BE49-F238E27FC236}">
                      <a16:creationId xmlns:a16="http://schemas.microsoft.com/office/drawing/2014/main" id="{1B500859-551E-0D89-A512-1D4567058B4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606" y="2394"/>
                  <a:ext cx="243" cy="37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9406" name="Line 1320">
                <a:extLst>
                  <a:ext uri="{FF2B5EF4-FFF2-40B4-BE49-F238E27FC236}">
                    <a16:creationId xmlns:a16="http://schemas.microsoft.com/office/drawing/2014/main" id="{005B2D0D-D377-C3D6-66EB-7BE6AA0285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53" y="3657"/>
                <a:ext cx="194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7" name="Line 1321">
                <a:extLst>
                  <a:ext uri="{FF2B5EF4-FFF2-40B4-BE49-F238E27FC236}">
                    <a16:creationId xmlns:a16="http://schemas.microsoft.com/office/drawing/2014/main" id="{1D994F18-2F5A-2139-6C7E-8EB3963164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303" y="3425"/>
                <a:ext cx="194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8" name="Line 1322">
                <a:extLst>
                  <a:ext uri="{FF2B5EF4-FFF2-40B4-BE49-F238E27FC236}">
                    <a16:creationId xmlns:a16="http://schemas.microsoft.com/office/drawing/2014/main" id="{1F27FB04-6135-59B1-FCC5-5607617BE4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020" y="3633"/>
                <a:ext cx="109" cy="14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9" name="Line 1323">
                <a:extLst>
                  <a:ext uri="{FF2B5EF4-FFF2-40B4-BE49-F238E27FC236}">
                    <a16:creationId xmlns:a16="http://schemas.microsoft.com/office/drawing/2014/main" id="{309EA1CB-6DF9-7CB9-002C-2FC540B2AF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98" y="3718"/>
                <a:ext cx="188" cy="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10" name="Oval 1324">
                <a:extLst>
                  <a:ext uri="{FF2B5EF4-FFF2-40B4-BE49-F238E27FC236}">
                    <a16:creationId xmlns:a16="http://schemas.microsoft.com/office/drawing/2014/main" id="{91F1E827-1334-C68C-0DE7-AC0444BE0F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86" y="3385"/>
                <a:ext cx="85" cy="84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59411" name="Oval 1325">
                <a:extLst>
                  <a:ext uri="{FF2B5EF4-FFF2-40B4-BE49-F238E27FC236}">
                    <a16:creationId xmlns:a16="http://schemas.microsoft.com/office/drawing/2014/main" id="{6F205DAC-6C23-84F6-BB22-1043D764E7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91" y="3668"/>
                <a:ext cx="84" cy="8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59412" name="Oval 1326">
                <a:extLst>
                  <a:ext uri="{FF2B5EF4-FFF2-40B4-BE49-F238E27FC236}">
                    <a16:creationId xmlns:a16="http://schemas.microsoft.com/office/drawing/2014/main" id="{9A250877-D88F-C44D-40A5-8DEB7F47D9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85" y="3593"/>
                <a:ext cx="85" cy="8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59413" name="Oval 1327">
                <a:extLst>
                  <a:ext uri="{FF2B5EF4-FFF2-40B4-BE49-F238E27FC236}">
                    <a16:creationId xmlns:a16="http://schemas.microsoft.com/office/drawing/2014/main" id="{0615A8A9-8D2A-1082-A82D-FE43E449FB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20" y="3676"/>
                <a:ext cx="84" cy="8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59414" name="Oval 1328">
                <a:extLst>
                  <a:ext uri="{FF2B5EF4-FFF2-40B4-BE49-F238E27FC236}">
                    <a16:creationId xmlns:a16="http://schemas.microsoft.com/office/drawing/2014/main" id="{CEEDA5E5-1644-E5A1-BEB7-17A99B5A5F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59" y="3463"/>
                <a:ext cx="85" cy="8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59415" name="Oval 1329">
                <a:extLst>
                  <a:ext uri="{FF2B5EF4-FFF2-40B4-BE49-F238E27FC236}">
                    <a16:creationId xmlns:a16="http://schemas.microsoft.com/office/drawing/2014/main" id="{2772ED3A-BC7D-50F1-8943-ABE50FDEAC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62" y="3385"/>
                <a:ext cx="85" cy="8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59416" name="Oval 1331">
                <a:extLst>
                  <a:ext uri="{FF2B5EF4-FFF2-40B4-BE49-F238E27FC236}">
                    <a16:creationId xmlns:a16="http://schemas.microsoft.com/office/drawing/2014/main" id="{37DAECA6-A513-CF54-96F8-88B857946D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524" y="3604"/>
                <a:ext cx="85" cy="85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59417" name="Oval 1332">
                <a:extLst>
                  <a:ext uri="{FF2B5EF4-FFF2-40B4-BE49-F238E27FC236}">
                    <a16:creationId xmlns:a16="http://schemas.microsoft.com/office/drawing/2014/main" id="{1E2F2F31-E50F-7022-E236-1E8D57B6A0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0" y="3677"/>
                <a:ext cx="85" cy="85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sp>
            <p:nvSpPr>
              <p:cNvPr id="59418" name="Oval 1333">
                <a:extLst>
                  <a:ext uri="{FF2B5EF4-FFF2-40B4-BE49-F238E27FC236}">
                    <a16:creationId xmlns:a16="http://schemas.microsoft.com/office/drawing/2014/main" id="{2308F189-2350-7552-54E2-8F5D36E12F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05" y="3748"/>
                <a:ext cx="85" cy="84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  <p:grpSp>
            <p:nvGrpSpPr>
              <p:cNvPr id="59419" name="Group 1356">
                <a:extLst>
                  <a:ext uri="{FF2B5EF4-FFF2-40B4-BE49-F238E27FC236}">
                    <a16:creationId xmlns:a16="http://schemas.microsoft.com/office/drawing/2014/main" id="{C30CE312-D68B-3FBC-BF40-2AF6FD7748A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10" y="3751"/>
                <a:ext cx="50" cy="98"/>
                <a:chOff x="4975" y="1742"/>
                <a:chExt cx="63" cy="123"/>
              </a:xfrm>
            </p:grpSpPr>
            <p:sp>
              <p:nvSpPr>
                <p:cNvPr id="59444" name="Line 1357">
                  <a:extLst>
                    <a:ext uri="{FF2B5EF4-FFF2-40B4-BE49-F238E27FC236}">
                      <a16:creationId xmlns:a16="http://schemas.microsoft.com/office/drawing/2014/main" id="{A301F269-6149-C988-F0F1-8D9678C0E86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5" name="Oval 1358">
                  <a:extLst>
                    <a:ext uri="{FF2B5EF4-FFF2-40B4-BE49-F238E27FC236}">
                      <a16:creationId xmlns:a16="http://schemas.microsoft.com/office/drawing/2014/main" id="{657B94EE-D279-EE6C-63B7-3C4A2677495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9420" name="Group 1359">
                <a:extLst>
                  <a:ext uri="{FF2B5EF4-FFF2-40B4-BE49-F238E27FC236}">
                    <a16:creationId xmlns:a16="http://schemas.microsoft.com/office/drawing/2014/main" id="{EE0F05A5-8009-F1B6-6C93-FAA72F01117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1604" y="3292"/>
                <a:ext cx="216" cy="227"/>
                <a:chOff x="2220" y="2641"/>
                <a:chExt cx="269" cy="284"/>
              </a:xfrm>
            </p:grpSpPr>
            <p:sp>
              <p:nvSpPr>
                <p:cNvPr id="59442" name="Line 1360">
                  <a:extLst>
                    <a:ext uri="{FF2B5EF4-FFF2-40B4-BE49-F238E27FC236}">
                      <a16:creationId xmlns:a16="http://schemas.microsoft.com/office/drawing/2014/main" id="{BDBF20D5-04A7-D315-B351-17857DD376A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62" y="2641"/>
                  <a:ext cx="227" cy="23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3" name="Oval 1361">
                  <a:extLst>
                    <a:ext uri="{FF2B5EF4-FFF2-40B4-BE49-F238E27FC236}">
                      <a16:creationId xmlns:a16="http://schemas.microsoft.com/office/drawing/2014/main" id="{81519E04-A8E6-7E11-4034-1CB03CE01F3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220" y="2819"/>
                  <a:ext cx="106" cy="10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9421" name="Group 1370">
                <a:extLst>
                  <a:ext uri="{FF2B5EF4-FFF2-40B4-BE49-F238E27FC236}">
                    <a16:creationId xmlns:a16="http://schemas.microsoft.com/office/drawing/2014/main" id="{26FB0F50-6097-BB96-8213-31FD7A73575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3637981">
                <a:off x="2065" y="3797"/>
                <a:ext cx="51" cy="99"/>
                <a:chOff x="4975" y="1742"/>
                <a:chExt cx="63" cy="123"/>
              </a:xfrm>
            </p:grpSpPr>
            <p:sp>
              <p:nvSpPr>
                <p:cNvPr id="59440" name="Line 1371">
                  <a:extLst>
                    <a:ext uri="{FF2B5EF4-FFF2-40B4-BE49-F238E27FC236}">
                      <a16:creationId xmlns:a16="http://schemas.microsoft.com/office/drawing/2014/main" id="{601D3634-0142-0C39-2833-FA1BF717785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1" name="Oval 1372">
                  <a:extLst>
                    <a:ext uri="{FF2B5EF4-FFF2-40B4-BE49-F238E27FC236}">
                      <a16:creationId xmlns:a16="http://schemas.microsoft.com/office/drawing/2014/main" id="{D8364256-108F-5BE9-B400-18878D54200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9422" name="Group 1376">
                <a:extLst>
                  <a:ext uri="{FF2B5EF4-FFF2-40B4-BE49-F238E27FC236}">
                    <a16:creationId xmlns:a16="http://schemas.microsoft.com/office/drawing/2014/main" id="{0EBF24A3-04B2-12DF-971D-843A9C84C48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43" y="3756"/>
                <a:ext cx="50" cy="98"/>
                <a:chOff x="4975" y="1742"/>
                <a:chExt cx="63" cy="123"/>
              </a:xfrm>
            </p:grpSpPr>
            <p:sp>
              <p:nvSpPr>
                <p:cNvPr id="59438" name="Line 1377">
                  <a:extLst>
                    <a:ext uri="{FF2B5EF4-FFF2-40B4-BE49-F238E27FC236}">
                      <a16:creationId xmlns:a16="http://schemas.microsoft.com/office/drawing/2014/main" id="{D2B02356-2237-372D-C980-233782B6C2E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9" name="Oval 1378">
                  <a:extLst>
                    <a:ext uri="{FF2B5EF4-FFF2-40B4-BE49-F238E27FC236}">
                      <a16:creationId xmlns:a16="http://schemas.microsoft.com/office/drawing/2014/main" id="{3CC8FDAA-40F2-7E21-5C50-90D3ED94564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9423" name="Group 1379">
                <a:extLst>
                  <a:ext uri="{FF2B5EF4-FFF2-40B4-BE49-F238E27FC236}">
                    <a16:creationId xmlns:a16="http://schemas.microsoft.com/office/drawing/2014/main" id="{B286442E-BFDD-355C-D922-0EA26F5E3A9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2003" y="3516"/>
                <a:ext cx="50" cy="98"/>
                <a:chOff x="4975" y="1742"/>
                <a:chExt cx="63" cy="123"/>
              </a:xfrm>
            </p:grpSpPr>
            <p:sp>
              <p:nvSpPr>
                <p:cNvPr id="59436" name="Line 1380">
                  <a:extLst>
                    <a:ext uri="{FF2B5EF4-FFF2-40B4-BE49-F238E27FC236}">
                      <a16:creationId xmlns:a16="http://schemas.microsoft.com/office/drawing/2014/main" id="{EBFADFE0-2A56-3DB1-9C6E-FC3A0C129C3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7" name="Oval 1381">
                  <a:extLst>
                    <a:ext uri="{FF2B5EF4-FFF2-40B4-BE49-F238E27FC236}">
                      <a16:creationId xmlns:a16="http://schemas.microsoft.com/office/drawing/2014/main" id="{7D61AE16-179D-F52D-E6B2-3346235F225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9424" name="Group 1382">
                <a:extLst>
                  <a:ext uri="{FF2B5EF4-FFF2-40B4-BE49-F238E27FC236}">
                    <a16:creationId xmlns:a16="http://schemas.microsoft.com/office/drawing/2014/main" id="{BEAFF6BB-2503-6209-9F55-A3A17D1F8F8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45573">
                <a:off x="1610" y="3342"/>
                <a:ext cx="50" cy="99"/>
                <a:chOff x="4975" y="1742"/>
                <a:chExt cx="63" cy="123"/>
              </a:xfrm>
            </p:grpSpPr>
            <p:sp>
              <p:nvSpPr>
                <p:cNvPr id="59434" name="Line 1383">
                  <a:extLst>
                    <a:ext uri="{FF2B5EF4-FFF2-40B4-BE49-F238E27FC236}">
                      <a16:creationId xmlns:a16="http://schemas.microsoft.com/office/drawing/2014/main" id="{D7737C85-0E01-6A74-3A5F-018347910E2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5" name="Oval 1384">
                  <a:extLst>
                    <a:ext uri="{FF2B5EF4-FFF2-40B4-BE49-F238E27FC236}">
                      <a16:creationId xmlns:a16="http://schemas.microsoft.com/office/drawing/2014/main" id="{69515DA5-2136-6CD7-00E3-E5666C2D067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9425" name="Group 1385">
                <a:extLst>
                  <a:ext uri="{FF2B5EF4-FFF2-40B4-BE49-F238E27FC236}">
                    <a16:creationId xmlns:a16="http://schemas.microsoft.com/office/drawing/2014/main" id="{81B31E0A-1A1F-A9DB-9E98-EBF2C9F5823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V="1">
                <a:off x="1470" y="3295"/>
                <a:ext cx="50" cy="98"/>
                <a:chOff x="4975" y="1742"/>
                <a:chExt cx="63" cy="123"/>
              </a:xfrm>
            </p:grpSpPr>
            <p:sp>
              <p:nvSpPr>
                <p:cNvPr id="59432" name="Line 1386">
                  <a:extLst>
                    <a:ext uri="{FF2B5EF4-FFF2-40B4-BE49-F238E27FC236}">
                      <a16:creationId xmlns:a16="http://schemas.microsoft.com/office/drawing/2014/main" id="{5779BA39-AD73-49D4-046C-BC324D81643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3" name="Oval 1387">
                  <a:extLst>
                    <a:ext uri="{FF2B5EF4-FFF2-40B4-BE49-F238E27FC236}">
                      <a16:creationId xmlns:a16="http://schemas.microsoft.com/office/drawing/2014/main" id="{077171F1-97AC-CC2B-0A2A-012B6283F9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9426" name="Group 1388">
                <a:extLst>
                  <a:ext uri="{FF2B5EF4-FFF2-40B4-BE49-F238E27FC236}">
                    <a16:creationId xmlns:a16="http://schemas.microsoft.com/office/drawing/2014/main" id="{BD1CF8D4-F7E5-29D5-B400-1BBBAA2729F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368821" flipH="1">
                <a:off x="1696" y="3289"/>
                <a:ext cx="51" cy="99"/>
                <a:chOff x="4975" y="1742"/>
                <a:chExt cx="63" cy="123"/>
              </a:xfrm>
            </p:grpSpPr>
            <p:sp>
              <p:nvSpPr>
                <p:cNvPr id="59430" name="Line 1389">
                  <a:extLst>
                    <a:ext uri="{FF2B5EF4-FFF2-40B4-BE49-F238E27FC236}">
                      <a16:creationId xmlns:a16="http://schemas.microsoft.com/office/drawing/2014/main" id="{FC51E349-313D-1D68-2036-353F6E55861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1" name="Oval 1390">
                  <a:extLst>
                    <a:ext uri="{FF2B5EF4-FFF2-40B4-BE49-F238E27FC236}">
                      <a16:creationId xmlns:a16="http://schemas.microsoft.com/office/drawing/2014/main" id="{62D2E2B2-5649-6BE2-1317-EE220970F24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59427" name="Group 1422">
                <a:extLst>
                  <a:ext uri="{FF2B5EF4-FFF2-40B4-BE49-F238E27FC236}">
                    <a16:creationId xmlns:a16="http://schemas.microsoft.com/office/drawing/2014/main" id="{95D30823-941B-9AA5-57B7-E3B4E6F833C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72" y="3530"/>
                <a:ext cx="51" cy="98"/>
                <a:chOff x="4975" y="1742"/>
                <a:chExt cx="63" cy="123"/>
              </a:xfrm>
            </p:grpSpPr>
            <p:sp>
              <p:nvSpPr>
                <p:cNvPr id="59428" name="Line 1423">
                  <a:extLst>
                    <a:ext uri="{FF2B5EF4-FFF2-40B4-BE49-F238E27FC236}">
                      <a16:creationId xmlns:a16="http://schemas.microsoft.com/office/drawing/2014/main" id="{B3A36563-8BFC-F874-3FFA-73124E08CF0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9" name="Oval 1424">
                  <a:extLst>
                    <a:ext uri="{FF2B5EF4-FFF2-40B4-BE49-F238E27FC236}">
                      <a16:creationId xmlns:a16="http://schemas.microsoft.com/office/drawing/2014/main" id="{EDA08A3C-B40E-A1CC-C3AE-09AE8A59171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59402" name="Group 1568">
              <a:extLst>
                <a:ext uri="{FF2B5EF4-FFF2-40B4-BE49-F238E27FC236}">
                  <a16:creationId xmlns:a16="http://schemas.microsoft.com/office/drawing/2014/main" id="{B74A9F7A-90C2-D305-EFA9-AA567660A0F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7878118" flipH="1">
              <a:off x="2616" y="3638"/>
              <a:ext cx="51" cy="99"/>
              <a:chOff x="4975" y="1742"/>
              <a:chExt cx="63" cy="123"/>
            </a:xfrm>
          </p:grpSpPr>
          <p:sp>
            <p:nvSpPr>
              <p:cNvPr id="59403" name="Line 1569">
                <a:extLst>
                  <a:ext uri="{FF2B5EF4-FFF2-40B4-BE49-F238E27FC236}">
                    <a16:creationId xmlns:a16="http://schemas.microsoft.com/office/drawing/2014/main" id="{EE452A47-B3AE-8AC8-CFEA-88E8009AFD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4" name="Oval 1570">
                <a:extLst>
                  <a:ext uri="{FF2B5EF4-FFF2-40B4-BE49-F238E27FC236}">
                    <a16:creationId xmlns:a16="http://schemas.microsoft.com/office/drawing/2014/main" id="{6F19E535-6467-A1AE-082B-087581AACD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B73D0B8F-F1C5-D622-4A05-A10BF77B924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249948" y="122382"/>
            <a:ext cx="4572000" cy="83099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 (Hebrew)" pitchFamily="42" charset="0"/>
              </a:rPr>
              <a:t>סימולציה של סיבוב והפיכה של טבעת גלוקוז</a:t>
            </a:r>
          </a:p>
        </p:txBody>
      </p:sp>
      <p:sp>
        <p:nvSpPr>
          <p:cNvPr id="59395" name="Text Box 1986">
            <a:extLst>
              <a:ext uri="{FF2B5EF4-FFF2-40B4-BE49-F238E27FC236}">
                <a16:creationId xmlns:a16="http://schemas.microsoft.com/office/drawing/2014/main" id="{054B5F6B-0687-25F4-AF0E-BAA97F7A0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57" y="4262256"/>
            <a:ext cx="7645400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2000" dirty="0">
                <a:solidFill>
                  <a:srgbClr val="FF3300"/>
                </a:solidFill>
                <a:latin typeface="Arial" panose="020B0604020202020204" pitchFamily="34" charset="0"/>
                <a:cs typeface="Arial (Hebrew)" pitchFamily="42" charset="0"/>
              </a:rPr>
              <a:t>סיבוב הטבעת:</a:t>
            </a:r>
            <a:r>
              <a:rPr lang="he-IL" altLang="en-US" sz="2000" dirty="0">
                <a:solidFill>
                  <a:srgbClr val="000066"/>
                </a:solidFill>
                <a:latin typeface="Arial" panose="020B0604020202020204" pitchFamily="34" charset="0"/>
                <a:cs typeface="Arial (Hebrew)" pitchFamily="42" charset="0"/>
              </a:rPr>
              <a:t> נא "לבחור" את הטבעת ולסובב אותה באמצעות הכפתור</a:t>
            </a:r>
          </a:p>
          <a:p>
            <a:pPr eaLnBrk="1" hangingPunct="1">
              <a:spcBef>
                <a:spcPct val="50000"/>
              </a:spcBef>
            </a:pPr>
            <a:r>
              <a:rPr lang="he-IL" altLang="en-US" sz="2000" dirty="0">
                <a:solidFill>
                  <a:srgbClr val="000066"/>
                </a:solidFill>
                <a:latin typeface="Arial" panose="020B0604020202020204" pitchFamily="34" charset="0"/>
                <a:cs typeface="Arial (Hebrew)" pitchFamily="42" charset="0"/>
              </a:rPr>
              <a:t>"סיבוב חופשי" בסרגל כלים "ציור".</a:t>
            </a:r>
          </a:p>
          <a:p>
            <a:pPr eaLnBrk="1" hangingPunct="1">
              <a:spcBef>
                <a:spcPct val="50000"/>
              </a:spcBef>
            </a:pPr>
            <a:r>
              <a:rPr lang="he-IL" altLang="en-US" sz="2000" dirty="0">
                <a:solidFill>
                  <a:srgbClr val="FF3300"/>
                </a:solidFill>
                <a:latin typeface="Arial" panose="020B0604020202020204" pitchFamily="34" charset="0"/>
                <a:cs typeface="Arial (Hebrew)" pitchFamily="42" charset="0"/>
              </a:rPr>
              <a:t>הפיכת הטבעת:</a:t>
            </a:r>
            <a:r>
              <a:rPr lang="he-IL" altLang="en-US" sz="2000" dirty="0">
                <a:solidFill>
                  <a:srgbClr val="000066"/>
                </a:solidFill>
                <a:latin typeface="Arial" panose="020B0604020202020204" pitchFamily="34" charset="0"/>
                <a:cs typeface="Arial (Hebrew)" pitchFamily="42" charset="0"/>
              </a:rPr>
              <a:t> נא "לבחור" את הטבעת  ולהפוך אותה באמצעות הפקודה</a:t>
            </a:r>
          </a:p>
          <a:p>
            <a:pPr eaLnBrk="1" hangingPunct="1">
              <a:spcBef>
                <a:spcPct val="50000"/>
              </a:spcBef>
            </a:pPr>
            <a:r>
              <a:rPr lang="he-IL" altLang="en-US" sz="2000" dirty="0">
                <a:solidFill>
                  <a:srgbClr val="000066"/>
                </a:solidFill>
                <a:latin typeface="Arial" panose="020B0604020202020204" pitchFamily="34" charset="0"/>
                <a:cs typeface="Arial (Hebrew)" pitchFamily="42" charset="0"/>
              </a:rPr>
              <a:t> "הפוך אנכית" בקטגוריה "צייר" בסרגל כלים "ציור".</a:t>
            </a:r>
          </a:p>
          <a:p>
            <a:pPr eaLnBrk="1" hangingPunct="1">
              <a:spcBef>
                <a:spcPct val="50000"/>
              </a:spcBef>
            </a:pPr>
            <a:endParaRPr lang="en-US" altLang="en-US" sz="2000" dirty="0">
              <a:solidFill>
                <a:srgbClr val="000066"/>
              </a:solidFill>
              <a:latin typeface="Arial" panose="020B0604020202020204" pitchFamily="34" charset="0"/>
              <a:cs typeface="Arial (Hebrew)" pitchFamily="42" charset="0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FE28AD1-B1D3-B345-CAD2-5F2BE9A1EC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1261" y="-20637"/>
            <a:ext cx="7747656" cy="585787"/>
          </a:xfrm>
        </p:spPr>
        <p:txBody>
          <a:bodyPr/>
          <a:lstStyle/>
          <a:p>
            <a:r>
              <a:rPr kumimoji="0" lang="he-IL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 (Hebrew)" pitchFamily="42" charset="0"/>
              </a:rPr>
              <a:t>סיבוב והפיכה של טבעת גלוקוז</a:t>
            </a:r>
            <a:endParaRPr lang="en-US" dirty="0"/>
          </a:p>
        </p:txBody>
      </p:sp>
      <p:grpSp>
        <p:nvGrpSpPr>
          <p:cNvPr id="2" name="Group 747">
            <a:extLst>
              <a:ext uri="{FF2B5EF4-FFF2-40B4-BE49-F238E27FC236}">
                <a16:creationId xmlns:a16="http://schemas.microsoft.com/office/drawing/2014/main" id="{B9BFE82A-6259-35F7-F551-A7D98388CF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343025" y="3759200"/>
            <a:ext cx="2455863" cy="2484438"/>
            <a:chOff x="846" y="2368"/>
            <a:chExt cx="1547" cy="1565"/>
          </a:xfrm>
        </p:grpSpPr>
        <p:sp>
          <p:nvSpPr>
            <p:cNvPr id="60556" name="Text Box 46">
              <a:extLst>
                <a:ext uri="{FF2B5EF4-FFF2-40B4-BE49-F238E27FC236}">
                  <a16:creationId xmlns:a16="http://schemas.microsoft.com/office/drawing/2014/main" id="{F2279DD6-9583-0F7D-3EA7-597C836065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" y="3683"/>
              <a:ext cx="15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he-IL" altLang="en-US" sz="2000">
                  <a:solidFill>
                    <a:srgbClr val="000066"/>
                  </a:solidFill>
                  <a:latin typeface="Arial" panose="020B0604020202020204" pitchFamily="34" charset="0"/>
                  <a:cs typeface="Arial (Hebrew)" pitchFamily="42" charset="0"/>
                </a:rPr>
                <a:t>טבעת הפוכה על פניה</a:t>
              </a:r>
            </a:p>
          </p:txBody>
        </p:sp>
        <p:grpSp>
          <p:nvGrpSpPr>
            <p:cNvPr id="60557" name="Group 363">
              <a:extLst>
                <a:ext uri="{FF2B5EF4-FFF2-40B4-BE49-F238E27FC236}">
                  <a16:creationId xmlns:a16="http://schemas.microsoft.com/office/drawing/2014/main" id="{AD93FDEC-0C93-3F81-7B1A-8C2D824EE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2" y="2368"/>
              <a:ext cx="1308" cy="1193"/>
              <a:chOff x="2186" y="2320"/>
              <a:chExt cx="1308" cy="1193"/>
            </a:xfrm>
          </p:grpSpPr>
          <p:grpSp>
            <p:nvGrpSpPr>
              <p:cNvPr id="60558" name="Group 352">
                <a:extLst>
                  <a:ext uri="{FF2B5EF4-FFF2-40B4-BE49-F238E27FC236}">
                    <a16:creationId xmlns:a16="http://schemas.microsoft.com/office/drawing/2014/main" id="{8BB42D67-CEB1-25B0-56D2-87BB7C4AC7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87" y="3040"/>
                <a:ext cx="207" cy="163"/>
                <a:chOff x="3271" y="2624"/>
                <a:chExt cx="207" cy="163"/>
              </a:xfrm>
            </p:grpSpPr>
            <p:sp>
              <p:nvSpPr>
                <p:cNvPr id="60600" name="Rectangle 92">
                  <a:extLst>
                    <a:ext uri="{FF2B5EF4-FFF2-40B4-BE49-F238E27FC236}">
                      <a16:creationId xmlns:a16="http://schemas.microsoft.com/office/drawing/2014/main" id="{4B863F19-C3D7-3303-017B-94480331B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1" y="262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601" name="Rectangle 93">
                  <a:extLst>
                    <a:ext uri="{FF2B5EF4-FFF2-40B4-BE49-F238E27FC236}">
                      <a16:creationId xmlns:a16="http://schemas.microsoft.com/office/drawing/2014/main" id="{FA5BE73C-3CFD-A859-87AD-E2D40714B8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0" y="26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60559" name="Rectangle 94">
                <a:extLst>
                  <a:ext uri="{FF2B5EF4-FFF2-40B4-BE49-F238E27FC236}">
                    <a16:creationId xmlns:a16="http://schemas.microsoft.com/office/drawing/2014/main" id="{D93ED945-0CA5-D25A-0566-EFDDD023E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3" y="263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60560" name="Group 95">
                <a:extLst>
                  <a:ext uri="{FF2B5EF4-FFF2-40B4-BE49-F238E27FC236}">
                    <a16:creationId xmlns:a16="http://schemas.microsoft.com/office/drawing/2014/main" id="{05C21C75-9057-9072-AEC0-5ED62DD62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86" y="2622"/>
                <a:ext cx="208" cy="163"/>
                <a:chOff x="706" y="1238"/>
                <a:chExt cx="208" cy="163"/>
              </a:xfrm>
            </p:grpSpPr>
            <p:sp>
              <p:nvSpPr>
                <p:cNvPr id="60598" name="Rectangle 96">
                  <a:extLst>
                    <a:ext uri="{FF2B5EF4-FFF2-40B4-BE49-F238E27FC236}">
                      <a16:creationId xmlns:a16="http://schemas.microsoft.com/office/drawing/2014/main" id="{7BC84C4E-CB45-0B43-4C1A-18EE5D3E1E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6" y="123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599" name="Rectangle 97">
                  <a:extLst>
                    <a:ext uri="{FF2B5EF4-FFF2-40B4-BE49-F238E27FC236}">
                      <a16:creationId xmlns:a16="http://schemas.microsoft.com/office/drawing/2014/main" id="{88C75F28-2760-3017-85C3-83BA8716D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8" y="123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</p:grpSp>
          <p:grpSp>
            <p:nvGrpSpPr>
              <p:cNvPr id="60561" name="Group 98">
                <a:extLst>
                  <a:ext uri="{FF2B5EF4-FFF2-40B4-BE49-F238E27FC236}">
                    <a16:creationId xmlns:a16="http://schemas.microsoft.com/office/drawing/2014/main" id="{B906DF4E-1CC0-F15B-1B39-408E4C1602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6" y="2765"/>
                <a:ext cx="1" cy="291"/>
                <a:chOff x="5472" y="701"/>
                <a:chExt cx="1" cy="291"/>
              </a:xfrm>
            </p:grpSpPr>
            <p:sp>
              <p:nvSpPr>
                <p:cNvPr id="60596" name="Line 99">
                  <a:extLst>
                    <a:ext uri="{FF2B5EF4-FFF2-40B4-BE49-F238E27FC236}">
                      <a16:creationId xmlns:a16="http://schemas.microsoft.com/office/drawing/2014/main" id="{DFA27BAF-A023-2BBB-47CB-52F3966CDA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7" name="Line 100">
                  <a:extLst>
                    <a:ext uri="{FF2B5EF4-FFF2-40B4-BE49-F238E27FC236}">
                      <a16:creationId xmlns:a16="http://schemas.microsoft.com/office/drawing/2014/main" id="{21C785AA-2C1E-5430-F0D6-E24A100098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62" name="Rectangle 105">
                <a:extLst>
                  <a:ext uri="{FF2B5EF4-FFF2-40B4-BE49-F238E27FC236}">
                    <a16:creationId xmlns:a16="http://schemas.microsoft.com/office/drawing/2014/main" id="{542389B7-2319-FB2A-76CC-9D2F72C08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92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0563" name="Rectangle 109">
                <a:extLst>
                  <a:ext uri="{FF2B5EF4-FFF2-40B4-BE49-F238E27FC236}">
                    <a16:creationId xmlns:a16="http://schemas.microsoft.com/office/drawing/2014/main" id="{E54D8017-37DF-C5AA-DDB8-C63277642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3039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0564" name="Rectangle 110">
                <a:extLst>
                  <a:ext uri="{FF2B5EF4-FFF2-40B4-BE49-F238E27FC236}">
                    <a16:creationId xmlns:a16="http://schemas.microsoft.com/office/drawing/2014/main" id="{514F0DBE-2FF8-E99E-DF4F-82AED9AD5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2349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0565" name="Freeform 112">
                <a:extLst>
                  <a:ext uri="{FF2B5EF4-FFF2-40B4-BE49-F238E27FC236}">
                    <a16:creationId xmlns:a16="http://schemas.microsoft.com/office/drawing/2014/main" id="{2EFE16D1-27C1-2935-6D86-974960B7C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908"/>
                <a:ext cx="250" cy="306"/>
              </a:xfrm>
              <a:custGeom>
                <a:avLst/>
                <a:gdLst>
                  <a:gd name="T0" fmla="*/ 6 w 250"/>
                  <a:gd name="T1" fmla="*/ 0 h 306"/>
                  <a:gd name="T2" fmla="*/ 0 w 250"/>
                  <a:gd name="T3" fmla="*/ 5 h 306"/>
                  <a:gd name="T4" fmla="*/ 250 w 250"/>
                  <a:gd name="T5" fmla="*/ 306 h 306"/>
                  <a:gd name="T6" fmla="*/ 250 w 250"/>
                  <a:gd name="T7" fmla="*/ 275 h 306"/>
                  <a:gd name="T8" fmla="*/ 250 w 250"/>
                  <a:gd name="T9" fmla="*/ 249 h 306"/>
                  <a:gd name="T10" fmla="*/ 6 w 250"/>
                  <a:gd name="T11" fmla="*/ 0 h 3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0"/>
                  <a:gd name="T19" fmla="*/ 0 h 306"/>
                  <a:gd name="T20" fmla="*/ 250 w 250"/>
                  <a:gd name="T21" fmla="*/ 306 h 3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0" h="306">
                    <a:moveTo>
                      <a:pt x="6" y="0"/>
                    </a:moveTo>
                    <a:lnTo>
                      <a:pt x="0" y="5"/>
                    </a:lnTo>
                    <a:lnTo>
                      <a:pt x="250" y="306"/>
                    </a:lnTo>
                    <a:lnTo>
                      <a:pt x="250" y="275"/>
                    </a:lnTo>
                    <a:lnTo>
                      <a:pt x="250" y="24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66" name="Line 113">
                <a:extLst>
                  <a:ext uri="{FF2B5EF4-FFF2-40B4-BE49-F238E27FC236}">
                    <a16:creationId xmlns:a16="http://schemas.microsoft.com/office/drawing/2014/main" id="{1D224C27-7D6F-F593-BA5D-38689759DE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4" y="2630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67" name="Freeform 114">
                <a:extLst>
                  <a:ext uri="{FF2B5EF4-FFF2-40B4-BE49-F238E27FC236}">
                    <a16:creationId xmlns:a16="http://schemas.microsoft.com/office/drawing/2014/main" id="{94BC6B4C-775D-3F52-F091-707EC0F8E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3165"/>
                <a:ext cx="510" cy="36"/>
              </a:xfrm>
              <a:custGeom>
                <a:avLst/>
                <a:gdLst>
                  <a:gd name="T0" fmla="*/ 0 w 510"/>
                  <a:gd name="T1" fmla="*/ 0 h 36"/>
                  <a:gd name="T2" fmla="*/ 0 w 510"/>
                  <a:gd name="T3" fmla="*/ 18 h 36"/>
                  <a:gd name="T4" fmla="*/ 0 w 510"/>
                  <a:gd name="T5" fmla="*/ 36 h 36"/>
                  <a:gd name="T6" fmla="*/ 510 w 510"/>
                  <a:gd name="T7" fmla="*/ 36 h 36"/>
                  <a:gd name="T8" fmla="*/ 510 w 510"/>
                  <a:gd name="T9" fmla="*/ 18 h 36"/>
                  <a:gd name="T10" fmla="*/ 510 w 510"/>
                  <a:gd name="T11" fmla="*/ 0 h 36"/>
                  <a:gd name="T12" fmla="*/ 0 w 51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0"/>
                  <a:gd name="T22" fmla="*/ 0 h 36"/>
                  <a:gd name="T23" fmla="*/ 510 w 51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0" h="36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510" y="36"/>
                    </a:lnTo>
                    <a:lnTo>
                      <a:pt x="510" y="18"/>
                    </a:lnTo>
                    <a:lnTo>
                      <a:pt x="5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68" name="Freeform 115">
                <a:extLst>
                  <a:ext uri="{FF2B5EF4-FFF2-40B4-BE49-F238E27FC236}">
                    <a16:creationId xmlns:a16="http://schemas.microsoft.com/office/drawing/2014/main" id="{7E59C665-E0CD-4EA3-0B65-7DD56A8A5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901"/>
                <a:ext cx="287" cy="296"/>
              </a:xfrm>
              <a:custGeom>
                <a:avLst/>
                <a:gdLst>
                  <a:gd name="T0" fmla="*/ 27 w 287"/>
                  <a:gd name="T1" fmla="*/ 269 h 296"/>
                  <a:gd name="T2" fmla="*/ 287 w 287"/>
                  <a:gd name="T3" fmla="*/ 0 h 296"/>
                  <a:gd name="T4" fmla="*/ 56 w 287"/>
                  <a:gd name="T5" fmla="*/ 296 h 296"/>
                  <a:gd name="T6" fmla="*/ 0 w 287"/>
                  <a:gd name="T7" fmla="*/ 296 h 296"/>
                  <a:gd name="T8" fmla="*/ 27 w 287"/>
                  <a:gd name="T9" fmla="*/ 269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7"/>
                  <a:gd name="T16" fmla="*/ 0 h 296"/>
                  <a:gd name="T17" fmla="*/ 287 w 287"/>
                  <a:gd name="T18" fmla="*/ 296 h 2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7" h="296">
                    <a:moveTo>
                      <a:pt x="27" y="269"/>
                    </a:moveTo>
                    <a:lnTo>
                      <a:pt x="287" y="0"/>
                    </a:lnTo>
                    <a:lnTo>
                      <a:pt x="56" y="296"/>
                    </a:lnTo>
                    <a:lnTo>
                      <a:pt x="0" y="296"/>
                    </a:lnTo>
                    <a:lnTo>
                      <a:pt x="27" y="269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69" name="Line 117">
                <a:extLst>
                  <a:ext uri="{FF2B5EF4-FFF2-40B4-BE49-F238E27FC236}">
                    <a16:creationId xmlns:a16="http://schemas.microsoft.com/office/drawing/2014/main" id="{100354DD-1996-0BA4-B7F0-E114817EB7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65" y="2630"/>
                <a:ext cx="559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70" name="Line 119">
                <a:extLst>
                  <a:ext uri="{FF2B5EF4-FFF2-40B4-BE49-F238E27FC236}">
                    <a16:creationId xmlns:a16="http://schemas.microsoft.com/office/drawing/2014/main" id="{CCF51791-EBD5-DC75-60F9-6C4A3DDA7B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1" y="3183"/>
                <a:ext cx="1" cy="13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71" name="Line 120">
                <a:extLst>
                  <a:ext uri="{FF2B5EF4-FFF2-40B4-BE49-F238E27FC236}">
                    <a16:creationId xmlns:a16="http://schemas.microsoft.com/office/drawing/2014/main" id="{92959CB2-B36B-C47C-0F56-F77DF8B57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81" y="3060"/>
                <a:ext cx="1" cy="12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72" name="Line 121">
                <a:extLst>
                  <a:ext uri="{FF2B5EF4-FFF2-40B4-BE49-F238E27FC236}">
                    <a16:creationId xmlns:a16="http://schemas.microsoft.com/office/drawing/2014/main" id="{F61999BA-C608-A3A2-6C82-193DE81FEF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4" y="2772"/>
                <a:ext cx="1" cy="13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73" name="Line 122">
                <a:extLst>
                  <a:ext uri="{FF2B5EF4-FFF2-40B4-BE49-F238E27FC236}">
                    <a16:creationId xmlns:a16="http://schemas.microsoft.com/office/drawing/2014/main" id="{63263566-8894-E731-25D4-2487E1371B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65" y="2482"/>
                <a:ext cx="1" cy="14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74" name="Line 123">
                <a:extLst>
                  <a:ext uri="{FF2B5EF4-FFF2-40B4-BE49-F238E27FC236}">
                    <a16:creationId xmlns:a16="http://schemas.microsoft.com/office/drawing/2014/main" id="{6C7ED484-14FF-C927-FB0A-164640768C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5" y="2630"/>
                <a:ext cx="1" cy="10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75" name="Line 124">
                <a:extLst>
                  <a:ext uri="{FF2B5EF4-FFF2-40B4-BE49-F238E27FC236}">
                    <a16:creationId xmlns:a16="http://schemas.microsoft.com/office/drawing/2014/main" id="{40175BC0-D6A2-7618-14DC-E7D75D77C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4" y="2911"/>
                <a:ext cx="1" cy="16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576" name="Group 126">
                <a:extLst>
                  <a:ext uri="{FF2B5EF4-FFF2-40B4-BE49-F238E27FC236}">
                    <a16:creationId xmlns:a16="http://schemas.microsoft.com/office/drawing/2014/main" id="{63CFB686-B945-DA87-DCC0-0A4E562AD1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3" y="3309"/>
                <a:ext cx="464" cy="204"/>
                <a:chOff x="4159" y="1085"/>
                <a:chExt cx="464" cy="204"/>
              </a:xfrm>
            </p:grpSpPr>
            <p:sp>
              <p:nvSpPr>
                <p:cNvPr id="60591" name="Rectangle 127">
                  <a:extLst>
                    <a:ext uri="{FF2B5EF4-FFF2-40B4-BE49-F238E27FC236}">
                      <a16:creationId xmlns:a16="http://schemas.microsoft.com/office/drawing/2014/main" id="{AF057522-6704-50C0-000F-D826B40F2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60592" name="Rectangle 128">
                  <a:extLst>
                    <a:ext uri="{FF2B5EF4-FFF2-40B4-BE49-F238E27FC236}">
                      <a16:creationId xmlns:a16="http://schemas.microsoft.com/office/drawing/2014/main" id="{407B3A3A-8D87-731F-EAC5-6141E9BA46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593" name="Rectangle 129">
                  <a:extLst>
                    <a:ext uri="{FF2B5EF4-FFF2-40B4-BE49-F238E27FC236}">
                      <a16:creationId xmlns:a16="http://schemas.microsoft.com/office/drawing/2014/main" id="{2C5137AA-9E93-BEFD-885B-FF181589E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60594" name="Rectangle 130">
                  <a:extLst>
                    <a:ext uri="{FF2B5EF4-FFF2-40B4-BE49-F238E27FC236}">
                      <a16:creationId xmlns:a16="http://schemas.microsoft.com/office/drawing/2014/main" id="{20BB4F33-03BC-5273-A604-25E204A6D0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595" name="Rectangle 131">
                  <a:extLst>
                    <a:ext uri="{FF2B5EF4-FFF2-40B4-BE49-F238E27FC236}">
                      <a16:creationId xmlns:a16="http://schemas.microsoft.com/office/drawing/2014/main" id="{7BF3AA15-798C-42A8-6BCD-2821D89EC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60577" name="Line 348">
                <a:extLst>
                  <a:ext uri="{FF2B5EF4-FFF2-40B4-BE49-F238E27FC236}">
                    <a16:creationId xmlns:a16="http://schemas.microsoft.com/office/drawing/2014/main" id="{3807C1CC-AF2D-4CFD-35E9-D562296D1B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2" y="2622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578" name="Group 349">
                <a:extLst>
                  <a:ext uri="{FF2B5EF4-FFF2-40B4-BE49-F238E27FC236}">
                    <a16:creationId xmlns:a16="http://schemas.microsoft.com/office/drawing/2014/main" id="{595E3B7A-5DBC-0041-A829-D7C994416A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12" y="2469"/>
                <a:ext cx="1" cy="291"/>
                <a:chOff x="5472" y="701"/>
                <a:chExt cx="1" cy="291"/>
              </a:xfrm>
            </p:grpSpPr>
            <p:sp>
              <p:nvSpPr>
                <p:cNvPr id="60589" name="Line 350">
                  <a:extLst>
                    <a:ext uri="{FF2B5EF4-FFF2-40B4-BE49-F238E27FC236}">
                      <a16:creationId xmlns:a16="http://schemas.microsoft.com/office/drawing/2014/main" id="{C9ADDDA9-95FB-5EFD-1DFE-FD0F134113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0" name="Line 351">
                  <a:extLst>
                    <a:ext uri="{FF2B5EF4-FFF2-40B4-BE49-F238E27FC236}">
                      <a16:creationId xmlns:a16="http://schemas.microsoft.com/office/drawing/2014/main" id="{DF364CB5-3FD4-C7FE-F191-0322702BC0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579" name="Group 353">
                <a:extLst>
                  <a:ext uri="{FF2B5EF4-FFF2-40B4-BE49-F238E27FC236}">
                    <a16:creationId xmlns:a16="http://schemas.microsoft.com/office/drawing/2014/main" id="{32C2F2DB-552E-6731-1177-2183605783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63" y="2320"/>
                <a:ext cx="207" cy="163"/>
                <a:chOff x="3271" y="2624"/>
                <a:chExt cx="207" cy="163"/>
              </a:xfrm>
            </p:grpSpPr>
            <p:sp>
              <p:nvSpPr>
                <p:cNvPr id="60587" name="Rectangle 354">
                  <a:extLst>
                    <a:ext uri="{FF2B5EF4-FFF2-40B4-BE49-F238E27FC236}">
                      <a16:creationId xmlns:a16="http://schemas.microsoft.com/office/drawing/2014/main" id="{7F50AB40-E692-D489-DC71-8365D7AACC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1" y="262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588" name="Rectangle 355">
                  <a:extLst>
                    <a:ext uri="{FF2B5EF4-FFF2-40B4-BE49-F238E27FC236}">
                      <a16:creationId xmlns:a16="http://schemas.microsoft.com/office/drawing/2014/main" id="{EB132945-180D-CCF5-F97C-1AC711792D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0" y="26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60580" name="Rectangle 356">
                <a:extLst>
                  <a:ext uri="{FF2B5EF4-FFF2-40B4-BE49-F238E27FC236}">
                    <a16:creationId xmlns:a16="http://schemas.microsoft.com/office/drawing/2014/main" id="{A8A2E355-97B5-0EA2-9439-B56CF8814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274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60581" name="Group 357">
                <a:extLst>
                  <a:ext uri="{FF2B5EF4-FFF2-40B4-BE49-F238E27FC236}">
                    <a16:creationId xmlns:a16="http://schemas.microsoft.com/office/drawing/2014/main" id="{B1B199C0-7CF3-B948-88B0-794005EB9A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19" y="2728"/>
                <a:ext cx="207" cy="163"/>
                <a:chOff x="3271" y="2624"/>
                <a:chExt cx="207" cy="163"/>
              </a:xfrm>
            </p:grpSpPr>
            <p:sp>
              <p:nvSpPr>
                <p:cNvPr id="60585" name="Rectangle 358">
                  <a:extLst>
                    <a:ext uri="{FF2B5EF4-FFF2-40B4-BE49-F238E27FC236}">
                      <a16:creationId xmlns:a16="http://schemas.microsoft.com/office/drawing/2014/main" id="{71B63301-528B-3A14-5EEF-CE449C0CC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1" y="262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586" name="Rectangle 359">
                  <a:extLst>
                    <a:ext uri="{FF2B5EF4-FFF2-40B4-BE49-F238E27FC236}">
                      <a16:creationId xmlns:a16="http://schemas.microsoft.com/office/drawing/2014/main" id="{4739AE8E-F137-4DE8-CF56-F82D5EB5C3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0" y="26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60582" name="Group 362">
                <a:extLst>
                  <a:ext uri="{FF2B5EF4-FFF2-40B4-BE49-F238E27FC236}">
                    <a16:creationId xmlns:a16="http://schemas.microsoft.com/office/drawing/2014/main" id="{FB3F25B9-6C50-012A-B07B-9391B607B6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16" y="3080"/>
                <a:ext cx="136" cy="163"/>
                <a:chOff x="3728" y="3784"/>
                <a:chExt cx="136" cy="163"/>
              </a:xfrm>
            </p:grpSpPr>
            <p:sp>
              <p:nvSpPr>
                <p:cNvPr id="60583" name="Rectangle 361">
                  <a:extLst>
                    <a:ext uri="{FF2B5EF4-FFF2-40B4-BE49-F238E27FC236}">
                      <a16:creationId xmlns:a16="http://schemas.microsoft.com/office/drawing/2014/main" id="{D442F70D-5FCC-73B6-4FCD-2A760DF9DD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28" y="3792"/>
                  <a:ext cx="136" cy="144"/>
                </a:xfrm>
                <a:prstGeom prst="rect">
                  <a:avLst/>
                </a:prstGeom>
                <a:solidFill>
                  <a:srgbClr val="C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60584" name="Rectangle 101">
                  <a:extLst>
                    <a:ext uri="{FF2B5EF4-FFF2-40B4-BE49-F238E27FC236}">
                      <a16:creationId xmlns:a16="http://schemas.microsoft.com/office/drawing/2014/main" id="{87EEC248-5D2E-5BD2-FD1D-B0C1E11756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0" y="378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</p:grpSp>
        </p:grpSp>
      </p:grpSp>
      <p:grpSp>
        <p:nvGrpSpPr>
          <p:cNvPr id="12" name="Group 746">
            <a:extLst>
              <a:ext uri="{FF2B5EF4-FFF2-40B4-BE49-F238E27FC236}">
                <a16:creationId xmlns:a16="http://schemas.microsoft.com/office/drawing/2014/main" id="{6AB4965A-5A88-B6E5-A7CD-D151DA5B73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527175" y="746125"/>
            <a:ext cx="2076450" cy="2360613"/>
            <a:chOff x="962" y="470"/>
            <a:chExt cx="1308" cy="1487"/>
          </a:xfrm>
        </p:grpSpPr>
        <p:sp>
          <p:nvSpPr>
            <p:cNvPr id="60514" name="Text Box 45">
              <a:extLst>
                <a:ext uri="{FF2B5EF4-FFF2-40B4-BE49-F238E27FC236}">
                  <a16:creationId xmlns:a16="http://schemas.microsoft.com/office/drawing/2014/main" id="{12D7DF2F-03F8-6235-4492-58861F65B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6" y="1707"/>
              <a:ext cx="118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he-IL" altLang="en-US" sz="2000">
                  <a:solidFill>
                    <a:srgbClr val="000066"/>
                  </a:solidFill>
                  <a:latin typeface="Arial" panose="020B0604020202020204" pitchFamily="34" charset="0"/>
                  <a:cs typeface="Arial (Hebrew)" pitchFamily="42" charset="0"/>
                </a:rPr>
                <a:t>טבעת מסובבת</a:t>
              </a:r>
            </a:p>
          </p:txBody>
        </p:sp>
        <p:grpSp>
          <p:nvGrpSpPr>
            <p:cNvPr id="60515" name="Group 560">
              <a:extLst>
                <a:ext uri="{FF2B5EF4-FFF2-40B4-BE49-F238E27FC236}">
                  <a16:creationId xmlns:a16="http://schemas.microsoft.com/office/drawing/2014/main" id="{B98B85A4-3EDC-ADCC-5B8A-C7F3B59D6C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2" y="470"/>
              <a:ext cx="1308" cy="1139"/>
              <a:chOff x="2618" y="2648"/>
              <a:chExt cx="1308" cy="1139"/>
            </a:xfrm>
          </p:grpSpPr>
          <p:grpSp>
            <p:nvGrpSpPr>
              <p:cNvPr id="60516" name="Group 515">
                <a:extLst>
                  <a:ext uri="{FF2B5EF4-FFF2-40B4-BE49-F238E27FC236}">
                    <a16:creationId xmlns:a16="http://schemas.microsoft.com/office/drawing/2014/main" id="{288F7EAA-5451-55FA-7376-E664AB2064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19" y="3368"/>
                <a:ext cx="207" cy="163"/>
                <a:chOff x="3271" y="2624"/>
                <a:chExt cx="207" cy="163"/>
              </a:xfrm>
            </p:grpSpPr>
            <p:sp>
              <p:nvSpPr>
                <p:cNvPr id="60554" name="Rectangle 516">
                  <a:extLst>
                    <a:ext uri="{FF2B5EF4-FFF2-40B4-BE49-F238E27FC236}">
                      <a16:creationId xmlns:a16="http://schemas.microsoft.com/office/drawing/2014/main" id="{4547C6F0-192C-26D5-4D99-07C59BFAC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1" y="262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555" name="Rectangle 517">
                  <a:extLst>
                    <a:ext uri="{FF2B5EF4-FFF2-40B4-BE49-F238E27FC236}">
                      <a16:creationId xmlns:a16="http://schemas.microsoft.com/office/drawing/2014/main" id="{600721DF-29A8-0C4E-6BCC-F2A52266B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0" y="26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60517" name="Rectangle 518">
                <a:extLst>
                  <a:ext uri="{FF2B5EF4-FFF2-40B4-BE49-F238E27FC236}">
                    <a16:creationId xmlns:a16="http://schemas.microsoft.com/office/drawing/2014/main" id="{F1C794C7-3F64-2700-89E6-1D5B0DBD9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5" y="2964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60518" name="Group 519">
                <a:extLst>
                  <a:ext uri="{FF2B5EF4-FFF2-40B4-BE49-F238E27FC236}">
                    <a16:creationId xmlns:a16="http://schemas.microsoft.com/office/drawing/2014/main" id="{B1E789A2-BBE1-B233-FDE8-268E86485D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8" y="2950"/>
                <a:ext cx="208" cy="163"/>
                <a:chOff x="706" y="1238"/>
                <a:chExt cx="208" cy="163"/>
              </a:xfrm>
            </p:grpSpPr>
            <p:sp>
              <p:nvSpPr>
                <p:cNvPr id="60552" name="Rectangle 520">
                  <a:extLst>
                    <a:ext uri="{FF2B5EF4-FFF2-40B4-BE49-F238E27FC236}">
                      <a16:creationId xmlns:a16="http://schemas.microsoft.com/office/drawing/2014/main" id="{C82C2EAE-C42A-70F0-448E-EAAB2E44E2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6" y="123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553" name="Rectangle 521">
                  <a:extLst>
                    <a:ext uri="{FF2B5EF4-FFF2-40B4-BE49-F238E27FC236}">
                      <a16:creationId xmlns:a16="http://schemas.microsoft.com/office/drawing/2014/main" id="{E3AEF3AF-BA1B-1466-242C-50204790C7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8" y="123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</p:grpSp>
          <p:grpSp>
            <p:nvGrpSpPr>
              <p:cNvPr id="60519" name="Group 522">
                <a:extLst>
                  <a:ext uri="{FF2B5EF4-FFF2-40B4-BE49-F238E27FC236}">
                    <a16:creationId xmlns:a16="http://schemas.microsoft.com/office/drawing/2014/main" id="{36F6182D-93D3-37A9-433E-93361F295C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8" y="3093"/>
                <a:ext cx="1" cy="291"/>
                <a:chOff x="5472" y="701"/>
                <a:chExt cx="1" cy="291"/>
              </a:xfrm>
            </p:grpSpPr>
            <p:sp>
              <p:nvSpPr>
                <p:cNvPr id="60550" name="Line 523">
                  <a:extLst>
                    <a:ext uri="{FF2B5EF4-FFF2-40B4-BE49-F238E27FC236}">
                      <a16:creationId xmlns:a16="http://schemas.microsoft.com/office/drawing/2014/main" id="{A7B81627-BF10-E3C9-01B5-522496E7B1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1" name="Line 524">
                  <a:extLst>
                    <a:ext uri="{FF2B5EF4-FFF2-40B4-BE49-F238E27FC236}">
                      <a16:creationId xmlns:a16="http://schemas.microsoft.com/office/drawing/2014/main" id="{3AABBA79-4BF7-2E9C-CD08-97C2BCFCD1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20" name="Rectangle 525">
                <a:extLst>
                  <a:ext uri="{FF2B5EF4-FFF2-40B4-BE49-F238E27FC236}">
                    <a16:creationId xmlns:a16="http://schemas.microsoft.com/office/drawing/2014/main" id="{EF4FE70C-414C-DDA8-5CE8-A27275BBE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3624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0521" name="Rectangle 526">
                <a:extLst>
                  <a:ext uri="{FF2B5EF4-FFF2-40B4-BE49-F238E27FC236}">
                    <a16:creationId xmlns:a16="http://schemas.microsoft.com/office/drawing/2014/main" id="{AAA27FD0-8A39-F193-C72F-33ACBEECF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0" y="3367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0522" name="Rectangle 527">
                <a:extLst>
                  <a:ext uri="{FF2B5EF4-FFF2-40B4-BE49-F238E27FC236}">
                    <a16:creationId xmlns:a16="http://schemas.microsoft.com/office/drawing/2014/main" id="{BBA77AE9-5988-FB22-9748-482E8BAFA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677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0523" name="Freeform 528">
                <a:extLst>
                  <a:ext uri="{FF2B5EF4-FFF2-40B4-BE49-F238E27FC236}">
                    <a16:creationId xmlns:a16="http://schemas.microsoft.com/office/drawing/2014/main" id="{6BCA53AB-21EB-623D-292C-79F3D0D8F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3236"/>
                <a:ext cx="250" cy="306"/>
              </a:xfrm>
              <a:custGeom>
                <a:avLst/>
                <a:gdLst>
                  <a:gd name="T0" fmla="*/ 6 w 250"/>
                  <a:gd name="T1" fmla="*/ 0 h 306"/>
                  <a:gd name="T2" fmla="*/ 0 w 250"/>
                  <a:gd name="T3" fmla="*/ 5 h 306"/>
                  <a:gd name="T4" fmla="*/ 250 w 250"/>
                  <a:gd name="T5" fmla="*/ 306 h 306"/>
                  <a:gd name="T6" fmla="*/ 250 w 250"/>
                  <a:gd name="T7" fmla="*/ 275 h 306"/>
                  <a:gd name="T8" fmla="*/ 250 w 250"/>
                  <a:gd name="T9" fmla="*/ 249 h 306"/>
                  <a:gd name="T10" fmla="*/ 6 w 250"/>
                  <a:gd name="T11" fmla="*/ 0 h 3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0"/>
                  <a:gd name="T19" fmla="*/ 0 h 306"/>
                  <a:gd name="T20" fmla="*/ 250 w 250"/>
                  <a:gd name="T21" fmla="*/ 306 h 3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0" h="306">
                    <a:moveTo>
                      <a:pt x="6" y="0"/>
                    </a:moveTo>
                    <a:lnTo>
                      <a:pt x="0" y="5"/>
                    </a:lnTo>
                    <a:lnTo>
                      <a:pt x="250" y="306"/>
                    </a:lnTo>
                    <a:lnTo>
                      <a:pt x="250" y="275"/>
                    </a:lnTo>
                    <a:lnTo>
                      <a:pt x="250" y="24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24" name="Line 529">
                <a:extLst>
                  <a:ext uri="{FF2B5EF4-FFF2-40B4-BE49-F238E27FC236}">
                    <a16:creationId xmlns:a16="http://schemas.microsoft.com/office/drawing/2014/main" id="{0ACEDD17-10B3-2BF9-84CD-38C60833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6" y="2958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25" name="Freeform 530">
                <a:extLst>
                  <a:ext uri="{FF2B5EF4-FFF2-40B4-BE49-F238E27FC236}">
                    <a16:creationId xmlns:a16="http://schemas.microsoft.com/office/drawing/2014/main" id="{C5637D1F-C486-D962-DEED-3C392C4BA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3493"/>
                <a:ext cx="510" cy="36"/>
              </a:xfrm>
              <a:custGeom>
                <a:avLst/>
                <a:gdLst>
                  <a:gd name="T0" fmla="*/ 0 w 510"/>
                  <a:gd name="T1" fmla="*/ 0 h 36"/>
                  <a:gd name="T2" fmla="*/ 0 w 510"/>
                  <a:gd name="T3" fmla="*/ 18 h 36"/>
                  <a:gd name="T4" fmla="*/ 0 w 510"/>
                  <a:gd name="T5" fmla="*/ 36 h 36"/>
                  <a:gd name="T6" fmla="*/ 510 w 510"/>
                  <a:gd name="T7" fmla="*/ 36 h 36"/>
                  <a:gd name="T8" fmla="*/ 510 w 510"/>
                  <a:gd name="T9" fmla="*/ 18 h 36"/>
                  <a:gd name="T10" fmla="*/ 510 w 510"/>
                  <a:gd name="T11" fmla="*/ 0 h 36"/>
                  <a:gd name="T12" fmla="*/ 0 w 51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0"/>
                  <a:gd name="T22" fmla="*/ 0 h 36"/>
                  <a:gd name="T23" fmla="*/ 510 w 51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0" h="36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510" y="36"/>
                    </a:lnTo>
                    <a:lnTo>
                      <a:pt x="510" y="18"/>
                    </a:lnTo>
                    <a:lnTo>
                      <a:pt x="5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26" name="Freeform 531">
                <a:extLst>
                  <a:ext uri="{FF2B5EF4-FFF2-40B4-BE49-F238E27FC236}">
                    <a16:creationId xmlns:a16="http://schemas.microsoft.com/office/drawing/2014/main" id="{683ACFBA-C9F3-FE7A-206A-091937E65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3229"/>
                <a:ext cx="287" cy="296"/>
              </a:xfrm>
              <a:custGeom>
                <a:avLst/>
                <a:gdLst>
                  <a:gd name="T0" fmla="*/ 27 w 287"/>
                  <a:gd name="T1" fmla="*/ 269 h 296"/>
                  <a:gd name="T2" fmla="*/ 287 w 287"/>
                  <a:gd name="T3" fmla="*/ 0 h 296"/>
                  <a:gd name="T4" fmla="*/ 56 w 287"/>
                  <a:gd name="T5" fmla="*/ 296 h 296"/>
                  <a:gd name="T6" fmla="*/ 0 w 287"/>
                  <a:gd name="T7" fmla="*/ 296 h 296"/>
                  <a:gd name="T8" fmla="*/ 27 w 287"/>
                  <a:gd name="T9" fmla="*/ 269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7"/>
                  <a:gd name="T16" fmla="*/ 0 h 296"/>
                  <a:gd name="T17" fmla="*/ 287 w 287"/>
                  <a:gd name="T18" fmla="*/ 296 h 2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7" h="296">
                    <a:moveTo>
                      <a:pt x="27" y="269"/>
                    </a:moveTo>
                    <a:lnTo>
                      <a:pt x="287" y="0"/>
                    </a:lnTo>
                    <a:lnTo>
                      <a:pt x="56" y="296"/>
                    </a:lnTo>
                    <a:lnTo>
                      <a:pt x="0" y="296"/>
                    </a:lnTo>
                    <a:lnTo>
                      <a:pt x="27" y="269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27" name="Line 532">
                <a:extLst>
                  <a:ext uri="{FF2B5EF4-FFF2-40B4-BE49-F238E27FC236}">
                    <a16:creationId xmlns:a16="http://schemas.microsoft.com/office/drawing/2014/main" id="{58BE08A8-F60F-3D55-0AB0-55A1A25017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97" y="2958"/>
                <a:ext cx="559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528" name="Group 559">
                <a:extLst>
                  <a:ext uri="{FF2B5EF4-FFF2-40B4-BE49-F238E27FC236}">
                    <a16:creationId xmlns:a16="http://schemas.microsoft.com/office/drawing/2014/main" id="{AFACA463-594B-8FF1-5328-2C6B5331C2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5" y="3372"/>
                <a:ext cx="1" cy="256"/>
                <a:chOff x="3013" y="3388"/>
                <a:chExt cx="1" cy="256"/>
              </a:xfrm>
            </p:grpSpPr>
            <p:sp>
              <p:nvSpPr>
                <p:cNvPr id="60548" name="Line 533">
                  <a:extLst>
                    <a:ext uri="{FF2B5EF4-FFF2-40B4-BE49-F238E27FC236}">
                      <a16:creationId xmlns:a16="http://schemas.microsoft.com/office/drawing/2014/main" id="{5809A0F8-7614-B996-D1CE-5DB8B91509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13" y="351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9" name="Line 534">
                  <a:extLst>
                    <a:ext uri="{FF2B5EF4-FFF2-40B4-BE49-F238E27FC236}">
                      <a16:creationId xmlns:a16="http://schemas.microsoft.com/office/drawing/2014/main" id="{5E0E5B59-4406-F014-CF64-E79D64210E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13" y="338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29" name="Line 535">
                <a:extLst>
                  <a:ext uri="{FF2B5EF4-FFF2-40B4-BE49-F238E27FC236}">
                    <a16:creationId xmlns:a16="http://schemas.microsoft.com/office/drawing/2014/main" id="{3C598ACC-D829-A302-E36F-BEF566FAA5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6" y="3100"/>
                <a:ext cx="1" cy="13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30" name="Line 536">
                <a:extLst>
                  <a:ext uri="{FF2B5EF4-FFF2-40B4-BE49-F238E27FC236}">
                    <a16:creationId xmlns:a16="http://schemas.microsoft.com/office/drawing/2014/main" id="{125934BE-02A3-317F-C6DE-6569BB4CB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7" y="2810"/>
                <a:ext cx="1" cy="14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31" name="Line 537">
                <a:extLst>
                  <a:ext uri="{FF2B5EF4-FFF2-40B4-BE49-F238E27FC236}">
                    <a16:creationId xmlns:a16="http://schemas.microsoft.com/office/drawing/2014/main" id="{EABF15E5-DC91-6F1A-9877-56F15FF06D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7" y="2958"/>
                <a:ext cx="1" cy="10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32" name="Line 538">
                <a:extLst>
                  <a:ext uri="{FF2B5EF4-FFF2-40B4-BE49-F238E27FC236}">
                    <a16:creationId xmlns:a16="http://schemas.microsoft.com/office/drawing/2014/main" id="{570EA703-D555-8DC7-6A81-A1FA3ABDE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66" y="3239"/>
                <a:ext cx="1" cy="16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33" name="Rectangle 544">
                <a:extLst>
                  <a:ext uri="{FF2B5EF4-FFF2-40B4-BE49-F238E27FC236}">
                    <a16:creationId xmlns:a16="http://schemas.microsoft.com/office/drawing/2014/main" id="{545A9434-4A53-46A2-04AD-A0423D19E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" y="3221"/>
                <a:ext cx="602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HOH</a:t>
                </a:r>
                <a:r>
                  <a:rPr lang="en-US" altLang="en-US" sz="1700" baseline="-25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</a:p>
              <a:p>
                <a:pPr algn="l" rtl="0" eaLnBrk="1" hangingPunct="1"/>
                <a:endParaRPr lang="en-US" altLang="en-US" sz="800"/>
              </a:p>
            </p:txBody>
          </p:sp>
          <p:sp>
            <p:nvSpPr>
              <p:cNvPr id="60534" name="Line 545">
                <a:extLst>
                  <a:ext uri="{FF2B5EF4-FFF2-40B4-BE49-F238E27FC236}">
                    <a16:creationId xmlns:a16="http://schemas.microsoft.com/office/drawing/2014/main" id="{73DD1B42-4E5D-AEC1-B62A-B86DA09D6F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534" y="2950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535" name="Group 546">
                <a:extLst>
                  <a:ext uri="{FF2B5EF4-FFF2-40B4-BE49-F238E27FC236}">
                    <a16:creationId xmlns:a16="http://schemas.microsoft.com/office/drawing/2014/main" id="{8185CF53-E868-2C1D-D31B-88FF1C673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44" y="2797"/>
                <a:ext cx="1" cy="291"/>
                <a:chOff x="5472" y="701"/>
                <a:chExt cx="1" cy="291"/>
              </a:xfrm>
            </p:grpSpPr>
            <p:sp>
              <p:nvSpPr>
                <p:cNvPr id="60546" name="Line 547">
                  <a:extLst>
                    <a:ext uri="{FF2B5EF4-FFF2-40B4-BE49-F238E27FC236}">
                      <a16:creationId xmlns:a16="http://schemas.microsoft.com/office/drawing/2014/main" id="{414CF508-B7C0-C105-9A93-3866B4D485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7" name="Line 548">
                  <a:extLst>
                    <a:ext uri="{FF2B5EF4-FFF2-40B4-BE49-F238E27FC236}">
                      <a16:creationId xmlns:a16="http://schemas.microsoft.com/office/drawing/2014/main" id="{62930135-092B-3975-6897-0D300D0B83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536" name="Group 549">
                <a:extLst>
                  <a:ext uri="{FF2B5EF4-FFF2-40B4-BE49-F238E27FC236}">
                    <a16:creationId xmlns:a16="http://schemas.microsoft.com/office/drawing/2014/main" id="{415E0406-B985-B43A-20F9-418F60E142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95" y="2648"/>
                <a:ext cx="207" cy="163"/>
                <a:chOff x="3271" y="2624"/>
                <a:chExt cx="207" cy="163"/>
              </a:xfrm>
            </p:grpSpPr>
            <p:sp>
              <p:nvSpPr>
                <p:cNvPr id="60544" name="Rectangle 550">
                  <a:extLst>
                    <a:ext uri="{FF2B5EF4-FFF2-40B4-BE49-F238E27FC236}">
                      <a16:creationId xmlns:a16="http://schemas.microsoft.com/office/drawing/2014/main" id="{926F274C-3E52-BFB8-61B9-39E256AAC4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1" y="262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545" name="Rectangle 551">
                  <a:extLst>
                    <a:ext uri="{FF2B5EF4-FFF2-40B4-BE49-F238E27FC236}">
                      <a16:creationId xmlns:a16="http://schemas.microsoft.com/office/drawing/2014/main" id="{D8843AC6-2EBD-1624-D1BC-E34E9C77B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0" y="26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60537" name="Rectangle 552">
                <a:extLst>
                  <a:ext uri="{FF2B5EF4-FFF2-40B4-BE49-F238E27FC236}">
                    <a16:creationId xmlns:a16="http://schemas.microsoft.com/office/drawing/2014/main" id="{B9BC73C0-599E-7E9F-4DFE-87B8CD5F1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3068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60538" name="Group 553">
                <a:extLst>
                  <a:ext uri="{FF2B5EF4-FFF2-40B4-BE49-F238E27FC236}">
                    <a16:creationId xmlns:a16="http://schemas.microsoft.com/office/drawing/2014/main" id="{20984352-FD10-D6CC-263A-D64224F7C8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1" y="3056"/>
                <a:ext cx="207" cy="163"/>
                <a:chOff x="3271" y="2624"/>
                <a:chExt cx="207" cy="163"/>
              </a:xfrm>
            </p:grpSpPr>
            <p:sp>
              <p:nvSpPr>
                <p:cNvPr id="60542" name="Rectangle 554">
                  <a:extLst>
                    <a:ext uri="{FF2B5EF4-FFF2-40B4-BE49-F238E27FC236}">
                      <a16:creationId xmlns:a16="http://schemas.microsoft.com/office/drawing/2014/main" id="{D2FE989F-870B-EBDA-04BC-AA8026EBB6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1" y="262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543" name="Rectangle 555">
                  <a:extLst>
                    <a:ext uri="{FF2B5EF4-FFF2-40B4-BE49-F238E27FC236}">
                      <a16:creationId xmlns:a16="http://schemas.microsoft.com/office/drawing/2014/main" id="{37EA724A-BF31-8C95-92EA-6A454F968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0" y="262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60539" name="Group 556">
                <a:extLst>
                  <a:ext uri="{FF2B5EF4-FFF2-40B4-BE49-F238E27FC236}">
                    <a16:creationId xmlns:a16="http://schemas.microsoft.com/office/drawing/2014/main" id="{1D00B1DE-0A12-C3F7-56F4-BCAE334DAA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0" y="3432"/>
                <a:ext cx="136" cy="163"/>
                <a:chOff x="3728" y="3784"/>
                <a:chExt cx="136" cy="163"/>
              </a:xfrm>
            </p:grpSpPr>
            <p:sp>
              <p:nvSpPr>
                <p:cNvPr id="60540" name="Rectangle 557">
                  <a:extLst>
                    <a:ext uri="{FF2B5EF4-FFF2-40B4-BE49-F238E27FC236}">
                      <a16:creationId xmlns:a16="http://schemas.microsoft.com/office/drawing/2014/main" id="{1463C0BF-6DBF-766D-E7C8-5ED4EE4B6A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28" y="3792"/>
                  <a:ext cx="136" cy="144"/>
                </a:xfrm>
                <a:prstGeom prst="rect">
                  <a:avLst/>
                </a:prstGeom>
                <a:solidFill>
                  <a:srgbClr val="C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60541" name="Rectangle 558">
                  <a:extLst>
                    <a:ext uri="{FF2B5EF4-FFF2-40B4-BE49-F238E27FC236}">
                      <a16:creationId xmlns:a16="http://schemas.microsoft.com/office/drawing/2014/main" id="{3B864474-8089-AC41-49EA-AD8BC2AB0A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0" y="378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</p:grpSp>
        </p:grpSp>
      </p:grpSp>
      <p:grpSp>
        <p:nvGrpSpPr>
          <p:cNvPr id="60420" name="Group 744">
            <a:extLst>
              <a:ext uri="{FF2B5EF4-FFF2-40B4-BE49-F238E27FC236}">
                <a16:creationId xmlns:a16="http://schemas.microsoft.com/office/drawing/2014/main" id="{7A9338F0-92FB-6A8A-3B95-BE9070CA03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383213" y="719138"/>
            <a:ext cx="2455862" cy="2387600"/>
            <a:chOff x="3391" y="453"/>
            <a:chExt cx="1547" cy="1504"/>
          </a:xfrm>
        </p:grpSpPr>
        <p:sp>
          <p:nvSpPr>
            <p:cNvPr id="60471" name="Text Box 44">
              <a:extLst>
                <a:ext uri="{FF2B5EF4-FFF2-40B4-BE49-F238E27FC236}">
                  <a16:creationId xmlns:a16="http://schemas.microsoft.com/office/drawing/2014/main" id="{24453ABE-A9D5-DA23-12F4-2F8939751C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" y="1707"/>
              <a:ext cx="15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he-IL" altLang="en-US" sz="2000">
                  <a:solidFill>
                    <a:srgbClr val="000066"/>
                  </a:solidFill>
                  <a:latin typeface="Arial" panose="020B0604020202020204" pitchFamily="34" charset="0"/>
                  <a:cs typeface="Arial (Hebrew)" pitchFamily="42" charset="0"/>
                </a:rPr>
                <a:t>   טבעת במצב רגיל</a:t>
              </a:r>
            </a:p>
          </p:txBody>
        </p:sp>
        <p:grpSp>
          <p:nvGrpSpPr>
            <p:cNvPr id="60472" name="Group 604">
              <a:extLst>
                <a:ext uri="{FF2B5EF4-FFF2-40B4-BE49-F238E27FC236}">
                  <a16:creationId xmlns:a16="http://schemas.microsoft.com/office/drawing/2014/main" id="{CB02483B-6B21-78F7-0F67-2FC5DA2BD4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4" y="453"/>
              <a:ext cx="1300" cy="1156"/>
              <a:chOff x="298" y="1053"/>
              <a:chExt cx="1300" cy="1156"/>
            </a:xfrm>
          </p:grpSpPr>
          <p:grpSp>
            <p:nvGrpSpPr>
              <p:cNvPr id="60473" name="Group 605">
                <a:extLst>
                  <a:ext uri="{FF2B5EF4-FFF2-40B4-BE49-F238E27FC236}">
                    <a16:creationId xmlns:a16="http://schemas.microsoft.com/office/drawing/2014/main" id="{5CCF421F-6ABF-85BD-03E5-D7F0FA7013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" y="1202"/>
                <a:ext cx="1300" cy="1007"/>
                <a:chOff x="298" y="1202"/>
                <a:chExt cx="1300" cy="1007"/>
              </a:xfrm>
            </p:grpSpPr>
            <p:sp>
              <p:nvSpPr>
                <p:cNvPr id="60480" name="Rectangle 606">
                  <a:extLst>
                    <a:ext uri="{FF2B5EF4-FFF2-40B4-BE49-F238E27FC236}">
                      <a16:creationId xmlns:a16="http://schemas.microsoft.com/office/drawing/2014/main" id="{3E3BB600-396E-3D29-4FB5-7FB1E7349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1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481" name="Rectangle 607">
                  <a:extLst>
                    <a:ext uri="{FF2B5EF4-FFF2-40B4-BE49-F238E27FC236}">
                      <a16:creationId xmlns:a16="http://schemas.microsoft.com/office/drawing/2014/main" id="{4E3FAF07-C7C2-F3C4-9866-A8304D6063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82" name="Rectangle 608">
                  <a:extLst>
                    <a:ext uri="{FF2B5EF4-FFF2-40B4-BE49-F238E27FC236}">
                      <a16:creationId xmlns:a16="http://schemas.microsoft.com/office/drawing/2014/main" id="{F7E996D6-3C25-F538-D66F-FAE1A2A22E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3" y="176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0483" name="Group 609">
                  <a:extLst>
                    <a:ext uri="{FF2B5EF4-FFF2-40B4-BE49-F238E27FC236}">
                      <a16:creationId xmlns:a16="http://schemas.microsoft.com/office/drawing/2014/main" id="{5ECC49DD-4F93-9A13-497F-D7A69BC51D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8" y="1774"/>
                  <a:ext cx="208" cy="163"/>
                  <a:chOff x="706" y="1238"/>
                  <a:chExt cx="208" cy="163"/>
                </a:xfrm>
              </p:grpSpPr>
              <p:sp>
                <p:nvSpPr>
                  <p:cNvPr id="60512" name="Rectangle 610">
                    <a:extLst>
                      <a:ext uri="{FF2B5EF4-FFF2-40B4-BE49-F238E27FC236}">
                        <a16:creationId xmlns:a16="http://schemas.microsoft.com/office/drawing/2014/main" id="{FE45D0D4-448A-6A3E-8A68-03B4673A2C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0513" name="Rectangle 611">
                    <a:extLst>
                      <a:ext uri="{FF2B5EF4-FFF2-40B4-BE49-F238E27FC236}">
                        <a16:creationId xmlns:a16="http://schemas.microsoft.com/office/drawing/2014/main" id="{5E25152D-D053-943D-C8A9-CECC42B03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60484" name="Group 612">
                  <a:extLst>
                    <a:ext uri="{FF2B5EF4-FFF2-40B4-BE49-F238E27FC236}">
                      <a16:creationId xmlns:a16="http://schemas.microsoft.com/office/drawing/2014/main" id="{0AB34689-3921-A775-5F2E-4CB73F7922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" y="1485"/>
                  <a:ext cx="1" cy="291"/>
                  <a:chOff x="5472" y="701"/>
                  <a:chExt cx="1" cy="291"/>
                </a:xfrm>
              </p:grpSpPr>
              <p:sp>
                <p:nvSpPr>
                  <p:cNvPr id="60510" name="Line 613">
                    <a:extLst>
                      <a:ext uri="{FF2B5EF4-FFF2-40B4-BE49-F238E27FC236}">
                        <a16:creationId xmlns:a16="http://schemas.microsoft.com/office/drawing/2014/main" id="{122525E2-5603-8DA6-012E-B52B98808D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511" name="Line 614">
                    <a:extLst>
                      <a:ext uri="{FF2B5EF4-FFF2-40B4-BE49-F238E27FC236}">
                        <a16:creationId xmlns:a16="http://schemas.microsoft.com/office/drawing/2014/main" id="{EB76648B-2A67-A001-B528-C5148104F6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0485" name="Rectangle 615">
                  <a:extLst>
                    <a:ext uri="{FF2B5EF4-FFF2-40B4-BE49-F238E27FC236}">
                      <a16:creationId xmlns:a16="http://schemas.microsoft.com/office/drawing/2014/main" id="{D4007562-6B31-EB96-DFD0-37A6D2943B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2" y="1296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grpSp>
              <p:nvGrpSpPr>
                <p:cNvPr id="60486" name="Group 616">
                  <a:extLst>
                    <a:ext uri="{FF2B5EF4-FFF2-40B4-BE49-F238E27FC236}">
                      <a16:creationId xmlns:a16="http://schemas.microsoft.com/office/drawing/2014/main" id="{C47FB0E4-D785-38AD-B28D-3730F22DCC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70" y="2046"/>
                  <a:ext cx="207" cy="163"/>
                  <a:chOff x="1570" y="1478"/>
                  <a:chExt cx="207" cy="163"/>
                </a:xfrm>
              </p:grpSpPr>
              <p:sp>
                <p:nvSpPr>
                  <p:cNvPr id="60508" name="Rectangle 617">
                    <a:extLst>
                      <a:ext uri="{FF2B5EF4-FFF2-40B4-BE49-F238E27FC236}">
                        <a16:creationId xmlns:a16="http://schemas.microsoft.com/office/drawing/2014/main" id="{49497002-3D44-5B33-0C8E-79E2DA8F72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0509" name="Rectangle 618">
                    <a:extLst>
                      <a:ext uri="{FF2B5EF4-FFF2-40B4-BE49-F238E27FC236}">
                        <a16:creationId xmlns:a16="http://schemas.microsoft.com/office/drawing/2014/main" id="{90923E7C-5F07-2C5D-42D7-47946E0E4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0487" name="Rectangle 619">
                  <a:extLst>
                    <a:ext uri="{FF2B5EF4-FFF2-40B4-BE49-F238E27FC236}">
                      <a16:creationId xmlns:a16="http://schemas.microsoft.com/office/drawing/2014/main" id="{3F6899DE-CEE1-0877-89A7-C691F601FE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204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0488" name="Group 620">
                  <a:extLst>
                    <a:ext uri="{FF2B5EF4-FFF2-40B4-BE49-F238E27FC236}">
                      <a16:creationId xmlns:a16="http://schemas.microsoft.com/office/drawing/2014/main" id="{3787024C-6B71-C2A3-01BD-5D19E08EB9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4" y="1639"/>
                  <a:ext cx="207" cy="163"/>
                  <a:chOff x="1060" y="1071"/>
                  <a:chExt cx="207" cy="163"/>
                </a:xfrm>
              </p:grpSpPr>
              <p:sp>
                <p:nvSpPr>
                  <p:cNvPr id="60506" name="Rectangle 621">
                    <a:extLst>
                      <a:ext uri="{FF2B5EF4-FFF2-40B4-BE49-F238E27FC236}">
                        <a16:creationId xmlns:a16="http://schemas.microsoft.com/office/drawing/2014/main" id="{440F4ED8-69AE-B1A8-2638-1E781C850F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0507" name="Rectangle 622">
                    <a:extLst>
                      <a:ext uri="{FF2B5EF4-FFF2-40B4-BE49-F238E27FC236}">
                        <a16:creationId xmlns:a16="http://schemas.microsoft.com/office/drawing/2014/main" id="{FC481E05-3509-A305-18B6-650D755789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0489" name="Rectangle 623">
                  <a:extLst>
                    <a:ext uri="{FF2B5EF4-FFF2-40B4-BE49-F238E27FC236}">
                      <a16:creationId xmlns:a16="http://schemas.microsoft.com/office/drawing/2014/main" id="{42AF41D2-02D8-1557-0DC5-BD1A57FBCB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" y="135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90" name="Rectangle 624">
                  <a:extLst>
                    <a:ext uri="{FF2B5EF4-FFF2-40B4-BE49-F238E27FC236}">
                      <a16:creationId xmlns:a16="http://schemas.microsoft.com/office/drawing/2014/main" id="{F0326BCD-3F90-E8EA-4EEF-5867A8174E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1453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91" name="Rectangle 625">
                  <a:extLst>
                    <a:ext uri="{FF2B5EF4-FFF2-40B4-BE49-F238E27FC236}">
                      <a16:creationId xmlns:a16="http://schemas.microsoft.com/office/drawing/2014/main" id="{305643D6-F79A-9C4B-CEF7-C348143FEB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9" y="16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92" name="Freeform 626">
                  <a:extLst>
                    <a:ext uri="{FF2B5EF4-FFF2-40B4-BE49-F238E27FC236}">
                      <a16:creationId xmlns:a16="http://schemas.microsoft.com/office/drawing/2014/main" id="{14596500-2E94-CA8F-BF93-F9A8C39D7C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" y="1628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3" name="Line 627">
                  <a:extLst>
                    <a:ext uri="{FF2B5EF4-FFF2-40B4-BE49-F238E27FC236}">
                      <a16:creationId xmlns:a16="http://schemas.microsoft.com/office/drawing/2014/main" id="{903F742E-823B-6B6F-4C36-C751E591FC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4" y="1350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4" name="Freeform 628">
                  <a:extLst>
                    <a:ext uri="{FF2B5EF4-FFF2-40B4-BE49-F238E27FC236}">
                      <a16:creationId xmlns:a16="http://schemas.microsoft.com/office/drawing/2014/main" id="{7258F91B-5A72-8760-1888-63425D640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" y="1885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5" name="Freeform 629">
                  <a:extLst>
                    <a:ext uri="{FF2B5EF4-FFF2-40B4-BE49-F238E27FC236}">
                      <a16:creationId xmlns:a16="http://schemas.microsoft.com/office/drawing/2014/main" id="{67B7562A-0C05-6895-C44C-869A0E079D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0" y="1621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6" name="Line 630">
                  <a:extLst>
                    <a:ext uri="{FF2B5EF4-FFF2-40B4-BE49-F238E27FC236}">
                      <a16:creationId xmlns:a16="http://schemas.microsoft.com/office/drawing/2014/main" id="{C13E0EB4-607D-4C4A-2EC3-F1741F2433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264" y="1422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7" name="Line 631">
                  <a:extLst>
                    <a:ext uri="{FF2B5EF4-FFF2-40B4-BE49-F238E27FC236}">
                      <a16:creationId xmlns:a16="http://schemas.microsoft.com/office/drawing/2014/main" id="{CE58EE61-A2E9-561A-5AB8-3C2DF3DDE1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85" y="1350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8" name="Line 632">
                  <a:extLst>
                    <a:ext uri="{FF2B5EF4-FFF2-40B4-BE49-F238E27FC236}">
                      <a16:creationId xmlns:a16="http://schemas.microsoft.com/office/drawing/2014/main" id="{AEA56ECC-D32B-AF3C-1E65-477E0D54DA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11" y="1903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9" name="Line 633">
                  <a:extLst>
                    <a:ext uri="{FF2B5EF4-FFF2-40B4-BE49-F238E27FC236}">
                      <a16:creationId xmlns:a16="http://schemas.microsoft.com/office/drawing/2014/main" id="{44EA2DF6-CF37-5154-8568-5F169BC2B6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01" y="1903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00" name="Line 634">
                  <a:extLst>
                    <a:ext uri="{FF2B5EF4-FFF2-40B4-BE49-F238E27FC236}">
                      <a16:creationId xmlns:a16="http://schemas.microsoft.com/office/drawing/2014/main" id="{B4067727-B600-C76E-174C-67E25F9034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01" y="1780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01" name="Line 635">
                  <a:extLst>
                    <a:ext uri="{FF2B5EF4-FFF2-40B4-BE49-F238E27FC236}">
                      <a16:creationId xmlns:a16="http://schemas.microsoft.com/office/drawing/2014/main" id="{7A9A85C2-78F4-E6F0-E3C2-06EC5FB319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4" y="1492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02" name="Line 636">
                  <a:extLst>
                    <a:ext uri="{FF2B5EF4-FFF2-40B4-BE49-F238E27FC236}">
                      <a16:creationId xmlns:a16="http://schemas.microsoft.com/office/drawing/2014/main" id="{0A630CEE-AD63-0C4A-97C1-E06B02F934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685" y="1202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03" name="Line 637">
                  <a:extLst>
                    <a:ext uri="{FF2B5EF4-FFF2-40B4-BE49-F238E27FC236}">
                      <a16:creationId xmlns:a16="http://schemas.microsoft.com/office/drawing/2014/main" id="{C6C41691-B53F-BBA2-B5FB-F298D329A5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85" y="1350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04" name="Line 638">
                  <a:extLst>
                    <a:ext uri="{FF2B5EF4-FFF2-40B4-BE49-F238E27FC236}">
                      <a16:creationId xmlns:a16="http://schemas.microsoft.com/office/drawing/2014/main" id="{2272CD4C-0096-301E-FD06-552FFC8928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4" y="1631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05" name="Line 639">
                  <a:extLst>
                    <a:ext uri="{FF2B5EF4-FFF2-40B4-BE49-F238E27FC236}">
                      <a16:creationId xmlns:a16="http://schemas.microsoft.com/office/drawing/2014/main" id="{9440064B-D167-6E20-A549-E860ED39A0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211" y="1789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474" name="Group 640">
                <a:extLst>
                  <a:ext uri="{FF2B5EF4-FFF2-40B4-BE49-F238E27FC236}">
                    <a16:creationId xmlns:a16="http://schemas.microsoft.com/office/drawing/2014/main" id="{FE901719-94A3-1828-00E0-56098F8D7B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" y="1053"/>
                <a:ext cx="464" cy="204"/>
                <a:chOff x="4159" y="1085"/>
                <a:chExt cx="464" cy="204"/>
              </a:xfrm>
            </p:grpSpPr>
            <p:sp>
              <p:nvSpPr>
                <p:cNvPr id="60475" name="Rectangle 641">
                  <a:extLst>
                    <a:ext uri="{FF2B5EF4-FFF2-40B4-BE49-F238E27FC236}">
                      <a16:creationId xmlns:a16="http://schemas.microsoft.com/office/drawing/2014/main" id="{9473801F-6416-B99F-A188-E689722FC9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60476" name="Rectangle 642">
                  <a:extLst>
                    <a:ext uri="{FF2B5EF4-FFF2-40B4-BE49-F238E27FC236}">
                      <a16:creationId xmlns:a16="http://schemas.microsoft.com/office/drawing/2014/main" id="{09E36BE4-E7D7-A581-7099-3F64BDB01C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77" name="Rectangle 643">
                  <a:extLst>
                    <a:ext uri="{FF2B5EF4-FFF2-40B4-BE49-F238E27FC236}">
                      <a16:creationId xmlns:a16="http://schemas.microsoft.com/office/drawing/2014/main" id="{4AF26255-2A28-89D9-22CA-8EBF31C51C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60478" name="Rectangle 644">
                  <a:extLst>
                    <a:ext uri="{FF2B5EF4-FFF2-40B4-BE49-F238E27FC236}">
                      <a16:creationId xmlns:a16="http://schemas.microsoft.com/office/drawing/2014/main" id="{FC19E629-D132-A7DB-EB8E-C9FCD45502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479" name="Rectangle 645">
                  <a:extLst>
                    <a:ext uri="{FF2B5EF4-FFF2-40B4-BE49-F238E27FC236}">
                      <a16:creationId xmlns:a16="http://schemas.microsoft.com/office/drawing/2014/main" id="{8A3450BB-5034-DB5D-1F03-0AEFBEF798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</p:grpSp>
      </p:grpSp>
      <p:sp>
        <p:nvSpPr>
          <p:cNvPr id="60086" name="AutoShape 694">
            <a:extLst>
              <a:ext uri="{FF2B5EF4-FFF2-40B4-BE49-F238E27FC236}">
                <a16:creationId xmlns:a16="http://schemas.microsoft.com/office/drawing/2014/main" id="{20097F4D-06F0-0151-9424-B0DF07C239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/>
          </p:cNvSpPr>
          <p:nvPr/>
        </p:nvSpPr>
        <p:spPr bwMode="auto">
          <a:xfrm rot="1992437" flipH="1">
            <a:off x="4239212" y="896937"/>
            <a:ext cx="901700" cy="1009650"/>
          </a:xfrm>
          <a:custGeom>
            <a:avLst/>
            <a:gdLst>
              <a:gd name="T0" fmla="*/ 450808 w 21600"/>
              <a:gd name="T1" fmla="*/ 0 h 21600"/>
              <a:gd name="T2" fmla="*/ 112712 w 21600"/>
              <a:gd name="T3" fmla="*/ 504825 h 21600"/>
              <a:gd name="T4" fmla="*/ 450808 w 21600"/>
              <a:gd name="T5" fmla="*/ 252413 h 21600"/>
              <a:gd name="T6" fmla="*/ 1014412 w 21600"/>
              <a:gd name="T7" fmla="*/ 504825 h 21600"/>
              <a:gd name="T8" fmla="*/ 788988 w 21600"/>
              <a:gd name="T9" fmla="*/ 757237 h 21600"/>
              <a:gd name="T10" fmla="*/ 563562 w 21600"/>
              <a:gd name="T11" fmla="*/ 504825 h 216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3163 w 21600"/>
              <a:gd name="T19" fmla="*/ 3163 h 21600"/>
              <a:gd name="T20" fmla="*/ 18437 w 21600"/>
              <a:gd name="T21" fmla="*/ 18437 h 216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600" h="21600">
                <a:moveTo>
                  <a:pt x="16200" y="10800"/>
                </a:moveTo>
                <a:cubicBezTo>
                  <a:pt x="16200" y="7817"/>
                  <a:pt x="13782" y="5400"/>
                  <a:pt x="10800" y="5400"/>
                </a:cubicBezTo>
                <a:cubicBezTo>
                  <a:pt x="7817" y="5400"/>
                  <a:pt x="5400" y="7817"/>
                  <a:pt x="540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6764" y="0"/>
                  <a:pt x="21599" y="4835"/>
                  <a:pt x="21600" y="10799"/>
                </a:cubicBezTo>
                <a:lnTo>
                  <a:pt x="21600" y="10800"/>
                </a:lnTo>
                <a:lnTo>
                  <a:pt x="24300" y="10800"/>
                </a:lnTo>
                <a:lnTo>
                  <a:pt x="18900" y="16200"/>
                </a:lnTo>
                <a:lnTo>
                  <a:pt x="13500" y="10800"/>
                </a:lnTo>
                <a:lnTo>
                  <a:pt x="16200" y="1080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0" name="Group 745">
            <a:extLst>
              <a:ext uri="{FF2B5EF4-FFF2-40B4-BE49-F238E27FC236}">
                <a16:creationId xmlns:a16="http://schemas.microsoft.com/office/drawing/2014/main" id="{DD4E99DF-20A6-1157-DE7D-175AE82E10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383213" y="3843338"/>
            <a:ext cx="2455862" cy="2400300"/>
            <a:chOff x="3391" y="2421"/>
            <a:chExt cx="1547" cy="1512"/>
          </a:xfrm>
        </p:grpSpPr>
        <p:grpSp>
          <p:nvGrpSpPr>
            <p:cNvPr id="60428" name="Group 695">
              <a:extLst>
                <a:ext uri="{FF2B5EF4-FFF2-40B4-BE49-F238E27FC236}">
                  <a16:creationId xmlns:a16="http://schemas.microsoft.com/office/drawing/2014/main" id="{E024E956-CF81-F0C2-E71C-91C7FAC8DF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4" y="2421"/>
              <a:ext cx="1300" cy="1156"/>
              <a:chOff x="298" y="1053"/>
              <a:chExt cx="1300" cy="1156"/>
            </a:xfrm>
          </p:grpSpPr>
          <p:grpSp>
            <p:nvGrpSpPr>
              <p:cNvPr id="60430" name="Group 696">
                <a:extLst>
                  <a:ext uri="{FF2B5EF4-FFF2-40B4-BE49-F238E27FC236}">
                    <a16:creationId xmlns:a16="http://schemas.microsoft.com/office/drawing/2014/main" id="{6242C81C-EF21-4CA9-D36B-DBCB7ECF6C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" y="1202"/>
                <a:ext cx="1300" cy="1007"/>
                <a:chOff x="298" y="1202"/>
                <a:chExt cx="1300" cy="1007"/>
              </a:xfrm>
            </p:grpSpPr>
            <p:sp>
              <p:nvSpPr>
                <p:cNvPr id="60437" name="Rectangle 697">
                  <a:extLst>
                    <a:ext uri="{FF2B5EF4-FFF2-40B4-BE49-F238E27FC236}">
                      <a16:creationId xmlns:a16="http://schemas.microsoft.com/office/drawing/2014/main" id="{249603B7-EF63-9BE9-7F65-1271BE18B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1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438" name="Rectangle 698">
                  <a:extLst>
                    <a:ext uri="{FF2B5EF4-FFF2-40B4-BE49-F238E27FC236}">
                      <a16:creationId xmlns:a16="http://schemas.microsoft.com/office/drawing/2014/main" id="{6EC72FE8-5568-C393-3166-5642ED3FE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" y="13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39" name="Rectangle 699">
                  <a:extLst>
                    <a:ext uri="{FF2B5EF4-FFF2-40B4-BE49-F238E27FC236}">
                      <a16:creationId xmlns:a16="http://schemas.microsoft.com/office/drawing/2014/main" id="{46D69D57-2BA9-5CD4-C70D-4BDCA833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3" y="176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0440" name="Group 700">
                  <a:extLst>
                    <a:ext uri="{FF2B5EF4-FFF2-40B4-BE49-F238E27FC236}">
                      <a16:creationId xmlns:a16="http://schemas.microsoft.com/office/drawing/2014/main" id="{8132D135-3650-A390-BB27-555E59108A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8" y="1774"/>
                  <a:ext cx="208" cy="163"/>
                  <a:chOff x="706" y="1238"/>
                  <a:chExt cx="208" cy="163"/>
                </a:xfrm>
              </p:grpSpPr>
              <p:sp>
                <p:nvSpPr>
                  <p:cNvPr id="60469" name="Rectangle 701">
                    <a:extLst>
                      <a:ext uri="{FF2B5EF4-FFF2-40B4-BE49-F238E27FC236}">
                        <a16:creationId xmlns:a16="http://schemas.microsoft.com/office/drawing/2014/main" id="{0B2B6DBF-59C6-5EBF-9F19-A323D369F0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0470" name="Rectangle 702">
                    <a:extLst>
                      <a:ext uri="{FF2B5EF4-FFF2-40B4-BE49-F238E27FC236}">
                        <a16:creationId xmlns:a16="http://schemas.microsoft.com/office/drawing/2014/main" id="{2E17E3AA-8754-6142-2AE5-4478598DCC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60441" name="Group 703">
                  <a:extLst>
                    <a:ext uri="{FF2B5EF4-FFF2-40B4-BE49-F238E27FC236}">
                      <a16:creationId xmlns:a16="http://schemas.microsoft.com/office/drawing/2014/main" id="{ACA99CE5-8EBA-5853-6C41-E1329DAED3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" y="1485"/>
                  <a:ext cx="1" cy="291"/>
                  <a:chOff x="5472" y="701"/>
                  <a:chExt cx="1" cy="291"/>
                </a:xfrm>
              </p:grpSpPr>
              <p:sp>
                <p:nvSpPr>
                  <p:cNvPr id="60467" name="Line 704">
                    <a:extLst>
                      <a:ext uri="{FF2B5EF4-FFF2-40B4-BE49-F238E27FC236}">
                        <a16:creationId xmlns:a16="http://schemas.microsoft.com/office/drawing/2014/main" id="{FBE3E7D4-44B8-3610-55AF-613EAD5113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68" name="Line 705">
                    <a:extLst>
                      <a:ext uri="{FF2B5EF4-FFF2-40B4-BE49-F238E27FC236}">
                        <a16:creationId xmlns:a16="http://schemas.microsoft.com/office/drawing/2014/main" id="{B7B58BA3-EB78-766A-C12F-96048CED8E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0442" name="Rectangle 706">
                  <a:extLst>
                    <a:ext uri="{FF2B5EF4-FFF2-40B4-BE49-F238E27FC236}">
                      <a16:creationId xmlns:a16="http://schemas.microsoft.com/office/drawing/2014/main" id="{0E4A2CC7-E118-3C7E-D177-48C1B96E51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2" y="1296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grpSp>
              <p:nvGrpSpPr>
                <p:cNvPr id="60443" name="Group 707">
                  <a:extLst>
                    <a:ext uri="{FF2B5EF4-FFF2-40B4-BE49-F238E27FC236}">
                      <a16:creationId xmlns:a16="http://schemas.microsoft.com/office/drawing/2014/main" id="{D5778A36-9883-FB1D-5030-EAD4AE6A99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70" y="2046"/>
                  <a:ext cx="207" cy="163"/>
                  <a:chOff x="1570" y="1478"/>
                  <a:chExt cx="207" cy="163"/>
                </a:xfrm>
              </p:grpSpPr>
              <p:sp>
                <p:nvSpPr>
                  <p:cNvPr id="60465" name="Rectangle 708">
                    <a:extLst>
                      <a:ext uri="{FF2B5EF4-FFF2-40B4-BE49-F238E27FC236}">
                        <a16:creationId xmlns:a16="http://schemas.microsoft.com/office/drawing/2014/main" id="{2D0790ED-A7A7-7C61-D209-865B7B6B52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0466" name="Rectangle 709">
                    <a:extLst>
                      <a:ext uri="{FF2B5EF4-FFF2-40B4-BE49-F238E27FC236}">
                        <a16:creationId xmlns:a16="http://schemas.microsoft.com/office/drawing/2014/main" id="{3D161393-41A5-473D-C4AC-4073FD872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0444" name="Rectangle 710">
                  <a:extLst>
                    <a:ext uri="{FF2B5EF4-FFF2-40B4-BE49-F238E27FC236}">
                      <a16:creationId xmlns:a16="http://schemas.microsoft.com/office/drawing/2014/main" id="{5A63D88C-2175-7976-4022-2F97B6BE38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2040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0445" name="Group 711">
                  <a:extLst>
                    <a:ext uri="{FF2B5EF4-FFF2-40B4-BE49-F238E27FC236}">
                      <a16:creationId xmlns:a16="http://schemas.microsoft.com/office/drawing/2014/main" id="{E1AA08BF-EAB7-5A9A-4E06-5084CC4F8B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4" y="1639"/>
                  <a:ext cx="207" cy="163"/>
                  <a:chOff x="1060" y="1071"/>
                  <a:chExt cx="207" cy="163"/>
                </a:xfrm>
              </p:grpSpPr>
              <p:sp>
                <p:nvSpPr>
                  <p:cNvPr id="60463" name="Rectangle 712">
                    <a:extLst>
                      <a:ext uri="{FF2B5EF4-FFF2-40B4-BE49-F238E27FC236}">
                        <a16:creationId xmlns:a16="http://schemas.microsoft.com/office/drawing/2014/main" id="{7DB85BF5-C035-1AC5-2608-1A3381D737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0464" name="Rectangle 713">
                    <a:extLst>
                      <a:ext uri="{FF2B5EF4-FFF2-40B4-BE49-F238E27FC236}">
                        <a16:creationId xmlns:a16="http://schemas.microsoft.com/office/drawing/2014/main" id="{FC5B5ACA-0F76-FB57-DC5A-88871431FE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0446" name="Rectangle 714">
                  <a:extLst>
                    <a:ext uri="{FF2B5EF4-FFF2-40B4-BE49-F238E27FC236}">
                      <a16:creationId xmlns:a16="http://schemas.microsoft.com/office/drawing/2014/main" id="{1769509C-65F1-075F-36C0-9EF827E2F9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" y="135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47" name="Rectangle 715">
                  <a:extLst>
                    <a:ext uri="{FF2B5EF4-FFF2-40B4-BE49-F238E27FC236}">
                      <a16:creationId xmlns:a16="http://schemas.microsoft.com/office/drawing/2014/main" id="{4C4AFB7E-F073-66D8-2576-F87D9D34F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1453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48" name="Rectangle 716">
                  <a:extLst>
                    <a:ext uri="{FF2B5EF4-FFF2-40B4-BE49-F238E27FC236}">
                      <a16:creationId xmlns:a16="http://schemas.microsoft.com/office/drawing/2014/main" id="{01336965-ADF4-04E0-E22D-A6DB8606DE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9" y="1644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49" name="Freeform 717">
                  <a:extLst>
                    <a:ext uri="{FF2B5EF4-FFF2-40B4-BE49-F238E27FC236}">
                      <a16:creationId xmlns:a16="http://schemas.microsoft.com/office/drawing/2014/main" id="{EA72132B-5C3F-F1BB-267F-F74459F81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" y="1628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0" name="Line 718">
                  <a:extLst>
                    <a:ext uri="{FF2B5EF4-FFF2-40B4-BE49-F238E27FC236}">
                      <a16:creationId xmlns:a16="http://schemas.microsoft.com/office/drawing/2014/main" id="{FBAD4979-D439-83D5-E6A9-931386BABE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4" y="1350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1" name="Freeform 719">
                  <a:extLst>
                    <a:ext uri="{FF2B5EF4-FFF2-40B4-BE49-F238E27FC236}">
                      <a16:creationId xmlns:a16="http://schemas.microsoft.com/office/drawing/2014/main" id="{74EF0DCC-D587-78BA-4B0B-7C7A6F0503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" y="1885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2" name="Freeform 720">
                  <a:extLst>
                    <a:ext uri="{FF2B5EF4-FFF2-40B4-BE49-F238E27FC236}">
                      <a16:creationId xmlns:a16="http://schemas.microsoft.com/office/drawing/2014/main" id="{6B94E604-2766-21FA-EC66-B8EC0C1F2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0" y="1621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3" name="Line 721">
                  <a:extLst>
                    <a:ext uri="{FF2B5EF4-FFF2-40B4-BE49-F238E27FC236}">
                      <a16:creationId xmlns:a16="http://schemas.microsoft.com/office/drawing/2014/main" id="{FD43EF4B-B8F8-073C-B61E-022851C9C4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264" y="1422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4" name="Line 722">
                  <a:extLst>
                    <a:ext uri="{FF2B5EF4-FFF2-40B4-BE49-F238E27FC236}">
                      <a16:creationId xmlns:a16="http://schemas.microsoft.com/office/drawing/2014/main" id="{22A05E23-5560-6745-0D1E-2684F51CE6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85" y="1350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5" name="Line 723">
                  <a:extLst>
                    <a:ext uri="{FF2B5EF4-FFF2-40B4-BE49-F238E27FC236}">
                      <a16:creationId xmlns:a16="http://schemas.microsoft.com/office/drawing/2014/main" id="{78984669-B093-1B8A-8D26-642578EEFA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11" y="1903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6" name="Line 724">
                  <a:extLst>
                    <a:ext uri="{FF2B5EF4-FFF2-40B4-BE49-F238E27FC236}">
                      <a16:creationId xmlns:a16="http://schemas.microsoft.com/office/drawing/2014/main" id="{852A965B-9240-43BD-A2DF-A47FC397CC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01" y="1903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7" name="Line 725">
                  <a:extLst>
                    <a:ext uri="{FF2B5EF4-FFF2-40B4-BE49-F238E27FC236}">
                      <a16:creationId xmlns:a16="http://schemas.microsoft.com/office/drawing/2014/main" id="{E7655E53-2F1E-CEE1-694A-BBA8126D50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01" y="1780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8" name="Line 726">
                  <a:extLst>
                    <a:ext uri="{FF2B5EF4-FFF2-40B4-BE49-F238E27FC236}">
                      <a16:creationId xmlns:a16="http://schemas.microsoft.com/office/drawing/2014/main" id="{79A7ECEC-7CC4-9513-1C90-3D7A365A28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4" y="1492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9" name="Line 727">
                  <a:extLst>
                    <a:ext uri="{FF2B5EF4-FFF2-40B4-BE49-F238E27FC236}">
                      <a16:creationId xmlns:a16="http://schemas.microsoft.com/office/drawing/2014/main" id="{2C8554F8-468D-AF80-3C52-3F62BD3F9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685" y="1202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60" name="Line 728">
                  <a:extLst>
                    <a:ext uri="{FF2B5EF4-FFF2-40B4-BE49-F238E27FC236}">
                      <a16:creationId xmlns:a16="http://schemas.microsoft.com/office/drawing/2014/main" id="{1598E803-5BC2-3716-F8DE-B3A21424E7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85" y="1350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61" name="Line 729">
                  <a:extLst>
                    <a:ext uri="{FF2B5EF4-FFF2-40B4-BE49-F238E27FC236}">
                      <a16:creationId xmlns:a16="http://schemas.microsoft.com/office/drawing/2014/main" id="{228449B1-CF7B-B57E-1F84-067C98F25E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4" y="1631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62" name="Line 730">
                  <a:extLst>
                    <a:ext uri="{FF2B5EF4-FFF2-40B4-BE49-F238E27FC236}">
                      <a16:creationId xmlns:a16="http://schemas.microsoft.com/office/drawing/2014/main" id="{42932BB8-5C37-3CBE-7862-FC1458F1E1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211" y="1789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431" name="Group 731">
                <a:extLst>
                  <a:ext uri="{FF2B5EF4-FFF2-40B4-BE49-F238E27FC236}">
                    <a16:creationId xmlns:a16="http://schemas.microsoft.com/office/drawing/2014/main" id="{FC85ACEF-0EF6-BD1C-F997-08727EDB3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" y="1053"/>
                <a:ext cx="464" cy="204"/>
                <a:chOff x="4159" y="1085"/>
                <a:chExt cx="464" cy="204"/>
              </a:xfrm>
            </p:grpSpPr>
            <p:sp>
              <p:nvSpPr>
                <p:cNvPr id="60432" name="Rectangle 732">
                  <a:extLst>
                    <a:ext uri="{FF2B5EF4-FFF2-40B4-BE49-F238E27FC236}">
                      <a16:creationId xmlns:a16="http://schemas.microsoft.com/office/drawing/2014/main" id="{B4227FE1-7040-63C6-A7F2-8050DBE5C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60433" name="Rectangle 733">
                  <a:extLst>
                    <a:ext uri="{FF2B5EF4-FFF2-40B4-BE49-F238E27FC236}">
                      <a16:creationId xmlns:a16="http://schemas.microsoft.com/office/drawing/2014/main" id="{6C1227B1-89A0-39AE-CFB4-2C495B552F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0434" name="Rectangle 734">
                  <a:extLst>
                    <a:ext uri="{FF2B5EF4-FFF2-40B4-BE49-F238E27FC236}">
                      <a16:creationId xmlns:a16="http://schemas.microsoft.com/office/drawing/2014/main" id="{68202C60-F49C-627F-C3E1-EE0877BA22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60435" name="Rectangle 735">
                  <a:extLst>
                    <a:ext uri="{FF2B5EF4-FFF2-40B4-BE49-F238E27FC236}">
                      <a16:creationId xmlns:a16="http://schemas.microsoft.com/office/drawing/2014/main" id="{EE452B4B-6440-FA1B-E0A2-F49D3F230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0436" name="Rectangle 736">
                  <a:extLst>
                    <a:ext uri="{FF2B5EF4-FFF2-40B4-BE49-F238E27FC236}">
                      <a16:creationId xmlns:a16="http://schemas.microsoft.com/office/drawing/2014/main" id="{4908D98F-2CA9-1046-7756-32E9168D59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</p:grpSp>
        <p:sp>
          <p:nvSpPr>
            <p:cNvPr id="60429" name="Text Box 737">
              <a:extLst>
                <a:ext uri="{FF2B5EF4-FFF2-40B4-BE49-F238E27FC236}">
                  <a16:creationId xmlns:a16="http://schemas.microsoft.com/office/drawing/2014/main" id="{1512454C-3644-D2A4-ADAD-8C0839BBAF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" y="3683"/>
              <a:ext cx="15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he-IL" altLang="en-US" sz="2000">
                  <a:solidFill>
                    <a:srgbClr val="000066"/>
                  </a:solidFill>
                  <a:latin typeface="Arial" panose="020B0604020202020204" pitchFamily="34" charset="0"/>
                  <a:cs typeface="Arial (Hebrew)" pitchFamily="42" charset="0"/>
                </a:rPr>
                <a:t>   טבעת במצב רגיל</a:t>
              </a:r>
            </a:p>
          </p:txBody>
        </p:sp>
      </p:grpSp>
      <p:grpSp>
        <p:nvGrpSpPr>
          <p:cNvPr id="59718" name="Group 743">
            <a:extLst>
              <a:ext uri="{FF2B5EF4-FFF2-40B4-BE49-F238E27FC236}">
                <a16:creationId xmlns:a16="http://schemas.microsoft.com/office/drawing/2014/main" id="{BFC39EB7-CAC7-7BB3-A2DF-FE28EE3B8A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045075" y="4371975"/>
            <a:ext cx="2978150" cy="776288"/>
            <a:chOff x="3178" y="2754"/>
            <a:chExt cx="1876" cy="489"/>
          </a:xfrm>
        </p:grpSpPr>
        <p:sp>
          <p:nvSpPr>
            <p:cNvPr id="60424" name="Line 739">
              <a:extLst>
                <a:ext uri="{FF2B5EF4-FFF2-40B4-BE49-F238E27FC236}">
                  <a16:creationId xmlns:a16="http://schemas.microsoft.com/office/drawing/2014/main" id="{D1F9074D-5DB7-1958-8FE7-A7AA92803A3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172333" flipV="1">
              <a:off x="3485" y="2754"/>
              <a:ext cx="1378" cy="489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0425" name="Group 742">
              <a:extLst>
                <a:ext uri="{FF2B5EF4-FFF2-40B4-BE49-F238E27FC236}">
                  <a16:creationId xmlns:a16="http://schemas.microsoft.com/office/drawing/2014/main" id="{61C6A784-2BBE-76AD-B46C-FDFD57A79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8" y="2809"/>
              <a:ext cx="1876" cy="379"/>
              <a:chOff x="3090" y="2809"/>
              <a:chExt cx="1876" cy="379"/>
            </a:xfrm>
          </p:grpSpPr>
          <p:sp>
            <p:nvSpPr>
              <p:cNvPr id="60426" name="AutoShape 740">
                <a:extLst>
                  <a:ext uri="{FF2B5EF4-FFF2-40B4-BE49-F238E27FC236}">
                    <a16:creationId xmlns:a16="http://schemas.microsoft.com/office/drawing/2014/main" id="{7414DF19-B93F-5986-D5B2-3FCA574E1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172333">
                <a:off x="4737" y="2809"/>
                <a:ext cx="229" cy="318"/>
              </a:xfrm>
              <a:custGeom>
                <a:avLst/>
                <a:gdLst>
                  <a:gd name="T0" fmla="*/ 114 w 21600"/>
                  <a:gd name="T1" fmla="*/ 0 h 21600"/>
                  <a:gd name="T2" fmla="*/ 29 w 21600"/>
                  <a:gd name="T3" fmla="*/ 159 h 21600"/>
                  <a:gd name="T4" fmla="*/ 114 w 21600"/>
                  <a:gd name="T5" fmla="*/ 80 h 21600"/>
                  <a:gd name="T6" fmla="*/ 258 w 21600"/>
                  <a:gd name="T7" fmla="*/ 159 h 21600"/>
                  <a:gd name="T8" fmla="*/ 200 w 21600"/>
                  <a:gd name="T9" fmla="*/ 238 h 21600"/>
                  <a:gd name="T10" fmla="*/ 143 w 21600"/>
                  <a:gd name="T11" fmla="*/ 159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3207 w 21600"/>
                  <a:gd name="T19" fmla="*/ 3192 h 21600"/>
                  <a:gd name="T20" fmla="*/ 18393 w 21600"/>
                  <a:gd name="T21" fmla="*/ 18408 h 216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600" h="21600">
                    <a:moveTo>
                      <a:pt x="16200" y="10800"/>
                    </a:moveTo>
                    <a:cubicBezTo>
                      <a:pt x="16200" y="7817"/>
                      <a:pt x="13782" y="5400"/>
                      <a:pt x="10800" y="5400"/>
                    </a:cubicBezTo>
                    <a:cubicBezTo>
                      <a:pt x="7817" y="5400"/>
                      <a:pt x="5400" y="7817"/>
                      <a:pt x="5400" y="10800"/>
                    </a:cubicBezTo>
                    <a:lnTo>
                      <a:pt x="0" y="10800"/>
                    </a:ln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4" y="0"/>
                      <a:pt x="21599" y="4835"/>
                      <a:pt x="21600" y="10799"/>
                    </a:cubicBezTo>
                    <a:lnTo>
                      <a:pt x="21600" y="10800"/>
                    </a:lnTo>
                    <a:lnTo>
                      <a:pt x="24300" y="10800"/>
                    </a:lnTo>
                    <a:lnTo>
                      <a:pt x="18900" y="16200"/>
                    </a:lnTo>
                    <a:lnTo>
                      <a:pt x="13500" y="10800"/>
                    </a:lnTo>
                    <a:lnTo>
                      <a:pt x="16200" y="10800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27" name="AutoShape 741">
                <a:extLst>
                  <a:ext uri="{FF2B5EF4-FFF2-40B4-BE49-F238E27FC236}">
                    <a16:creationId xmlns:a16="http://schemas.microsoft.com/office/drawing/2014/main" id="{1B0B9FF3-EEB3-3753-6B73-5F674E3A6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172333">
                <a:off x="3090" y="2870"/>
                <a:ext cx="229" cy="318"/>
              </a:xfrm>
              <a:custGeom>
                <a:avLst/>
                <a:gdLst>
                  <a:gd name="T0" fmla="*/ 114 w 21600"/>
                  <a:gd name="T1" fmla="*/ 0 h 21600"/>
                  <a:gd name="T2" fmla="*/ 29 w 21600"/>
                  <a:gd name="T3" fmla="*/ 159 h 21600"/>
                  <a:gd name="T4" fmla="*/ 114 w 21600"/>
                  <a:gd name="T5" fmla="*/ 80 h 21600"/>
                  <a:gd name="T6" fmla="*/ 258 w 21600"/>
                  <a:gd name="T7" fmla="*/ 159 h 21600"/>
                  <a:gd name="T8" fmla="*/ 200 w 21600"/>
                  <a:gd name="T9" fmla="*/ 238 h 21600"/>
                  <a:gd name="T10" fmla="*/ 143 w 21600"/>
                  <a:gd name="T11" fmla="*/ 159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3207 w 21600"/>
                  <a:gd name="T19" fmla="*/ 3192 h 21600"/>
                  <a:gd name="T20" fmla="*/ 18393 w 21600"/>
                  <a:gd name="T21" fmla="*/ 18408 h 216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600" h="21600">
                    <a:moveTo>
                      <a:pt x="16200" y="10800"/>
                    </a:moveTo>
                    <a:cubicBezTo>
                      <a:pt x="16200" y="7817"/>
                      <a:pt x="13782" y="5400"/>
                      <a:pt x="10800" y="5400"/>
                    </a:cubicBezTo>
                    <a:cubicBezTo>
                      <a:pt x="7817" y="5400"/>
                      <a:pt x="5400" y="7817"/>
                      <a:pt x="5400" y="10800"/>
                    </a:cubicBezTo>
                    <a:lnTo>
                      <a:pt x="0" y="10800"/>
                    </a:ln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4" y="0"/>
                      <a:pt x="21599" y="4835"/>
                      <a:pt x="21600" y="10799"/>
                    </a:cubicBezTo>
                    <a:lnTo>
                      <a:pt x="21600" y="10800"/>
                    </a:lnTo>
                    <a:lnTo>
                      <a:pt x="24300" y="10800"/>
                    </a:lnTo>
                    <a:lnTo>
                      <a:pt x="18900" y="16200"/>
                    </a:lnTo>
                    <a:lnTo>
                      <a:pt x="13500" y="10800"/>
                    </a:lnTo>
                    <a:lnTo>
                      <a:pt x="16200" y="10800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Text Box 2">
            <a:extLst>
              <a:ext uri="{FF2B5EF4-FFF2-40B4-BE49-F238E27FC236}">
                <a16:creationId xmlns:a16="http://schemas.microsoft.com/office/drawing/2014/main" id="{CE73344B-137F-62F7-85C0-1C7152439D92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230188" y="204788"/>
            <a:ext cx="8716962" cy="1019175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הידרוליזה של דו-סוכר: פירוק מולקולות</a:t>
            </a:r>
          </a:p>
          <a:p>
            <a:pPr marL="0" marR="0" lvl="0" indent="0" algn="ctr" defTabSz="914400" rtl="1" eaLnBrk="1" fontAlgn="base" latinLnBrk="0" hangingPunct="1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הדו-סוכר למולקולות של חד-סוכר</a:t>
            </a:r>
            <a:endParaRPr kumimoji="0" lang="en-US" altLang="en-US" sz="32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1444" name="Group 181">
            <a:extLst>
              <a:ext uri="{FF2B5EF4-FFF2-40B4-BE49-F238E27FC236}">
                <a16:creationId xmlns:a16="http://schemas.microsoft.com/office/drawing/2014/main" id="{57C8CCD2-651F-0026-F442-FCF2665084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314575" y="4108450"/>
            <a:ext cx="5137150" cy="1860550"/>
            <a:chOff x="690" y="3148"/>
            <a:chExt cx="3236" cy="1172"/>
          </a:xfrm>
        </p:grpSpPr>
        <p:grpSp>
          <p:nvGrpSpPr>
            <p:cNvPr id="61534" name="Group 6">
              <a:extLst>
                <a:ext uri="{FF2B5EF4-FFF2-40B4-BE49-F238E27FC236}">
                  <a16:creationId xmlns:a16="http://schemas.microsoft.com/office/drawing/2014/main" id="{DBFE0DCD-255B-D886-E41E-0634E9884F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" y="3148"/>
              <a:ext cx="1300" cy="1172"/>
              <a:chOff x="3818" y="1085"/>
              <a:chExt cx="1300" cy="1172"/>
            </a:xfrm>
          </p:grpSpPr>
          <p:grpSp>
            <p:nvGrpSpPr>
              <p:cNvPr id="61579" name="Group 7">
                <a:extLst>
                  <a:ext uri="{FF2B5EF4-FFF2-40B4-BE49-F238E27FC236}">
                    <a16:creationId xmlns:a16="http://schemas.microsoft.com/office/drawing/2014/main" id="{69949CB5-8995-F500-81C2-41FF1D166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59" y="1085"/>
                <a:ext cx="464" cy="204"/>
                <a:chOff x="4159" y="1085"/>
                <a:chExt cx="464" cy="204"/>
              </a:xfrm>
            </p:grpSpPr>
            <p:sp>
              <p:nvSpPr>
                <p:cNvPr id="61616" name="Rectangle 8">
                  <a:extLst>
                    <a:ext uri="{FF2B5EF4-FFF2-40B4-BE49-F238E27FC236}">
                      <a16:creationId xmlns:a16="http://schemas.microsoft.com/office/drawing/2014/main" id="{383F8C80-7111-749B-D01E-921AF8AB7C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61617" name="Rectangle 9">
                  <a:extLst>
                    <a:ext uri="{FF2B5EF4-FFF2-40B4-BE49-F238E27FC236}">
                      <a16:creationId xmlns:a16="http://schemas.microsoft.com/office/drawing/2014/main" id="{CB55243B-193F-0CC7-25DE-AFC84103C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1618" name="Rectangle 10">
                  <a:extLst>
                    <a:ext uri="{FF2B5EF4-FFF2-40B4-BE49-F238E27FC236}">
                      <a16:creationId xmlns:a16="http://schemas.microsoft.com/office/drawing/2014/main" id="{35BB8372-52AE-CA4F-DA60-70DE5C7CA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61619" name="Rectangle 11">
                  <a:extLst>
                    <a:ext uri="{FF2B5EF4-FFF2-40B4-BE49-F238E27FC236}">
                      <a16:creationId xmlns:a16="http://schemas.microsoft.com/office/drawing/2014/main" id="{20EA56EC-14D6-3E14-6213-F01BF59A11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1620" name="Rectangle 12">
                  <a:extLst>
                    <a:ext uri="{FF2B5EF4-FFF2-40B4-BE49-F238E27FC236}">
                      <a16:creationId xmlns:a16="http://schemas.microsoft.com/office/drawing/2014/main" id="{F443B899-9C1A-68E5-5F88-BA696DDC03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61580" name="Group 13">
                <a:extLst>
                  <a:ext uri="{FF2B5EF4-FFF2-40B4-BE49-F238E27FC236}">
                    <a16:creationId xmlns:a16="http://schemas.microsoft.com/office/drawing/2014/main" id="{3B72775E-FC51-5B05-B078-7C4F9B68B2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8" y="1250"/>
                <a:ext cx="1300" cy="1007"/>
                <a:chOff x="3818" y="1250"/>
                <a:chExt cx="1300" cy="1007"/>
              </a:xfrm>
            </p:grpSpPr>
            <p:grpSp>
              <p:nvGrpSpPr>
                <p:cNvPr id="61581" name="Group 14">
                  <a:extLst>
                    <a:ext uri="{FF2B5EF4-FFF2-40B4-BE49-F238E27FC236}">
                      <a16:creationId xmlns:a16="http://schemas.microsoft.com/office/drawing/2014/main" id="{D45F3C67-7B09-9B6B-EF49-E215586FEE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18" y="1822"/>
                  <a:ext cx="208" cy="163"/>
                  <a:chOff x="706" y="1238"/>
                  <a:chExt cx="208" cy="163"/>
                </a:xfrm>
              </p:grpSpPr>
              <p:sp>
                <p:nvSpPr>
                  <p:cNvPr id="61614" name="Rectangle 15">
                    <a:extLst>
                      <a:ext uri="{FF2B5EF4-FFF2-40B4-BE49-F238E27FC236}">
                        <a16:creationId xmlns:a16="http://schemas.microsoft.com/office/drawing/2014/main" id="{029DBEEE-90D7-DF87-491A-08D836C60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1615" name="Rectangle 16">
                    <a:extLst>
                      <a:ext uri="{FF2B5EF4-FFF2-40B4-BE49-F238E27FC236}">
                        <a16:creationId xmlns:a16="http://schemas.microsoft.com/office/drawing/2014/main" id="{9EC4D2AC-A311-F3DF-78E4-3437D9D487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61582" name="Group 17">
                  <a:extLst>
                    <a:ext uri="{FF2B5EF4-FFF2-40B4-BE49-F238E27FC236}">
                      <a16:creationId xmlns:a16="http://schemas.microsoft.com/office/drawing/2014/main" id="{A438609D-0EB0-E472-FD68-74593FE82A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11" y="1808"/>
                  <a:ext cx="207" cy="163"/>
                  <a:chOff x="5455" y="992"/>
                  <a:chExt cx="207" cy="163"/>
                </a:xfrm>
              </p:grpSpPr>
              <p:sp>
                <p:nvSpPr>
                  <p:cNvPr id="61612" name="Rectangle 18">
                    <a:extLst>
                      <a:ext uri="{FF2B5EF4-FFF2-40B4-BE49-F238E27FC236}">
                        <a16:creationId xmlns:a16="http://schemas.microsoft.com/office/drawing/2014/main" id="{EF5C8128-F755-9833-B94B-C17525DCAE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55" y="9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1613" name="Rectangle 19">
                    <a:extLst>
                      <a:ext uri="{FF2B5EF4-FFF2-40B4-BE49-F238E27FC236}">
                        <a16:creationId xmlns:a16="http://schemas.microsoft.com/office/drawing/2014/main" id="{26D8F97F-27AB-62E1-1FFB-0FC271A63C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4" y="9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61583" name="Group 20">
                  <a:extLst>
                    <a:ext uri="{FF2B5EF4-FFF2-40B4-BE49-F238E27FC236}">
                      <a16:creationId xmlns:a16="http://schemas.microsoft.com/office/drawing/2014/main" id="{CE955E84-1932-DF01-3391-4C3C711F5D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76" y="1533"/>
                  <a:ext cx="1" cy="291"/>
                  <a:chOff x="5472" y="701"/>
                  <a:chExt cx="1" cy="291"/>
                </a:xfrm>
              </p:grpSpPr>
              <p:sp>
                <p:nvSpPr>
                  <p:cNvPr id="61610" name="Line 21">
                    <a:extLst>
                      <a:ext uri="{FF2B5EF4-FFF2-40B4-BE49-F238E27FC236}">
                        <a16:creationId xmlns:a16="http://schemas.microsoft.com/office/drawing/2014/main" id="{B2FFD9E3-62ED-DBF0-2741-B04DDB29EDA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611" name="Line 22">
                    <a:extLst>
                      <a:ext uri="{FF2B5EF4-FFF2-40B4-BE49-F238E27FC236}">
                        <a16:creationId xmlns:a16="http://schemas.microsoft.com/office/drawing/2014/main" id="{780A62FE-CF77-08F8-8E83-104CA4DE699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1584" name="Rectangle 23">
                  <a:extLst>
                    <a:ext uri="{FF2B5EF4-FFF2-40B4-BE49-F238E27FC236}">
                      <a16:creationId xmlns:a16="http://schemas.microsoft.com/office/drawing/2014/main" id="{38CD657B-9DA6-162A-BE49-D0E7839A53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2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1585" name="Rectangle 24">
                  <a:extLst>
                    <a:ext uri="{FF2B5EF4-FFF2-40B4-BE49-F238E27FC236}">
                      <a16:creationId xmlns:a16="http://schemas.microsoft.com/office/drawing/2014/main" id="{DFEEE91B-7E26-0F63-1789-E03F27B646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1" y="13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1586" name="Group 25">
                  <a:extLst>
                    <a:ext uri="{FF2B5EF4-FFF2-40B4-BE49-F238E27FC236}">
                      <a16:creationId xmlns:a16="http://schemas.microsoft.com/office/drawing/2014/main" id="{1238FCC1-AC44-E317-9B1B-62095C6FF9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0" y="2094"/>
                  <a:ext cx="207" cy="163"/>
                  <a:chOff x="1570" y="1478"/>
                  <a:chExt cx="207" cy="163"/>
                </a:xfrm>
              </p:grpSpPr>
              <p:sp>
                <p:nvSpPr>
                  <p:cNvPr id="61608" name="Rectangle 26">
                    <a:extLst>
                      <a:ext uri="{FF2B5EF4-FFF2-40B4-BE49-F238E27FC236}">
                        <a16:creationId xmlns:a16="http://schemas.microsoft.com/office/drawing/2014/main" id="{B8E47693-5858-F1A6-6EE6-31A9E2A77F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1609" name="Rectangle 27">
                    <a:extLst>
                      <a:ext uri="{FF2B5EF4-FFF2-40B4-BE49-F238E27FC236}">
                        <a16:creationId xmlns:a16="http://schemas.microsoft.com/office/drawing/2014/main" id="{A5DFA58B-6706-640A-162E-75D8935E2F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1587" name="Rectangle 28">
                  <a:extLst>
                    <a:ext uri="{FF2B5EF4-FFF2-40B4-BE49-F238E27FC236}">
                      <a16:creationId xmlns:a16="http://schemas.microsoft.com/office/drawing/2014/main" id="{715830A7-86E5-2B3F-E616-1665ADB470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20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1588" name="Group 29">
                  <a:extLst>
                    <a:ext uri="{FF2B5EF4-FFF2-40B4-BE49-F238E27FC236}">
                      <a16:creationId xmlns:a16="http://schemas.microsoft.com/office/drawing/2014/main" id="{767E467F-87E8-C9FD-33E5-FE8AA19F69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64" y="1687"/>
                  <a:ext cx="207" cy="163"/>
                  <a:chOff x="1060" y="1071"/>
                  <a:chExt cx="207" cy="163"/>
                </a:xfrm>
              </p:grpSpPr>
              <p:sp>
                <p:nvSpPr>
                  <p:cNvPr id="61606" name="Rectangle 30">
                    <a:extLst>
                      <a:ext uri="{FF2B5EF4-FFF2-40B4-BE49-F238E27FC236}">
                        <a16:creationId xmlns:a16="http://schemas.microsoft.com/office/drawing/2014/main" id="{4B521757-4EEE-B85B-8C5B-8274377C3C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1607" name="Rectangle 31">
                    <a:extLst>
                      <a:ext uri="{FF2B5EF4-FFF2-40B4-BE49-F238E27FC236}">
                        <a16:creationId xmlns:a16="http://schemas.microsoft.com/office/drawing/2014/main" id="{34306CC2-FB07-F970-C7F3-CF904F0FEA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1589" name="Rectangle 32">
                  <a:extLst>
                    <a:ext uri="{FF2B5EF4-FFF2-40B4-BE49-F238E27FC236}">
                      <a16:creationId xmlns:a16="http://schemas.microsoft.com/office/drawing/2014/main" id="{6B8684FD-4BC4-365A-C432-9373206FC4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8" y="139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1590" name="Rectangle 33">
                  <a:extLst>
                    <a:ext uri="{FF2B5EF4-FFF2-40B4-BE49-F238E27FC236}">
                      <a16:creationId xmlns:a16="http://schemas.microsoft.com/office/drawing/2014/main" id="{94DB27FD-B3E7-F5E5-30E0-402DAFB8EA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150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1591" name="Rectangle 34">
                  <a:extLst>
                    <a:ext uri="{FF2B5EF4-FFF2-40B4-BE49-F238E27FC236}">
                      <a16:creationId xmlns:a16="http://schemas.microsoft.com/office/drawing/2014/main" id="{3DD1C21C-BAC2-2ADD-A5A4-3EEC524579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9" y="16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1592" name="Freeform 35">
                  <a:extLst>
                    <a:ext uri="{FF2B5EF4-FFF2-40B4-BE49-F238E27FC236}">
                      <a16:creationId xmlns:a16="http://schemas.microsoft.com/office/drawing/2014/main" id="{66CF2C5C-50A7-C6E1-C332-C884B4E8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167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3" name="Line 36">
                  <a:extLst>
                    <a:ext uri="{FF2B5EF4-FFF2-40B4-BE49-F238E27FC236}">
                      <a16:creationId xmlns:a16="http://schemas.microsoft.com/office/drawing/2014/main" id="{5773664E-5C48-A738-A198-FD07470EED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39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4" name="Freeform 37">
                  <a:extLst>
                    <a:ext uri="{FF2B5EF4-FFF2-40B4-BE49-F238E27FC236}">
                      <a16:creationId xmlns:a16="http://schemas.microsoft.com/office/drawing/2014/main" id="{0A76838A-E631-60B5-CD23-C965F0F808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93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5" name="Freeform 38">
                  <a:extLst>
                    <a:ext uri="{FF2B5EF4-FFF2-40B4-BE49-F238E27FC236}">
                      <a16:creationId xmlns:a16="http://schemas.microsoft.com/office/drawing/2014/main" id="{96F7CF5A-5141-CBC1-DE1B-9A0E4E379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166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6" name="Line 39">
                  <a:extLst>
                    <a:ext uri="{FF2B5EF4-FFF2-40B4-BE49-F238E27FC236}">
                      <a16:creationId xmlns:a16="http://schemas.microsoft.com/office/drawing/2014/main" id="{88C6493A-960B-F45C-6E88-5869FDF8F1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784" y="1470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7" name="Line 40">
                  <a:extLst>
                    <a:ext uri="{FF2B5EF4-FFF2-40B4-BE49-F238E27FC236}">
                      <a16:creationId xmlns:a16="http://schemas.microsoft.com/office/drawing/2014/main" id="{0D4EC346-19D5-DEE2-798F-D5473D8661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205" y="1398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8" name="Line 41">
                  <a:extLst>
                    <a:ext uri="{FF2B5EF4-FFF2-40B4-BE49-F238E27FC236}">
                      <a16:creationId xmlns:a16="http://schemas.microsoft.com/office/drawing/2014/main" id="{E0A2D0E7-AE59-0CA5-B6FC-DCEE629B40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31" y="1951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9" name="Line 42">
                  <a:extLst>
                    <a:ext uri="{FF2B5EF4-FFF2-40B4-BE49-F238E27FC236}">
                      <a16:creationId xmlns:a16="http://schemas.microsoft.com/office/drawing/2014/main" id="{FABEB6B8-EEF4-EF10-4E31-9EBB1A4ECD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195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0" name="Line 43">
                  <a:extLst>
                    <a:ext uri="{FF2B5EF4-FFF2-40B4-BE49-F238E27FC236}">
                      <a16:creationId xmlns:a16="http://schemas.microsoft.com/office/drawing/2014/main" id="{9C658C5D-CECE-9C13-691F-DFB125D18C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1" y="182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1" name="Line 44">
                  <a:extLst>
                    <a:ext uri="{FF2B5EF4-FFF2-40B4-BE49-F238E27FC236}">
                      <a16:creationId xmlns:a16="http://schemas.microsoft.com/office/drawing/2014/main" id="{E34AB7CF-C225-C4D0-B8F8-486DE7E70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540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2" name="Line 45">
                  <a:extLst>
                    <a:ext uri="{FF2B5EF4-FFF2-40B4-BE49-F238E27FC236}">
                      <a16:creationId xmlns:a16="http://schemas.microsoft.com/office/drawing/2014/main" id="{D987962B-4983-83C8-0BF6-06BE22A4E6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05" y="125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3" name="Line 46">
                  <a:extLst>
                    <a:ext uri="{FF2B5EF4-FFF2-40B4-BE49-F238E27FC236}">
                      <a16:creationId xmlns:a16="http://schemas.microsoft.com/office/drawing/2014/main" id="{5DCD20A5-59F7-5649-926B-14EB1182D6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5" y="139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4" name="Line 47">
                  <a:extLst>
                    <a:ext uri="{FF2B5EF4-FFF2-40B4-BE49-F238E27FC236}">
                      <a16:creationId xmlns:a16="http://schemas.microsoft.com/office/drawing/2014/main" id="{AC5997CE-03C2-B77C-205A-FA11EAD7D9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74" y="1679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5" name="Line 48">
                  <a:extLst>
                    <a:ext uri="{FF2B5EF4-FFF2-40B4-BE49-F238E27FC236}">
                      <a16:creationId xmlns:a16="http://schemas.microsoft.com/office/drawing/2014/main" id="{A6B47882-5F96-7237-DB93-A5B41CC37C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31" y="1837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535" name="Group 49">
              <a:extLst>
                <a:ext uri="{FF2B5EF4-FFF2-40B4-BE49-F238E27FC236}">
                  <a16:creationId xmlns:a16="http://schemas.microsoft.com/office/drawing/2014/main" id="{323E0D9D-A7F1-9724-8B46-3326F91007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6" y="3148"/>
              <a:ext cx="1300" cy="1172"/>
              <a:chOff x="3818" y="1085"/>
              <a:chExt cx="1300" cy="1172"/>
            </a:xfrm>
          </p:grpSpPr>
          <p:grpSp>
            <p:nvGrpSpPr>
              <p:cNvPr id="61537" name="Group 50">
                <a:extLst>
                  <a:ext uri="{FF2B5EF4-FFF2-40B4-BE49-F238E27FC236}">
                    <a16:creationId xmlns:a16="http://schemas.microsoft.com/office/drawing/2014/main" id="{DDCAF736-A45F-825D-4E61-CA7F6A8CF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59" y="1085"/>
                <a:ext cx="464" cy="204"/>
                <a:chOff x="4159" y="1085"/>
                <a:chExt cx="464" cy="204"/>
              </a:xfrm>
            </p:grpSpPr>
            <p:sp>
              <p:nvSpPr>
                <p:cNvPr id="61574" name="Rectangle 51">
                  <a:extLst>
                    <a:ext uri="{FF2B5EF4-FFF2-40B4-BE49-F238E27FC236}">
                      <a16:creationId xmlns:a16="http://schemas.microsoft.com/office/drawing/2014/main" id="{ADE8961E-BD9A-4E55-5670-D896B8AF2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61575" name="Rectangle 52">
                  <a:extLst>
                    <a:ext uri="{FF2B5EF4-FFF2-40B4-BE49-F238E27FC236}">
                      <a16:creationId xmlns:a16="http://schemas.microsoft.com/office/drawing/2014/main" id="{AF888235-9CED-07CE-989E-A376E2C8F2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1576" name="Rectangle 53">
                  <a:extLst>
                    <a:ext uri="{FF2B5EF4-FFF2-40B4-BE49-F238E27FC236}">
                      <a16:creationId xmlns:a16="http://schemas.microsoft.com/office/drawing/2014/main" id="{D2B91A4E-9B78-A6E2-1411-7B65708DFC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61577" name="Rectangle 54">
                  <a:extLst>
                    <a:ext uri="{FF2B5EF4-FFF2-40B4-BE49-F238E27FC236}">
                      <a16:creationId xmlns:a16="http://schemas.microsoft.com/office/drawing/2014/main" id="{EE9BAC3E-6346-3F8B-F7FE-B90A3B1B42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1578" name="Rectangle 55">
                  <a:extLst>
                    <a:ext uri="{FF2B5EF4-FFF2-40B4-BE49-F238E27FC236}">
                      <a16:creationId xmlns:a16="http://schemas.microsoft.com/office/drawing/2014/main" id="{A60E7A94-A658-B0C2-237E-31D75AC55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61538" name="Group 56">
                <a:extLst>
                  <a:ext uri="{FF2B5EF4-FFF2-40B4-BE49-F238E27FC236}">
                    <a16:creationId xmlns:a16="http://schemas.microsoft.com/office/drawing/2014/main" id="{305F7B77-4DEC-0A45-C349-987DD0D237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8" y="1250"/>
                <a:ext cx="1300" cy="1007"/>
                <a:chOff x="3818" y="1250"/>
                <a:chExt cx="1300" cy="1007"/>
              </a:xfrm>
            </p:grpSpPr>
            <p:grpSp>
              <p:nvGrpSpPr>
                <p:cNvPr id="61539" name="Group 57">
                  <a:extLst>
                    <a:ext uri="{FF2B5EF4-FFF2-40B4-BE49-F238E27FC236}">
                      <a16:creationId xmlns:a16="http://schemas.microsoft.com/office/drawing/2014/main" id="{496257A1-082C-D04E-385C-D8D54B795A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18" y="1822"/>
                  <a:ext cx="208" cy="163"/>
                  <a:chOff x="706" y="1238"/>
                  <a:chExt cx="208" cy="163"/>
                </a:xfrm>
              </p:grpSpPr>
              <p:sp>
                <p:nvSpPr>
                  <p:cNvPr id="61572" name="Rectangle 58">
                    <a:extLst>
                      <a:ext uri="{FF2B5EF4-FFF2-40B4-BE49-F238E27FC236}">
                        <a16:creationId xmlns:a16="http://schemas.microsoft.com/office/drawing/2014/main" id="{CBFA3DC0-41F6-F237-4926-5FC589A9C9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1573" name="Rectangle 59">
                    <a:extLst>
                      <a:ext uri="{FF2B5EF4-FFF2-40B4-BE49-F238E27FC236}">
                        <a16:creationId xmlns:a16="http://schemas.microsoft.com/office/drawing/2014/main" id="{489E92B2-7A02-4625-25B6-96E554BDE1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61540" name="Group 60">
                  <a:extLst>
                    <a:ext uri="{FF2B5EF4-FFF2-40B4-BE49-F238E27FC236}">
                      <a16:creationId xmlns:a16="http://schemas.microsoft.com/office/drawing/2014/main" id="{D5CFD079-547A-FFC2-339D-7EA44C44B0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11" y="1808"/>
                  <a:ext cx="207" cy="163"/>
                  <a:chOff x="5455" y="992"/>
                  <a:chExt cx="207" cy="163"/>
                </a:xfrm>
              </p:grpSpPr>
              <p:sp>
                <p:nvSpPr>
                  <p:cNvPr id="61570" name="Rectangle 61">
                    <a:extLst>
                      <a:ext uri="{FF2B5EF4-FFF2-40B4-BE49-F238E27FC236}">
                        <a16:creationId xmlns:a16="http://schemas.microsoft.com/office/drawing/2014/main" id="{FD79B6FA-78CF-14FE-FA04-9C1A756511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55" y="9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1571" name="Rectangle 62">
                    <a:extLst>
                      <a:ext uri="{FF2B5EF4-FFF2-40B4-BE49-F238E27FC236}">
                        <a16:creationId xmlns:a16="http://schemas.microsoft.com/office/drawing/2014/main" id="{334E4E0D-3725-BAAA-8A2C-FCF052FA9A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4" y="9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61541" name="Group 63">
                  <a:extLst>
                    <a:ext uri="{FF2B5EF4-FFF2-40B4-BE49-F238E27FC236}">
                      <a16:creationId xmlns:a16="http://schemas.microsoft.com/office/drawing/2014/main" id="{FB3C8489-8702-387B-3550-9FB53EF111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76" y="1533"/>
                  <a:ext cx="1" cy="291"/>
                  <a:chOff x="5472" y="701"/>
                  <a:chExt cx="1" cy="291"/>
                </a:xfrm>
              </p:grpSpPr>
              <p:sp>
                <p:nvSpPr>
                  <p:cNvPr id="61568" name="Line 64">
                    <a:extLst>
                      <a:ext uri="{FF2B5EF4-FFF2-40B4-BE49-F238E27FC236}">
                        <a16:creationId xmlns:a16="http://schemas.microsoft.com/office/drawing/2014/main" id="{5EA3212A-6E6F-2872-5BF3-A34C2255F53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69" name="Line 65">
                    <a:extLst>
                      <a:ext uri="{FF2B5EF4-FFF2-40B4-BE49-F238E27FC236}">
                        <a16:creationId xmlns:a16="http://schemas.microsoft.com/office/drawing/2014/main" id="{96D64611-F842-3E85-3FB8-5EA54C87ED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1542" name="Rectangle 66">
                  <a:extLst>
                    <a:ext uri="{FF2B5EF4-FFF2-40B4-BE49-F238E27FC236}">
                      <a16:creationId xmlns:a16="http://schemas.microsoft.com/office/drawing/2014/main" id="{AB4D4BC7-9143-91F7-8DCF-A2C9C31FEC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2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1543" name="Rectangle 67">
                  <a:extLst>
                    <a:ext uri="{FF2B5EF4-FFF2-40B4-BE49-F238E27FC236}">
                      <a16:creationId xmlns:a16="http://schemas.microsoft.com/office/drawing/2014/main" id="{DCE0FC5E-ABCE-068C-5D3C-C70A9D8B9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1" y="13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1544" name="Group 68">
                  <a:extLst>
                    <a:ext uri="{FF2B5EF4-FFF2-40B4-BE49-F238E27FC236}">
                      <a16:creationId xmlns:a16="http://schemas.microsoft.com/office/drawing/2014/main" id="{DEA99BEE-B1AA-0386-32E1-0A7D730A9A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0" y="2094"/>
                  <a:ext cx="207" cy="163"/>
                  <a:chOff x="1570" y="1478"/>
                  <a:chExt cx="207" cy="163"/>
                </a:xfrm>
              </p:grpSpPr>
              <p:sp>
                <p:nvSpPr>
                  <p:cNvPr id="61566" name="Rectangle 69">
                    <a:extLst>
                      <a:ext uri="{FF2B5EF4-FFF2-40B4-BE49-F238E27FC236}">
                        <a16:creationId xmlns:a16="http://schemas.microsoft.com/office/drawing/2014/main" id="{6F7EAA2F-CBED-F7DB-B334-FF8A576D4E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1567" name="Rectangle 70">
                    <a:extLst>
                      <a:ext uri="{FF2B5EF4-FFF2-40B4-BE49-F238E27FC236}">
                        <a16:creationId xmlns:a16="http://schemas.microsoft.com/office/drawing/2014/main" id="{F73D6C26-186A-F692-DACE-BAB60B53CE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1545" name="Rectangle 71">
                  <a:extLst>
                    <a:ext uri="{FF2B5EF4-FFF2-40B4-BE49-F238E27FC236}">
                      <a16:creationId xmlns:a16="http://schemas.microsoft.com/office/drawing/2014/main" id="{4EA652B9-B722-B658-3AF4-89E6B4C0D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20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1546" name="Group 72">
                  <a:extLst>
                    <a:ext uri="{FF2B5EF4-FFF2-40B4-BE49-F238E27FC236}">
                      <a16:creationId xmlns:a16="http://schemas.microsoft.com/office/drawing/2014/main" id="{C8311B4D-6D41-F42A-8FA9-BAB7434D02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64" y="1687"/>
                  <a:ext cx="207" cy="163"/>
                  <a:chOff x="1060" y="1071"/>
                  <a:chExt cx="207" cy="163"/>
                </a:xfrm>
              </p:grpSpPr>
              <p:sp>
                <p:nvSpPr>
                  <p:cNvPr id="61564" name="Rectangle 73">
                    <a:extLst>
                      <a:ext uri="{FF2B5EF4-FFF2-40B4-BE49-F238E27FC236}">
                        <a16:creationId xmlns:a16="http://schemas.microsoft.com/office/drawing/2014/main" id="{ABB628D4-3C56-2DEC-7B55-6A20B7E3A8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1565" name="Rectangle 74">
                    <a:extLst>
                      <a:ext uri="{FF2B5EF4-FFF2-40B4-BE49-F238E27FC236}">
                        <a16:creationId xmlns:a16="http://schemas.microsoft.com/office/drawing/2014/main" id="{20F3BD4B-AB40-E59D-DB2D-F357C04B7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1547" name="Rectangle 75">
                  <a:extLst>
                    <a:ext uri="{FF2B5EF4-FFF2-40B4-BE49-F238E27FC236}">
                      <a16:creationId xmlns:a16="http://schemas.microsoft.com/office/drawing/2014/main" id="{5034AD8B-A06F-7DAF-31DC-2A1AA71A4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8" y="139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1548" name="Rectangle 76">
                  <a:extLst>
                    <a:ext uri="{FF2B5EF4-FFF2-40B4-BE49-F238E27FC236}">
                      <a16:creationId xmlns:a16="http://schemas.microsoft.com/office/drawing/2014/main" id="{B6984E90-7A95-83A4-91AA-E23320A242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150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1549" name="Rectangle 77">
                  <a:extLst>
                    <a:ext uri="{FF2B5EF4-FFF2-40B4-BE49-F238E27FC236}">
                      <a16:creationId xmlns:a16="http://schemas.microsoft.com/office/drawing/2014/main" id="{C0EEA6CF-6D54-9E1A-4BCA-A2F599F608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9" y="16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1550" name="Freeform 78">
                  <a:extLst>
                    <a:ext uri="{FF2B5EF4-FFF2-40B4-BE49-F238E27FC236}">
                      <a16:creationId xmlns:a16="http://schemas.microsoft.com/office/drawing/2014/main" id="{F4D62448-9C4D-76C4-01EF-56293284CB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167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1" name="Line 79">
                  <a:extLst>
                    <a:ext uri="{FF2B5EF4-FFF2-40B4-BE49-F238E27FC236}">
                      <a16:creationId xmlns:a16="http://schemas.microsoft.com/office/drawing/2014/main" id="{7EE78FF8-E118-B6FE-59A7-D5780BB017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39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2" name="Freeform 80">
                  <a:extLst>
                    <a:ext uri="{FF2B5EF4-FFF2-40B4-BE49-F238E27FC236}">
                      <a16:creationId xmlns:a16="http://schemas.microsoft.com/office/drawing/2014/main" id="{B9C083B3-567D-2769-11CD-AD88C3AC3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93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3" name="Freeform 81">
                  <a:extLst>
                    <a:ext uri="{FF2B5EF4-FFF2-40B4-BE49-F238E27FC236}">
                      <a16:creationId xmlns:a16="http://schemas.microsoft.com/office/drawing/2014/main" id="{1C3972F7-3B10-1230-7A0F-7D3D01CD5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166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4" name="Line 82">
                  <a:extLst>
                    <a:ext uri="{FF2B5EF4-FFF2-40B4-BE49-F238E27FC236}">
                      <a16:creationId xmlns:a16="http://schemas.microsoft.com/office/drawing/2014/main" id="{FF407B73-D57D-125A-0757-56FD106512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784" y="1470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5" name="Line 83">
                  <a:extLst>
                    <a:ext uri="{FF2B5EF4-FFF2-40B4-BE49-F238E27FC236}">
                      <a16:creationId xmlns:a16="http://schemas.microsoft.com/office/drawing/2014/main" id="{779AAE6B-526E-7059-19AD-93E72F38DE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205" y="1398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6" name="Line 84">
                  <a:extLst>
                    <a:ext uri="{FF2B5EF4-FFF2-40B4-BE49-F238E27FC236}">
                      <a16:creationId xmlns:a16="http://schemas.microsoft.com/office/drawing/2014/main" id="{F8593E04-265B-AF53-913E-C5E1662752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31" y="1951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7" name="Line 85">
                  <a:extLst>
                    <a:ext uri="{FF2B5EF4-FFF2-40B4-BE49-F238E27FC236}">
                      <a16:creationId xmlns:a16="http://schemas.microsoft.com/office/drawing/2014/main" id="{08BC8C4B-3FB6-21FB-C876-C3EC2AEBAB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195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8" name="Line 86">
                  <a:extLst>
                    <a:ext uri="{FF2B5EF4-FFF2-40B4-BE49-F238E27FC236}">
                      <a16:creationId xmlns:a16="http://schemas.microsoft.com/office/drawing/2014/main" id="{11FC23A5-6411-A9C3-BF6C-F34C447626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1" y="182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9" name="Line 87">
                  <a:extLst>
                    <a:ext uri="{FF2B5EF4-FFF2-40B4-BE49-F238E27FC236}">
                      <a16:creationId xmlns:a16="http://schemas.microsoft.com/office/drawing/2014/main" id="{DF1AE925-55EA-B5E3-432C-304F5A8EA4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540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0" name="Line 88">
                  <a:extLst>
                    <a:ext uri="{FF2B5EF4-FFF2-40B4-BE49-F238E27FC236}">
                      <a16:creationId xmlns:a16="http://schemas.microsoft.com/office/drawing/2014/main" id="{5488BF39-ADE2-A84F-87FA-F293396446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05" y="125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1" name="Line 89">
                  <a:extLst>
                    <a:ext uri="{FF2B5EF4-FFF2-40B4-BE49-F238E27FC236}">
                      <a16:creationId xmlns:a16="http://schemas.microsoft.com/office/drawing/2014/main" id="{2C97749A-2939-5163-6609-5505195A3C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5" y="139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2" name="Line 90">
                  <a:extLst>
                    <a:ext uri="{FF2B5EF4-FFF2-40B4-BE49-F238E27FC236}">
                      <a16:creationId xmlns:a16="http://schemas.microsoft.com/office/drawing/2014/main" id="{4A4012B8-4D7E-4B83-D66C-65D15A086B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74" y="1679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3" name="Line 91">
                  <a:extLst>
                    <a:ext uri="{FF2B5EF4-FFF2-40B4-BE49-F238E27FC236}">
                      <a16:creationId xmlns:a16="http://schemas.microsoft.com/office/drawing/2014/main" id="{697419AE-B45B-F628-06CC-B56688E5D0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31" y="1837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1536" name="Text Box 93">
              <a:extLst>
                <a:ext uri="{FF2B5EF4-FFF2-40B4-BE49-F238E27FC236}">
                  <a16:creationId xmlns:a16="http://schemas.microsoft.com/office/drawing/2014/main" id="{9E93F6CE-B2AE-6B72-29C0-2E170F6BD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2" y="3607"/>
              <a:ext cx="4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>
                  <a:latin typeface="Arial" panose="020B0604020202020204" pitchFamily="34" charset="0"/>
                  <a:cs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61445" name="Group 182">
            <a:extLst>
              <a:ext uri="{FF2B5EF4-FFF2-40B4-BE49-F238E27FC236}">
                <a16:creationId xmlns:a16="http://schemas.microsoft.com/office/drawing/2014/main" id="{DD6B67C2-C0E9-6BE2-DA45-6E0DFD9956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2108200"/>
            <a:ext cx="1333500" cy="419100"/>
            <a:chOff x="4608" y="1328"/>
            <a:chExt cx="840" cy="264"/>
          </a:xfrm>
        </p:grpSpPr>
        <p:sp>
          <p:nvSpPr>
            <p:cNvPr id="61532" name="Line 92">
              <a:extLst>
                <a:ext uri="{FF2B5EF4-FFF2-40B4-BE49-F238E27FC236}">
                  <a16:creationId xmlns:a16="http://schemas.microsoft.com/office/drawing/2014/main" id="{38992DB7-7DC5-E105-354C-8EC297A753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0" y="1592"/>
              <a:ext cx="48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33" name="Text Box 94">
              <a:extLst>
                <a:ext uri="{FF2B5EF4-FFF2-40B4-BE49-F238E27FC236}">
                  <a16:creationId xmlns:a16="http://schemas.microsoft.com/office/drawing/2014/main" id="{3AF5F972-1A4C-35E9-F92C-23519FE39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08" y="1328"/>
              <a:ext cx="8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 H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</a:t>
              </a:r>
              <a:r>
                <a:rPr lang="en-US" altLang="en-US" sz="1800" baseline="30000">
                  <a:latin typeface="Arial" panose="020B0604020202020204" pitchFamily="34" charset="0"/>
                  <a:cs typeface="Arial" panose="020B0604020202020204" pitchFamily="34" charset="0"/>
                </a:rPr>
                <a:t>+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(aq)</a:t>
              </a:r>
              <a:endParaRPr lang="en-US" altLang="en-US" sz="18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1446" name="Group 95">
            <a:extLst>
              <a:ext uri="{FF2B5EF4-FFF2-40B4-BE49-F238E27FC236}">
                <a16:creationId xmlns:a16="http://schemas.microsoft.com/office/drawing/2014/main" id="{0165CCEE-171F-C991-34F2-8680A25D61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790575" y="1544638"/>
            <a:ext cx="6435725" cy="1860550"/>
            <a:chOff x="1058" y="2613"/>
            <a:chExt cx="4054" cy="1172"/>
          </a:xfrm>
        </p:grpSpPr>
        <p:sp>
          <p:nvSpPr>
            <p:cNvPr id="61448" name="Rectangle 96">
              <a:extLst>
                <a:ext uri="{FF2B5EF4-FFF2-40B4-BE49-F238E27FC236}">
                  <a16:creationId xmlns:a16="http://schemas.microsoft.com/office/drawing/2014/main" id="{D51B9EDD-C9F2-3DAB-AFE8-719E1400E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3368"/>
              <a:ext cx="15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/>
              <a:r>
                <a:rPr lang="en-US" altLang="en-US" sz="1700">
                  <a:latin typeface="Arial" panose="020B0604020202020204" pitchFamily="34" charset="0"/>
                </a:rPr>
                <a:t>O</a:t>
              </a:r>
              <a:endParaRPr lang="en-US" altLang="en-US"/>
            </a:p>
          </p:txBody>
        </p:sp>
        <p:grpSp>
          <p:nvGrpSpPr>
            <p:cNvPr id="61449" name="Group 97">
              <a:extLst>
                <a:ext uri="{FF2B5EF4-FFF2-40B4-BE49-F238E27FC236}">
                  <a16:creationId xmlns:a16="http://schemas.microsoft.com/office/drawing/2014/main" id="{24B9153B-216F-565A-B992-BE22B051AD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8" y="2613"/>
              <a:ext cx="1211" cy="1172"/>
              <a:chOff x="1898" y="2613"/>
              <a:chExt cx="1211" cy="1172"/>
            </a:xfrm>
          </p:grpSpPr>
          <p:grpSp>
            <p:nvGrpSpPr>
              <p:cNvPr id="61492" name="Group 98">
                <a:extLst>
                  <a:ext uri="{FF2B5EF4-FFF2-40B4-BE49-F238E27FC236}">
                    <a16:creationId xmlns:a16="http://schemas.microsoft.com/office/drawing/2014/main" id="{40EBF3B3-B115-054D-6E4C-DECAC588A1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6" y="3061"/>
                <a:ext cx="1" cy="387"/>
                <a:chOff x="3056" y="3061"/>
                <a:chExt cx="1" cy="387"/>
              </a:xfrm>
            </p:grpSpPr>
            <p:sp>
              <p:nvSpPr>
                <p:cNvPr id="61530" name="Line 99">
                  <a:extLst>
                    <a:ext uri="{FF2B5EF4-FFF2-40B4-BE49-F238E27FC236}">
                      <a16:creationId xmlns:a16="http://schemas.microsoft.com/office/drawing/2014/main" id="{82533FCD-0390-1992-E390-4707C4D48E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56" y="306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31" name="Line 100">
                  <a:extLst>
                    <a:ext uri="{FF2B5EF4-FFF2-40B4-BE49-F238E27FC236}">
                      <a16:creationId xmlns:a16="http://schemas.microsoft.com/office/drawing/2014/main" id="{F45E68AE-09CC-51E0-911A-7A05EB44D4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56" y="3201"/>
                  <a:ext cx="1" cy="247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1493" name="Group 101">
                <a:extLst>
                  <a:ext uri="{FF2B5EF4-FFF2-40B4-BE49-F238E27FC236}">
                    <a16:creationId xmlns:a16="http://schemas.microsoft.com/office/drawing/2014/main" id="{0010EBEF-2E80-5191-105B-E1711EC728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8" y="2613"/>
                <a:ext cx="1211" cy="1172"/>
                <a:chOff x="1898" y="2613"/>
                <a:chExt cx="1211" cy="1172"/>
              </a:xfrm>
            </p:grpSpPr>
            <p:grpSp>
              <p:nvGrpSpPr>
                <p:cNvPr id="61494" name="Group 102">
                  <a:extLst>
                    <a:ext uri="{FF2B5EF4-FFF2-40B4-BE49-F238E27FC236}">
                      <a16:creationId xmlns:a16="http://schemas.microsoft.com/office/drawing/2014/main" id="{89CA703A-2D78-3BE4-64C8-C6FAC28FC03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39" y="2613"/>
                  <a:ext cx="464" cy="204"/>
                  <a:chOff x="4159" y="1085"/>
                  <a:chExt cx="464" cy="204"/>
                </a:xfrm>
              </p:grpSpPr>
              <p:sp>
                <p:nvSpPr>
                  <p:cNvPr id="61525" name="Rectangle 103">
                    <a:extLst>
                      <a:ext uri="{FF2B5EF4-FFF2-40B4-BE49-F238E27FC236}">
                        <a16:creationId xmlns:a16="http://schemas.microsoft.com/office/drawing/2014/main" id="{9A3CCB25-6F05-57AC-AEF2-F26789DF85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61526" name="Rectangle 104">
                    <a:extLst>
                      <a:ext uri="{FF2B5EF4-FFF2-40B4-BE49-F238E27FC236}">
                        <a16:creationId xmlns:a16="http://schemas.microsoft.com/office/drawing/2014/main" id="{9C87E942-E7AB-8161-3A33-28F5C06782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1527" name="Rectangle 105">
                    <a:extLst>
                      <a:ext uri="{FF2B5EF4-FFF2-40B4-BE49-F238E27FC236}">
                        <a16:creationId xmlns:a16="http://schemas.microsoft.com/office/drawing/2014/main" id="{DB2ECCCC-0F1B-53FE-927A-8FA566B574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61528" name="Rectangle 106">
                    <a:extLst>
                      <a:ext uri="{FF2B5EF4-FFF2-40B4-BE49-F238E27FC236}">
                        <a16:creationId xmlns:a16="http://schemas.microsoft.com/office/drawing/2014/main" id="{2A4CA385-35AA-185B-2C15-83465F22F5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1529" name="Rectangle 107">
                    <a:extLst>
                      <a:ext uri="{FF2B5EF4-FFF2-40B4-BE49-F238E27FC236}">
                        <a16:creationId xmlns:a16="http://schemas.microsoft.com/office/drawing/2014/main" id="{CB75B866-C647-0E67-5D7A-5A2730A12C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61495" name="Group 108">
                  <a:extLst>
                    <a:ext uri="{FF2B5EF4-FFF2-40B4-BE49-F238E27FC236}">
                      <a16:creationId xmlns:a16="http://schemas.microsoft.com/office/drawing/2014/main" id="{4B1E3B1E-7CA8-0947-932D-F277E4BDB4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8" y="2778"/>
                  <a:ext cx="1211" cy="1007"/>
                  <a:chOff x="1898" y="2778"/>
                  <a:chExt cx="1211" cy="1007"/>
                </a:xfrm>
              </p:grpSpPr>
              <p:grpSp>
                <p:nvGrpSpPr>
                  <p:cNvPr id="61496" name="Group 109">
                    <a:extLst>
                      <a:ext uri="{FF2B5EF4-FFF2-40B4-BE49-F238E27FC236}">
                        <a16:creationId xmlns:a16="http://schemas.microsoft.com/office/drawing/2014/main" id="{E22733CB-D3A2-9556-B8A7-DFB30F2A90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98" y="3350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61523" name="Rectangle 110">
                      <a:extLst>
                        <a:ext uri="{FF2B5EF4-FFF2-40B4-BE49-F238E27FC236}">
                          <a16:creationId xmlns:a16="http://schemas.microsoft.com/office/drawing/2014/main" id="{D611938A-74C9-224A-BC35-C1BA5BFF4A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61524" name="Rectangle 111">
                      <a:extLst>
                        <a:ext uri="{FF2B5EF4-FFF2-40B4-BE49-F238E27FC236}">
                          <a16:creationId xmlns:a16="http://schemas.microsoft.com/office/drawing/2014/main" id="{AB9A1018-4F7A-9350-9DBB-E1627EC8F8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61497" name="Rectangle 112">
                    <a:extLst>
                      <a:ext uri="{FF2B5EF4-FFF2-40B4-BE49-F238E27FC236}">
                        <a16:creationId xmlns:a16="http://schemas.microsoft.com/office/drawing/2014/main" id="{43384DAE-E47C-91DD-916C-AC4DAE6EEE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2" y="287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1498" name="Rectangle 113">
                    <a:extLst>
                      <a:ext uri="{FF2B5EF4-FFF2-40B4-BE49-F238E27FC236}">
                        <a16:creationId xmlns:a16="http://schemas.microsoft.com/office/drawing/2014/main" id="{80AD5424-3E63-9ACD-87B3-CF65663182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9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61499" name="Group 114">
                    <a:extLst>
                      <a:ext uri="{FF2B5EF4-FFF2-40B4-BE49-F238E27FC236}">
                        <a16:creationId xmlns:a16="http://schemas.microsoft.com/office/drawing/2014/main" id="{2BED6E9E-2FEC-99ED-1EC3-ED1146AED92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70" y="3622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61521" name="Rectangle 115">
                      <a:extLst>
                        <a:ext uri="{FF2B5EF4-FFF2-40B4-BE49-F238E27FC236}">
                          <a16:creationId xmlns:a16="http://schemas.microsoft.com/office/drawing/2014/main" id="{43A74D82-65C0-FF00-5861-D04AA0160A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61522" name="Rectangle 116">
                      <a:extLst>
                        <a:ext uri="{FF2B5EF4-FFF2-40B4-BE49-F238E27FC236}">
                          <a16:creationId xmlns:a16="http://schemas.microsoft.com/office/drawing/2014/main" id="{939B4453-D2F7-FB84-D8A7-B767CFCD7B0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61500" name="Rectangle 117">
                    <a:extLst>
                      <a:ext uri="{FF2B5EF4-FFF2-40B4-BE49-F238E27FC236}">
                        <a16:creationId xmlns:a16="http://schemas.microsoft.com/office/drawing/2014/main" id="{8C201A7E-B17D-5530-05C3-D65F08C460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7" y="3616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61501" name="Group 118">
                    <a:extLst>
                      <a:ext uri="{FF2B5EF4-FFF2-40B4-BE49-F238E27FC236}">
                        <a16:creationId xmlns:a16="http://schemas.microsoft.com/office/drawing/2014/main" id="{B8955D8D-9F00-95E1-8430-E2D0273032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4" y="3215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61519" name="Rectangle 119">
                      <a:extLst>
                        <a:ext uri="{FF2B5EF4-FFF2-40B4-BE49-F238E27FC236}">
                          <a16:creationId xmlns:a16="http://schemas.microsoft.com/office/drawing/2014/main" id="{1B881CB5-A735-D986-F4D3-4AA7E29F150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61520" name="Rectangle 120">
                      <a:extLst>
                        <a:ext uri="{FF2B5EF4-FFF2-40B4-BE49-F238E27FC236}">
                          <a16:creationId xmlns:a16="http://schemas.microsoft.com/office/drawing/2014/main" id="{C805EC2E-F882-88A7-207A-5C9A1EBF20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61502" name="Rectangle 121">
                    <a:extLst>
                      <a:ext uri="{FF2B5EF4-FFF2-40B4-BE49-F238E27FC236}">
                        <a16:creationId xmlns:a16="http://schemas.microsoft.com/office/drawing/2014/main" id="{F53E8AE8-5A89-0AA6-2D88-21F6A51F4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8" y="2927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1503" name="Rectangle 122">
                    <a:extLst>
                      <a:ext uri="{FF2B5EF4-FFF2-40B4-BE49-F238E27FC236}">
                        <a16:creationId xmlns:a16="http://schemas.microsoft.com/office/drawing/2014/main" id="{77BF43FF-652C-FA6F-31D5-5CB52E3646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7" y="302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1504" name="Rectangle 123">
                    <a:extLst>
                      <a:ext uri="{FF2B5EF4-FFF2-40B4-BE49-F238E27FC236}">
                        <a16:creationId xmlns:a16="http://schemas.microsoft.com/office/drawing/2014/main" id="{C4836C4F-76B7-C431-B619-75B689772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49" y="3220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1505" name="Freeform 124">
                    <a:extLst>
                      <a:ext uri="{FF2B5EF4-FFF2-40B4-BE49-F238E27FC236}">
                        <a16:creationId xmlns:a16="http://schemas.microsoft.com/office/drawing/2014/main" id="{5C001E15-E5BC-4DBA-D206-920F6F1E7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3204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06" name="Line 125">
                    <a:extLst>
                      <a:ext uri="{FF2B5EF4-FFF2-40B4-BE49-F238E27FC236}">
                        <a16:creationId xmlns:a16="http://schemas.microsoft.com/office/drawing/2014/main" id="{1B2E1EF9-1251-16BB-E9E4-86ACC2C625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54" y="2926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07" name="Freeform 126">
                    <a:extLst>
                      <a:ext uri="{FF2B5EF4-FFF2-40B4-BE49-F238E27FC236}">
                        <a16:creationId xmlns:a16="http://schemas.microsoft.com/office/drawing/2014/main" id="{ABE3D015-CDD9-CB74-2E98-0134757997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3461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08" name="Freeform 127">
                    <a:extLst>
                      <a:ext uri="{FF2B5EF4-FFF2-40B4-BE49-F238E27FC236}">
                        <a16:creationId xmlns:a16="http://schemas.microsoft.com/office/drawing/2014/main" id="{90A10C5E-383C-3364-2E9B-E46A6ED5DE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70" y="3197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09" name="Line 128">
                    <a:extLst>
                      <a:ext uri="{FF2B5EF4-FFF2-40B4-BE49-F238E27FC236}">
                        <a16:creationId xmlns:a16="http://schemas.microsoft.com/office/drawing/2014/main" id="{F04C348F-7A35-04F1-525B-E3A3B31AEF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864" y="2998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10" name="Line 129">
                    <a:extLst>
                      <a:ext uri="{FF2B5EF4-FFF2-40B4-BE49-F238E27FC236}">
                        <a16:creationId xmlns:a16="http://schemas.microsoft.com/office/drawing/2014/main" id="{B1A618BE-5F24-4257-92E5-F08E3F197E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285" y="2926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11" name="Line 130">
                    <a:extLst>
                      <a:ext uri="{FF2B5EF4-FFF2-40B4-BE49-F238E27FC236}">
                        <a16:creationId xmlns:a16="http://schemas.microsoft.com/office/drawing/2014/main" id="{FC258E5D-9E89-A162-D9B3-B755B959E2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11" y="3479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12" name="Line 131">
                    <a:extLst>
                      <a:ext uri="{FF2B5EF4-FFF2-40B4-BE49-F238E27FC236}">
                        <a16:creationId xmlns:a16="http://schemas.microsoft.com/office/drawing/2014/main" id="{6E83874F-F120-FC01-004B-CF465133E1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01" y="3479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13" name="Line 132">
                    <a:extLst>
                      <a:ext uri="{FF2B5EF4-FFF2-40B4-BE49-F238E27FC236}">
                        <a16:creationId xmlns:a16="http://schemas.microsoft.com/office/drawing/2014/main" id="{20152C82-4EC6-4C7B-E400-C5D76E1D72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01" y="3356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14" name="Line 133">
                    <a:extLst>
                      <a:ext uri="{FF2B5EF4-FFF2-40B4-BE49-F238E27FC236}">
                        <a16:creationId xmlns:a16="http://schemas.microsoft.com/office/drawing/2014/main" id="{3D0CE28D-60B5-278A-52D5-8412A66541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54" y="3068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15" name="Line 134">
                    <a:extLst>
                      <a:ext uri="{FF2B5EF4-FFF2-40B4-BE49-F238E27FC236}">
                        <a16:creationId xmlns:a16="http://schemas.microsoft.com/office/drawing/2014/main" id="{39DF5B02-A404-91D2-61E3-645CC77DC21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285" y="2778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16" name="Line 135">
                    <a:extLst>
                      <a:ext uri="{FF2B5EF4-FFF2-40B4-BE49-F238E27FC236}">
                        <a16:creationId xmlns:a16="http://schemas.microsoft.com/office/drawing/2014/main" id="{998F3346-D71B-7538-3027-1CED2CBA5F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85" y="2926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17" name="Line 136">
                    <a:extLst>
                      <a:ext uri="{FF2B5EF4-FFF2-40B4-BE49-F238E27FC236}">
                        <a16:creationId xmlns:a16="http://schemas.microsoft.com/office/drawing/2014/main" id="{FBA918EB-2538-8546-85E7-672FCF1294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54" y="3207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18" name="Line 137">
                    <a:extLst>
                      <a:ext uri="{FF2B5EF4-FFF2-40B4-BE49-F238E27FC236}">
                        <a16:creationId xmlns:a16="http://schemas.microsoft.com/office/drawing/2014/main" id="{905627D9-0BBB-8B1A-90B3-63D22A6E57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11" y="3365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61450" name="Line 138">
              <a:extLst>
                <a:ext uri="{FF2B5EF4-FFF2-40B4-BE49-F238E27FC236}">
                  <a16:creationId xmlns:a16="http://schemas.microsoft.com/office/drawing/2014/main" id="{F47CC6DD-602A-8079-997D-8F6E315869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26" y="3068"/>
              <a:ext cx="1" cy="13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451" name="Group 139">
              <a:extLst>
                <a:ext uri="{FF2B5EF4-FFF2-40B4-BE49-F238E27FC236}">
                  <a16:creationId xmlns:a16="http://schemas.microsoft.com/office/drawing/2014/main" id="{316F9E51-EB8B-7A63-9AAA-7B444CE69E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11" y="2613"/>
              <a:ext cx="464" cy="204"/>
              <a:chOff x="4159" y="1085"/>
              <a:chExt cx="464" cy="204"/>
            </a:xfrm>
          </p:grpSpPr>
          <p:sp>
            <p:nvSpPr>
              <p:cNvPr id="61487" name="Rectangle 140">
                <a:extLst>
                  <a:ext uri="{FF2B5EF4-FFF2-40B4-BE49-F238E27FC236}">
                    <a16:creationId xmlns:a16="http://schemas.microsoft.com/office/drawing/2014/main" id="{4D717A32-F71E-4748-0A52-289294CD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  <a:endParaRPr lang="en-US" altLang="en-US"/>
              </a:p>
            </p:txBody>
          </p:sp>
          <p:sp>
            <p:nvSpPr>
              <p:cNvPr id="61488" name="Rectangle 141">
                <a:extLst>
                  <a:ext uri="{FF2B5EF4-FFF2-40B4-BE49-F238E27FC236}">
                    <a16:creationId xmlns:a16="http://schemas.microsoft.com/office/drawing/2014/main" id="{3466CF94-792B-2883-2801-594A2A3F5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1489" name="Rectangle 142">
                <a:extLst>
                  <a:ext uri="{FF2B5EF4-FFF2-40B4-BE49-F238E27FC236}">
                    <a16:creationId xmlns:a16="http://schemas.microsoft.com/office/drawing/2014/main" id="{CE08A32D-8006-89B6-FE30-15E947DA7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1174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/>
              </a:p>
            </p:txBody>
          </p:sp>
          <p:sp>
            <p:nvSpPr>
              <p:cNvPr id="61490" name="Rectangle 143">
                <a:extLst>
                  <a:ext uri="{FF2B5EF4-FFF2-40B4-BE49-F238E27FC236}">
                    <a16:creationId xmlns:a16="http://schemas.microsoft.com/office/drawing/2014/main" id="{09ED0D17-D672-0F60-0205-5C47437A3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085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61491" name="Rectangle 144">
                <a:extLst>
                  <a:ext uri="{FF2B5EF4-FFF2-40B4-BE49-F238E27FC236}">
                    <a16:creationId xmlns:a16="http://schemas.microsoft.com/office/drawing/2014/main" id="{1317D315-94F9-8BE0-9E78-7CA140B51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</p:grpSp>
        <p:grpSp>
          <p:nvGrpSpPr>
            <p:cNvPr id="61452" name="Group 145">
              <a:extLst>
                <a:ext uri="{FF2B5EF4-FFF2-40B4-BE49-F238E27FC236}">
                  <a16:creationId xmlns:a16="http://schemas.microsoft.com/office/drawing/2014/main" id="{691E488B-9323-4BB7-186F-AD891AA645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2778"/>
              <a:ext cx="1190" cy="1007"/>
              <a:chOff x="4056" y="2778"/>
              <a:chExt cx="1190" cy="1007"/>
            </a:xfrm>
          </p:grpSpPr>
          <p:grpSp>
            <p:nvGrpSpPr>
              <p:cNvPr id="61457" name="Group 146">
                <a:extLst>
                  <a:ext uri="{FF2B5EF4-FFF2-40B4-BE49-F238E27FC236}">
                    <a16:creationId xmlns:a16="http://schemas.microsoft.com/office/drawing/2014/main" id="{BDFDA27E-2E75-532E-713B-81FE83145B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39" y="3336"/>
                <a:ext cx="207" cy="163"/>
                <a:chOff x="5455" y="992"/>
                <a:chExt cx="207" cy="163"/>
              </a:xfrm>
            </p:grpSpPr>
            <p:sp>
              <p:nvSpPr>
                <p:cNvPr id="61485" name="Rectangle 147">
                  <a:extLst>
                    <a:ext uri="{FF2B5EF4-FFF2-40B4-BE49-F238E27FC236}">
                      <a16:creationId xmlns:a16="http://schemas.microsoft.com/office/drawing/2014/main" id="{4CF7C9D6-ED90-0FE0-F3B6-B1D465970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55" y="992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1486" name="Rectangle 148">
                  <a:extLst>
                    <a:ext uri="{FF2B5EF4-FFF2-40B4-BE49-F238E27FC236}">
                      <a16:creationId xmlns:a16="http://schemas.microsoft.com/office/drawing/2014/main" id="{B36C8760-4B4B-F681-A394-834BE0CE5F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64" y="9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61458" name="Group 149">
                <a:extLst>
                  <a:ext uri="{FF2B5EF4-FFF2-40B4-BE49-F238E27FC236}">
                    <a16:creationId xmlns:a16="http://schemas.microsoft.com/office/drawing/2014/main" id="{139C6B41-BE44-FDEC-B9C1-EB44DCA276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04" y="3061"/>
                <a:ext cx="1" cy="291"/>
                <a:chOff x="5472" y="701"/>
                <a:chExt cx="1" cy="291"/>
              </a:xfrm>
            </p:grpSpPr>
            <p:sp>
              <p:nvSpPr>
                <p:cNvPr id="61483" name="Line 150">
                  <a:extLst>
                    <a:ext uri="{FF2B5EF4-FFF2-40B4-BE49-F238E27FC236}">
                      <a16:creationId xmlns:a16="http://schemas.microsoft.com/office/drawing/2014/main" id="{BF756A2C-5AAE-8F05-2029-30A63659BF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84" name="Line 151">
                  <a:extLst>
                    <a:ext uri="{FF2B5EF4-FFF2-40B4-BE49-F238E27FC236}">
                      <a16:creationId xmlns:a16="http://schemas.microsoft.com/office/drawing/2014/main" id="{D2E5E9F6-E413-62F9-4B8F-12600A99F0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459" name="Rectangle 152">
                <a:extLst>
                  <a:ext uri="{FF2B5EF4-FFF2-40B4-BE49-F238E27FC236}">
                    <a16:creationId xmlns:a16="http://schemas.microsoft.com/office/drawing/2014/main" id="{1E2021FB-37E4-3BFA-7C21-29B83A258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872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61460" name="Rectangle 153">
                <a:extLst>
                  <a:ext uri="{FF2B5EF4-FFF2-40B4-BE49-F238E27FC236}">
                    <a16:creationId xmlns:a16="http://schemas.microsoft.com/office/drawing/2014/main" id="{86CC9EDE-8D5D-DB39-0BE9-356647F78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291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61461" name="Group 154">
                <a:extLst>
                  <a:ext uri="{FF2B5EF4-FFF2-40B4-BE49-F238E27FC236}">
                    <a16:creationId xmlns:a16="http://schemas.microsoft.com/office/drawing/2014/main" id="{6DBCDCB6-CC1D-6970-E719-8AE0E3DCF9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18" y="3622"/>
                <a:ext cx="207" cy="163"/>
                <a:chOff x="1570" y="1478"/>
                <a:chExt cx="207" cy="163"/>
              </a:xfrm>
            </p:grpSpPr>
            <p:sp>
              <p:nvSpPr>
                <p:cNvPr id="61481" name="Rectangle 155">
                  <a:extLst>
                    <a:ext uri="{FF2B5EF4-FFF2-40B4-BE49-F238E27FC236}">
                      <a16:creationId xmlns:a16="http://schemas.microsoft.com/office/drawing/2014/main" id="{5107150F-BD6B-2F31-C5D6-12F4F6B2D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0" y="147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1482" name="Rectangle 156">
                  <a:extLst>
                    <a:ext uri="{FF2B5EF4-FFF2-40B4-BE49-F238E27FC236}">
                      <a16:creationId xmlns:a16="http://schemas.microsoft.com/office/drawing/2014/main" id="{3AFB6CB1-1A1F-37CC-E39E-1A2389F81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9" y="147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61462" name="Rectangle 157">
                <a:extLst>
                  <a:ext uri="{FF2B5EF4-FFF2-40B4-BE49-F238E27FC236}">
                    <a16:creationId xmlns:a16="http://schemas.microsoft.com/office/drawing/2014/main" id="{47C18F47-D3D7-CC00-EA24-7C65B20BD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61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61463" name="Group 158">
                <a:extLst>
                  <a:ext uri="{FF2B5EF4-FFF2-40B4-BE49-F238E27FC236}">
                    <a16:creationId xmlns:a16="http://schemas.microsoft.com/office/drawing/2014/main" id="{FF1DCBD0-3B14-8135-48C6-827A14B518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2" y="3215"/>
                <a:ext cx="207" cy="163"/>
                <a:chOff x="1060" y="1071"/>
                <a:chExt cx="207" cy="163"/>
              </a:xfrm>
            </p:grpSpPr>
            <p:sp>
              <p:nvSpPr>
                <p:cNvPr id="61479" name="Rectangle 159">
                  <a:extLst>
                    <a:ext uri="{FF2B5EF4-FFF2-40B4-BE49-F238E27FC236}">
                      <a16:creationId xmlns:a16="http://schemas.microsoft.com/office/drawing/2014/main" id="{3D0EAF15-D095-AA7F-3584-780778E813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" y="1071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1480" name="Rectangle 160">
                  <a:extLst>
                    <a:ext uri="{FF2B5EF4-FFF2-40B4-BE49-F238E27FC236}">
                      <a16:creationId xmlns:a16="http://schemas.microsoft.com/office/drawing/2014/main" id="{096FFA6B-164F-3808-2DF8-93125DC037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9" y="107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61464" name="Rectangle 161">
                <a:extLst>
                  <a:ext uri="{FF2B5EF4-FFF2-40B4-BE49-F238E27FC236}">
                    <a16:creationId xmlns:a16="http://schemas.microsoft.com/office/drawing/2014/main" id="{83AFBECB-D979-2EBC-B1C0-1FBBCB896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2927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1465" name="Rectangle 162">
                <a:extLst>
                  <a:ext uri="{FF2B5EF4-FFF2-40B4-BE49-F238E27FC236}">
                    <a16:creationId xmlns:a16="http://schemas.microsoft.com/office/drawing/2014/main" id="{A2583456-3A9F-4BC0-3B67-29FE81103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029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1466" name="Rectangle 163">
                <a:extLst>
                  <a:ext uri="{FF2B5EF4-FFF2-40B4-BE49-F238E27FC236}">
                    <a16:creationId xmlns:a16="http://schemas.microsoft.com/office/drawing/2014/main" id="{B56F3CAD-3BB1-C276-D811-940CBDB63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" y="322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1467" name="Freeform 164">
                <a:extLst>
                  <a:ext uri="{FF2B5EF4-FFF2-40B4-BE49-F238E27FC236}">
                    <a16:creationId xmlns:a16="http://schemas.microsoft.com/office/drawing/2014/main" id="{3526AFB0-8F40-6354-381C-A6C65E202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3204"/>
                <a:ext cx="250" cy="306"/>
              </a:xfrm>
              <a:custGeom>
                <a:avLst/>
                <a:gdLst>
                  <a:gd name="T0" fmla="*/ 6 w 250"/>
                  <a:gd name="T1" fmla="*/ 0 h 306"/>
                  <a:gd name="T2" fmla="*/ 0 w 250"/>
                  <a:gd name="T3" fmla="*/ 5 h 306"/>
                  <a:gd name="T4" fmla="*/ 250 w 250"/>
                  <a:gd name="T5" fmla="*/ 306 h 306"/>
                  <a:gd name="T6" fmla="*/ 250 w 250"/>
                  <a:gd name="T7" fmla="*/ 275 h 306"/>
                  <a:gd name="T8" fmla="*/ 250 w 250"/>
                  <a:gd name="T9" fmla="*/ 249 h 306"/>
                  <a:gd name="T10" fmla="*/ 6 w 250"/>
                  <a:gd name="T11" fmla="*/ 0 h 3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0"/>
                  <a:gd name="T19" fmla="*/ 0 h 306"/>
                  <a:gd name="T20" fmla="*/ 250 w 250"/>
                  <a:gd name="T21" fmla="*/ 306 h 3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0" h="306">
                    <a:moveTo>
                      <a:pt x="6" y="0"/>
                    </a:moveTo>
                    <a:lnTo>
                      <a:pt x="0" y="5"/>
                    </a:lnTo>
                    <a:lnTo>
                      <a:pt x="250" y="306"/>
                    </a:lnTo>
                    <a:lnTo>
                      <a:pt x="250" y="275"/>
                    </a:lnTo>
                    <a:lnTo>
                      <a:pt x="250" y="24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8" name="Line 165">
                <a:extLst>
                  <a:ext uri="{FF2B5EF4-FFF2-40B4-BE49-F238E27FC236}">
                    <a16:creationId xmlns:a16="http://schemas.microsoft.com/office/drawing/2014/main" id="{9286E651-CE5A-4D19-3062-B89B84510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02" y="2926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9" name="Freeform 166">
                <a:extLst>
                  <a:ext uri="{FF2B5EF4-FFF2-40B4-BE49-F238E27FC236}">
                    <a16:creationId xmlns:a16="http://schemas.microsoft.com/office/drawing/2014/main" id="{EC5835DB-467C-B4A5-A8E5-9376107A3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461"/>
                <a:ext cx="510" cy="36"/>
              </a:xfrm>
              <a:custGeom>
                <a:avLst/>
                <a:gdLst>
                  <a:gd name="T0" fmla="*/ 0 w 510"/>
                  <a:gd name="T1" fmla="*/ 0 h 36"/>
                  <a:gd name="T2" fmla="*/ 0 w 510"/>
                  <a:gd name="T3" fmla="*/ 18 h 36"/>
                  <a:gd name="T4" fmla="*/ 0 w 510"/>
                  <a:gd name="T5" fmla="*/ 36 h 36"/>
                  <a:gd name="T6" fmla="*/ 510 w 510"/>
                  <a:gd name="T7" fmla="*/ 36 h 36"/>
                  <a:gd name="T8" fmla="*/ 510 w 510"/>
                  <a:gd name="T9" fmla="*/ 18 h 36"/>
                  <a:gd name="T10" fmla="*/ 510 w 510"/>
                  <a:gd name="T11" fmla="*/ 0 h 36"/>
                  <a:gd name="T12" fmla="*/ 0 w 51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0"/>
                  <a:gd name="T22" fmla="*/ 0 h 36"/>
                  <a:gd name="T23" fmla="*/ 510 w 51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0" h="36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510" y="36"/>
                    </a:lnTo>
                    <a:lnTo>
                      <a:pt x="510" y="18"/>
                    </a:lnTo>
                    <a:lnTo>
                      <a:pt x="5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0" name="Freeform 167">
                <a:extLst>
                  <a:ext uri="{FF2B5EF4-FFF2-40B4-BE49-F238E27FC236}">
                    <a16:creationId xmlns:a16="http://schemas.microsoft.com/office/drawing/2014/main" id="{F85D861E-6992-373C-7D08-18AFB91E4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197"/>
                <a:ext cx="287" cy="296"/>
              </a:xfrm>
              <a:custGeom>
                <a:avLst/>
                <a:gdLst>
                  <a:gd name="T0" fmla="*/ 27 w 287"/>
                  <a:gd name="T1" fmla="*/ 269 h 296"/>
                  <a:gd name="T2" fmla="*/ 287 w 287"/>
                  <a:gd name="T3" fmla="*/ 0 h 296"/>
                  <a:gd name="T4" fmla="*/ 56 w 287"/>
                  <a:gd name="T5" fmla="*/ 296 h 296"/>
                  <a:gd name="T6" fmla="*/ 0 w 287"/>
                  <a:gd name="T7" fmla="*/ 296 h 296"/>
                  <a:gd name="T8" fmla="*/ 27 w 287"/>
                  <a:gd name="T9" fmla="*/ 269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7"/>
                  <a:gd name="T16" fmla="*/ 0 h 296"/>
                  <a:gd name="T17" fmla="*/ 287 w 287"/>
                  <a:gd name="T18" fmla="*/ 296 h 2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7" h="296">
                    <a:moveTo>
                      <a:pt x="27" y="269"/>
                    </a:moveTo>
                    <a:lnTo>
                      <a:pt x="287" y="0"/>
                    </a:lnTo>
                    <a:lnTo>
                      <a:pt x="56" y="296"/>
                    </a:lnTo>
                    <a:lnTo>
                      <a:pt x="0" y="296"/>
                    </a:lnTo>
                    <a:lnTo>
                      <a:pt x="27" y="269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1" name="Line 168">
                <a:extLst>
                  <a:ext uri="{FF2B5EF4-FFF2-40B4-BE49-F238E27FC236}">
                    <a16:creationId xmlns:a16="http://schemas.microsoft.com/office/drawing/2014/main" id="{54FDBF92-0EA5-4D5B-EF11-C6E3E9C23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12" y="2998"/>
                <a:ext cx="193" cy="19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2" name="Line 169">
                <a:extLst>
                  <a:ext uri="{FF2B5EF4-FFF2-40B4-BE49-F238E27FC236}">
                    <a16:creationId xmlns:a16="http://schemas.microsoft.com/office/drawing/2014/main" id="{58D9C646-60B1-8B7B-31F9-574E671D9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33" y="2926"/>
                <a:ext cx="439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3" name="Line 170">
                <a:extLst>
                  <a:ext uri="{FF2B5EF4-FFF2-40B4-BE49-F238E27FC236}">
                    <a16:creationId xmlns:a16="http://schemas.microsoft.com/office/drawing/2014/main" id="{27431F3E-B38A-8BA9-8C74-3EF3D0CC8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59" y="3479"/>
                <a:ext cx="1" cy="14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4" name="Line 171">
                <a:extLst>
                  <a:ext uri="{FF2B5EF4-FFF2-40B4-BE49-F238E27FC236}">
                    <a16:creationId xmlns:a16="http://schemas.microsoft.com/office/drawing/2014/main" id="{AD4251BD-4193-4B46-42E7-EA5A1B2F15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9" y="3479"/>
                <a:ext cx="1" cy="13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5" name="Line 172">
                <a:extLst>
                  <a:ext uri="{FF2B5EF4-FFF2-40B4-BE49-F238E27FC236}">
                    <a16:creationId xmlns:a16="http://schemas.microsoft.com/office/drawing/2014/main" id="{CF8A834F-3F48-96CD-6B49-D66DA4445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49" y="3356"/>
                <a:ext cx="1" cy="12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6" name="Line 173">
                <a:extLst>
                  <a:ext uri="{FF2B5EF4-FFF2-40B4-BE49-F238E27FC236}">
                    <a16:creationId xmlns:a16="http://schemas.microsoft.com/office/drawing/2014/main" id="{CE9AA64E-82A7-C268-EDF7-6917332D8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3" y="2778"/>
                <a:ext cx="1" cy="14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7" name="Line 174">
                <a:extLst>
                  <a:ext uri="{FF2B5EF4-FFF2-40B4-BE49-F238E27FC236}">
                    <a16:creationId xmlns:a16="http://schemas.microsoft.com/office/drawing/2014/main" id="{FD7C6F31-4DF8-00F7-31E5-340FA188C4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3" y="2926"/>
                <a:ext cx="1" cy="10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8" name="Line 175">
                <a:extLst>
                  <a:ext uri="{FF2B5EF4-FFF2-40B4-BE49-F238E27FC236}">
                    <a16:creationId xmlns:a16="http://schemas.microsoft.com/office/drawing/2014/main" id="{46D76B6E-FBAB-5136-020A-0D80E88BA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59" y="3365"/>
                <a:ext cx="1" cy="114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453" name="Line 176">
              <a:extLst>
                <a:ext uri="{FF2B5EF4-FFF2-40B4-BE49-F238E27FC236}">
                  <a16:creationId xmlns:a16="http://schemas.microsoft.com/office/drawing/2014/main" id="{345AD372-A8DD-9E56-D0AE-3D0A89CF2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201"/>
              <a:ext cx="1" cy="24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4" name="Line 177">
              <a:extLst>
                <a:ext uri="{FF2B5EF4-FFF2-40B4-BE49-F238E27FC236}">
                  <a16:creationId xmlns:a16="http://schemas.microsoft.com/office/drawing/2014/main" id="{DCEADD77-BB87-4B24-11D4-454D538FC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440"/>
              <a:ext cx="25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5" name="Line 178">
              <a:extLst>
                <a:ext uri="{FF2B5EF4-FFF2-40B4-BE49-F238E27FC236}">
                  <a16:creationId xmlns:a16="http://schemas.microsoft.com/office/drawing/2014/main" id="{4EF8BDB0-B69D-267B-AE94-0A326F36B0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4" y="3440"/>
              <a:ext cx="25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6" name="Text Box 179">
              <a:extLst>
                <a:ext uri="{FF2B5EF4-FFF2-40B4-BE49-F238E27FC236}">
                  <a16:creationId xmlns:a16="http://schemas.microsoft.com/office/drawing/2014/main" id="{7BD758D0-CA4A-70AD-1A0C-6F7994AC5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2" y="3056"/>
              <a:ext cx="8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+     H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</a:t>
              </a:r>
            </a:p>
          </p:txBody>
        </p:sp>
      </p:grpSp>
      <p:sp>
        <p:nvSpPr>
          <p:cNvPr id="61447" name="Text Box 180">
            <a:extLst>
              <a:ext uri="{FF2B5EF4-FFF2-40B4-BE49-F238E27FC236}">
                <a16:creationId xmlns:a16="http://schemas.microsoft.com/office/drawing/2014/main" id="{BAEF0928-7FB2-41D6-43AD-8DE2B789A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0" y="3251200"/>
            <a:ext cx="2540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מלטוז</a:t>
            </a:r>
            <a:endParaRPr lang="en-US" altLang="en-US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2">
            <a:extLst>
              <a:ext uri="{FF2B5EF4-FFF2-40B4-BE49-F238E27FC236}">
                <a16:creationId xmlns:a16="http://schemas.microsoft.com/office/drawing/2014/main" id="{D2A32CA2-ADE9-2172-0CB1-42F68183D326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267495" y="152400"/>
            <a:ext cx="8716962" cy="103522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הידרוליזה של דו-סוכר: פירוק מולקולות</a:t>
            </a:r>
          </a:p>
          <a:p>
            <a:pPr marL="0" marR="0" lvl="0" indent="0" algn="ctr" defTabSz="914400" rtl="1" eaLnBrk="1" fontAlgn="base" latinLnBrk="0" hangingPunct="1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הדו-סוכר למולקולות של חד-סוכר  </a:t>
            </a:r>
            <a:endParaRPr kumimoji="0" lang="en-US" altLang="en-US" sz="32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2467" name="Group 1028">
            <a:extLst>
              <a:ext uri="{FF2B5EF4-FFF2-40B4-BE49-F238E27FC236}">
                <a16:creationId xmlns:a16="http://schemas.microsoft.com/office/drawing/2014/main" id="{D83C9DEE-AA75-6CD5-CE65-815ADB0EA4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314575" y="4108450"/>
            <a:ext cx="5137150" cy="1860550"/>
            <a:chOff x="690" y="3148"/>
            <a:chExt cx="3236" cy="1172"/>
          </a:xfrm>
        </p:grpSpPr>
        <p:grpSp>
          <p:nvGrpSpPr>
            <p:cNvPr id="62558" name="Group 1029">
              <a:extLst>
                <a:ext uri="{FF2B5EF4-FFF2-40B4-BE49-F238E27FC236}">
                  <a16:creationId xmlns:a16="http://schemas.microsoft.com/office/drawing/2014/main" id="{EDF8FA83-739D-A011-5F1A-C9CD9B052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" y="3148"/>
              <a:ext cx="1300" cy="1172"/>
              <a:chOff x="3818" y="1085"/>
              <a:chExt cx="1300" cy="1172"/>
            </a:xfrm>
          </p:grpSpPr>
          <p:grpSp>
            <p:nvGrpSpPr>
              <p:cNvPr id="62603" name="Group 1030">
                <a:extLst>
                  <a:ext uri="{FF2B5EF4-FFF2-40B4-BE49-F238E27FC236}">
                    <a16:creationId xmlns:a16="http://schemas.microsoft.com/office/drawing/2014/main" id="{3FC7E8A3-7519-F4A0-80B8-A4A37FAA53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59" y="1085"/>
                <a:ext cx="464" cy="204"/>
                <a:chOff x="4159" y="1085"/>
                <a:chExt cx="464" cy="204"/>
              </a:xfrm>
            </p:grpSpPr>
            <p:sp>
              <p:nvSpPr>
                <p:cNvPr id="62640" name="Rectangle 1031">
                  <a:extLst>
                    <a:ext uri="{FF2B5EF4-FFF2-40B4-BE49-F238E27FC236}">
                      <a16:creationId xmlns:a16="http://schemas.microsoft.com/office/drawing/2014/main" id="{EC80F28B-9C4E-FA3E-695B-A9650B82D1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62641" name="Rectangle 1032">
                  <a:extLst>
                    <a:ext uri="{FF2B5EF4-FFF2-40B4-BE49-F238E27FC236}">
                      <a16:creationId xmlns:a16="http://schemas.microsoft.com/office/drawing/2014/main" id="{3516F186-98DE-C2EC-00E9-44829D5F91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2642" name="Rectangle 1033">
                  <a:extLst>
                    <a:ext uri="{FF2B5EF4-FFF2-40B4-BE49-F238E27FC236}">
                      <a16:creationId xmlns:a16="http://schemas.microsoft.com/office/drawing/2014/main" id="{67E72ED3-17FF-82CE-2C98-EC2DBC0D58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62643" name="Rectangle 1034">
                  <a:extLst>
                    <a:ext uri="{FF2B5EF4-FFF2-40B4-BE49-F238E27FC236}">
                      <a16:creationId xmlns:a16="http://schemas.microsoft.com/office/drawing/2014/main" id="{B7F1BF3B-419C-0A11-D5B9-B262A8322F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2644" name="Rectangle 1035">
                  <a:extLst>
                    <a:ext uri="{FF2B5EF4-FFF2-40B4-BE49-F238E27FC236}">
                      <a16:creationId xmlns:a16="http://schemas.microsoft.com/office/drawing/2014/main" id="{64841561-5178-8645-10B5-00FB69B24C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62604" name="Group 1036">
                <a:extLst>
                  <a:ext uri="{FF2B5EF4-FFF2-40B4-BE49-F238E27FC236}">
                    <a16:creationId xmlns:a16="http://schemas.microsoft.com/office/drawing/2014/main" id="{A1F9B78F-F48F-D823-C3ED-4B929ECEC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8" y="1250"/>
                <a:ext cx="1300" cy="1007"/>
                <a:chOff x="3818" y="1250"/>
                <a:chExt cx="1300" cy="1007"/>
              </a:xfrm>
            </p:grpSpPr>
            <p:grpSp>
              <p:nvGrpSpPr>
                <p:cNvPr id="62605" name="Group 1037">
                  <a:extLst>
                    <a:ext uri="{FF2B5EF4-FFF2-40B4-BE49-F238E27FC236}">
                      <a16:creationId xmlns:a16="http://schemas.microsoft.com/office/drawing/2014/main" id="{3936B7C6-8FC7-BC2C-27BE-7E8E0C66A8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18" y="1822"/>
                  <a:ext cx="208" cy="163"/>
                  <a:chOff x="706" y="1238"/>
                  <a:chExt cx="208" cy="163"/>
                </a:xfrm>
              </p:grpSpPr>
              <p:sp>
                <p:nvSpPr>
                  <p:cNvPr id="62638" name="Rectangle 1038">
                    <a:extLst>
                      <a:ext uri="{FF2B5EF4-FFF2-40B4-BE49-F238E27FC236}">
                        <a16:creationId xmlns:a16="http://schemas.microsoft.com/office/drawing/2014/main" id="{2D4865A5-2CF9-4F85-4D25-0E754E53F1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2639" name="Rectangle 1039">
                    <a:extLst>
                      <a:ext uri="{FF2B5EF4-FFF2-40B4-BE49-F238E27FC236}">
                        <a16:creationId xmlns:a16="http://schemas.microsoft.com/office/drawing/2014/main" id="{D30C1F81-BAD7-3EB0-74DE-3CB35142C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62606" name="Group 1040">
                  <a:extLst>
                    <a:ext uri="{FF2B5EF4-FFF2-40B4-BE49-F238E27FC236}">
                      <a16:creationId xmlns:a16="http://schemas.microsoft.com/office/drawing/2014/main" id="{190F4E01-5B3C-DD0C-D989-B84FE52321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11" y="1808"/>
                  <a:ext cx="207" cy="163"/>
                  <a:chOff x="5455" y="992"/>
                  <a:chExt cx="207" cy="163"/>
                </a:xfrm>
              </p:grpSpPr>
              <p:sp>
                <p:nvSpPr>
                  <p:cNvPr id="62636" name="Rectangle 1041">
                    <a:extLst>
                      <a:ext uri="{FF2B5EF4-FFF2-40B4-BE49-F238E27FC236}">
                        <a16:creationId xmlns:a16="http://schemas.microsoft.com/office/drawing/2014/main" id="{F46128DA-E9BB-E7A0-44D3-296EE85DD7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55" y="9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2637" name="Rectangle 1042">
                    <a:extLst>
                      <a:ext uri="{FF2B5EF4-FFF2-40B4-BE49-F238E27FC236}">
                        <a16:creationId xmlns:a16="http://schemas.microsoft.com/office/drawing/2014/main" id="{3CDCCD53-69B2-60C4-95AC-2E3CD94179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4" y="9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62607" name="Group 1043">
                  <a:extLst>
                    <a:ext uri="{FF2B5EF4-FFF2-40B4-BE49-F238E27FC236}">
                      <a16:creationId xmlns:a16="http://schemas.microsoft.com/office/drawing/2014/main" id="{EC2A2977-141A-808A-3BDC-B1A337E6B1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76" y="1533"/>
                  <a:ext cx="1" cy="291"/>
                  <a:chOff x="5472" y="701"/>
                  <a:chExt cx="1" cy="291"/>
                </a:xfrm>
              </p:grpSpPr>
              <p:sp>
                <p:nvSpPr>
                  <p:cNvPr id="62634" name="Line 1044">
                    <a:extLst>
                      <a:ext uri="{FF2B5EF4-FFF2-40B4-BE49-F238E27FC236}">
                        <a16:creationId xmlns:a16="http://schemas.microsoft.com/office/drawing/2014/main" id="{2B320D3F-F612-C21A-6D24-485A497A86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635" name="Line 1045">
                    <a:extLst>
                      <a:ext uri="{FF2B5EF4-FFF2-40B4-BE49-F238E27FC236}">
                        <a16:creationId xmlns:a16="http://schemas.microsoft.com/office/drawing/2014/main" id="{6450F949-1BF9-4CD1-F7EE-9F80485472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2608" name="Rectangle 1046">
                  <a:extLst>
                    <a:ext uri="{FF2B5EF4-FFF2-40B4-BE49-F238E27FC236}">
                      <a16:creationId xmlns:a16="http://schemas.microsoft.com/office/drawing/2014/main" id="{13F3C317-4BFD-1646-F636-F4397B66BE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2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2609" name="Rectangle 1047">
                  <a:extLst>
                    <a:ext uri="{FF2B5EF4-FFF2-40B4-BE49-F238E27FC236}">
                      <a16:creationId xmlns:a16="http://schemas.microsoft.com/office/drawing/2014/main" id="{2E029229-D8DC-E678-F486-27B8F014B6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1" y="13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2610" name="Group 1048">
                  <a:extLst>
                    <a:ext uri="{FF2B5EF4-FFF2-40B4-BE49-F238E27FC236}">
                      <a16:creationId xmlns:a16="http://schemas.microsoft.com/office/drawing/2014/main" id="{CF1E33B4-E7E4-F3A0-1F7C-D78400AC58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0" y="2094"/>
                  <a:ext cx="207" cy="163"/>
                  <a:chOff x="1570" y="1478"/>
                  <a:chExt cx="207" cy="163"/>
                </a:xfrm>
              </p:grpSpPr>
              <p:sp>
                <p:nvSpPr>
                  <p:cNvPr id="62632" name="Rectangle 1049">
                    <a:extLst>
                      <a:ext uri="{FF2B5EF4-FFF2-40B4-BE49-F238E27FC236}">
                        <a16:creationId xmlns:a16="http://schemas.microsoft.com/office/drawing/2014/main" id="{2F793807-1F89-67CA-9504-A559358418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2633" name="Rectangle 1050">
                    <a:extLst>
                      <a:ext uri="{FF2B5EF4-FFF2-40B4-BE49-F238E27FC236}">
                        <a16:creationId xmlns:a16="http://schemas.microsoft.com/office/drawing/2014/main" id="{CBE8FAE7-FF49-BAB4-9C42-05E77795B3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2611" name="Rectangle 1051">
                  <a:extLst>
                    <a:ext uri="{FF2B5EF4-FFF2-40B4-BE49-F238E27FC236}">
                      <a16:creationId xmlns:a16="http://schemas.microsoft.com/office/drawing/2014/main" id="{62BFDA2E-725C-5731-781D-D827B08B0D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20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2612" name="Group 1052">
                  <a:extLst>
                    <a:ext uri="{FF2B5EF4-FFF2-40B4-BE49-F238E27FC236}">
                      <a16:creationId xmlns:a16="http://schemas.microsoft.com/office/drawing/2014/main" id="{2E0886CF-AA10-6020-82D1-4160333CE8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64" y="1687"/>
                  <a:ext cx="207" cy="163"/>
                  <a:chOff x="1060" y="1071"/>
                  <a:chExt cx="207" cy="163"/>
                </a:xfrm>
              </p:grpSpPr>
              <p:sp>
                <p:nvSpPr>
                  <p:cNvPr id="62630" name="Rectangle 1053">
                    <a:extLst>
                      <a:ext uri="{FF2B5EF4-FFF2-40B4-BE49-F238E27FC236}">
                        <a16:creationId xmlns:a16="http://schemas.microsoft.com/office/drawing/2014/main" id="{A6C60D6D-7EEF-6AF9-CE03-8EEA421048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2631" name="Rectangle 1054">
                    <a:extLst>
                      <a:ext uri="{FF2B5EF4-FFF2-40B4-BE49-F238E27FC236}">
                        <a16:creationId xmlns:a16="http://schemas.microsoft.com/office/drawing/2014/main" id="{B0F0F497-F34C-C601-9D8D-F029BE20A5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2613" name="Rectangle 1055">
                  <a:extLst>
                    <a:ext uri="{FF2B5EF4-FFF2-40B4-BE49-F238E27FC236}">
                      <a16:creationId xmlns:a16="http://schemas.microsoft.com/office/drawing/2014/main" id="{AB71E704-0736-7293-6308-A94B5F9CC4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8" y="139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2614" name="Rectangle 1056">
                  <a:extLst>
                    <a:ext uri="{FF2B5EF4-FFF2-40B4-BE49-F238E27FC236}">
                      <a16:creationId xmlns:a16="http://schemas.microsoft.com/office/drawing/2014/main" id="{8E8BFF54-A564-B0EA-76DC-3B11147D21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150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2615" name="Rectangle 1057">
                  <a:extLst>
                    <a:ext uri="{FF2B5EF4-FFF2-40B4-BE49-F238E27FC236}">
                      <a16:creationId xmlns:a16="http://schemas.microsoft.com/office/drawing/2014/main" id="{0CFC34A9-FFD7-C7BE-ECCC-C55C49330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9" y="16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2616" name="Freeform 1058">
                  <a:extLst>
                    <a:ext uri="{FF2B5EF4-FFF2-40B4-BE49-F238E27FC236}">
                      <a16:creationId xmlns:a16="http://schemas.microsoft.com/office/drawing/2014/main" id="{91A7B084-E64F-0BF6-EB2E-A6629F9FF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167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17" name="Line 1059">
                  <a:extLst>
                    <a:ext uri="{FF2B5EF4-FFF2-40B4-BE49-F238E27FC236}">
                      <a16:creationId xmlns:a16="http://schemas.microsoft.com/office/drawing/2014/main" id="{4E31EFC3-E1FB-33B3-A2DB-096F8BC0D1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39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18" name="Freeform 1060">
                  <a:extLst>
                    <a:ext uri="{FF2B5EF4-FFF2-40B4-BE49-F238E27FC236}">
                      <a16:creationId xmlns:a16="http://schemas.microsoft.com/office/drawing/2014/main" id="{DF9A897D-24D4-BBFC-6CC0-8BA08746E5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93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19" name="Freeform 1061">
                  <a:extLst>
                    <a:ext uri="{FF2B5EF4-FFF2-40B4-BE49-F238E27FC236}">
                      <a16:creationId xmlns:a16="http://schemas.microsoft.com/office/drawing/2014/main" id="{B138D98A-87AD-5D9B-FFD5-C8C2D40810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166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0" name="Line 1062">
                  <a:extLst>
                    <a:ext uri="{FF2B5EF4-FFF2-40B4-BE49-F238E27FC236}">
                      <a16:creationId xmlns:a16="http://schemas.microsoft.com/office/drawing/2014/main" id="{A3ED55C7-8354-120F-E0A3-79968F8A1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784" y="1470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1" name="Line 1063">
                  <a:extLst>
                    <a:ext uri="{FF2B5EF4-FFF2-40B4-BE49-F238E27FC236}">
                      <a16:creationId xmlns:a16="http://schemas.microsoft.com/office/drawing/2014/main" id="{1D94BBC5-D4B5-9990-51B1-DEA25352F7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205" y="1398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2" name="Line 1064">
                  <a:extLst>
                    <a:ext uri="{FF2B5EF4-FFF2-40B4-BE49-F238E27FC236}">
                      <a16:creationId xmlns:a16="http://schemas.microsoft.com/office/drawing/2014/main" id="{BC0003CA-EC59-9B4F-8BE0-6EF42CDEA6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31" y="1951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3" name="Line 1065">
                  <a:extLst>
                    <a:ext uri="{FF2B5EF4-FFF2-40B4-BE49-F238E27FC236}">
                      <a16:creationId xmlns:a16="http://schemas.microsoft.com/office/drawing/2014/main" id="{D6D6614A-EF8D-BA94-19E0-F24D06CB2B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195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4" name="Line 1066">
                  <a:extLst>
                    <a:ext uri="{FF2B5EF4-FFF2-40B4-BE49-F238E27FC236}">
                      <a16:creationId xmlns:a16="http://schemas.microsoft.com/office/drawing/2014/main" id="{3E99CE67-3A0F-1FBB-7D15-9506AC8E51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1" y="182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5" name="Line 1067">
                  <a:extLst>
                    <a:ext uri="{FF2B5EF4-FFF2-40B4-BE49-F238E27FC236}">
                      <a16:creationId xmlns:a16="http://schemas.microsoft.com/office/drawing/2014/main" id="{D0D2DBF2-3E3A-9B37-A07D-D3340BE4D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540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6" name="Line 1068">
                  <a:extLst>
                    <a:ext uri="{FF2B5EF4-FFF2-40B4-BE49-F238E27FC236}">
                      <a16:creationId xmlns:a16="http://schemas.microsoft.com/office/drawing/2014/main" id="{24FD38F5-33D9-8843-DC7A-AAD94DE48B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05" y="125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7" name="Line 1069">
                  <a:extLst>
                    <a:ext uri="{FF2B5EF4-FFF2-40B4-BE49-F238E27FC236}">
                      <a16:creationId xmlns:a16="http://schemas.microsoft.com/office/drawing/2014/main" id="{D92C67F4-2A12-405B-A7CA-28B4B7503A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5" y="139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8" name="Line 1070">
                  <a:extLst>
                    <a:ext uri="{FF2B5EF4-FFF2-40B4-BE49-F238E27FC236}">
                      <a16:creationId xmlns:a16="http://schemas.microsoft.com/office/drawing/2014/main" id="{3A12C484-1C4C-616A-A974-9FCCD5C5EF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74" y="1679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9" name="Line 1071">
                  <a:extLst>
                    <a:ext uri="{FF2B5EF4-FFF2-40B4-BE49-F238E27FC236}">
                      <a16:creationId xmlns:a16="http://schemas.microsoft.com/office/drawing/2014/main" id="{81418A20-69C7-15D0-2C52-989F1670EE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31" y="1837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62559" name="Group 1072">
              <a:extLst>
                <a:ext uri="{FF2B5EF4-FFF2-40B4-BE49-F238E27FC236}">
                  <a16:creationId xmlns:a16="http://schemas.microsoft.com/office/drawing/2014/main" id="{720546A3-C8FD-13D2-E756-4C57CFDEB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6" y="3148"/>
              <a:ext cx="1300" cy="1172"/>
              <a:chOff x="3818" y="1085"/>
              <a:chExt cx="1300" cy="1172"/>
            </a:xfrm>
          </p:grpSpPr>
          <p:grpSp>
            <p:nvGrpSpPr>
              <p:cNvPr id="62561" name="Group 1073">
                <a:extLst>
                  <a:ext uri="{FF2B5EF4-FFF2-40B4-BE49-F238E27FC236}">
                    <a16:creationId xmlns:a16="http://schemas.microsoft.com/office/drawing/2014/main" id="{3B481641-1EA4-ED7F-950C-E0A540C30F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59" y="1085"/>
                <a:ext cx="464" cy="204"/>
                <a:chOff x="4159" y="1085"/>
                <a:chExt cx="464" cy="204"/>
              </a:xfrm>
            </p:grpSpPr>
            <p:sp>
              <p:nvSpPr>
                <p:cNvPr id="62598" name="Rectangle 1074">
                  <a:extLst>
                    <a:ext uri="{FF2B5EF4-FFF2-40B4-BE49-F238E27FC236}">
                      <a16:creationId xmlns:a16="http://schemas.microsoft.com/office/drawing/2014/main" id="{2BCEEC88-F47D-2306-2AC5-17E79F10F0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62599" name="Rectangle 1075">
                  <a:extLst>
                    <a:ext uri="{FF2B5EF4-FFF2-40B4-BE49-F238E27FC236}">
                      <a16:creationId xmlns:a16="http://schemas.microsoft.com/office/drawing/2014/main" id="{9971F030-B360-A08C-1ED0-6E9116A02E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2600" name="Rectangle 1076">
                  <a:extLst>
                    <a:ext uri="{FF2B5EF4-FFF2-40B4-BE49-F238E27FC236}">
                      <a16:creationId xmlns:a16="http://schemas.microsoft.com/office/drawing/2014/main" id="{F713990D-D510-3365-53FA-DAC5763CB1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1" y="1174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62601" name="Rectangle 1077">
                  <a:extLst>
                    <a:ext uri="{FF2B5EF4-FFF2-40B4-BE49-F238E27FC236}">
                      <a16:creationId xmlns:a16="http://schemas.microsoft.com/office/drawing/2014/main" id="{E8528E3D-7CF5-429D-7F40-8F15E087E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085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2602" name="Rectangle 1078">
                  <a:extLst>
                    <a:ext uri="{FF2B5EF4-FFF2-40B4-BE49-F238E27FC236}">
                      <a16:creationId xmlns:a16="http://schemas.microsoft.com/office/drawing/2014/main" id="{06B89FD0-3B73-276D-A8E8-DF10031D2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5" y="108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62562" name="Group 1079">
                <a:extLst>
                  <a:ext uri="{FF2B5EF4-FFF2-40B4-BE49-F238E27FC236}">
                    <a16:creationId xmlns:a16="http://schemas.microsoft.com/office/drawing/2014/main" id="{F19E6C37-05DD-CC49-3317-A4E6399757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8" y="1250"/>
                <a:ext cx="1300" cy="1007"/>
                <a:chOff x="3818" y="1250"/>
                <a:chExt cx="1300" cy="1007"/>
              </a:xfrm>
            </p:grpSpPr>
            <p:grpSp>
              <p:nvGrpSpPr>
                <p:cNvPr id="62563" name="Group 1080">
                  <a:extLst>
                    <a:ext uri="{FF2B5EF4-FFF2-40B4-BE49-F238E27FC236}">
                      <a16:creationId xmlns:a16="http://schemas.microsoft.com/office/drawing/2014/main" id="{39CDA7D6-C9E7-8079-ED21-D82F47E8F4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18" y="1822"/>
                  <a:ext cx="208" cy="163"/>
                  <a:chOff x="706" y="1238"/>
                  <a:chExt cx="208" cy="163"/>
                </a:xfrm>
              </p:grpSpPr>
              <p:sp>
                <p:nvSpPr>
                  <p:cNvPr id="62596" name="Rectangle 1081">
                    <a:extLst>
                      <a:ext uri="{FF2B5EF4-FFF2-40B4-BE49-F238E27FC236}">
                        <a16:creationId xmlns:a16="http://schemas.microsoft.com/office/drawing/2014/main" id="{00A8D96A-1111-32A3-1B2D-944FBE1B21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2597" name="Rectangle 1082">
                    <a:extLst>
                      <a:ext uri="{FF2B5EF4-FFF2-40B4-BE49-F238E27FC236}">
                        <a16:creationId xmlns:a16="http://schemas.microsoft.com/office/drawing/2014/main" id="{7A3E71D1-91EB-8F14-5C20-DD09A6999D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62564" name="Group 1083">
                  <a:extLst>
                    <a:ext uri="{FF2B5EF4-FFF2-40B4-BE49-F238E27FC236}">
                      <a16:creationId xmlns:a16="http://schemas.microsoft.com/office/drawing/2014/main" id="{BB304A6F-FCAE-1AFE-9C91-5AF87DAB06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11" y="1808"/>
                  <a:ext cx="207" cy="163"/>
                  <a:chOff x="5455" y="992"/>
                  <a:chExt cx="207" cy="163"/>
                </a:xfrm>
              </p:grpSpPr>
              <p:sp>
                <p:nvSpPr>
                  <p:cNvPr id="62594" name="Rectangle 1084">
                    <a:extLst>
                      <a:ext uri="{FF2B5EF4-FFF2-40B4-BE49-F238E27FC236}">
                        <a16:creationId xmlns:a16="http://schemas.microsoft.com/office/drawing/2014/main" id="{724E3294-8696-0AB1-F406-64DF8875C8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55" y="992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2595" name="Rectangle 1085">
                    <a:extLst>
                      <a:ext uri="{FF2B5EF4-FFF2-40B4-BE49-F238E27FC236}">
                        <a16:creationId xmlns:a16="http://schemas.microsoft.com/office/drawing/2014/main" id="{0ED7E608-FF61-0990-58FD-E615D9A8DD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4" y="9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62565" name="Group 1086">
                  <a:extLst>
                    <a:ext uri="{FF2B5EF4-FFF2-40B4-BE49-F238E27FC236}">
                      <a16:creationId xmlns:a16="http://schemas.microsoft.com/office/drawing/2014/main" id="{44D67FAA-F1D3-B7AA-B7A3-44E4D5E7E1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76" y="1533"/>
                  <a:ext cx="1" cy="291"/>
                  <a:chOff x="5472" y="701"/>
                  <a:chExt cx="1" cy="291"/>
                </a:xfrm>
              </p:grpSpPr>
              <p:sp>
                <p:nvSpPr>
                  <p:cNvPr id="62592" name="Line 1087">
                    <a:extLst>
                      <a:ext uri="{FF2B5EF4-FFF2-40B4-BE49-F238E27FC236}">
                        <a16:creationId xmlns:a16="http://schemas.microsoft.com/office/drawing/2014/main" id="{E36107F4-3856-608A-A9AB-687B1FE4FD7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93" name="Line 1088">
                    <a:extLst>
                      <a:ext uri="{FF2B5EF4-FFF2-40B4-BE49-F238E27FC236}">
                        <a16:creationId xmlns:a16="http://schemas.microsoft.com/office/drawing/2014/main" id="{16190777-7587-AD3E-B188-DB9BB804C3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2566" name="Rectangle 1089">
                  <a:extLst>
                    <a:ext uri="{FF2B5EF4-FFF2-40B4-BE49-F238E27FC236}">
                      <a16:creationId xmlns:a16="http://schemas.microsoft.com/office/drawing/2014/main" id="{D1B453D4-62BE-236C-DA75-39720FD7AD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2" y="1344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2567" name="Rectangle 1090">
                  <a:extLst>
                    <a:ext uri="{FF2B5EF4-FFF2-40B4-BE49-F238E27FC236}">
                      <a16:creationId xmlns:a16="http://schemas.microsoft.com/office/drawing/2014/main" id="{77C0004B-B5F3-C373-37E9-1BEF131E0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1" y="13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2568" name="Group 1091">
                  <a:extLst>
                    <a:ext uri="{FF2B5EF4-FFF2-40B4-BE49-F238E27FC236}">
                      <a16:creationId xmlns:a16="http://schemas.microsoft.com/office/drawing/2014/main" id="{FB4277A8-A422-2EE2-BFB4-9051F4ADDD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0" y="2094"/>
                  <a:ext cx="207" cy="163"/>
                  <a:chOff x="1570" y="1478"/>
                  <a:chExt cx="207" cy="163"/>
                </a:xfrm>
              </p:grpSpPr>
              <p:sp>
                <p:nvSpPr>
                  <p:cNvPr id="62590" name="Rectangle 1092">
                    <a:extLst>
                      <a:ext uri="{FF2B5EF4-FFF2-40B4-BE49-F238E27FC236}">
                        <a16:creationId xmlns:a16="http://schemas.microsoft.com/office/drawing/2014/main" id="{3B11B71D-9715-477D-9BA0-E04909EEC1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0" y="147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2591" name="Rectangle 1093">
                    <a:extLst>
                      <a:ext uri="{FF2B5EF4-FFF2-40B4-BE49-F238E27FC236}">
                        <a16:creationId xmlns:a16="http://schemas.microsoft.com/office/drawing/2014/main" id="{0C77F198-4DDA-AF8D-F470-D3FD686ECC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9" y="147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2569" name="Rectangle 1094">
                  <a:extLst>
                    <a:ext uri="{FF2B5EF4-FFF2-40B4-BE49-F238E27FC236}">
                      <a16:creationId xmlns:a16="http://schemas.microsoft.com/office/drawing/2014/main" id="{F27A4144-957F-EAFF-72FE-1829E8AB2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208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2570" name="Group 1095">
                  <a:extLst>
                    <a:ext uri="{FF2B5EF4-FFF2-40B4-BE49-F238E27FC236}">
                      <a16:creationId xmlns:a16="http://schemas.microsoft.com/office/drawing/2014/main" id="{FE4E34AF-C6D2-C7BD-4A12-FDCB6B8A61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64" y="1687"/>
                  <a:ext cx="207" cy="163"/>
                  <a:chOff x="1060" y="1071"/>
                  <a:chExt cx="207" cy="163"/>
                </a:xfrm>
              </p:grpSpPr>
              <p:sp>
                <p:nvSpPr>
                  <p:cNvPr id="62588" name="Rectangle 1096">
                    <a:extLst>
                      <a:ext uri="{FF2B5EF4-FFF2-40B4-BE49-F238E27FC236}">
                        <a16:creationId xmlns:a16="http://schemas.microsoft.com/office/drawing/2014/main" id="{75F65795-005B-4763-7C01-AB047B6695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0" y="1071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2589" name="Rectangle 1097">
                    <a:extLst>
                      <a:ext uri="{FF2B5EF4-FFF2-40B4-BE49-F238E27FC236}">
                        <a16:creationId xmlns:a16="http://schemas.microsoft.com/office/drawing/2014/main" id="{C17A2C47-2723-66C6-E60B-D8F773906A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" y="107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2571" name="Rectangle 1098">
                  <a:extLst>
                    <a:ext uri="{FF2B5EF4-FFF2-40B4-BE49-F238E27FC236}">
                      <a16:creationId xmlns:a16="http://schemas.microsoft.com/office/drawing/2014/main" id="{FE3E5C12-F602-3459-E670-CDB56F650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8" y="1399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2572" name="Rectangle 1099">
                  <a:extLst>
                    <a:ext uri="{FF2B5EF4-FFF2-40B4-BE49-F238E27FC236}">
                      <a16:creationId xmlns:a16="http://schemas.microsoft.com/office/drawing/2014/main" id="{AEC94CD9-46B6-CC8A-AE63-55D9F042D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7" y="150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2573" name="Rectangle 1100">
                  <a:extLst>
                    <a:ext uri="{FF2B5EF4-FFF2-40B4-BE49-F238E27FC236}">
                      <a16:creationId xmlns:a16="http://schemas.microsoft.com/office/drawing/2014/main" id="{D8ADBC7D-E82A-DDD1-B49E-D474130CD7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9" y="16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2574" name="Freeform 1101">
                  <a:extLst>
                    <a:ext uri="{FF2B5EF4-FFF2-40B4-BE49-F238E27FC236}">
                      <a16:creationId xmlns:a16="http://schemas.microsoft.com/office/drawing/2014/main" id="{13589631-8F9C-47C3-AD00-2E9764BAAE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1676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75" name="Line 1102">
                  <a:extLst>
                    <a:ext uri="{FF2B5EF4-FFF2-40B4-BE49-F238E27FC236}">
                      <a16:creationId xmlns:a16="http://schemas.microsoft.com/office/drawing/2014/main" id="{FAC0CE82-EBD1-B0C8-BC31-BD827B5099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39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76" name="Freeform 1103">
                  <a:extLst>
                    <a:ext uri="{FF2B5EF4-FFF2-40B4-BE49-F238E27FC236}">
                      <a16:creationId xmlns:a16="http://schemas.microsoft.com/office/drawing/2014/main" id="{06FA8E9F-4F30-7AB1-9E9E-34C34464D2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933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77" name="Freeform 1104">
                  <a:extLst>
                    <a:ext uri="{FF2B5EF4-FFF2-40B4-BE49-F238E27FC236}">
                      <a16:creationId xmlns:a16="http://schemas.microsoft.com/office/drawing/2014/main" id="{0EC5CCA9-B739-8EB7-B79E-6E45DDB9A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1669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78" name="Line 1105">
                  <a:extLst>
                    <a:ext uri="{FF2B5EF4-FFF2-40B4-BE49-F238E27FC236}">
                      <a16:creationId xmlns:a16="http://schemas.microsoft.com/office/drawing/2014/main" id="{8719177D-D607-E5CE-4E39-E3824DCC20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784" y="1470"/>
                  <a:ext cx="193" cy="19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79" name="Line 1106">
                  <a:extLst>
                    <a:ext uri="{FF2B5EF4-FFF2-40B4-BE49-F238E27FC236}">
                      <a16:creationId xmlns:a16="http://schemas.microsoft.com/office/drawing/2014/main" id="{550DAE1B-1054-8C1B-7036-C48EAB2176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205" y="1398"/>
                  <a:ext cx="43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80" name="Line 1107">
                  <a:extLst>
                    <a:ext uri="{FF2B5EF4-FFF2-40B4-BE49-F238E27FC236}">
                      <a16:creationId xmlns:a16="http://schemas.microsoft.com/office/drawing/2014/main" id="{A8ADA5F9-01DB-D026-95CE-DAFAC309D9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31" y="1951"/>
                  <a:ext cx="1" cy="14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81" name="Line 1108">
                  <a:extLst>
                    <a:ext uri="{FF2B5EF4-FFF2-40B4-BE49-F238E27FC236}">
                      <a16:creationId xmlns:a16="http://schemas.microsoft.com/office/drawing/2014/main" id="{853F69EB-AC08-2AE2-9F39-30B767001E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1951"/>
                  <a:ext cx="1" cy="13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82" name="Line 1109">
                  <a:extLst>
                    <a:ext uri="{FF2B5EF4-FFF2-40B4-BE49-F238E27FC236}">
                      <a16:creationId xmlns:a16="http://schemas.microsoft.com/office/drawing/2014/main" id="{86B798B3-DFEC-D4B8-0302-010D134D6C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1" y="1828"/>
                  <a:ext cx="1" cy="12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83" name="Line 1110">
                  <a:extLst>
                    <a:ext uri="{FF2B5EF4-FFF2-40B4-BE49-F238E27FC236}">
                      <a16:creationId xmlns:a16="http://schemas.microsoft.com/office/drawing/2014/main" id="{83CA78CF-2A3C-503C-F542-F3DE325BB4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74" y="1540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84" name="Line 1111">
                  <a:extLst>
                    <a:ext uri="{FF2B5EF4-FFF2-40B4-BE49-F238E27FC236}">
                      <a16:creationId xmlns:a16="http://schemas.microsoft.com/office/drawing/2014/main" id="{81251D1C-5F93-8F7F-B361-F3B8F184D4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05" y="1250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85" name="Line 1112">
                  <a:extLst>
                    <a:ext uri="{FF2B5EF4-FFF2-40B4-BE49-F238E27FC236}">
                      <a16:creationId xmlns:a16="http://schemas.microsoft.com/office/drawing/2014/main" id="{7E2C8853-2E16-F3F0-5F9E-B06579789E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5" y="1398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86" name="Line 1113">
                  <a:extLst>
                    <a:ext uri="{FF2B5EF4-FFF2-40B4-BE49-F238E27FC236}">
                      <a16:creationId xmlns:a16="http://schemas.microsoft.com/office/drawing/2014/main" id="{772D3154-F74B-81E4-B85D-90CE75746F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74" y="1679"/>
                  <a:ext cx="1" cy="16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87" name="Line 1114">
                  <a:extLst>
                    <a:ext uri="{FF2B5EF4-FFF2-40B4-BE49-F238E27FC236}">
                      <a16:creationId xmlns:a16="http://schemas.microsoft.com/office/drawing/2014/main" id="{7CA18DB3-1E51-1709-1AE5-94DA0C9A7E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31" y="1837"/>
                  <a:ext cx="1" cy="114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2560" name="Text Box 1115">
              <a:extLst>
                <a:ext uri="{FF2B5EF4-FFF2-40B4-BE49-F238E27FC236}">
                  <a16:creationId xmlns:a16="http://schemas.microsoft.com/office/drawing/2014/main" id="{19BBA484-B510-F281-924C-C41E1B3C87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2" y="3607"/>
              <a:ext cx="4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>
                  <a:latin typeface="Arial" panose="020B0604020202020204" pitchFamily="34" charset="0"/>
                  <a:cs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62468" name="Group 1116">
            <a:extLst>
              <a:ext uri="{FF2B5EF4-FFF2-40B4-BE49-F238E27FC236}">
                <a16:creationId xmlns:a16="http://schemas.microsoft.com/office/drawing/2014/main" id="{BE23D937-C301-897C-3E34-5C458C5C9B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2108200"/>
            <a:ext cx="1333500" cy="419100"/>
            <a:chOff x="4608" y="1328"/>
            <a:chExt cx="840" cy="264"/>
          </a:xfrm>
        </p:grpSpPr>
        <p:sp>
          <p:nvSpPr>
            <p:cNvPr id="62556" name="Line 1117">
              <a:extLst>
                <a:ext uri="{FF2B5EF4-FFF2-40B4-BE49-F238E27FC236}">
                  <a16:creationId xmlns:a16="http://schemas.microsoft.com/office/drawing/2014/main" id="{BE7E0C20-BCE4-FF0E-32DE-CBC714DE9E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0" y="1592"/>
              <a:ext cx="48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7" name="Text Box 1118">
              <a:extLst>
                <a:ext uri="{FF2B5EF4-FFF2-40B4-BE49-F238E27FC236}">
                  <a16:creationId xmlns:a16="http://schemas.microsoft.com/office/drawing/2014/main" id="{5BA8FEDD-E68C-AFA7-2280-12C0D0A13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08" y="1328"/>
              <a:ext cx="8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 H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r>
                <a:rPr lang="en-US" altLang="en-US" sz="1800">
                  <a:latin typeface="Arial" panose="020B0604020202020204" pitchFamily="34" charset="0"/>
                  <a:cs typeface="Arial" panose="020B0604020202020204" pitchFamily="34" charset="0"/>
                </a:rPr>
                <a:t>O</a:t>
              </a:r>
              <a:r>
                <a:rPr lang="en-US" altLang="en-US" sz="1800" baseline="30000">
                  <a:latin typeface="Arial" panose="020B0604020202020204" pitchFamily="34" charset="0"/>
                  <a:cs typeface="Arial" panose="020B0604020202020204" pitchFamily="34" charset="0"/>
                </a:rPr>
                <a:t>+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(aq)</a:t>
              </a:r>
              <a:endParaRPr lang="en-US" altLang="en-US" sz="18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2472" name="Text Box 1203">
            <a:extLst>
              <a:ext uri="{FF2B5EF4-FFF2-40B4-BE49-F238E27FC236}">
                <a16:creationId xmlns:a16="http://schemas.microsoft.com/office/drawing/2014/main" id="{85292581-D5DE-F5A2-B43F-9D91DC2339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2800" y="2247900"/>
            <a:ext cx="1333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l" rtl="0" eaLnBrk="1" hangingPunct="1">
              <a:spcBef>
                <a:spcPct val="50000"/>
              </a:spcBef>
            </a:pPr>
            <a:r>
              <a:rPr lang="en-US" altLang="en-US" sz="1800">
                <a:latin typeface="Arial" panose="020B0604020202020204" pitchFamily="34" charset="0"/>
                <a:cs typeface="Arial" panose="020B0604020202020204" pitchFamily="34" charset="0"/>
              </a:rPr>
              <a:t>+     H</a:t>
            </a:r>
            <a:r>
              <a:rPr lang="en-US" altLang="en-US" sz="1800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180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51F1F16-24B6-C429-D6C3-88C4AACF1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790575" y="1544638"/>
            <a:ext cx="4781550" cy="2163762"/>
            <a:chOff x="790575" y="1544638"/>
            <a:chExt cx="4781550" cy="2163762"/>
          </a:xfrm>
        </p:grpSpPr>
        <p:grpSp>
          <p:nvGrpSpPr>
            <p:cNvPr id="62469" name="Group 1163">
              <a:extLst>
                <a:ext uri="{FF2B5EF4-FFF2-40B4-BE49-F238E27FC236}">
                  <a16:creationId xmlns:a16="http://schemas.microsoft.com/office/drawing/2014/main" id="{583C6C8C-C2DB-BD96-C5C0-EAE7F37CFF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9713" y="1544638"/>
              <a:ext cx="736600" cy="323850"/>
              <a:chOff x="4159" y="1085"/>
              <a:chExt cx="464" cy="204"/>
            </a:xfrm>
          </p:grpSpPr>
          <p:sp>
            <p:nvSpPr>
              <p:cNvPr id="62551" name="Rectangle 1164">
                <a:extLst>
                  <a:ext uri="{FF2B5EF4-FFF2-40B4-BE49-F238E27FC236}">
                    <a16:creationId xmlns:a16="http://schemas.microsoft.com/office/drawing/2014/main" id="{5AA38457-8252-BBF4-7A2C-544ED229F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  <a:endParaRPr lang="en-US" altLang="en-US"/>
              </a:p>
            </p:txBody>
          </p:sp>
          <p:sp>
            <p:nvSpPr>
              <p:cNvPr id="62552" name="Rectangle 1165">
                <a:extLst>
                  <a:ext uri="{FF2B5EF4-FFF2-40B4-BE49-F238E27FC236}">
                    <a16:creationId xmlns:a16="http://schemas.microsoft.com/office/drawing/2014/main" id="{1014A372-ADD7-DAA7-A6BF-EA1F848DA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2553" name="Rectangle 1166">
                <a:extLst>
                  <a:ext uri="{FF2B5EF4-FFF2-40B4-BE49-F238E27FC236}">
                    <a16:creationId xmlns:a16="http://schemas.microsoft.com/office/drawing/2014/main" id="{25D392D7-2B54-6BB2-7C49-A4D39BFF4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1174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/>
              </a:p>
            </p:txBody>
          </p:sp>
          <p:sp>
            <p:nvSpPr>
              <p:cNvPr id="62554" name="Rectangle 1167">
                <a:extLst>
                  <a:ext uri="{FF2B5EF4-FFF2-40B4-BE49-F238E27FC236}">
                    <a16:creationId xmlns:a16="http://schemas.microsoft.com/office/drawing/2014/main" id="{233EB86A-E2D6-33E7-CA2E-C662630FA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085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62555" name="Rectangle 1168">
                <a:extLst>
                  <a:ext uri="{FF2B5EF4-FFF2-40B4-BE49-F238E27FC236}">
                    <a16:creationId xmlns:a16="http://schemas.microsoft.com/office/drawing/2014/main" id="{672AFC20-F2DC-9025-84FC-A68C5084D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" y="1085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</p:grpSp>
        <p:grpSp>
          <p:nvGrpSpPr>
            <p:cNvPr id="62470" name="Group 1169">
              <a:extLst>
                <a:ext uri="{FF2B5EF4-FFF2-40B4-BE49-F238E27FC236}">
                  <a16:creationId xmlns:a16="http://schemas.microsoft.com/office/drawing/2014/main" id="{8E434A8D-7584-D4E0-876D-2B6F2C423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3000" y="1806575"/>
              <a:ext cx="1889125" cy="1598613"/>
              <a:chOff x="4056" y="2778"/>
              <a:chExt cx="1190" cy="1007"/>
            </a:xfrm>
          </p:grpSpPr>
          <p:grpSp>
            <p:nvGrpSpPr>
              <p:cNvPr id="62521" name="Group 1170">
                <a:extLst>
                  <a:ext uri="{FF2B5EF4-FFF2-40B4-BE49-F238E27FC236}">
                    <a16:creationId xmlns:a16="http://schemas.microsoft.com/office/drawing/2014/main" id="{CCE85D3F-4C36-22D1-618B-3C664E220C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39" y="3336"/>
                <a:ext cx="207" cy="163"/>
                <a:chOff x="5455" y="992"/>
                <a:chExt cx="207" cy="163"/>
              </a:xfrm>
            </p:grpSpPr>
            <p:sp>
              <p:nvSpPr>
                <p:cNvPr id="62549" name="Rectangle 1171">
                  <a:extLst>
                    <a:ext uri="{FF2B5EF4-FFF2-40B4-BE49-F238E27FC236}">
                      <a16:creationId xmlns:a16="http://schemas.microsoft.com/office/drawing/2014/main" id="{554BB3AC-DAC7-D83C-6D5C-FE78FB313A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55" y="992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2550" name="Rectangle 1172">
                  <a:extLst>
                    <a:ext uri="{FF2B5EF4-FFF2-40B4-BE49-F238E27FC236}">
                      <a16:creationId xmlns:a16="http://schemas.microsoft.com/office/drawing/2014/main" id="{142A747E-C371-1FB2-7572-588F0290DC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64" y="99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grpSp>
            <p:nvGrpSpPr>
              <p:cNvPr id="62522" name="Group 1173">
                <a:extLst>
                  <a:ext uri="{FF2B5EF4-FFF2-40B4-BE49-F238E27FC236}">
                    <a16:creationId xmlns:a16="http://schemas.microsoft.com/office/drawing/2014/main" id="{792CFDDD-DCAA-6A04-48C4-BBB05B7F62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04" y="3061"/>
                <a:ext cx="1" cy="291"/>
                <a:chOff x="5472" y="701"/>
                <a:chExt cx="1" cy="291"/>
              </a:xfrm>
            </p:grpSpPr>
            <p:sp>
              <p:nvSpPr>
                <p:cNvPr id="62547" name="Line 1174">
                  <a:extLst>
                    <a:ext uri="{FF2B5EF4-FFF2-40B4-BE49-F238E27FC236}">
                      <a16:creationId xmlns:a16="http://schemas.microsoft.com/office/drawing/2014/main" id="{F0E0A5A7-8531-BBD3-C167-5A1D3E7786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2" y="701"/>
                  <a:ext cx="1" cy="140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48" name="Line 1175">
                  <a:extLst>
                    <a:ext uri="{FF2B5EF4-FFF2-40B4-BE49-F238E27FC236}">
                      <a16:creationId xmlns:a16="http://schemas.microsoft.com/office/drawing/2014/main" id="{6B707007-B017-9FB5-D605-AE24D392DE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472" y="841"/>
                  <a:ext cx="1" cy="15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2523" name="Rectangle 1176">
                <a:extLst>
                  <a:ext uri="{FF2B5EF4-FFF2-40B4-BE49-F238E27FC236}">
                    <a16:creationId xmlns:a16="http://schemas.microsoft.com/office/drawing/2014/main" id="{0F601D45-0D24-AD3C-41EE-3DE6DE230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872"/>
                <a:ext cx="106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62524" name="Rectangle 1177">
                <a:extLst>
                  <a:ext uri="{FF2B5EF4-FFF2-40B4-BE49-F238E27FC236}">
                    <a16:creationId xmlns:a16="http://schemas.microsoft.com/office/drawing/2014/main" id="{D1D538A1-881F-5CAE-6E29-E56EA9B2E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291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62525" name="Group 1178">
                <a:extLst>
                  <a:ext uri="{FF2B5EF4-FFF2-40B4-BE49-F238E27FC236}">
                    <a16:creationId xmlns:a16="http://schemas.microsoft.com/office/drawing/2014/main" id="{3F3AF3FB-7F8A-DD1E-56F1-BA9540AFF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18" y="3622"/>
                <a:ext cx="207" cy="163"/>
                <a:chOff x="1570" y="1478"/>
                <a:chExt cx="207" cy="163"/>
              </a:xfrm>
            </p:grpSpPr>
            <p:sp>
              <p:nvSpPr>
                <p:cNvPr id="62545" name="Rectangle 1179">
                  <a:extLst>
                    <a:ext uri="{FF2B5EF4-FFF2-40B4-BE49-F238E27FC236}">
                      <a16:creationId xmlns:a16="http://schemas.microsoft.com/office/drawing/2014/main" id="{A0F5785A-6D68-07DC-511A-20006529F6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0" y="1478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2546" name="Rectangle 1180">
                  <a:extLst>
                    <a:ext uri="{FF2B5EF4-FFF2-40B4-BE49-F238E27FC236}">
                      <a16:creationId xmlns:a16="http://schemas.microsoft.com/office/drawing/2014/main" id="{1C100538-5199-7CD6-E6A0-D4B77D3BC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9" y="1478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62526" name="Rectangle 1181">
                <a:extLst>
                  <a:ext uri="{FF2B5EF4-FFF2-40B4-BE49-F238E27FC236}">
                    <a16:creationId xmlns:a16="http://schemas.microsoft.com/office/drawing/2014/main" id="{8BAB4546-53F8-854A-85B3-74E6977B4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616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62527" name="Group 1182">
                <a:extLst>
                  <a:ext uri="{FF2B5EF4-FFF2-40B4-BE49-F238E27FC236}">
                    <a16:creationId xmlns:a16="http://schemas.microsoft.com/office/drawing/2014/main" id="{2C5FFCD9-40DC-DF5C-D67D-3F8A8C3374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2" y="3215"/>
                <a:ext cx="207" cy="163"/>
                <a:chOff x="1060" y="1071"/>
                <a:chExt cx="207" cy="163"/>
              </a:xfrm>
            </p:grpSpPr>
            <p:sp>
              <p:nvSpPr>
                <p:cNvPr id="62543" name="Rectangle 1183">
                  <a:extLst>
                    <a:ext uri="{FF2B5EF4-FFF2-40B4-BE49-F238E27FC236}">
                      <a16:creationId xmlns:a16="http://schemas.microsoft.com/office/drawing/2014/main" id="{36DDE752-55DE-651A-38F5-D62E379F81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" y="1071"/>
                  <a:ext cx="106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62544" name="Rectangle 1184">
                  <a:extLst>
                    <a:ext uri="{FF2B5EF4-FFF2-40B4-BE49-F238E27FC236}">
                      <a16:creationId xmlns:a16="http://schemas.microsoft.com/office/drawing/2014/main" id="{122C2DF3-1D76-16B5-D7D3-1CEE3F4454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9" y="1071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62528" name="Rectangle 1185">
                <a:extLst>
                  <a:ext uri="{FF2B5EF4-FFF2-40B4-BE49-F238E27FC236}">
                    <a16:creationId xmlns:a16="http://schemas.microsoft.com/office/drawing/2014/main" id="{429B7A3B-26F7-254A-0D78-631C38911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2927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2529" name="Rectangle 1186">
                <a:extLst>
                  <a:ext uri="{FF2B5EF4-FFF2-40B4-BE49-F238E27FC236}">
                    <a16:creationId xmlns:a16="http://schemas.microsoft.com/office/drawing/2014/main" id="{AEE1BC6A-623D-7DA6-C513-564CD14D3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029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2530" name="Rectangle 1187">
                <a:extLst>
                  <a:ext uri="{FF2B5EF4-FFF2-40B4-BE49-F238E27FC236}">
                    <a16:creationId xmlns:a16="http://schemas.microsoft.com/office/drawing/2014/main" id="{2217F594-8951-1031-2ADB-720582C76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" y="3220"/>
                <a:ext cx="9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7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62531" name="Freeform 1188">
                <a:extLst>
                  <a:ext uri="{FF2B5EF4-FFF2-40B4-BE49-F238E27FC236}">
                    <a16:creationId xmlns:a16="http://schemas.microsoft.com/office/drawing/2014/main" id="{21C329C1-5FDF-0177-BB3A-5163FB295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3204"/>
                <a:ext cx="250" cy="306"/>
              </a:xfrm>
              <a:custGeom>
                <a:avLst/>
                <a:gdLst>
                  <a:gd name="T0" fmla="*/ 6 w 250"/>
                  <a:gd name="T1" fmla="*/ 0 h 306"/>
                  <a:gd name="T2" fmla="*/ 0 w 250"/>
                  <a:gd name="T3" fmla="*/ 5 h 306"/>
                  <a:gd name="T4" fmla="*/ 250 w 250"/>
                  <a:gd name="T5" fmla="*/ 306 h 306"/>
                  <a:gd name="T6" fmla="*/ 250 w 250"/>
                  <a:gd name="T7" fmla="*/ 275 h 306"/>
                  <a:gd name="T8" fmla="*/ 250 w 250"/>
                  <a:gd name="T9" fmla="*/ 249 h 306"/>
                  <a:gd name="T10" fmla="*/ 6 w 250"/>
                  <a:gd name="T11" fmla="*/ 0 h 3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0"/>
                  <a:gd name="T19" fmla="*/ 0 h 306"/>
                  <a:gd name="T20" fmla="*/ 250 w 250"/>
                  <a:gd name="T21" fmla="*/ 306 h 3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0" h="306">
                    <a:moveTo>
                      <a:pt x="6" y="0"/>
                    </a:moveTo>
                    <a:lnTo>
                      <a:pt x="0" y="5"/>
                    </a:lnTo>
                    <a:lnTo>
                      <a:pt x="250" y="306"/>
                    </a:lnTo>
                    <a:lnTo>
                      <a:pt x="250" y="275"/>
                    </a:lnTo>
                    <a:lnTo>
                      <a:pt x="250" y="24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32" name="Line 1189">
                <a:extLst>
                  <a:ext uri="{FF2B5EF4-FFF2-40B4-BE49-F238E27FC236}">
                    <a16:creationId xmlns:a16="http://schemas.microsoft.com/office/drawing/2014/main" id="{9CB8F2F7-45C1-C211-CDEF-40A1FCF47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02" y="2926"/>
                <a:ext cx="231" cy="28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33" name="Freeform 1190">
                <a:extLst>
                  <a:ext uri="{FF2B5EF4-FFF2-40B4-BE49-F238E27FC236}">
                    <a16:creationId xmlns:a16="http://schemas.microsoft.com/office/drawing/2014/main" id="{BE9AA721-3618-4BDE-A726-12A2A56D2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461"/>
                <a:ext cx="510" cy="36"/>
              </a:xfrm>
              <a:custGeom>
                <a:avLst/>
                <a:gdLst>
                  <a:gd name="T0" fmla="*/ 0 w 510"/>
                  <a:gd name="T1" fmla="*/ 0 h 36"/>
                  <a:gd name="T2" fmla="*/ 0 w 510"/>
                  <a:gd name="T3" fmla="*/ 18 h 36"/>
                  <a:gd name="T4" fmla="*/ 0 w 510"/>
                  <a:gd name="T5" fmla="*/ 36 h 36"/>
                  <a:gd name="T6" fmla="*/ 510 w 510"/>
                  <a:gd name="T7" fmla="*/ 36 h 36"/>
                  <a:gd name="T8" fmla="*/ 510 w 510"/>
                  <a:gd name="T9" fmla="*/ 18 h 36"/>
                  <a:gd name="T10" fmla="*/ 510 w 510"/>
                  <a:gd name="T11" fmla="*/ 0 h 36"/>
                  <a:gd name="T12" fmla="*/ 0 w 51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0"/>
                  <a:gd name="T22" fmla="*/ 0 h 36"/>
                  <a:gd name="T23" fmla="*/ 510 w 51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0" h="36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510" y="36"/>
                    </a:lnTo>
                    <a:lnTo>
                      <a:pt x="510" y="18"/>
                    </a:lnTo>
                    <a:lnTo>
                      <a:pt x="5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34" name="Freeform 1191">
                <a:extLst>
                  <a:ext uri="{FF2B5EF4-FFF2-40B4-BE49-F238E27FC236}">
                    <a16:creationId xmlns:a16="http://schemas.microsoft.com/office/drawing/2014/main" id="{DEFB4DBC-CF99-7BC2-2B3D-392DE08A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197"/>
                <a:ext cx="287" cy="296"/>
              </a:xfrm>
              <a:custGeom>
                <a:avLst/>
                <a:gdLst>
                  <a:gd name="T0" fmla="*/ 27 w 287"/>
                  <a:gd name="T1" fmla="*/ 269 h 296"/>
                  <a:gd name="T2" fmla="*/ 287 w 287"/>
                  <a:gd name="T3" fmla="*/ 0 h 296"/>
                  <a:gd name="T4" fmla="*/ 56 w 287"/>
                  <a:gd name="T5" fmla="*/ 296 h 296"/>
                  <a:gd name="T6" fmla="*/ 0 w 287"/>
                  <a:gd name="T7" fmla="*/ 296 h 296"/>
                  <a:gd name="T8" fmla="*/ 27 w 287"/>
                  <a:gd name="T9" fmla="*/ 269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7"/>
                  <a:gd name="T16" fmla="*/ 0 h 296"/>
                  <a:gd name="T17" fmla="*/ 287 w 287"/>
                  <a:gd name="T18" fmla="*/ 296 h 2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7" h="296">
                    <a:moveTo>
                      <a:pt x="27" y="269"/>
                    </a:moveTo>
                    <a:lnTo>
                      <a:pt x="287" y="0"/>
                    </a:lnTo>
                    <a:lnTo>
                      <a:pt x="56" y="296"/>
                    </a:lnTo>
                    <a:lnTo>
                      <a:pt x="0" y="296"/>
                    </a:lnTo>
                    <a:lnTo>
                      <a:pt x="27" y="269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35" name="Line 1192">
                <a:extLst>
                  <a:ext uri="{FF2B5EF4-FFF2-40B4-BE49-F238E27FC236}">
                    <a16:creationId xmlns:a16="http://schemas.microsoft.com/office/drawing/2014/main" id="{159A6A3A-06BA-65B2-22BB-6BF27A478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12" y="2998"/>
                <a:ext cx="193" cy="19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36" name="Line 1193">
                <a:extLst>
                  <a:ext uri="{FF2B5EF4-FFF2-40B4-BE49-F238E27FC236}">
                    <a16:creationId xmlns:a16="http://schemas.microsoft.com/office/drawing/2014/main" id="{81196E14-07EE-628D-CF03-2D5FA08284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33" y="2926"/>
                <a:ext cx="439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37" name="Line 1194">
                <a:extLst>
                  <a:ext uri="{FF2B5EF4-FFF2-40B4-BE49-F238E27FC236}">
                    <a16:creationId xmlns:a16="http://schemas.microsoft.com/office/drawing/2014/main" id="{7FBE6954-C959-484E-E9F5-9480F9ACF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59" y="3479"/>
                <a:ext cx="1" cy="14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38" name="Line 1195">
                <a:extLst>
                  <a:ext uri="{FF2B5EF4-FFF2-40B4-BE49-F238E27FC236}">
                    <a16:creationId xmlns:a16="http://schemas.microsoft.com/office/drawing/2014/main" id="{3B90A81B-B16E-7A04-C9D3-CA0C26210D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9" y="3479"/>
                <a:ext cx="1" cy="13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39" name="Line 1196">
                <a:extLst>
                  <a:ext uri="{FF2B5EF4-FFF2-40B4-BE49-F238E27FC236}">
                    <a16:creationId xmlns:a16="http://schemas.microsoft.com/office/drawing/2014/main" id="{465C6AE6-F9E9-E046-E3FB-E74BBA510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49" y="3356"/>
                <a:ext cx="1" cy="12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40" name="Line 1197">
                <a:extLst>
                  <a:ext uri="{FF2B5EF4-FFF2-40B4-BE49-F238E27FC236}">
                    <a16:creationId xmlns:a16="http://schemas.microsoft.com/office/drawing/2014/main" id="{09A91C1E-C3AD-0A42-EC2B-3D1A534C2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3" y="2778"/>
                <a:ext cx="1" cy="14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41" name="Line 1198">
                <a:extLst>
                  <a:ext uri="{FF2B5EF4-FFF2-40B4-BE49-F238E27FC236}">
                    <a16:creationId xmlns:a16="http://schemas.microsoft.com/office/drawing/2014/main" id="{0B9892B0-F081-FF88-05DE-72738AE3D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3" y="2926"/>
                <a:ext cx="1" cy="10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42" name="Line 1199">
                <a:extLst>
                  <a:ext uri="{FF2B5EF4-FFF2-40B4-BE49-F238E27FC236}">
                    <a16:creationId xmlns:a16="http://schemas.microsoft.com/office/drawing/2014/main" id="{50817407-EDEC-466B-CAA8-CD1B345A9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59" y="3365"/>
                <a:ext cx="1" cy="114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471" name="Group 1206">
              <a:extLst>
                <a:ext uri="{FF2B5EF4-FFF2-40B4-BE49-F238E27FC236}">
                  <a16:creationId xmlns:a16="http://schemas.microsoft.com/office/drawing/2014/main" id="{0740E138-F98C-9134-A391-493BFAB7AC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0575" y="1544638"/>
              <a:ext cx="2970213" cy="1860550"/>
              <a:chOff x="498" y="973"/>
              <a:chExt cx="1871" cy="1172"/>
            </a:xfrm>
          </p:grpSpPr>
          <p:sp>
            <p:nvSpPr>
              <p:cNvPr id="62474" name="Line 1162">
                <a:extLst>
                  <a:ext uri="{FF2B5EF4-FFF2-40B4-BE49-F238E27FC236}">
                    <a16:creationId xmlns:a16="http://schemas.microsoft.com/office/drawing/2014/main" id="{6107FB3C-C947-FAAA-A81F-EEDB53D4C7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6" y="1428"/>
                <a:ext cx="1" cy="13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2475" name="Group 1205">
                <a:extLst>
                  <a:ext uri="{FF2B5EF4-FFF2-40B4-BE49-F238E27FC236}">
                    <a16:creationId xmlns:a16="http://schemas.microsoft.com/office/drawing/2014/main" id="{B6D9C357-F005-BE70-1AB2-A4D1A637B0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" y="973"/>
                <a:ext cx="1871" cy="1172"/>
                <a:chOff x="498" y="973"/>
                <a:chExt cx="1871" cy="1172"/>
              </a:xfrm>
            </p:grpSpPr>
            <p:sp>
              <p:nvSpPr>
                <p:cNvPr id="62476" name="Rectangle 1120">
                  <a:extLst>
                    <a:ext uri="{FF2B5EF4-FFF2-40B4-BE49-F238E27FC236}">
                      <a16:creationId xmlns:a16="http://schemas.microsoft.com/office/drawing/2014/main" id="{6CFD1A53-D30D-DFD8-38A0-B04E4D3B06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9" y="1728"/>
                  <a:ext cx="154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grpSp>
              <p:nvGrpSpPr>
                <p:cNvPr id="62477" name="Group 1121">
                  <a:extLst>
                    <a:ext uri="{FF2B5EF4-FFF2-40B4-BE49-F238E27FC236}">
                      <a16:creationId xmlns:a16="http://schemas.microsoft.com/office/drawing/2014/main" id="{D2D7C018-07FB-EC0E-5395-4919C23969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8" y="973"/>
                  <a:ext cx="1211" cy="1172"/>
                  <a:chOff x="1898" y="2613"/>
                  <a:chExt cx="1211" cy="1172"/>
                </a:xfrm>
              </p:grpSpPr>
              <p:grpSp>
                <p:nvGrpSpPr>
                  <p:cNvPr id="62481" name="Group 1122">
                    <a:extLst>
                      <a:ext uri="{FF2B5EF4-FFF2-40B4-BE49-F238E27FC236}">
                        <a16:creationId xmlns:a16="http://schemas.microsoft.com/office/drawing/2014/main" id="{0B0FB0E3-1731-3113-BBA7-F8FC880F74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56" y="3061"/>
                    <a:ext cx="1" cy="387"/>
                    <a:chOff x="3056" y="3061"/>
                    <a:chExt cx="1" cy="387"/>
                  </a:xfrm>
                </p:grpSpPr>
                <p:sp>
                  <p:nvSpPr>
                    <p:cNvPr id="62519" name="Line 1123">
                      <a:extLst>
                        <a:ext uri="{FF2B5EF4-FFF2-40B4-BE49-F238E27FC236}">
                          <a16:creationId xmlns:a16="http://schemas.microsoft.com/office/drawing/2014/main" id="{BE9FB5AC-BC52-84F5-ADE0-0EBCF4729E6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56" y="3061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520" name="Line 1124">
                      <a:extLst>
                        <a:ext uri="{FF2B5EF4-FFF2-40B4-BE49-F238E27FC236}">
                          <a16:creationId xmlns:a16="http://schemas.microsoft.com/office/drawing/2014/main" id="{AD969019-B34E-4929-3802-B41177F646C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56" y="3201"/>
                      <a:ext cx="1" cy="24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2482" name="Group 1125">
                    <a:extLst>
                      <a:ext uri="{FF2B5EF4-FFF2-40B4-BE49-F238E27FC236}">
                        <a16:creationId xmlns:a16="http://schemas.microsoft.com/office/drawing/2014/main" id="{AD93F961-4B6B-E972-451F-D7F74F7F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98" y="2613"/>
                    <a:ext cx="1211" cy="1172"/>
                    <a:chOff x="1898" y="2613"/>
                    <a:chExt cx="1211" cy="1172"/>
                  </a:xfrm>
                </p:grpSpPr>
                <p:grpSp>
                  <p:nvGrpSpPr>
                    <p:cNvPr id="62483" name="Group 1126">
                      <a:extLst>
                        <a:ext uri="{FF2B5EF4-FFF2-40B4-BE49-F238E27FC236}">
                          <a16:creationId xmlns:a16="http://schemas.microsoft.com/office/drawing/2014/main" id="{9BA43340-9AE4-4836-EE7F-F71897599C4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239" y="2613"/>
                      <a:ext cx="464" cy="204"/>
                      <a:chOff x="4159" y="1085"/>
                      <a:chExt cx="464" cy="204"/>
                    </a:xfrm>
                  </p:grpSpPr>
                  <p:sp>
                    <p:nvSpPr>
                      <p:cNvPr id="62514" name="Rectangle 1127">
                        <a:extLst>
                          <a:ext uri="{FF2B5EF4-FFF2-40B4-BE49-F238E27FC236}">
                            <a16:creationId xmlns:a16="http://schemas.microsoft.com/office/drawing/2014/main" id="{92488960-7FB0-81F1-80D6-C6B18C52766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159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C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2515" name="Rectangle 1128">
                        <a:extLst>
                          <a:ext uri="{FF2B5EF4-FFF2-40B4-BE49-F238E27FC236}">
                            <a16:creationId xmlns:a16="http://schemas.microsoft.com/office/drawing/2014/main" id="{F2A64F30-44F6-1C35-3A42-A198E09B2AE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260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2516" name="Rectangle 1129">
                        <a:extLst>
                          <a:ext uri="{FF2B5EF4-FFF2-40B4-BE49-F238E27FC236}">
                            <a16:creationId xmlns:a16="http://schemas.microsoft.com/office/drawing/2014/main" id="{A7F83D9B-83E9-4230-B28E-D2845D029CE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61" y="1174"/>
                        <a:ext cx="53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2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2517" name="Rectangle 1130">
                        <a:extLst>
                          <a:ext uri="{FF2B5EF4-FFF2-40B4-BE49-F238E27FC236}">
                            <a16:creationId xmlns:a16="http://schemas.microsoft.com/office/drawing/2014/main" id="{743128FE-E2B1-F95A-63AD-2A3D709B01A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6" y="1085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2518" name="Rectangle 1131">
                        <a:extLst>
                          <a:ext uri="{FF2B5EF4-FFF2-40B4-BE49-F238E27FC236}">
                            <a16:creationId xmlns:a16="http://schemas.microsoft.com/office/drawing/2014/main" id="{B3247813-BB3C-9798-6800-1FA0D35388F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25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grpSp>
                  <p:nvGrpSpPr>
                    <p:cNvPr id="62484" name="Group 1132">
                      <a:extLst>
                        <a:ext uri="{FF2B5EF4-FFF2-40B4-BE49-F238E27FC236}">
                          <a16:creationId xmlns:a16="http://schemas.microsoft.com/office/drawing/2014/main" id="{AFDD8C1F-FF6A-1E00-4F15-1FEC53C22C4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98" y="2778"/>
                      <a:ext cx="1211" cy="1007"/>
                      <a:chOff x="1898" y="2778"/>
                      <a:chExt cx="1211" cy="1007"/>
                    </a:xfrm>
                  </p:grpSpPr>
                  <p:grpSp>
                    <p:nvGrpSpPr>
                      <p:cNvPr id="62485" name="Group 1133">
                        <a:extLst>
                          <a:ext uri="{FF2B5EF4-FFF2-40B4-BE49-F238E27FC236}">
                            <a16:creationId xmlns:a16="http://schemas.microsoft.com/office/drawing/2014/main" id="{9ED9DEAA-079F-5C1D-52C7-3C1EFAE56A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898" y="3350"/>
                        <a:ext cx="208" cy="163"/>
                        <a:chOff x="706" y="1238"/>
                        <a:chExt cx="208" cy="163"/>
                      </a:xfrm>
                    </p:grpSpPr>
                    <p:sp>
                      <p:nvSpPr>
                        <p:cNvPr id="62512" name="Rectangle 1134">
                          <a:extLst>
                            <a:ext uri="{FF2B5EF4-FFF2-40B4-BE49-F238E27FC236}">
                              <a16:creationId xmlns:a16="http://schemas.microsoft.com/office/drawing/2014/main" id="{86C8F11E-8968-C14E-CCE3-D1D960EC114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706" y="123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2513" name="Rectangle 1135">
                          <a:extLst>
                            <a:ext uri="{FF2B5EF4-FFF2-40B4-BE49-F238E27FC236}">
                              <a16:creationId xmlns:a16="http://schemas.microsoft.com/office/drawing/2014/main" id="{530E5500-CAAE-6A01-3F09-82335DDCFF5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08" y="123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62486" name="Rectangle 1136">
                        <a:extLst>
                          <a:ext uri="{FF2B5EF4-FFF2-40B4-BE49-F238E27FC236}">
                            <a16:creationId xmlns:a16="http://schemas.microsoft.com/office/drawing/2014/main" id="{1C6D9810-A5E4-7D00-9995-99EC5CA3273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2" y="2872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2487" name="Rectangle 1137">
                        <a:extLst>
                          <a:ext uri="{FF2B5EF4-FFF2-40B4-BE49-F238E27FC236}">
                            <a16:creationId xmlns:a16="http://schemas.microsoft.com/office/drawing/2014/main" id="{AE508491-5754-E22D-6AB5-A459A383723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11" y="2916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62488" name="Group 1138">
                        <a:extLst>
                          <a:ext uri="{FF2B5EF4-FFF2-40B4-BE49-F238E27FC236}">
                            <a16:creationId xmlns:a16="http://schemas.microsoft.com/office/drawing/2014/main" id="{3E99A1B9-895F-9346-AD3B-D2A0DA173DE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70" y="3622"/>
                        <a:ext cx="207" cy="163"/>
                        <a:chOff x="1570" y="1478"/>
                        <a:chExt cx="207" cy="163"/>
                      </a:xfrm>
                    </p:grpSpPr>
                    <p:sp>
                      <p:nvSpPr>
                        <p:cNvPr id="62510" name="Rectangle 1139">
                          <a:extLst>
                            <a:ext uri="{FF2B5EF4-FFF2-40B4-BE49-F238E27FC236}">
                              <a16:creationId xmlns:a16="http://schemas.microsoft.com/office/drawing/2014/main" id="{43E99BA8-DB42-2EEB-D655-111F722FCBC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570" y="147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2511" name="Rectangle 1140">
                          <a:extLst>
                            <a:ext uri="{FF2B5EF4-FFF2-40B4-BE49-F238E27FC236}">
                              <a16:creationId xmlns:a16="http://schemas.microsoft.com/office/drawing/2014/main" id="{12E120EE-9EED-D102-0BC8-FF7F3D82CB4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9" y="147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62489" name="Rectangle 1141">
                        <a:extLst>
                          <a:ext uri="{FF2B5EF4-FFF2-40B4-BE49-F238E27FC236}">
                            <a16:creationId xmlns:a16="http://schemas.microsoft.com/office/drawing/2014/main" id="{15031BDD-ED8A-65CC-EC1E-BE9E3A0EACB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247" y="3616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62490" name="Group 1142">
                        <a:extLst>
                          <a:ext uri="{FF2B5EF4-FFF2-40B4-BE49-F238E27FC236}">
                            <a16:creationId xmlns:a16="http://schemas.microsoft.com/office/drawing/2014/main" id="{862655F4-B997-2DA5-FC57-0B5F379BD24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244" y="3215"/>
                        <a:ext cx="207" cy="163"/>
                        <a:chOff x="1060" y="1071"/>
                        <a:chExt cx="207" cy="163"/>
                      </a:xfrm>
                    </p:grpSpPr>
                    <p:sp>
                      <p:nvSpPr>
                        <p:cNvPr id="62508" name="Rectangle 1143">
                          <a:extLst>
                            <a:ext uri="{FF2B5EF4-FFF2-40B4-BE49-F238E27FC236}">
                              <a16:creationId xmlns:a16="http://schemas.microsoft.com/office/drawing/2014/main" id="{14559B85-061D-F417-9765-61106F3679A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60" y="1071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2509" name="Rectangle 1144">
                          <a:extLst>
                            <a:ext uri="{FF2B5EF4-FFF2-40B4-BE49-F238E27FC236}">
                              <a16:creationId xmlns:a16="http://schemas.microsoft.com/office/drawing/2014/main" id="{5ABA2A97-DAF6-283E-458C-D489A896CBA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169" y="1071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62491" name="Rectangle 1145">
                        <a:extLst>
                          <a:ext uri="{FF2B5EF4-FFF2-40B4-BE49-F238E27FC236}">
                            <a16:creationId xmlns:a16="http://schemas.microsoft.com/office/drawing/2014/main" id="{128388E8-CC78-745B-6682-17018E824B7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08" y="2927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2492" name="Rectangle 1146">
                        <a:extLst>
                          <a:ext uri="{FF2B5EF4-FFF2-40B4-BE49-F238E27FC236}">
                            <a16:creationId xmlns:a16="http://schemas.microsoft.com/office/drawing/2014/main" id="{ACE897BB-9487-5669-2576-84B3323B7CF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247" y="3029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2493" name="Rectangle 1147">
                        <a:extLst>
                          <a:ext uri="{FF2B5EF4-FFF2-40B4-BE49-F238E27FC236}">
                            <a16:creationId xmlns:a16="http://schemas.microsoft.com/office/drawing/2014/main" id="{86D7E2E5-07A1-E6E2-6504-23DCDB0B2AA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49" y="3220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2494" name="Freeform 1148">
                        <a:extLst>
                          <a:ext uri="{FF2B5EF4-FFF2-40B4-BE49-F238E27FC236}">
                            <a16:creationId xmlns:a16="http://schemas.microsoft.com/office/drawing/2014/main" id="{D667B256-B252-9AC6-904D-672DAC93C06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51" y="3204"/>
                        <a:ext cx="250" cy="306"/>
                      </a:xfrm>
                      <a:custGeom>
                        <a:avLst/>
                        <a:gdLst>
                          <a:gd name="T0" fmla="*/ 6 w 250"/>
                          <a:gd name="T1" fmla="*/ 0 h 306"/>
                          <a:gd name="T2" fmla="*/ 0 w 250"/>
                          <a:gd name="T3" fmla="*/ 5 h 306"/>
                          <a:gd name="T4" fmla="*/ 250 w 250"/>
                          <a:gd name="T5" fmla="*/ 306 h 306"/>
                          <a:gd name="T6" fmla="*/ 250 w 250"/>
                          <a:gd name="T7" fmla="*/ 275 h 306"/>
                          <a:gd name="T8" fmla="*/ 250 w 250"/>
                          <a:gd name="T9" fmla="*/ 249 h 306"/>
                          <a:gd name="T10" fmla="*/ 6 w 250"/>
                          <a:gd name="T11" fmla="*/ 0 h 306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250"/>
                          <a:gd name="T19" fmla="*/ 0 h 306"/>
                          <a:gd name="T20" fmla="*/ 250 w 250"/>
                          <a:gd name="T21" fmla="*/ 306 h 306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250" h="306">
                            <a:moveTo>
                              <a:pt x="6" y="0"/>
                            </a:moveTo>
                            <a:lnTo>
                              <a:pt x="0" y="5"/>
                            </a:lnTo>
                            <a:lnTo>
                              <a:pt x="250" y="306"/>
                            </a:lnTo>
                            <a:lnTo>
                              <a:pt x="250" y="275"/>
                            </a:lnTo>
                            <a:lnTo>
                              <a:pt x="250" y="249"/>
                            </a:lnTo>
                            <a:lnTo>
                              <a:pt x="6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495" name="Line 1149">
                        <a:extLst>
                          <a:ext uri="{FF2B5EF4-FFF2-40B4-BE49-F238E27FC236}">
                            <a16:creationId xmlns:a16="http://schemas.microsoft.com/office/drawing/2014/main" id="{8A614733-9C9D-030C-FE99-C783ECBD64F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054" y="2926"/>
                        <a:ext cx="231" cy="28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496" name="Freeform 1150">
                        <a:extLst>
                          <a:ext uri="{FF2B5EF4-FFF2-40B4-BE49-F238E27FC236}">
                            <a16:creationId xmlns:a16="http://schemas.microsoft.com/office/drawing/2014/main" id="{CDFA8ADC-813E-B71D-CF60-D3A51BDD890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01" y="3461"/>
                        <a:ext cx="510" cy="36"/>
                      </a:xfrm>
                      <a:custGeom>
                        <a:avLst/>
                        <a:gdLst>
                          <a:gd name="T0" fmla="*/ 0 w 510"/>
                          <a:gd name="T1" fmla="*/ 0 h 36"/>
                          <a:gd name="T2" fmla="*/ 0 w 510"/>
                          <a:gd name="T3" fmla="*/ 18 h 36"/>
                          <a:gd name="T4" fmla="*/ 0 w 510"/>
                          <a:gd name="T5" fmla="*/ 36 h 36"/>
                          <a:gd name="T6" fmla="*/ 510 w 510"/>
                          <a:gd name="T7" fmla="*/ 36 h 36"/>
                          <a:gd name="T8" fmla="*/ 510 w 510"/>
                          <a:gd name="T9" fmla="*/ 18 h 36"/>
                          <a:gd name="T10" fmla="*/ 510 w 510"/>
                          <a:gd name="T11" fmla="*/ 0 h 36"/>
                          <a:gd name="T12" fmla="*/ 0 w 510"/>
                          <a:gd name="T13" fmla="*/ 0 h 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w 510"/>
                          <a:gd name="T22" fmla="*/ 0 h 36"/>
                          <a:gd name="T23" fmla="*/ 510 w 510"/>
                          <a:gd name="T24" fmla="*/ 36 h 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T21" t="T22" r="T23" b="T24"/>
                        <a:pathLst>
                          <a:path w="510" h="36">
                            <a:moveTo>
                              <a:pt x="0" y="0"/>
                            </a:moveTo>
                            <a:lnTo>
                              <a:pt x="0" y="18"/>
                            </a:lnTo>
                            <a:lnTo>
                              <a:pt x="0" y="36"/>
                            </a:lnTo>
                            <a:lnTo>
                              <a:pt x="510" y="36"/>
                            </a:lnTo>
                            <a:lnTo>
                              <a:pt x="510" y="18"/>
                            </a:lnTo>
                            <a:lnTo>
                              <a:pt x="51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497" name="Freeform 1151">
                        <a:extLst>
                          <a:ext uri="{FF2B5EF4-FFF2-40B4-BE49-F238E27FC236}">
                            <a16:creationId xmlns:a16="http://schemas.microsoft.com/office/drawing/2014/main" id="{DF571A45-3449-2E11-A57B-20DB5A75E76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70" y="3197"/>
                        <a:ext cx="287" cy="296"/>
                      </a:xfrm>
                      <a:custGeom>
                        <a:avLst/>
                        <a:gdLst>
                          <a:gd name="T0" fmla="*/ 27 w 287"/>
                          <a:gd name="T1" fmla="*/ 269 h 296"/>
                          <a:gd name="T2" fmla="*/ 287 w 287"/>
                          <a:gd name="T3" fmla="*/ 0 h 296"/>
                          <a:gd name="T4" fmla="*/ 56 w 287"/>
                          <a:gd name="T5" fmla="*/ 296 h 296"/>
                          <a:gd name="T6" fmla="*/ 0 w 287"/>
                          <a:gd name="T7" fmla="*/ 296 h 296"/>
                          <a:gd name="T8" fmla="*/ 27 w 287"/>
                          <a:gd name="T9" fmla="*/ 269 h 29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87"/>
                          <a:gd name="T16" fmla="*/ 0 h 296"/>
                          <a:gd name="T17" fmla="*/ 287 w 287"/>
                          <a:gd name="T18" fmla="*/ 296 h 29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87" h="296">
                            <a:moveTo>
                              <a:pt x="27" y="269"/>
                            </a:moveTo>
                            <a:lnTo>
                              <a:pt x="287" y="0"/>
                            </a:lnTo>
                            <a:lnTo>
                              <a:pt x="56" y="296"/>
                            </a:lnTo>
                            <a:lnTo>
                              <a:pt x="0" y="296"/>
                            </a:lnTo>
                            <a:lnTo>
                              <a:pt x="27" y="269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498" name="Line 1152">
                        <a:extLst>
                          <a:ext uri="{FF2B5EF4-FFF2-40B4-BE49-F238E27FC236}">
                            <a16:creationId xmlns:a16="http://schemas.microsoft.com/office/drawing/2014/main" id="{82E74A4A-12E5-EF7E-8914-8655440E658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2864" y="2998"/>
                        <a:ext cx="193" cy="19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499" name="Line 1153">
                        <a:extLst>
                          <a:ext uri="{FF2B5EF4-FFF2-40B4-BE49-F238E27FC236}">
                            <a16:creationId xmlns:a16="http://schemas.microsoft.com/office/drawing/2014/main" id="{D966493F-C49A-6204-5F32-07245B09F83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2285" y="2926"/>
                        <a:ext cx="439" cy="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500" name="Line 1154">
                        <a:extLst>
                          <a:ext uri="{FF2B5EF4-FFF2-40B4-BE49-F238E27FC236}">
                            <a16:creationId xmlns:a16="http://schemas.microsoft.com/office/drawing/2014/main" id="{F1BDF252-CAA2-6FC8-4D5E-351C8B16D557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811" y="3479"/>
                        <a:ext cx="1" cy="14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501" name="Line 1155">
                        <a:extLst>
                          <a:ext uri="{FF2B5EF4-FFF2-40B4-BE49-F238E27FC236}">
                            <a16:creationId xmlns:a16="http://schemas.microsoft.com/office/drawing/2014/main" id="{BAF54BB9-FA4F-AACC-F325-D2F23A871D8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301" y="3479"/>
                        <a:ext cx="1" cy="13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502" name="Line 1156">
                        <a:extLst>
                          <a:ext uri="{FF2B5EF4-FFF2-40B4-BE49-F238E27FC236}">
                            <a16:creationId xmlns:a16="http://schemas.microsoft.com/office/drawing/2014/main" id="{CBC8493C-59C1-A96A-93F9-881989D420E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301" y="3356"/>
                        <a:ext cx="1" cy="12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503" name="Line 1157">
                        <a:extLst>
                          <a:ext uri="{FF2B5EF4-FFF2-40B4-BE49-F238E27FC236}">
                            <a16:creationId xmlns:a16="http://schemas.microsoft.com/office/drawing/2014/main" id="{95793429-F4A5-E7B2-1987-823AEB3158F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054" y="3068"/>
                        <a:ext cx="1" cy="13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504" name="Line 1158">
                        <a:extLst>
                          <a:ext uri="{FF2B5EF4-FFF2-40B4-BE49-F238E27FC236}">
                            <a16:creationId xmlns:a16="http://schemas.microsoft.com/office/drawing/2014/main" id="{24E29169-133E-9C93-2023-B77786133EF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285" y="2778"/>
                        <a:ext cx="1" cy="148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505" name="Line 1159">
                        <a:extLst>
                          <a:ext uri="{FF2B5EF4-FFF2-40B4-BE49-F238E27FC236}">
                            <a16:creationId xmlns:a16="http://schemas.microsoft.com/office/drawing/2014/main" id="{EA3611D0-E7D1-5E57-F5B3-4D508D5D678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285" y="2926"/>
                        <a:ext cx="1" cy="10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506" name="Line 1160">
                        <a:extLst>
                          <a:ext uri="{FF2B5EF4-FFF2-40B4-BE49-F238E27FC236}">
                            <a16:creationId xmlns:a16="http://schemas.microsoft.com/office/drawing/2014/main" id="{5AF2B524-A2C2-4D91-C4FE-143B04282587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054" y="3207"/>
                        <a:ext cx="1" cy="16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507" name="Line 1161">
                        <a:extLst>
                          <a:ext uri="{FF2B5EF4-FFF2-40B4-BE49-F238E27FC236}">
                            <a16:creationId xmlns:a16="http://schemas.microsoft.com/office/drawing/2014/main" id="{4BBA657D-361E-EFDE-FD6A-83255C4AED4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811" y="3365"/>
                        <a:ext cx="1" cy="114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62478" name="Line 1200">
                  <a:extLst>
                    <a:ext uri="{FF2B5EF4-FFF2-40B4-BE49-F238E27FC236}">
                      <a16:creationId xmlns:a16="http://schemas.microsoft.com/office/drawing/2014/main" id="{1E0CF26F-4E89-F568-366B-CA61B05477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8" y="1561"/>
                  <a:ext cx="1" cy="247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479" name="Line 1201">
                  <a:extLst>
                    <a:ext uri="{FF2B5EF4-FFF2-40B4-BE49-F238E27FC236}">
                      <a16:creationId xmlns:a16="http://schemas.microsoft.com/office/drawing/2014/main" id="{3AB09459-15FF-6277-8B76-372E67225C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664" y="1800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480" name="Line 1202">
                  <a:extLst>
                    <a:ext uri="{FF2B5EF4-FFF2-40B4-BE49-F238E27FC236}">
                      <a16:creationId xmlns:a16="http://schemas.microsoft.com/office/drawing/2014/main" id="{711F7B73-73FB-356D-280F-D3C98B81C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04" y="1800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2473" name="Text Box 1204">
              <a:extLst>
                <a:ext uri="{FF2B5EF4-FFF2-40B4-BE49-F238E27FC236}">
                  <a16:creationId xmlns:a16="http://schemas.microsoft.com/office/drawing/2014/main" id="{F33AB88D-8D1B-A72E-A6DE-B64ED2D262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68500" y="3251200"/>
              <a:ext cx="25400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מלטוז</a:t>
              </a:r>
              <a:endParaRPr lang="en-US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1" name="Text Box 2">
            <a:extLst>
              <a:ext uri="{FF2B5EF4-FFF2-40B4-BE49-F238E27FC236}">
                <a16:creationId xmlns:a16="http://schemas.microsoft.com/office/drawing/2014/main" id="{70B0D5DE-BFF8-B615-7DB7-0C81CD2D12A7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242888" y="166688"/>
            <a:ext cx="8716962" cy="43338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דו-סוכרים נוספים</a:t>
            </a:r>
            <a:endParaRPr kumimoji="0" lang="en-US" altLang="en-US" sz="32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3492" name="Group 1684">
            <a:extLst>
              <a:ext uri="{FF2B5EF4-FFF2-40B4-BE49-F238E27FC236}">
                <a16:creationId xmlns:a16="http://schemas.microsoft.com/office/drawing/2014/main" id="{3C3CDD6F-AF2A-14BE-3AD2-4D892927DD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400175" y="744538"/>
            <a:ext cx="4502150" cy="3079750"/>
            <a:chOff x="954" y="469"/>
            <a:chExt cx="2836" cy="1940"/>
          </a:xfrm>
        </p:grpSpPr>
        <p:grpSp>
          <p:nvGrpSpPr>
            <p:cNvPr id="63588" name="Group 1297">
              <a:extLst>
                <a:ext uri="{FF2B5EF4-FFF2-40B4-BE49-F238E27FC236}">
                  <a16:creationId xmlns:a16="http://schemas.microsoft.com/office/drawing/2014/main" id="{DC184F0C-DB21-9129-4A70-7D301B8501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" y="469"/>
              <a:ext cx="2836" cy="1940"/>
              <a:chOff x="626" y="517"/>
              <a:chExt cx="2836" cy="1940"/>
            </a:xfrm>
          </p:grpSpPr>
          <p:sp>
            <p:nvSpPr>
              <p:cNvPr id="63591" name="Rectangle 1120">
                <a:extLst>
                  <a:ext uri="{FF2B5EF4-FFF2-40B4-BE49-F238E27FC236}">
                    <a16:creationId xmlns:a16="http://schemas.microsoft.com/office/drawing/2014/main" id="{2F7BF1F5-99C7-E3FD-103D-21B0BCD51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272"/>
                <a:ext cx="154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grpSp>
            <p:nvGrpSpPr>
              <p:cNvPr id="63592" name="Group 1296">
                <a:extLst>
                  <a:ext uri="{FF2B5EF4-FFF2-40B4-BE49-F238E27FC236}">
                    <a16:creationId xmlns:a16="http://schemas.microsoft.com/office/drawing/2014/main" id="{D46907D5-3873-F5D8-D507-545054D79C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6" y="517"/>
                <a:ext cx="2836" cy="1940"/>
                <a:chOff x="642" y="765"/>
                <a:chExt cx="2836" cy="1940"/>
              </a:xfrm>
            </p:grpSpPr>
            <p:grpSp>
              <p:nvGrpSpPr>
                <p:cNvPr id="63593" name="Group 1121">
                  <a:extLst>
                    <a:ext uri="{FF2B5EF4-FFF2-40B4-BE49-F238E27FC236}">
                      <a16:creationId xmlns:a16="http://schemas.microsoft.com/office/drawing/2014/main" id="{52799446-1CB7-D715-CC5E-9940278897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" y="765"/>
                  <a:ext cx="1211" cy="1172"/>
                  <a:chOff x="1898" y="2613"/>
                  <a:chExt cx="1211" cy="1172"/>
                </a:xfrm>
              </p:grpSpPr>
              <p:grpSp>
                <p:nvGrpSpPr>
                  <p:cNvPr id="63639" name="Group 1122">
                    <a:extLst>
                      <a:ext uri="{FF2B5EF4-FFF2-40B4-BE49-F238E27FC236}">
                        <a16:creationId xmlns:a16="http://schemas.microsoft.com/office/drawing/2014/main" id="{AC0D9271-5058-9427-6571-3D10F36241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56" y="3061"/>
                    <a:ext cx="1" cy="387"/>
                    <a:chOff x="3056" y="3061"/>
                    <a:chExt cx="1" cy="387"/>
                  </a:xfrm>
                </p:grpSpPr>
                <p:sp>
                  <p:nvSpPr>
                    <p:cNvPr id="63677" name="Line 1123">
                      <a:extLst>
                        <a:ext uri="{FF2B5EF4-FFF2-40B4-BE49-F238E27FC236}">
                          <a16:creationId xmlns:a16="http://schemas.microsoft.com/office/drawing/2014/main" id="{817264E2-06C8-C995-831C-10D7FD6469B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56" y="3061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678" name="Line 1124">
                      <a:extLst>
                        <a:ext uri="{FF2B5EF4-FFF2-40B4-BE49-F238E27FC236}">
                          <a16:creationId xmlns:a16="http://schemas.microsoft.com/office/drawing/2014/main" id="{3D7C6610-CF1D-8BF0-59E6-7EE20938F57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56" y="3201"/>
                      <a:ext cx="1" cy="24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3640" name="Group 1125">
                    <a:extLst>
                      <a:ext uri="{FF2B5EF4-FFF2-40B4-BE49-F238E27FC236}">
                        <a16:creationId xmlns:a16="http://schemas.microsoft.com/office/drawing/2014/main" id="{04B778F3-9F22-4874-5859-FF10E237587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98" y="2613"/>
                    <a:ext cx="1211" cy="1172"/>
                    <a:chOff x="1898" y="2613"/>
                    <a:chExt cx="1211" cy="1172"/>
                  </a:xfrm>
                </p:grpSpPr>
                <p:grpSp>
                  <p:nvGrpSpPr>
                    <p:cNvPr id="63641" name="Group 1126">
                      <a:extLst>
                        <a:ext uri="{FF2B5EF4-FFF2-40B4-BE49-F238E27FC236}">
                          <a16:creationId xmlns:a16="http://schemas.microsoft.com/office/drawing/2014/main" id="{4B026842-9854-69B3-6F89-D0E266C8B4F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239" y="2613"/>
                      <a:ext cx="464" cy="204"/>
                      <a:chOff x="4159" y="1085"/>
                      <a:chExt cx="464" cy="204"/>
                    </a:xfrm>
                  </p:grpSpPr>
                  <p:sp>
                    <p:nvSpPr>
                      <p:cNvPr id="63672" name="Rectangle 1127">
                        <a:extLst>
                          <a:ext uri="{FF2B5EF4-FFF2-40B4-BE49-F238E27FC236}">
                            <a16:creationId xmlns:a16="http://schemas.microsoft.com/office/drawing/2014/main" id="{EC99FC10-2DA5-CFA6-B2F4-17B45915F5B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159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C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673" name="Rectangle 1128">
                        <a:extLst>
                          <a:ext uri="{FF2B5EF4-FFF2-40B4-BE49-F238E27FC236}">
                            <a16:creationId xmlns:a16="http://schemas.microsoft.com/office/drawing/2014/main" id="{4B472815-6FF8-DB97-B446-FF31AF9DCBA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260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674" name="Rectangle 1129">
                        <a:extLst>
                          <a:ext uri="{FF2B5EF4-FFF2-40B4-BE49-F238E27FC236}">
                            <a16:creationId xmlns:a16="http://schemas.microsoft.com/office/drawing/2014/main" id="{92AFE4F7-27CB-1248-1B9D-EE35E2E2E43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61" y="1174"/>
                        <a:ext cx="53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2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675" name="Rectangle 1130">
                        <a:extLst>
                          <a:ext uri="{FF2B5EF4-FFF2-40B4-BE49-F238E27FC236}">
                            <a16:creationId xmlns:a16="http://schemas.microsoft.com/office/drawing/2014/main" id="{4790F098-BE40-D48F-5918-4E5E6CB60B4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6" y="1085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676" name="Rectangle 1131">
                        <a:extLst>
                          <a:ext uri="{FF2B5EF4-FFF2-40B4-BE49-F238E27FC236}">
                            <a16:creationId xmlns:a16="http://schemas.microsoft.com/office/drawing/2014/main" id="{989274B3-568F-0302-CEBE-3D4B0848B1D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25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grpSp>
                  <p:nvGrpSpPr>
                    <p:cNvPr id="63642" name="Group 1132">
                      <a:extLst>
                        <a:ext uri="{FF2B5EF4-FFF2-40B4-BE49-F238E27FC236}">
                          <a16:creationId xmlns:a16="http://schemas.microsoft.com/office/drawing/2014/main" id="{B405C07A-C1C7-3407-E371-9D7EB920075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98" y="2778"/>
                      <a:ext cx="1211" cy="1007"/>
                      <a:chOff x="1898" y="2778"/>
                      <a:chExt cx="1211" cy="1007"/>
                    </a:xfrm>
                  </p:grpSpPr>
                  <p:grpSp>
                    <p:nvGrpSpPr>
                      <p:cNvPr id="63643" name="Group 1133">
                        <a:extLst>
                          <a:ext uri="{FF2B5EF4-FFF2-40B4-BE49-F238E27FC236}">
                            <a16:creationId xmlns:a16="http://schemas.microsoft.com/office/drawing/2014/main" id="{613D6ECB-0026-C4AC-9397-713E9EA96AB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898" y="3350"/>
                        <a:ext cx="208" cy="163"/>
                        <a:chOff x="706" y="1238"/>
                        <a:chExt cx="208" cy="163"/>
                      </a:xfrm>
                    </p:grpSpPr>
                    <p:sp>
                      <p:nvSpPr>
                        <p:cNvPr id="63670" name="Rectangle 1134">
                          <a:extLst>
                            <a:ext uri="{FF2B5EF4-FFF2-40B4-BE49-F238E27FC236}">
                              <a16:creationId xmlns:a16="http://schemas.microsoft.com/office/drawing/2014/main" id="{026CA7AC-734F-EF9B-33F5-A17C959C354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706" y="123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671" name="Rectangle 1135">
                          <a:extLst>
                            <a:ext uri="{FF2B5EF4-FFF2-40B4-BE49-F238E27FC236}">
                              <a16:creationId xmlns:a16="http://schemas.microsoft.com/office/drawing/2014/main" id="{24519155-D3E9-F0D6-69A3-0C1C9F5FDD2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08" y="123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63644" name="Rectangle 1136">
                        <a:extLst>
                          <a:ext uri="{FF2B5EF4-FFF2-40B4-BE49-F238E27FC236}">
                            <a16:creationId xmlns:a16="http://schemas.microsoft.com/office/drawing/2014/main" id="{C773F3D3-ACED-1F46-145E-44FB8B0AE49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2" y="2872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645" name="Rectangle 1137">
                        <a:extLst>
                          <a:ext uri="{FF2B5EF4-FFF2-40B4-BE49-F238E27FC236}">
                            <a16:creationId xmlns:a16="http://schemas.microsoft.com/office/drawing/2014/main" id="{07171CC9-7ECD-A6D1-21B2-31688498DAF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11" y="2916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63646" name="Group 1138">
                        <a:extLst>
                          <a:ext uri="{FF2B5EF4-FFF2-40B4-BE49-F238E27FC236}">
                            <a16:creationId xmlns:a16="http://schemas.microsoft.com/office/drawing/2014/main" id="{C37E675A-3931-D49A-4CF3-8B40CEDC4FF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70" y="3622"/>
                        <a:ext cx="207" cy="163"/>
                        <a:chOff x="1570" y="1478"/>
                        <a:chExt cx="207" cy="163"/>
                      </a:xfrm>
                    </p:grpSpPr>
                    <p:sp>
                      <p:nvSpPr>
                        <p:cNvPr id="63668" name="Rectangle 1139">
                          <a:extLst>
                            <a:ext uri="{FF2B5EF4-FFF2-40B4-BE49-F238E27FC236}">
                              <a16:creationId xmlns:a16="http://schemas.microsoft.com/office/drawing/2014/main" id="{554AC9C2-11EB-0E0C-563A-C3B813C7D4B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570" y="147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669" name="Rectangle 1140">
                          <a:extLst>
                            <a:ext uri="{FF2B5EF4-FFF2-40B4-BE49-F238E27FC236}">
                              <a16:creationId xmlns:a16="http://schemas.microsoft.com/office/drawing/2014/main" id="{CC066145-5E1A-FDE6-8F16-387426599D0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9" y="147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63647" name="Rectangle 1141">
                        <a:extLst>
                          <a:ext uri="{FF2B5EF4-FFF2-40B4-BE49-F238E27FC236}">
                            <a16:creationId xmlns:a16="http://schemas.microsoft.com/office/drawing/2014/main" id="{4FDC0AD4-0DE7-C165-51C7-CAF80CAEAE0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247" y="3616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63648" name="Group 1142">
                        <a:extLst>
                          <a:ext uri="{FF2B5EF4-FFF2-40B4-BE49-F238E27FC236}">
                            <a16:creationId xmlns:a16="http://schemas.microsoft.com/office/drawing/2014/main" id="{073D5DDF-0283-2DFD-E18B-771FEC2B74A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244" y="3215"/>
                        <a:ext cx="207" cy="163"/>
                        <a:chOff x="1060" y="1071"/>
                        <a:chExt cx="207" cy="163"/>
                      </a:xfrm>
                    </p:grpSpPr>
                    <p:sp>
                      <p:nvSpPr>
                        <p:cNvPr id="63666" name="Rectangle 1143">
                          <a:extLst>
                            <a:ext uri="{FF2B5EF4-FFF2-40B4-BE49-F238E27FC236}">
                              <a16:creationId xmlns:a16="http://schemas.microsoft.com/office/drawing/2014/main" id="{6F0151F3-93F3-B429-5677-F1CA43E0E9C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60" y="1071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667" name="Rectangle 1144">
                          <a:extLst>
                            <a:ext uri="{FF2B5EF4-FFF2-40B4-BE49-F238E27FC236}">
                              <a16:creationId xmlns:a16="http://schemas.microsoft.com/office/drawing/2014/main" id="{E0A167C3-9005-B580-DA73-3EB0B404E11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169" y="1071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63649" name="Rectangle 1145">
                        <a:extLst>
                          <a:ext uri="{FF2B5EF4-FFF2-40B4-BE49-F238E27FC236}">
                            <a16:creationId xmlns:a16="http://schemas.microsoft.com/office/drawing/2014/main" id="{332F5CDF-CB57-493C-2CB5-0BDE53E2043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08" y="2927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650" name="Rectangle 1146">
                        <a:extLst>
                          <a:ext uri="{FF2B5EF4-FFF2-40B4-BE49-F238E27FC236}">
                            <a16:creationId xmlns:a16="http://schemas.microsoft.com/office/drawing/2014/main" id="{890BA95D-1F66-0341-5248-DF1A0FABB0E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247" y="3029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651" name="Rectangle 1147">
                        <a:extLst>
                          <a:ext uri="{FF2B5EF4-FFF2-40B4-BE49-F238E27FC236}">
                            <a16:creationId xmlns:a16="http://schemas.microsoft.com/office/drawing/2014/main" id="{D477ED0F-589D-276D-3930-BCAD02BB1EB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49" y="3220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652" name="Freeform 1148">
                        <a:extLst>
                          <a:ext uri="{FF2B5EF4-FFF2-40B4-BE49-F238E27FC236}">
                            <a16:creationId xmlns:a16="http://schemas.microsoft.com/office/drawing/2014/main" id="{E4887E79-573C-8680-AFC5-12924FB7814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51" y="3204"/>
                        <a:ext cx="250" cy="306"/>
                      </a:xfrm>
                      <a:custGeom>
                        <a:avLst/>
                        <a:gdLst>
                          <a:gd name="T0" fmla="*/ 6 w 250"/>
                          <a:gd name="T1" fmla="*/ 0 h 306"/>
                          <a:gd name="T2" fmla="*/ 0 w 250"/>
                          <a:gd name="T3" fmla="*/ 5 h 306"/>
                          <a:gd name="T4" fmla="*/ 250 w 250"/>
                          <a:gd name="T5" fmla="*/ 306 h 306"/>
                          <a:gd name="T6" fmla="*/ 250 w 250"/>
                          <a:gd name="T7" fmla="*/ 275 h 306"/>
                          <a:gd name="T8" fmla="*/ 250 w 250"/>
                          <a:gd name="T9" fmla="*/ 249 h 306"/>
                          <a:gd name="T10" fmla="*/ 6 w 250"/>
                          <a:gd name="T11" fmla="*/ 0 h 306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250"/>
                          <a:gd name="T19" fmla="*/ 0 h 306"/>
                          <a:gd name="T20" fmla="*/ 250 w 250"/>
                          <a:gd name="T21" fmla="*/ 306 h 306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250" h="306">
                            <a:moveTo>
                              <a:pt x="6" y="0"/>
                            </a:moveTo>
                            <a:lnTo>
                              <a:pt x="0" y="5"/>
                            </a:lnTo>
                            <a:lnTo>
                              <a:pt x="250" y="306"/>
                            </a:lnTo>
                            <a:lnTo>
                              <a:pt x="250" y="275"/>
                            </a:lnTo>
                            <a:lnTo>
                              <a:pt x="250" y="249"/>
                            </a:lnTo>
                            <a:lnTo>
                              <a:pt x="6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53" name="Line 1149">
                        <a:extLst>
                          <a:ext uri="{FF2B5EF4-FFF2-40B4-BE49-F238E27FC236}">
                            <a16:creationId xmlns:a16="http://schemas.microsoft.com/office/drawing/2014/main" id="{7BE8AF84-FA7B-C8D8-D7B9-46F3E49B645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054" y="2926"/>
                        <a:ext cx="231" cy="28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54" name="Freeform 1150">
                        <a:extLst>
                          <a:ext uri="{FF2B5EF4-FFF2-40B4-BE49-F238E27FC236}">
                            <a16:creationId xmlns:a16="http://schemas.microsoft.com/office/drawing/2014/main" id="{2163863C-E327-A663-DE17-7D3CDD3CDE1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01" y="3461"/>
                        <a:ext cx="510" cy="36"/>
                      </a:xfrm>
                      <a:custGeom>
                        <a:avLst/>
                        <a:gdLst>
                          <a:gd name="T0" fmla="*/ 0 w 510"/>
                          <a:gd name="T1" fmla="*/ 0 h 36"/>
                          <a:gd name="T2" fmla="*/ 0 w 510"/>
                          <a:gd name="T3" fmla="*/ 18 h 36"/>
                          <a:gd name="T4" fmla="*/ 0 w 510"/>
                          <a:gd name="T5" fmla="*/ 36 h 36"/>
                          <a:gd name="T6" fmla="*/ 510 w 510"/>
                          <a:gd name="T7" fmla="*/ 36 h 36"/>
                          <a:gd name="T8" fmla="*/ 510 w 510"/>
                          <a:gd name="T9" fmla="*/ 18 h 36"/>
                          <a:gd name="T10" fmla="*/ 510 w 510"/>
                          <a:gd name="T11" fmla="*/ 0 h 36"/>
                          <a:gd name="T12" fmla="*/ 0 w 510"/>
                          <a:gd name="T13" fmla="*/ 0 h 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w 510"/>
                          <a:gd name="T22" fmla="*/ 0 h 36"/>
                          <a:gd name="T23" fmla="*/ 510 w 510"/>
                          <a:gd name="T24" fmla="*/ 36 h 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T21" t="T22" r="T23" b="T24"/>
                        <a:pathLst>
                          <a:path w="510" h="36">
                            <a:moveTo>
                              <a:pt x="0" y="0"/>
                            </a:moveTo>
                            <a:lnTo>
                              <a:pt x="0" y="18"/>
                            </a:lnTo>
                            <a:lnTo>
                              <a:pt x="0" y="36"/>
                            </a:lnTo>
                            <a:lnTo>
                              <a:pt x="510" y="36"/>
                            </a:lnTo>
                            <a:lnTo>
                              <a:pt x="510" y="18"/>
                            </a:lnTo>
                            <a:lnTo>
                              <a:pt x="51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55" name="Freeform 1151">
                        <a:extLst>
                          <a:ext uri="{FF2B5EF4-FFF2-40B4-BE49-F238E27FC236}">
                            <a16:creationId xmlns:a16="http://schemas.microsoft.com/office/drawing/2014/main" id="{3E0DBE4E-2E72-8EAE-3D5B-A9AD4885993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70" y="3197"/>
                        <a:ext cx="287" cy="296"/>
                      </a:xfrm>
                      <a:custGeom>
                        <a:avLst/>
                        <a:gdLst>
                          <a:gd name="T0" fmla="*/ 27 w 287"/>
                          <a:gd name="T1" fmla="*/ 269 h 296"/>
                          <a:gd name="T2" fmla="*/ 287 w 287"/>
                          <a:gd name="T3" fmla="*/ 0 h 296"/>
                          <a:gd name="T4" fmla="*/ 56 w 287"/>
                          <a:gd name="T5" fmla="*/ 296 h 296"/>
                          <a:gd name="T6" fmla="*/ 0 w 287"/>
                          <a:gd name="T7" fmla="*/ 296 h 296"/>
                          <a:gd name="T8" fmla="*/ 27 w 287"/>
                          <a:gd name="T9" fmla="*/ 269 h 29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87"/>
                          <a:gd name="T16" fmla="*/ 0 h 296"/>
                          <a:gd name="T17" fmla="*/ 287 w 287"/>
                          <a:gd name="T18" fmla="*/ 296 h 29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87" h="296">
                            <a:moveTo>
                              <a:pt x="27" y="269"/>
                            </a:moveTo>
                            <a:lnTo>
                              <a:pt x="287" y="0"/>
                            </a:lnTo>
                            <a:lnTo>
                              <a:pt x="56" y="296"/>
                            </a:lnTo>
                            <a:lnTo>
                              <a:pt x="0" y="296"/>
                            </a:lnTo>
                            <a:lnTo>
                              <a:pt x="27" y="269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56" name="Line 1152">
                        <a:extLst>
                          <a:ext uri="{FF2B5EF4-FFF2-40B4-BE49-F238E27FC236}">
                            <a16:creationId xmlns:a16="http://schemas.microsoft.com/office/drawing/2014/main" id="{839A1DFA-38E8-9B5F-D1B8-F11E634AF9F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2864" y="2998"/>
                        <a:ext cx="193" cy="19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57" name="Line 1153">
                        <a:extLst>
                          <a:ext uri="{FF2B5EF4-FFF2-40B4-BE49-F238E27FC236}">
                            <a16:creationId xmlns:a16="http://schemas.microsoft.com/office/drawing/2014/main" id="{C28A3FAC-7349-672E-B6D3-DEBAA6A1A0A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2285" y="2926"/>
                        <a:ext cx="439" cy="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58" name="Line 1154">
                        <a:extLst>
                          <a:ext uri="{FF2B5EF4-FFF2-40B4-BE49-F238E27FC236}">
                            <a16:creationId xmlns:a16="http://schemas.microsoft.com/office/drawing/2014/main" id="{B936AE15-739D-830A-B578-853C4527321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811" y="3479"/>
                        <a:ext cx="1" cy="14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59" name="Line 1155">
                        <a:extLst>
                          <a:ext uri="{FF2B5EF4-FFF2-40B4-BE49-F238E27FC236}">
                            <a16:creationId xmlns:a16="http://schemas.microsoft.com/office/drawing/2014/main" id="{C72F3CFA-556A-675E-ADAD-CDD5BA2491E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301" y="3479"/>
                        <a:ext cx="1" cy="13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60" name="Line 1156">
                        <a:extLst>
                          <a:ext uri="{FF2B5EF4-FFF2-40B4-BE49-F238E27FC236}">
                            <a16:creationId xmlns:a16="http://schemas.microsoft.com/office/drawing/2014/main" id="{7D7238B6-2172-0DE6-694C-A1E07F2F5D5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301" y="3356"/>
                        <a:ext cx="1" cy="12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61" name="Line 1157">
                        <a:extLst>
                          <a:ext uri="{FF2B5EF4-FFF2-40B4-BE49-F238E27FC236}">
                            <a16:creationId xmlns:a16="http://schemas.microsoft.com/office/drawing/2014/main" id="{C81CF905-2514-9047-D9F1-19BEB1F5876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054" y="3068"/>
                        <a:ext cx="1" cy="13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62" name="Line 1158">
                        <a:extLst>
                          <a:ext uri="{FF2B5EF4-FFF2-40B4-BE49-F238E27FC236}">
                            <a16:creationId xmlns:a16="http://schemas.microsoft.com/office/drawing/2014/main" id="{C30DCD07-B3E4-F017-4E7C-EA47534A96F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285" y="2778"/>
                        <a:ext cx="1" cy="148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63" name="Line 1159">
                        <a:extLst>
                          <a:ext uri="{FF2B5EF4-FFF2-40B4-BE49-F238E27FC236}">
                            <a16:creationId xmlns:a16="http://schemas.microsoft.com/office/drawing/2014/main" id="{E2F55DE7-F9EA-0B52-4633-32EA3F0A060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285" y="2926"/>
                        <a:ext cx="1" cy="10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64" name="Line 1160">
                        <a:extLst>
                          <a:ext uri="{FF2B5EF4-FFF2-40B4-BE49-F238E27FC236}">
                            <a16:creationId xmlns:a16="http://schemas.microsoft.com/office/drawing/2014/main" id="{CCD712FD-423E-6BE7-3461-6920261B4304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054" y="3207"/>
                        <a:ext cx="1" cy="16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65" name="Line 1161">
                        <a:extLst>
                          <a:ext uri="{FF2B5EF4-FFF2-40B4-BE49-F238E27FC236}">
                            <a16:creationId xmlns:a16="http://schemas.microsoft.com/office/drawing/2014/main" id="{61422D26-FD3E-EC32-AE50-4E3EC3FA29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811" y="3365"/>
                        <a:ext cx="1" cy="114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63594" name="Line 1201">
                  <a:extLst>
                    <a:ext uri="{FF2B5EF4-FFF2-40B4-BE49-F238E27FC236}">
                      <a16:creationId xmlns:a16="http://schemas.microsoft.com/office/drawing/2014/main" id="{903E2115-110B-C90E-1AAD-8BBC6D9E2D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08" y="1592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5" name="Line 1202">
                  <a:extLst>
                    <a:ext uri="{FF2B5EF4-FFF2-40B4-BE49-F238E27FC236}">
                      <a16:creationId xmlns:a16="http://schemas.microsoft.com/office/drawing/2014/main" id="{DB4A68C7-3C68-3914-1561-FFB31CBE61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48" y="1592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3596" name="Group 1295">
                  <a:extLst>
                    <a:ext uri="{FF2B5EF4-FFF2-40B4-BE49-F238E27FC236}">
                      <a16:creationId xmlns:a16="http://schemas.microsoft.com/office/drawing/2014/main" id="{B1E1AFE1-75BD-A2DD-E0D5-1731948661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178" y="1533"/>
                  <a:ext cx="1300" cy="1172"/>
                  <a:chOff x="3266" y="1101"/>
                  <a:chExt cx="1300" cy="1172"/>
                </a:xfrm>
              </p:grpSpPr>
              <p:grpSp>
                <p:nvGrpSpPr>
                  <p:cNvPr id="63597" name="Group 1294">
                    <a:extLst>
                      <a:ext uri="{FF2B5EF4-FFF2-40B4-BE49-F238E27FC236}">
                        <a16:creationId xmlns:a16="http://schemas.microsoft.com/office/drawing/2014/main" id="{B3DD29C7-7213-A3E2-B4C8-8BDA313791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607" y="1101"/>
                    <a:ext cx="255" cy="204"/>
                    <a:chOff x="3607" y="1101"/>
                    <a:chExt cx="255" cy="204"/>
                  </a:xfrm>
                </p:grpSpPr>
                <p:sp>
                  <p:nvSpPr>
                    <p:cNvPr id="63636" name="Rectangle 1251">
                      <a:extLst>
                        <a:ext uri="{FF2B5EF4-FFF2-40B4-BE49-F238E27FC236}">
                          <a16:creationId xmlns:a16="http://schemas.microsoft.com/office/drawing/2014/main" id="{0FB036AC-7690-0020-2D9F-DBD15B1CB82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7" y="110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</a:t>
                      </a:r>
                      <a:endParaRPr lang="en-US" altLang="en-US"/>
                    </a:p>
                  </p:txBody>
                </p:sp>
                <p:sp>
                  <p:nvSpPr>
                    <p:cNvPr id="63637" name="Rectangle 1252">
                      <a:extLst>
                        <a:ext uri="{FF2B5EF4-FFF2-40B4-BE49-F238E27FC236}">
                          <a16:creationId xmlns:a16="http://schemas.microsoft.com/office/drawing/2014/main" id="{9DE77541-80F6-D932-B1A5-4CDE273B11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08" y="110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63638" name="Rectangle 1253">
                      <a:extLst>
                        <a:ext uri="{FF2B5EF4-FFF2-40B4-BE49-F238E27FC236}">
                          <a16:creationId xmlns:a16="http://schemas.microsoft.com/office/drawing/2014/main" id="{EB81696B-2A80-9656-83E9-9AFDEE06BEF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09" y="1190"/>
                      <a:ext cx="53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63598" name="Group 1293">
                    <a:extLst>
                      <a:ext uri="{FF2B5EF4-FFF2-40B4-BE49-F238E27FC236}">
                        <a16:creationId xmlns:a16="http://schemas.microsoft.com/office/drawing/2014/main" id="{5BA0624E-BFE0-13F0-56C2-9719601A7C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266" y="1266"/>
                    <a:ext cx="1300" cy="1007"/>
                    <a:chOff x="3266" y="1266"/>
                    <a:chExt cx="1300" cy="1007"/>
                  </a:xfrm>
                </p:grpSpPr>
                <p:grpSp>
                  <p:nvGrpSpPr>
                    <p:cNvPr id="63599" name="Group 1220">
                      <a:extLst>
                        <a:ext uri="{FF2B5EF4-FFF2-40B4-BE49-F238E27FC236}">
                          <a16:creationId xmlns:a16="http://schemas.microsoft.com/office/drawing/2014/main" id="{E51061DD-AA96-54A3-E9E2-0FDD565613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266" y="1838"/>
                      <a:ext cx="208" cy="163"/>
                      <a:chOff x="706" y="1238"/>
                      <a:chExt cx="208" cy="163"/>
                    </a:xfrm>
                  </p:grpSpPr>
                  <p:sp>
                    <p:nvSpPr>
                      <p:cNvPr id="63634" name="Rectangle 1221">
                        <a:extLst>
                          <a:ext uri="{FF2B5EF4-FFF2-40B4-BE49-F238E27FC236}">
                            <a16:creationId xmlns:a16="http://schemas.microsoft.com/office/drawing/2014/main" id="{B983BF84-563E-DB0B-2829-88859437271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706" y="123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635" name="Rectangle 1222">
                        <a:extLst>
                          <a:ext uri="{FF2B5EF4-FFF2-40B4-BE49-F238E27FC236}">
                            <a16:creationId xmlns:a16="http://schemas.microsoft.com/office/drawing/2014/main" id="{F7357383-E603-338C-29D1-DA7285DBA92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08" y="1238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63600" name="Line 1247">
                      <a:extLst>
                        <a:ext uri="{FF2B5EF4-FFF2-40B4-BE49-F238E27FC236}">
                          <a16:creationId xmlns:a16="http://schemas.microsoft.com/office/drawing/2014/main" id="{D319FE6B-60E5-2C2B-5909-96D976935C3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22" y="1687"/>
                      <a:ext cx="1" cy="16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63601" name="Group 1291">
                      <a:extLst>
                        <a:ext uri="{FF2B5EF4-FFF2-40B4-BE49-F238E27FC236}">
                          <a16:creationId xmlns:a16="http://schemas.microsoft.com/office/drawing/2014/main" id="{C7C1B94F-5356-87DC-872E-2402192FF9F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376" y="1266"/>
                      <a:ext cx="1190" cy="1007"/>
                      <a:chOff x="2880" y="2546"/>
                      <a:chExt cx="1190" cy="1007"/>
                    </a:xfrm>
                  </p:grpSpPr>
                  <p:sp>
                    <p:nvSpPr>
                      <p:cNvPr id="63602" name="Line 1249">
                        <a:extLst>
                          <a:ext uri="{FF2B5EF4-FFF2-40B4-BE49-F238E27FC236}">
                            <a16:creationId xmlns:a16="http://schemas.microsoft.com/office/drawing/2014/main" id="{1179DCE7-3865-595B-11F4-2DD689A307CB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926" y="2836"/>
                        <a:ext cx="1" cy="13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63603" name="Group 1256">
                        <a:extLst>
                          <a:ext uri="{FF2B5EF4-FFF2-40B4-BE49-F238E27FC236}">
                            <a16:creationId xmlns:a16="http://schemas.microsoft.com/office/drawing/2014/main" id="{0FCC49E1-28B2-0D79-F2D5-9095FF0624E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880" y="2546"/>
                        <a:ext cx="1190" cy="1007"/>
                        <a:chOff x="4056" y="2778"/>
                        <a:chExt cx="1190" cy="1007"/>
                      </a:xfrm>
                    </p:grpSpPr>
                    <p:grpSp>
                      <p:nvGrpSpPr>
                        <p:cNvPr id="63604" name="Group 1257">
                          <a:extLst>
                            <a:ext uri="{FF2B5EF4-FFF2-40B4-BE49-F238E27FC236}">
                              <a16:creationId xmlns:a16="http://schemas.microsoft.com/office/drawing/2014/main" id="{6454BD3A-183A-0DE0-56DA-63A8A377F70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039" y="3336"/>
                          <a:ext cx="207" cy="163"/>
                          <a:chOff x="5455" y="992"/>
                          <a:chExt cx="207" cy="163"/>
                        </a:xfrm>
                      </p:grpSpPr>
                      <p:sp>
                        <p:nvSpPr>
                          <p:cNvPr id="63632" name="Rectangle 1258">
                            <a:extLst>
                              <a:ext uri="{FF2B5EF4-FFF2-40B4-BE49-F238E27FC236}">
                                <a16:creationId xmlns:a16="http://schemas.microsoft.com/office/drawing/2014/main" id="{FDD72EF0-798C-6BFB-3E0C-025DC6F4C504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5455" y="992"/>
                            <a:ext cx="106" cy="16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lIns="0" tIns="0" rIns="0" bIns="0">
                            <a:spAutoFit/>
                          </a:bodyPr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r>
                              <a:rPr lang="en-US" altLang="en-US" sz="1700">
                                <a:latin typeface="Arial" panose="020B0604020202020204" pitchFamily="34" charset="0"/>
                              </a:rPr>
                              <a:t>O</a:t>
                            </a:r>
                            <a:endParaRPr lang="en-US" altLang="en-US"/>
                          </a:p>
                        </p:txBody>
                      </p:sp>
                      <p:sp>
                        <p:nvSpPr>
                          <p:cNvPr id="63633" name="Rectangle 1259">
                            <a:extLst>
                              <a:ext uri="{FF2B5EF4-FFF2-40B4-BE49-F238E27FC236}">
                                <a16:creationId xmlns:a16="http://schemas.microsoft.com/office/drawing/2014/main" id="{97B28AE0-7616-5877-E453-E36D8BAF526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5564" y="992"/>
                            <a:ext cx="98" cy="16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lIns="0" tIns="0" rIns="0" bIns="0">
                            <a:spAutoFit/>
                          </a:bodyPr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r>
                              <a:rPr lang="en-US" altLang="en-US" sz="1700">
                                <a:solidFill>
                                  <a:srgbClr val="000000"/>
                                </a:solidFill>
                                <a:latin typeface="Arial" panose="020B0604020202020204" pitchFamily="34" charset="0"/>
                              </a:rPr>
                              <a:t>H</a:t>
                            </a:r>
                            <a:endParaRPr lang="en-US" altLang="en-US"/>
                          </a:p>
                        </p:txBody>
                      </p:sp>
                    </p:grpSp>
                    <p:grpSp>
                      <p:nvGrpSpPr>
                        <p:cNvPr id="63605" name="Group 1260">
                          <a:extLst>
                            <a:ext uri="{FF2B5EF4-FFF2-40B4-BE49-F238E27FC236}">
                              <a16:creationId xmlns:a16="http://schemas.microsoft.com/office/drawing/2014/main" id="{BFDD42F8-1B94-8960-B034-F1AB42CB7FA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104" y="3061"/>
                          <a:ext cx="1" cy="291"/>
                          <a:chOff x="5472" y="701"/>
                          <a:chExt cx="1" cy="291"/>
                        </a:xfrm>
                      </p:grpSpPr>
                      <p:sp>
                        <p:nvSpPr>
                          <p:cNvPr id="63630" name="Line 1261">
                            <a:extLst>
                              <a:ext uri="{FF2B5EF4-FFF2-40B4-BE49-F238E27FC236}">
                                <a16:creationId xmlns:a16="http://schemas.microsoft.com/office/drawing/2014/main" id="{0369DB58-CB16-39FE-7C47-D6F8A34D3EDB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 flipV="1">
                            <a:off x="5472" y="701"/>
                            <a:ext cx="1" cy="140"/>
                          </a:xfrm>
                          <a:prstGeom prst="line">
                            <a:avLst/>
                          </a:prstGeom>
                          <a:noFill/>
                          <a:ln w="14288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63631" name="Line 1262">
                            <a:extLst>
                              <a:ext uri="{FF2B5EF4-FFF2-40B4-BE49-F238E27FC236}">
                                <a16:creationId xmlns:a16="http://schemas.microsoft.com/office/drawing/2014/main" id="{89304AB2-D72F-CD0D-F593-1DF3DD1354E0}"/>
                              </a:ext>
                            </a:extLst>
                          </p:cNvPr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5472" y="841"/>
                            <a:ext cx="1" cy="151"/>
                          </a:xfrm>
                          <a:prstGeom prst="line">
                            <a:avLst/>
                          </a:prstGeom>
                          <a:noFill/>
                          <a:ln w="14288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63606" name="Rectangle 1263">
                          <a:extLst>
                            <a:ext uri="{FF2B5EF4-FFF2-40B4-BE49-F238E27FC236}">
                              <a16:creationId xmlns:a16="http://schemas.microsoft.com/office/drawing/2014/main" id="{72EB6DCF-5C16-5408-86FC-73CD019A0FB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780" y="2872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r>
                            <a:rPr lang="en-US" altLang="en-US" sz="1700"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607" name="Rectangle 1264">
                          <a:extLst>
                            <a:ext uri="{FF2B5EF4-FFF2-40B4-BE49-F238E27FC236}">
                              <a16:creationId xmlns:a16="http://schemas.microsoft.com/office/drawing/2014/main" id="{44087D28-88A5-830F-5861-9C0A01F32A6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059" y="2916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grpSp>
                      <p:nvGrpSpPr>
                        <p:cNvPr id="63608" name="Group 1265">
                          <a:extLst>
                            <a:ext uri="{FF2B5EF4-FFF2-40B4-BE49-F238E27FC236}">
                              <a16:creationId xmlns:a16="http://schemas.microsoft.com/office/drawing/2014/main" id="{AFBF2231-B87D-4DD4-C3BA-A9E19FF7702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18" y="3622"/>
                          <a:ext cx="207" cy="163"/>
                          <a:chOff x="1570" y="1478"/>
                          <a:chExt cx="207" cy="163"/>
                        </a:xfrm>
                      </p:grpSpPr>
                      <p:sp>
                        <p:nvSpPr>
                          <p:cNvPr id="63628" name="Rectangle 1266">
                            <a:extLst>
                              <a:ext uri="{FF2B5EF4-FFF2-40B4-BE49-F238E27FC236}">
                                <a16:creationId xmlns:a16="http://schemas.microsoft.com/office/drawing/2014/main" id="{8875B877-4568-E8DA-6479-76C9043CFF2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570" y="1478"/>
                            <a:ext cx="106" cy="16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lIns="0" tIns="0" rIns="0" bIns="0">
                            <a:spAutoFit/>
                          </a:bodyPr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algn="l" rtl="0" eaLnBrk="1" hangingPunct="1"/>
                            <a:r>
                              <a:rPr lang="en-US" altLang="en-US" sz="1700">
                                <a:solidFill>
                                  <a:srgbClr val="000000"/>
                                </a:solidFill>
                                <a:latin typeface="Arial" panose="020B0604020202020204" pitchFamily="34" charset="0"/>
                              </a:rPr>
                              <a:t>O</a:t>
                            </a:r>
                            <a:endParaRPr lang="en-US" altLang="en-US"/>
                          </a:p>
                        </p:txBody>
                      </p:sp>
                      <p:sp>
                        <p:nvSpPr>
                          <p:cNvPr id="63629" name="Rectangle 1267">
                            <a:extLst>
                              <a:ext uri="{FF2B5EF4-FFF2-40B4-BE49-F238E27FC236}">
                                <a16:creationId xmlns:a16="http://schemas.microsoft.com/office/drawing/2014/main" id="{2B1CC872-D877-669D-0DA4-C9DFBEC29C5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679" y="1478"/>
                            <a:ext cx="98" cy="16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lIns="0" tIns="0" rIns="0" bIns="0">
                            <a:spAutoFit/>
                          </a:bodyPr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algn="l" rtl="0" eaLnBrk="1" hangingPunct="1"/>
                            <a:r>
                              <a:rPr lang="en-US" altLang="en-US" sz="1700">
                                <a:solidFill>
                                  <a:srgbClr val="000000"/>
                                </a:solidFill>
                                <a:latin typeface="Arial" panose="020B0604020202020204" pitchFamily="34" charset="0"/>
                              </a:rPr>
                              <a:t>H</a:t>
                            </a:r>
                            <a:endParaRPr lang="en-US" altLang="en-US"/>
                          </a:p>
                        </p:txBody>
                      </p:sp>
                    </p:grpSp>
                    <p:sp>
                      <p:nvSpPr>
                        <p:cNvPr id="63609" name="Rectangle 1268">
                          <a:extLst>
                            <a:ext uri="{FF2B5EF4-FFF2-40B4-BE49-F238E27FC236}">
                              <a16:creationId xmlns:a16="http://schemas.microsoft.com/office/drawing/2014/main" id="{DDD82C56-6AE4-A3E9-B7EE-F3DB62B31AE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295" y="3616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grpSp>
                      <p:nvGrpSpPr>
                        <p:cNvPr id="63610" name="Group 1269">
                          <a:extLst>
                            <a:ext uri="{FF2B5EF4-FFF2-40B4-BE49-F238E27FC236}">
                              <a16:creationId xmlns:a16="http://schemas.microsoft.com/office/drawing/2014/main" id="{C4BAD93F-46F2-D860-521C-A84AC774868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292" y="3215"/>
                          <a:ext cx="207" cy="163"/>
                          <a:chOff x="1060" y="1071"/>
                          <a:chExt cx="207" cy="163"/>
                        </a:xfrm>
                      </p:grpSpPr>
                      <p:sp>
                        <p:nvSpPr>
                          <p:cNvPr id="63626" name="Rectangle 1270">
                            <a:extLst>
                              <a:ext uri="{FF2B5EF4-FFF2-40B4-BE49-F238E27FC236}">
                                <a16:creationId xmlns:a16="http://schemas.microsoft.com/office/drawing/2014/main" id="{DF8CAC7E-A0A5-D0F5-7908-06C17882D00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60" y="1071"/>
                            <a:ext cx="106" cy="16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lIns="0" tIns="0" rIns="0" bIns="0">
                            <a:spAutoFit/>
                          </a:bodyPr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r>
                              <a:rPr lang="en-US" altLang="en-US" sz="1700">
                                <a:solidFill>
                                  <a:srgbClr val="000000"/>
                                </a:solidFill>
                                <a:latin typeface="Arial" panose="020B0604020202020204" pitchFamily="34" charset="0"/>
                              </a:rPr>
                              <a:t>O</a:t>
                            </a:r>
                            <a:endParaRPr lang="en-US" altLang="en-US"/>
                          </a:p>
                        </p:txBody>
                      </p:sp>
                      <p:sp>
                        <p:nvSpPr>
                          <p:cNvPr id="63627" name="Rectangle 1271">
                            <a:extLst>
                              <a:ext uri="{FF2B5EF4-FFF2-40B4-BE49-F238E27FC236}">
                                <a16:creationId xmlns:a16="http://schemas.microsoft.com/office/drawing/2014/main" id="{B233419A-C112-3A0B-0D5E-FFA07A4CAAB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169" y="1071"/>
                            <a:ext cx="98" cy="16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lIns="0" tIns="0" rIns="0" bIns="0">
                            <a:spAutoFit/>
                          </a:bodyPr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r>
                              <a:rPr lang="en-US" altLang="en-US" sz="1700">
                                <a:solidFill>
                                  <a:srgbClr val="000000"/>
                                </a:solidFill>
                                <a:latin typeface="Arial" panose="020B0604020202020204" pitchFamily="34" charset="0"/>
                              </a:rPr>
                              <a:t>H</a:t>
                            </a:r>
                            <a:endParaRPr lang="en-US" altLang="en-US"/>
                          </a:p>
                        </p:txBody>
                      </p:sp>
                    </p:grpSp>
                    <p:sp>
                      <p:nvSpPr>
                        <p:cNvPr id="63611" name="Rectangle 1272">
                          <a:extLst>
                            <a:ext uri="{FF2B5EF4-FFF2-40B4-BE49-F238E27FC236}">
                              <a16:creationId xmlns:a16="http://schemas.microsoft.com/office/drawing/2014/main" id="{09BF3A2A-E29C-2DDC-9161-BD8FEE38DE6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56" y="2927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612" name="Rectangle 1273">
                          <a:extLst>
                            <a:ext uri="{FF2B5EF4-FFF2-40B4-BE49-F238E27FC236}">
                              <a16:creationId xmlns:a16="http://schemas.microsoft.com/office/drawing/2014/main" id="{F39A760F-6B3F-7D36-D387-40585A8867D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295" y="3029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613" name="Rectangle 1274">
                          <a:extLst>
                            <a:ext uri="{FF2B5EF4-FFF2-40B4-BE49-F238E27FC236}">
                              <a16:creationId xmlns:a16="http://schemas.microsoft.com/office/drawing/2014/main" id="{D3EF11FC-FFB4-189D-585F-1FA894B2D48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797" y="3220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614" name="Freeform 1275">
                          <a:extLst>
                            <a:ext uri="{FF2B5EF4-FFF2-40B4-BE49-F238E27FC236}">
                              <a16:creationId xmlns:a16="http://schemas.microsoft.com/office/drawing/2014/main" id="{B90C0382-A7F0-F00E-ADA7-079C37F6914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099" y="3204"/>
                          <a:ext cx="250" cy="306"/>
                        </a:xfrm>
                        <a:custGeom>
                          <a:avLst/>
                          <a:gdLst>
                            <a:gd name="T0" fmla="*/ 6 w 250"/>
                            <a:gd name="T1" fmla="*/ 0 h 306"/>
                            <a:gd name="T2" fmla="*/ 0 w 250"/>
                            <a:gd name="T3" fmla="*/ 5 h 306"/>
                            <a:gd name="T4" fmla="*/ 250 w 250"/>
                            <a:gd name="T5" fmla="*/ 306 h 306"/>
                            <a:gd name="T6" fmla="*/ 250 w 250"/>
                            <a:gd name="T7" fmla="*/ 275 h 306"/>
                            <a:gd name="T8" fmla="*/ 250 w 250"/>
                            <a:gd name="T9" fmla="*/ 249 h 306"/>
                            <a:gd name="T10" fmla="*/ 6 w 250"/>
                            <a:gd name="T11" fmla="*/ 0 h 306"/>
                            <a:gd name="T12" fmla="*/ 0 60000 65536"/>
                            <a:gd name="T13" fmla="*/ 0 60000 65536"/>
                            <a:gd name="T14" fmla="*/ 0 60000 65536"/>
                            <a:gd name="T15" fmla="*/ 0 60000 65536"/>
                            <a:gd name="T16" fmla="*/ 0 60000 65536"/>
                            <a:gd name="T17" fmla="*/ 0 60000 65536"/>
                            <a:gd name="T18" fmla="*/ 0 w 250"/>
                            <a:gd name="T19" fmla="*/ 0 h 306"/>
                            <a:gd name="T20" fmla="*/ 250 w 250"/>
                            <a:gd name="T21" fmla="*/ 306 h 306"/>
                          </a:gdLst>
                          <a:ahLst/>
                          <a:cxnLst>
                            <a:cxn ang="T12">
                              <a:pos x="T0" y="T1"/>
                            </a:cxn>
                            <a:cxn ang="T13">
                              <a:pos x="T2" y="T3"/>
                            </a:cxn>
                            <a:cxn ang="T14">
                              <a:pos x="T4" y="T5"/>
                            </a:cxn>
                            <a:cxn ang="T15">
                              <a:pos x="T6" y="T7"/>
                            </a:cxn>
                            <a:cxn ang="T16">
                              <a:pos x="T8" y="T9"/>
                            </a:cxn>
                            <a:cxn ang="T17">
                              <a:pos x="T10" y="T11"/>
                            </a:cxn>
                          </a:cxnLst>
                          <a:rect l="T18" t="T19" r="T20" b="T21"/>
                          <a:pathLst>
                            <a:path w="250" h="306">
                              <a:moveTo>
                                <a:pt x="6" y="0"/>
                              </a:moveTo>
                              <a:lnTo>
                                <a:pt x="0" y="5"/>
                              </a:lnTo>
                              <a:lnTo>
                                <a:pt x="250" y="306"/>
                              </a:lnTo>
                              <a:lnTo>
                                <a:pt x="250" y="275"/>
                              </a:lnTo>
                              <a:lnTo>
                                <a:pt x="250" y="249"/>
                              </a:lnTo>
                              <a:lnTo>
                                <a:pt x="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1588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15" name="Line 1276">
                          <a:extLst>
                            <a:ext uri="{FF2B5EF4-FFF2-40B4-BE49-F238E27FC236}">
                              <a16:creationId xmlns:a16="http://schemas.microsoft.com/office/drawing/2014/main" id="{529D36CF-E424-4C40-E2F1-E9229F95A833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V="1">
                          <a:off x="4102" y="2926"/>
                          <a:ext cx="231" cy="281"/>
                        </a:xfrm>
                        <a:prstGeom prst="line">
                          <a:avLst/>
                        </a:prstGeom>
                        <a:noFill/>
                        <a:ln w="14288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16" name="Freeform 1277">
                          <a:extLst>
                            <a:ext uri="{FF2B5EF4-FFF2-40B4-BE49-F238E27FC236}">
                              <a16:creationId xmlns:a16="http://schemas.microsoft.com/office/drawing/2014/main" id="{F4AFE8CE-AD29-60EA-DBBE-68A46F6E2109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349" y="3461"/>
                          <a:ext cx="510" cy="36"/>
                        </a:xfrm>
                        <a:custGeom>
                          <a:avLst/>
                          <a:gdLst>
                            <a:gd name="T0" fmla="*/ 0 w 510"/>
                            <a:gd name="T1" fmla="*/ 0 h 36"/>
                            <a:gd name="T2" fmla="*/ 0 w 510"/>
                            <a:gd name="T3" fmla="*/ 18 h 36"/>
                            <a:gd name="T4" fmla="*/ 0 w 510"/>
                            <a:gd name="T5" fmla="*/ 36 h 36"/>
                            <a:gd name="T6" fmla="*/ 510 w 510"/>
                            <a:gd name="T7" fmla="*/ 36 h 36"/>
                            <a:gd name="T8" fmla="*/ 510 w 510"/>
                            <a:gd name="T9" fmla="*/ 18 h 36"/>
                            <a:gd name="T10" fmla="*/ 510 w 510"/>
                            <a:gd name="T11" fmla="*/ 0 h 36"/>
                            <a:gd name="T12" fmla="*/ 0 w 510"/>
                            <a:gd name="T13" fmla="*/ 0 h 36"/>
                            <a:gd name="T14" fmla="*/ 0 60000 65536"/>
                            <a:gd name="T15" fmla="*/ 0 60000 65536"/>
                            <a:gd name="T16" fmla="*/ 0 60000 65536"/>
                            <a:gd name="T17" fmla="*/ 0 60000 65536"/>
                            <a:gd name="T18" fmla="*/ 0 60000 65536"/>
                            <a:gd name="T19" fmla="*/ 0 60000 65536"/>
                            <a:gd name="T20" fmla="*/ 0 60000 65536"/>
                            <a:gd name="T21" fmla="*/ 0 w 510"/>
                            <a:gd name="T22" fmla="*/ 0 h 36"/>
                            <a:gd name="T23" fmla="*/ 510 w 510"/>
                            <a:gd name="T24" fmla="*/ 36 h 36"/>
                          </a:gdLst>
                          <a:ahLst/>
                          <a:cxnLst>
                            <a:cxn ang="T14">
                              <a:pos x="T0" y="T1"/>
                            </a:cxn>
                            <a:cxn ang="T15">
                              <a:pos x="T2" y="T3"/>
                            </a:cxn>
                            <a:cxn ang="T16">
                              <a:pos x="T4" y="T5"/>
                            </a:cxn>
                            <a:cxn ang="T17">
                              <a:pos x="T6" y="T7"/>
                            </a:cxn>
                            <a:cxn ang="T18">
                              <a:pos x="T8" y="T9"/>
                            </a:cxn>
                            <a:cxn ang="T19">
                              <a:pos x="T10" y="T11"/>
                            </a:cxn>
                            <a:cxn ang="T20">
                              <a:pos x="T12" y="T13"/>
                            </a:cxn>
                          </a:cxnLst>
                          <a:rect l="T21" t="T22" r="T23" b="T24"/>
                          <a:pathLst>
                            <a:path w="510" h="36">
                              <a:moveTo>
                                <a:pt x="0" y="0"/>
                              </a:moveTo>
                              <a:lnTo>
                                <a:pt x="0" y="18"/>
                              </a:lnTo>
                              <a:lnTo>
                                <a:pt x="0" y="36"/>
                              </a:lnTo>
                              <a:lnTo>
                                <a:pt x="510" y="36"/>
                              </a:lnTo>
                              <a:lnTo>
                                <a:pt x="510" y="18"/>
                              </a:lnTo>
                              <a:lnTo>
                                <a:pt x="51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1588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17" name="Freeform 1278">
                          <a:extLst>
                            <a:ext uri="{FF2B5EF4-FFF2-40B4-BE49-F238E27FC236}">
                              <a16:creationId xmlns:a16="http://schemas.microsoft.com/office/drawing/2014/main" id="{D1C066CF-E902-8655-F9CA-AE3AB1D2071C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18" y="3197"/>
                          <a:ext cx="287" cy="296"/>
                        </a:xfrm>
                        <a:custGeom>
                          <a:avLst/>
                          <a:gdLst>
                            <a:gd name="T0" fmla="*/ 27 w 287"/>
                            <a:gd name="T1" fmla="*/ 269 h 296"/>
                            <a:gd name="T2" fmla="*/ 287 w 287"/>
                            <a:gd name="T3" fmla="*/ 0 h 296"/>
                            <a:gd name="T4" fmla="*/ 56 w 287"/>
                            <a:gd name="T5" fmla="*/ 296 h 296"/>
                            <a:gd name="T6" fmla="*/ 0 w 287"/>
                            <a:gd name="T7" fmla="*/ 296 h 296"/>
                            <a:gd name="T8" fmla="*/ 27 w 287"/>
                            <a:gd name="T9" fmla="*/ 269 h 296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287"/>
                            <a:gd name="T16" fmla="*/ 0 h 296"/>
                            <a:gd name="T17" fmla="*/ 287 w 287"/>
                            <a:gd name="T18" fmla="*/ 296 h 296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287" h="296">
                              <a:moveTo>
                                <a:pt x="27" y="269"/>
                              </a:moveTo>
                              <a:lnTo>
                                <a:pt x="287" y="0"/>
                              </a:lnTo>
                              <a:lnTo>
                                <a:pt x="56" y="296"/>
                              </a:lnTo>
                              <a:lnTo>
                                <a:pt x="0" y="296"/>
                              </a:lnTo>
                              <a:lnTo>
                                <a:pt x="27" y="2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1588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18" name="Line 1279">
                          <a:extLst>
                            <a:ext uri="{FF2B5EF4-FFF2-40B4-BE49-F238E27FC236}">
                              <a16:creationId xmlns:a16="http://schemas.microsoft.com/office/drawing/2014/main" id="{34E6D20B-559C-B4F0-A6DE-AEA96D75F32D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H="1" flipV="1">
                          <a:off x="4912" y="2998"/>
                          <a:ext cx="193" cy="199"/>
                        </a:xfrm>
                        <a:prstGeom prst="line">
                          <a:avLst/>
                        </a:prstGeom>
                        <a:noFill/>
                        <a:ln w="14288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19" name="Line 1280">
                          <a:extLst>
                            <a:ext uri="{FF2B5EF4-FFF2-40B4-BE49-F238E27FC236}">
                              <a16:creationId xmlns:a16="http://schemas.microsoft.com/office/drawing/2014/main" id="{40F0AD8E-859A-DFFC-72EC-23EA2ECA53A6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H="1">
                          <a:off x="4333" y="2926"/>
                          <a:ext cx="439" cy="1"/>
                        </a:xfrm>
                        <a:prstGeom prst="line">
                          <a:avLst/>
                        </a:prstGeom>
                        <a:noFill/>
                        <a:ln w="14288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20" name="Line 1281">
                          <a:extLst>
                            <a:ext uri="{FF2B5EF4-FFF2-40B4-BE49-F238E27FC236}">
                              <a16:creationId xmlns:a16="http://schemas.microsoft.com/office/drawing/2014/main" id="{43D62AE5-B619-4BBB-12E8-C24FE79C48AD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4859" y="3479"/>
                          <a:ext cx="1" cy="143"/>
                        </a:xfrm>
                        <a:prstGeom prst="line">
                          <a:avLst/>
                        </a:prstGeom>
                        <a:noFill/>
                        <a:ln w="14288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21" name="Line 1282">
                          <a:extLst>
                            <a:ext uri="{FF2B5EF4-FFF2-40B4-BE49-F238E27FC236}">
                              <a16:creationId xmlns:a16="http://schemas.microsoft.com/office/drawing/2014/main" id="{42EF6C0F-2738-BECA-F62E-5CCFA6507118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4349" y="3479"/>
                          <a:ext cx="1" cy="133"/>
                        </a:xfrm>
                        <a:prstGeom prst="line">
                          <a:avLst/>
                        </a:prstGeom>
                        <a:noFill/>
                        <a:ln w="14288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22" name="Line 1283">
                          <a:extLst>
                            <a:ext uri="{FF2B5EF4-FFF2-40B4-BE49-F238E27FC236}">
                              <a16:creationId xmlns:a16="http://schemas.microsoft.com/office/drawing/2014/main" id="{0268013F-C9F2-87E0-3F56-6A42284EA79F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V="1">
                          <a:off x="4349" y="3356"/>
                          <a:ext cx="1" cy="123"/>
                        </a:xfrm>
                        <a:prstGeom prst="line">
                          <a:avLst/>
                        </a:prstGeom>
                        <a:noFill/>
                        <a:ln w="14288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23" name="Line 1284">
                          <a:extLst>
                            <a:ext uri="{FF2B5EF4-FFF2-40B4-BE49-F238E27FC236}">
                              <a16:creationId xmlns:a16="http://schemas.microsoft.com/office/drawing/2014/main" id="{BD41A159-A464-442A-EBF6-F82C534995EA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V="1">
                          <a:off x="4333" y="2778"/>
                          <a:ext cx="1" cy="148"/>
                        </a:xfrm>
                        <a:prstGeom prst="line">
                          <a:avLst/>
                        </a:prstGeom>
                        <a:noFill/>
                        <a:ln w="14288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24" name="Line 1285">
                          <a:extLst>
                            <a:ext uri="{FF2B5EF4-FFF2-40B4-BE49-F238E27FC236}">
                              <a16:creationId xmlns:a16="http://schemas.microsoft.com/office/drawing/2014/main" id="{9D906E1A-91E8-F54B-3F47-94D34E13BD5C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4333" y="2926"/>
                          <a:ext cx="1" cy="103"/>
                        </a:xfrm>
                        <a:prstGeom prst="line">
                          <a:avLst/>
                        </a:prstGeom>
                        <a:noFill/>
                        <a:ln w="14288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3625" name="Line 1286">
                          <a:extLst>
                            <a:ext uri="{FF2B5EF4-FFF2-40B4-BE49-F238E27FC236}">
                              <a16:creationId xmlns:a16="http://schemas.microsoft.com/office/drawing/2014/main" id="{2CD93C11-92F0-30B0-797C-4A277E4B1105}"/>
                            </a:ext>
                          </a:extLst>
                        </p:cNvPr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V="1">
                          <a:off x="4859" y="3365"/>
                          <a:ext cx="1" cy="114"/>
                        </a:xfrm>
                        <a:prstGeom prst="line">
                          <a:avLst/>
                        </a:prstGeom>
                        <a:noFill/>
                        <a:ln w="14288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</p:grpSp>
          </p:grpSp>
        </p:grpSp>
        <p:sp>
          <p:nvSpPr>
            <p:cNvPr id="63589" name="Text Box 1301">
              <a:extLst>
                <a:ext uri="{FF2B5EF4-FFF2-40B4-BE49-F238E27FC236}">
                  <a16:creationId xmlns:a16="http://schemas.microsoft.com/office/drawing/2014/main" id="{EE44E4CD-8660-1423-D739-C83FC0EE60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0" y="920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FF3300"/>
                  </a:solidFill>
                </a:rPr>
                <a:t>1</a:t>
              </a:r>
            </a:p>
          </p:txBody>
        </p:sp>
        <p:sp>
          <p:nvSpPr>
            <p:cNvPr id="63590" name="Text Box 1302">
              <a:extLst>
                <a:ext uri="{FF2B5EF4-FFF2-40B4-BE49-F238E27FC236}">
                  <a16:creationId xmlns:a16="http://schemas.microsoft.com/office/drawing/2014/main" id="{FFD64F1F-BC19-6C69-1F33-070F0FBA70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32" y="1296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FF3300"/>
                  </a:solidFill>
                </a:rPr>
                <a:t>6</a:t>
              </a:r>
            </a:p>
          </p:txBody>
        </p:sp>
      </p:grpSp>
      <p:sp>
        <p:nvSpPr>
          <p:cNvPr id="63586" name="Text Box 1204">
            <a:extLst>
              <a:ext uri="{FF2B5EF4-FFF2-40B4-BE49-F238E27FC236}">
                <a16:creationId xmlns:a16="http://schemas.microsoft.com/office/drawing/2014/main" id="{8173D0DC-2A60-D7D6-A863-13DEB678A2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7300" y="1676401"/>
            <a:ext cx="2540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e-IL" altLang="en-US" dirty="0" err="1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איזומלטוז</a:t>
            </a:r>
            <a:endParaRPr lang="en-US" altLang="en-US" dirty="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587" name="Text Box 1304">
            <a:extLst>
              <a:ext uri="{FF2B5EF4-FFF2-40B4-BE49-F238E27FC236}">
                <a16:creationId xmlns:a16="http://schemas.microsoft.com/office/drawing/2014/main" id="{C14D55A2-2801-3DB1-616D-6C45D5523C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0" y="2146301"/>
            <a:ext cx="243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spcBef>
                <a:spcPct val="50000"/>
              </a:spcBef>
            </a:pPr>
            <a:r>
              <a:rPr lang="en-US" altLang="en-US">
                <a:solidFill>
                  <a:srgbClr val="CC0099"/>
                </a:solidFill>
                <a:sym typeface="Symbol" panose="05050102010706020507" pitchFamily="18" charset="2"/>
              </a:rPr>
              <a:t>Glc</a:t>
            </a:r>
            <a:r>
              <a:rPr lang="en-US" altLang="en-US" sz="800">
                <a:solidFill>
                  <a:srgbClr val="CC0099"/>
                </a:solidFill>
                <a:sym typeface="Symbol" panose="05050102010706020507" pitchFamily="18" charset="2"/>
              </a:rPr>
              <a:t> </a:t>
            </a:r>
            <a:r>
              <a:rPr lang="en-US" altLang="en-US">
                <a:solidFill>
                  <a:srgbClr val="CC0099"/>
                </a:solidFill>
                <a:sym typeface="Symbol" panose="05050102010706020507" pitchFamily="18" charset="2"/>
              </a:rPr>
              <a:t>(16)Glc</a:t>
            </a:r>
          </a:p>
        </p:txBody>
      </p:sp>
      <p:sp>
        <p:nvSpPr>
          <p:cNvPr id="63584" name="Text Box 1456">
            <a:extLst>
              <a:ext uri="{FF2B5EF4-FFF2-40B4-BE49-F238E27FC236}">
                <a16:creationId xmlns:a16="http://schemas.microsoft.com/office/drawing/2014/main" id="{C2A1D2FF-E2B2-39E7-8410-3FE7DE7EB9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7300" y="4711701"/>
            <a:ext cx="2540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e-IL" altLang="en-US" dirty="0" err="1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טרהלוז</a:t>
            </a:r>
            <a:endParaRPr lang="en-US" altLang="en-US" dirty="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585" name="Text Box 1457">
            <a:extLst>
              <a:ext uri="{FF2B5EF4-FFF2-40B4-BE49-F238E27FC236}">
                <a16:creationId xmlns:a16="http://schemas.microsoft.com/office/drawing/2014/main" id="{1E1D17C8-618D-D18F-A4FE-7062580A4F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0" y="5181601"/>
            <a:ext cx="243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spcBef>
                <a:spcPct val="50000"/>
              </a:spcBef>
            </a:pPr>
            <a:r>
              <a:rPr lang="en-US" altLang="en-US">
                <a:solidFill>
                  <a:srgbClr val="CC0099"/>
                </a:solidFill>
                <a:sym typeface="Symbol" panose="05050102010706020507" pitchFamily="18" charset="2"/>
              </a:rPr>
              <a:t>Glc</a:t>
            </a:r>
            <a:r>
              <a:rPr lang="en-US" altLang="en-US" sz="800">
                <a:solidFill>
                  <a:srgbClr val="CC0099"/>
                </a:solidFill>
                <a:sym typeface="Symbol" panose="05050102010706020507" pitchFamily="18" charset="2"/>
              </a:rPr>
              <a:t> </a:t>
            </a:r>
            <a:r>
              <a:rPr lang="en-US" altLang="en-US">
                <a:solidFill>
                  <a:srgbClr val="CC0099"/>
                </a:solidFill>
                <a:sym typeface="Symbol" panose="05050102010706020507" pitchFamily="18" charset="2"/>
              </a:rPr>
              <a:t>(11)</a:t>
            </a:r>
            <a:r>
              <a:rPr lang="en-US" altLang="en-US" sz="800">
                <a:solidFill>
                  <a:srgbClr val="CC0099"/>
                </a:solidFill>
                <a:sym typeface="Symbol" panose="05050102010706020507" pitchFamily="18" charset="2"/>
              </a:rPr>
              <a:t> </a:t>
            </a:r>
            <a:r>
              <a:rPr lang="en-US" altLang="en-US">
                <a:solidFill>
                  <a:srgbClr val="CC0099"/>
                </a:solidFill>
                <a:sym typeface="Symbol" panose="05050102010706020507" pitchFamily="18" charset="2"/>
              </a:rPr>
              <a:t>Glc</a:t>
            </a:r>
          </a:p>
        </p:txBody>
      </p:sp>
      <p:grpSp>
        <p:nvGrpSpPr>
          <p:cNvPr id="63495" name="Group 1683">
            <a:extLst>
              <a:ext uri="{FF2B5EF4-FFF2-40B4-BE49-F238E27FC236}">
                <a16:creationId xmlns:a16="http://schemas.microsoft.com/office/drawing/2014/main" id="{FEDA9D7B-D400-FAE7-7973-8CB406BFCF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4289426"/>
            <a:ext cx="4806950" cy="1909763"/>
            <a:chOff x="530" y="2542"/>
            <a:chExt cx="3028" cy="1203"/>
          </a:xfrm>
        </p:grpSpPr>
        <p:grpSp>
          <p:nvGrpSpPr>
            <p:cNvPr id="63496" name="Group 1595">
              <a:extLst>
                <a:ext uri="{FF2B5EF4-FFF2-40B4-BE49-F238E27FC236}">
                  <a16:creationId xmlns:a16="http://schemas.microsoft.com/office/drawing/2014/main" id="{F3C17DAA-C42A-DA43-9023-96CB348947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" y="2542"/>
              <a:ext cx="3028" cy="1203"/>
              <a:chOff x="402" y="2894"/>
              <a:chExt cx="3028" cy="1203"/>
            </a:xfrm>
          </p:grpSpPr>
          <p:grpSp>
            <p:nvGrpSpPr>
              <p:cNvPr id="63499" name="Group 1596">
                <a:extLst>
                  <a:ext uri="{FF2B5EF4-FFF2-40B4-BE49-F238E27FC236}">
                    <a16:creationId xmlns:a16="http://schemas.microsoft.com/office/drawing/2014/main" id="{39DD09E7-B959-C41E-447F-F25FC119B7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2" y="2894"/>
                <a:ext cx="1308" cy="1139"/>
                <a:chOff x="2290" y="2726"/>
                <a:chExt cx="1308" cy="1139"/>
              </a:xfrm>
            </p:grpSpPr>
            <p:grpSp>
              <p:nvGrpSpPr>
                <p:cNvPr id="63546" name="Group 1597">
                  <a:extLst>
                    <a:ext uri="{FF2B5EF4-FFF2-40B4-BE49-F238E27FC236}">
                      <a16:creationId xmlns:a16="http://schemas.microsoft.com/office/drawing/2014/main" id="{DAC66E9C-06A5-918A-74B6-BB0CF1A0B0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391" y="3446"/>
                  <a:ext cx="207" cy="163"/>
                  <a:chOff x="3271" y="2624"/>
                  <a:chExt cx="207" cy="163"/>
                </a:xfrm>
              </p:grpSpPr>
              <p:sp>
                <p:nvSpPr>
                  <p:cNvPr id="63582" name="Rectangle 1598">
                    <a:extLst>
                      <a:ext uri="{FF2B5EF4-FFF2-40B4-BE49-F238E27FC236}">
                        <a16:creationId xmlns:a16="http://schemas.microsoft.com/office/drawing/2014/main" id="{D3E29A4B-F11F-F8FF-0D53-C78A71896C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3583" name="Rectangle 1599">
                    <a:extLst>
                      <a:ext uri="{FF2B5EF4-FFF2-40B4-BE49-F238E27FC236}">
                        <a16:creationId xmlns:a16="http://schemas.microsoft.com/office/drawing/2014/main" id="{BDD4C5EB-721D-791B-785A-F94458A9FA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3547" name="Rectangle 1600">
                  <a:extLst>
                    <a:ext uri="{FF2B5EF4-FFF2-40B4-BE49-F238E27FC236}">
                      <a16:creationId xmlns:a16="http://schemas.microsoft.com/office/drawing/2014/main" id="{59282F57-79E7-40EA-623B-9AB346531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7" y="304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3548" name="Group 1601">
                  <a:extLst>
                    <a:ext uri="{FF2B5EF4-FFF2-40B4-BE49-F238E27FC236}">
                      <a16:creationId xmlns:a16="http://schemas.microsoft.com/office/drawing/2014/main" id="{045B8812-4409-8F4A-D122-F4E7EF60E0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90" y="3028"/>
                  <a:ext cx="208" cy="163"/>
                  <a:chOff x="706" y="1238"/>
                  <a:chExt cx="208" cy="163"/>
                </a:xfrm>
              </p:grpSpPr>
              <p:sp>
                <p:nvSpPr>
                  <p:cNvPr id="63580" name="Rectangle 1602">
                    <a:extLst>
                      <a:ext uri="{FF2B5EF4-FFF2-40B4-BE49-F238E27FC236}">
                        <a16:creationId xmlns:a16="http://schemas.microsoft.com/office/drawing/2014/main" id="{FC17C584-F361-7E3D-FC48-828D2ED615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23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3581" name="Rectangle 1603">
                    <a:extLst>
                      <a:ext uri="{FF2B5EF4-FFF2-40B4-BE49-F238E27FC236}">
                        <a16:creationId xmlns:a16="http://schemas.microsoft.com/office/drawing/2014/main" id="{CFB85F80-5928-9235-FF79-DDAF26E5E9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123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  <p:grpSp>
              <p:nvGrpSpPr>
                <p:cNvPr id="63549" name="Group 1604">
                  <a:extLst>
                    <a:ext uri="{FF2B5EF4-FFF2-40B4-BE49-F238E27FC236}">
                      <a16:creationId xmlns:a16="http://schemas.microsoft.com/office/drawing/2014/main" id="{D3EDA2D9-1F8C-C768-2AD7-163312C408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40" y="3171"/>
                  <a:ext cx="1" cy="291"/>
                  <a:chOff x="5472" y="701"/>
                  <a:chExt cx="1" cy="291"/>
                </a:xfrm>
              </p:grpSpPr>
              <p:sp>
                <p:nvSpPr>
                  <p:cNvPr id="63578" name="Line 1605">
                    <a:extLst>
                      <a:ext uri="{FF2B5EF4-FFF2-40B4-BE49-F238E27FC236}">
                        <a16:creationId xmlns:a16="http://schemas.microsoft.com/office/drawing/2014/main" id="{CDF73540-B412-5F7C-A780-0005F807CB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579" name="Line 1606">
                    <a:extLst>
                      <a:ext uri="{FF2B5EF4-FFF2-40B4-BE49-F238E27FC236}">
                        <a16:creationId xmlns:a16="http://schemas.microsoft.com/office/drawing/2014/main" id="{ACBF3114-3124-7E38-5E98-06A6390AFB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3550" name="Rectangle 1607">
                  <a:extLst>
                    <a:ext uri="{FF2B5EF4-FFF2-40B4-BE49-F238E27FC236}">
                      <a16:creationId xmlns:a16="http://schemas.microsoft.com/office/drawing/2014/main" id="{0456A43E-5377-CFD0-D961-3F0CF4CBDF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702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3551" name="Rectangle 1608">
                  <a:extLst>
                    <a:ext uri="{FF2B5EF4-FFF2-40B4-BE49-F238E27FC236}">
                      <a16:creationId xmlns:a16="http://schemas.microsoft.com/office/drawing/2014/main" id="{83DC028F-1C15-314E-D7B6-9616C0CFB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5" y="2755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63552" name="Freeform 1609">
                  <a:extLst>
                    <a:ext uri="{FF2B5EF4-FFF2-40B4-BE49-F238E27FC236}">
                      <a16:creationId xmlns:a16="http://schemas.microsoft.com/office/drawing/2014/main" id="{787848A6-17FA-BC9C-584E-AA40CC01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5" y="3314"/>
                  <a:ext cx="250" cy="306"/>
                </a:xfrm>
                <a:custGeom>
                  <a:avLst/>
                  <a:gdLst>
                    <a:gd name="T0" fmla="*/ 6 w 250"/>
                    <a:gd name="T1" fmla="*/ 0 h 306"/>
                    <a:gd name="T2" fmla="*/ 0 w 250"/>
                    <a:gd name="T3" fmla="*/ 5 h 306"/>
                    <a:gd name="T4" fmla="*/ 250 w 250"/>
                    <a:gd name="T5" fmla="*/ 306 h 306"/>
                    <a:gd name="T6" fmla="*/ 250 w 250"/>
                    <a:gd name="T7" fmla="*/ 275 h 306"/>
                    <a:gd name="T8" fmla="*/ 250 w 250"/>
                    <a:gd name="T9" fmla="*/ 249 h 306"/>
                    <a:gd name="T10" fmla="*/ 6 w 250"/>
                    <a:gd name="T11" fmla="*/ 0 h 3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0"/>
                    <a:gd name="T19" fmla="*/ 0 h 306"/>
                    <a:gd name="T20" fmla="*/ 250 w 250"/>
                    <a:gd name="T21" fmla="*/ 306 h 3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0" h="30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50" y="306"/>
                      </a:lnTo>
                      <a:lnTo>
                        <a:pt x="250" y="275"/>
                      </a:lnTo>
                      <a:lnTo>
                        <a:pt x="250" y="24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3" name="Line 1610">
                  <a:extLst>
                    <a:ext uri="{FF2B5EF4-FFF2-40B4-BE49-F238E27FC236}">
                      <a16:creationId xmlns:a16="http://schemas.microsoft.com/office/drawing/2014/main" id="{3869FFFD-9BAB-8120-C61E-2160DE5B44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438" y="3036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4" name="Freeform 1611">
                  <a:extLst>
                    <a:ext uri="{FF2B5EF4-FFF2-40B4-BE49-F238E27FC236}">
                      <a16:creationId xmlns:a16="http://schemas.microsoft.com/office/drawing/2014/main" id="{9E9470C5-6E43-02ED-0C1C-9BE3491EE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5" y="3571"/>
                  <a:ext cx="510" cy="36"/>
                </a:xfrm>
                <a:custGeom>
                  <a:avLst/>
                  <a:gdLst>
                    <a:gd name="T0" fmla="*/ 0 w 510"/>
                    <a:gd name="T1" fmla="*/ 0 h 36"/>
                    <a:gd name="T2" fmla="*/ 0 w 510"/>
                    <a:gd name="T3" fmla="*/ 18 h 36"/>
                    <a:gd name="T4" fmla="*/ 0 w 510"/>
                    <a:gd name="T5" fmla="*/ 36 h 36"/>
                    <a:gd name="T6" fmla="*/ 510 w 510"/>
                    <a:gd name="T7" fmla="*/ 36 h 36"/>
                    <a:gd name="T8" fmla="*/ 510 w 510"/>
                    <a:gd name="T9" fmla="*/ 18 h 36"/>
                    <a:gd name="T10" fmla="*/ 510 w 510"/>
                    <a:gd name="T11" fmla="*/ 0 h 36"/>
                    <a:gd name="T12" fmla="*/ 0 w 510"/>
                    <a:gd name="T13" fmla="*/ 0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0"/>
                    <a:gd name="T22" fmla="*/ 0 h 36"/>
                    <a:gd name="T23" fmla="*/ 510 w 510"/>
                    <a:gd name="T24" fmla="*/ 36 h 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0" h="36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510" y="36"/>
                      </a:lnTo>
                      <a:lnTo>
                        <a:pt x="510" y="18"/>
                      </a:lnTo>
                      <a:lnTo>
                        <a:pt x="5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5" name="Freeform 1612">
                  <a:extLst>
                    <a:ext uri="{FF2B5EF4-FFF2-40B4-BE49-F238E27FC236}">
                      <a16:creationId xmlns:a16="http://schemas.microsoft.com/office/drawing/2014/main" id="{1CBAF51F-975D-9515-5BFD-F26BECE1D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4" y="3307"/>
                  <a:ext cx="287" cy="296"/>
                </a:xfrm>
                <a:custGeom>
                  <a:avLst/>
                  <a:gdLst>
                    <a:gd name="T0" fmla="*/ 27 w 287"/>
                    <a:gd name="T1" fmla="*/ 269 h 296"/>
                    <a:gd name="T2" fmla="*/ 287 w 287"/>
                    <a:gd name="T3" fmla="*/ 0 h 296"/>
                    <a:gd name="T4" fmla="*/ 56 w 287"/>
                    <a:gd name="T5" fmla="*/ 296 h 296"/>
                    <a:gd name="T6" fmla="*/ 0 w 287"/>
                    <a:gd name="T7" fmla="*/ 296 h 296"/>
                    <a:gd name="T8" fmla="*/ 27 w 287"/>
                    <a:gd name="T9" fmla="*/ 269 h 2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7"/>
                    <a:gd name="T16" fmla="*/ 0 h 296"/>
                    <a:gd name="T17" fmla="*/ 287 w 287"/>
                    <a:gd name="T18" fmla="*/ 296 h 29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7" h="296">
                      <a:moveTo>
                        <a:pt x="27" y="269"/>
                      </a:moveTo>
                      <a:lnTo>
                        <a:pt x="287" y="0"/>
                      </a:lnTo>
                      <a:lnTo>
                        <a:pt x="56" y="296"/>
                      </a:lnTo>
                      <a:lnTo>
                        <a:pt x="0" y="296"/>
                      </a:lnTo>
                      <a:lnTo>
                        <a:pt x="27" y="2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6" name="Line 1613">
                  <a:extLst>
                    <a:ext uri="{FF2B5EF4-FFF2-40B4-BE49-F238E27FC236}">
                      <a16:creationId xmlns:a16="http://schemas.microsoft.com/office/drawing/2014/main" id="{C836CE54-FA65-3AD8-D1D2-05B56753DC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669" y="3036"/>
                  <a:ext cx="559" cy="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3557" name="Group 1614">
                  <a:extLst>
                    <a:ext uri="{FF2B5EF4-FFF2-40B4-BE49-F238E27FC236}">
                      <a16:creationId xmlns:a16="http://schemas.microsoft.com/office/drawing/2014/main" id="{843D2FB7-74BB-568B-FFA9-009246EEA3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97" y="3450"/>
                  <a:ext cx="1" cy="256"/>
                  <a:chOff x="3013" y="3388"/>
                  <a:chExt cx="1" cy="256"/>
                </a:xfrm>
              </p:grpSpPr>
              <p:sp>
                <p:nvSpPr>
                  <p:cNvPr id="63576" name="Line 1615">
                    <a:extLst>
                      <a:ext uri="{FF2B5EF4-FFF2-40B4-BE49-F238E27FC236}">
                        <a16:creationId xmlns:a16="http://schemas.microsoft.com/office/drawing/2014/main" id="{5C70557D-2B24-78BB-E735-9C7E90D406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13" y="3511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577" name="Line 1616">
                    <a:extLst>
                      <a:ext uri="{FF2B5EF4-FFF2-40B4-BE49-F238E27FC236}">
                        <a16:creationId xmlns:a16="http://schemas.microsoft.com/office/drawing/2014/main" id="{D6CB30AF-A4CD-79DD-4B00-CD883F9BF5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3" y="3388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3558" name="Line 1617">
                  <a:extLst>
                    <a:ext uri="{FF2B5EF4-FFF2-40B4-BE49-F238E27FC236}">
                      <a16:creationId xmlns:a16="http://schemas.microsoft.com/office/drawing/2014/main" id="{914724C5-A77F-6392-F7B9-0A42CD30FE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438" y="3178"/>
                  <a:ext cx="1" cy="139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9" name="Line 1618">
                  <a:extLst>
                    <a:ext uri="{FF2B5EF4-FFF2-40B4-BE49-F238E27FC236}">
                      <a16:creationId xmlns:a16="http://schemas.microsoft.com/office/drawing/2014/main" id="{8AA6BFDE-9FBD-70AE-AD40-19D8C33BCF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69" y="2888"/>
                  <a:ext cx="1" cy="148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0" name="Line 1619">
                  <a:extLst>
                    <a:ext uri="{FF2B5EF4-FFF2-40B4-BE49-F238E27FC236}">
                      <a16:creationId xmlns:a16="http://schemas.microsoft.com/office/drawing/2014/main" id="{BE03D413-4110-D996-7BAF-385DE57FA5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69" y="3036"/>
                  <a:ext cx="1" cy="103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1" name="Rectangle 1620">
                  <a:extLst>
                    <a:ext uri="{FF2B5EF4-FFF2-40B4-BE49-F238E27FC236}">
                      <a16:creationId xmlns:a16="http://schemas.microsoft.com/office/drawing/2014/main" id="{EB446799-9230-2587-4EE2-1883FF9A24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13" y="3299"/>
                  <a:ext cx="602" cy="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HOH</a:t>
                  </a:r>
                  <a:r>
                    <a:rPr lang="en-US" altLang="en-US" sz="1700" baseline="-25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</a:p>
                <a:p>
                  <a:pPr algn="l" rtl="0" eaLnBrk="1" hangingPunct="1"/>
                  <a:endParaRPr lang="en-US" altLang="en-US" sz="800"/>
                </a:p>
              </p:txBody>
            </p:sp>
            <p:sp>
              <p:nvSpPr>
                <p:cNvPr id="63562" name="Line 1621">
                  <a:extLst>
                    <a:ext uri="{FF2B5EF4-FFF2-40B4-BE49-F238E27FC236}">
                      <a16:creationId xmlns:a16="http://schemas.microsoft.com/office/drawing/2014/main" id="{5318BB72-7287-E089-B39B-4B0C51D50F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206" y="3028"/>
                  <a:ext cx="231" cy="281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3563" name="Group 1622">
                  <a:extLst>
                    <a:ext uri="{FF2B5EF4-FFF2-40B4-BE49-F238E27FC236}">
                      <a16:creationId xmlns:a16="http://schemas.microsoft.com/office/drawing/2014/main" id="{210BCFA0-D067-9260-5302-98EB47EE6B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16" y="2875"/>
                  <a:ext cx="1" cy="291"/>
                  <a:chOff x="5472" y="701"/>
                  <a:chExt cx="1" cy="291"/>
                </a:xfrm>
              </p:grpSpPr>
              <p:sp>
                <p:nvSpPr>
                  <p:cNvPr id="63574" name="Line 1623">
                    <a:extLst>
                      <a:ext uri="{FF2B5EF4-FFF2-40B4-BE49-F238E27FC236}">
                        <a16:creationId xmlns:a16="http://schemas.microsoft.com/office/drawing/2014/main" id="{6C83206C-F548-E2DE-D0E6-32FE4CE40E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72" y="70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575" name="Line 1624">
                    <a:extLst>
                      <a:ext uri="{FF2B5EF4-FFF2-40B4-BE49-F238E27FC236}">
                        <a16:creationId xmlns:a16="http://schemas.microsoft.com/office/drawing/2014/main" id="{C8EB4B91-2280-EBF0-4668-9B9BB4E833A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472" y="841"/>
                    <a:ext cx="1" cy="15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564" name="Group 1625">
                  <a:extLst>
                    <a:ext uri="{FF2B5EF4-FFF2-40B4-BE49-F238E27FC236}">
                      <a16:creationId xmlns:a16="http://schemas.microsoft.com/office/drawing/2014/main" id="{C0334F5A-121A-5059-DA05-0D572509B0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7" y="2726"/>
                  <a:ext cx="207" cy="163"/>
                  <a:chOff x="3271" y="2624"/>
                  <a:chExt cx="207" cy="163"/>
                </a:xfrm>
              </p:grpSpPr>
              <p:sp>
                <p:nvSpPr>
                  <p:cNvPr id="63572" name="Rectangle 1626">
                    <a:extLst>
                      <a:ext uri="{FF2B5EF4-FFF2-40B4-BE49-F238E27FC236}">
                        <a16:creationId xmlns:a16="http://schemas.microsoft.com/office/drawing/2014/main" id="{5A79E461-CD5C-2E87-1A02-FAB95B22C2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3573" name="Rectangle 1627">
                    <a:extLst>
                      <a:ext uri="{FF2B5EF4-FFF2-40B4-BE49-F238E27FC236}">
                        <a16:creationId xmlns:a16="http://schemas.microsoft.com/office/drawing/2014/main" id="{4D3CCB84-E1C8-EEFC-BBFE-B74DEBEEEA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63565" name="Rectangle 1628">
                  <a:extLst>
                    <a:ext uri="{FF2B5EF4-FFF2-40B4-BE49-F238E27FC236}">
                      <a16:creationId xmlns:a16="http://schemas.microsoft.com/office/drawing/2014/main" id="{EE7EE6CC-496C-FD59-99F7-FCE7CEE405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71" y="3146"/>
                  <a:ext cx="98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63566" name="Group 1629">
                  <a:extLst>
                    <a:ext uri="{FF2B5EF4-FFF2-40B4-BE49-F238E27FC236}">
                      <a16:creationId xmlns:a16="http://schemas.microsoft.com/office/drawing/2014/main" id="{6190FAA1-A55B-8904-17DD-C43F44EEC6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23" y="3134"/>
                  <a:ext cx="207" cy="163"/>
                  <a:chOff x="3271" y="2624"/>
                  <a:chExt cx="207" cy="163"/>
                </a:xfrm>
              </p:grpSpPr>
              <p:sp>
                <p:nvSpPr>
                  <p:cNvPr id="63570" name="Rectangle 1630">
                    <a:extLst>
                      <a:ext uri="{FF2B5EF4-FFF2-40B4-BE49-F238E27FC236}">
                        <a16:creationId xmlns:a16="http://schemas.microsoft.com/office/drawing/2014/main" id="{5682B3F2-44F4-B74B-280E-8B0D44A0A2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71" y="262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3571" name="Rectangle 1631">
                    <a:extLst>
                      <a:ext uri="{FF2B5EF4-FFF2-40B4-BE49-F238E27FC236}">
                        <a16:creationId xmlns:a16="http://schemas.microsoft.com/office/drawing/2014/main" id="{A6485112-C558-1569-5598-C00E33F5D9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80" y="26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63567" name="Group 1632">
                  <a:extLst>
                    <a:ext uri="{FF2B5EF4-FFF2-40B4-BE49-F238E27FC236}">
                      <a16:creationId xmlns:a16="http://schemas.microsoft.com/office/drawing/2014/main" id="{BFED84C9-9985-E496-5EF5-0ADA24B5BC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2" y="3510"/>
                  <a:ext cx="136" cy="163"/>
                  <a:chOff x="3728" y="3784"/>
                  <a:chExt cx="136" cy="163"/>
                </a:xfrm>
              </p:grpSpPr>
              <p:sp>
                <p:nvSpPr>
                  <p:cNvPr id="63568" name="Rectangle 1633">
                    <a:extLst>
                      <a:ext uri="{FF2B5EF4-FFF2-40B4-BE49-F238E27FC236}">
                        <a16:creationId xmlns:a16="http://schemas.microsoft.com/office/drawing/2014/main" id="{79B74567-1FB6-D1A6-7DB0-4B5145E2D6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28" y="3792"/>
                    <a:ext cx="136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63569" name="Rectangle 1634">
                    <a:extLst>
                      <a:ext uri="{FF2B5EF4-FFF2-40B4-BE49-F238E27FC236}">
                        <a16:creationId xmlns:a16="http://schemas.microsoft.com/office/drawing/2014/main" id="{2AFD735D-23C3-0A5D-21A7-250E40DC49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40" y="378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</p:grpSp>
          </p:grpSp>
          <p:grpSp>
            <p:nvGrpSpPr>
              <p:cNvPr id="63500" name="Group 1635">
                <a:extLst>
                  <a:ext uri="{FF2B5EF4-FFF2-40B4-BE49-F238E27FC236}">
                    <a16:creationId xmlns:a16="http://schemas.microsoft.com/office/drawing/2014/main" id="{A20A8AF1-FAB1-5B3F-19FA-96858948B4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2" y="2925"/>
                <a:ext cx="1871" cy="1172"/>
                <a:chOff x="498" y="973"/>
                <a:chExt cx="1871" cy="1172"/>
              </a:xfrm>
            </p:grpSpPr>
            <p:sp>
              <p:nvSpPr>
                <p:cNvPr id="63501" name="Rectangle 1636">
                  <a:extLst>
                    <a:ext uri="{FF2B5EF4-FFF2-40B4-BE49-F238E27FC236}">
                      <a16:creationId xmlns:a16="http://schemas.microsoft.com/office/drawing/2014/main" id="{5B580849-A69E-295B-6C3B-A68F0823A5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9" y="1728"/>
                  <a:ext cx="154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700"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grpSp>
              <p:nvGrpSpPr>
                <p:cNvPr id="63502" name="Group 1637">
                  <a:extLst>
                    <a:ext uri="{FF2B5EF4-FFF2-40B4-BE49-F238E27FC236}">
                      <a16:creationId xmlns:a16="http://schemas.microsoft.com/office/drawing/2014/main" id="{113C826E-9755-814E-9BA4-7187898486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8" y="973"/>
                  <a:ext cx="1211" cy="1172"/>
                  <a:chOff x="1898" y="2613"/>
                  <a:chExt cx="1211" cy="1172"/>
                </a:xfrm>
              </p:grpSpPr>
              <p:grpSp>
                <p:nvGrpSpPr>
                  <p:cNvPr id="63506" name="Group 1638">
                    <a:extLst>
                      <a:ext uri="{FF2B5EF4-FFF2-40B4-BE49-F238E27FC236}">
                        <a16:creationId xmlns:a16="http://schemas.microsoft.com/office/drawing/2014/main" id="{5F239F2D-17E8-393E-4284-7A996B2972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56" y="3061"/>
                    <a:ext cx="1" cy="387"/>
                    <a:chOff x="3056" y="3061"/>
                    <a:chExt cx="1" cy="387"/>
                  </a:xfrm>
                </p:grpSpPr>
                <p:sp>
                  <p:nvSpPr>
                    <p:cNvPr id="63544" name="Line 1639">
                      <a:extLst>
                        <a:ext uri="{FF2B5EF4-FFF2-40B4-BE49-F238E27FC236}">
                          <a16:creationId xmlns:a16="http://schemas.microsoft.com/office/drawing/2014/main" id="{CC6D4FDA-EA80-88EA-5A46-458A502F1CE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056" y="3061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545" name="Line 1640">
                      <a:extLst>
                        <a:ext uri="{FF2B5EF4-FFF2-40B4-BE49-F238E27FC236}">
                          <a16:creationId xmlns:a16="http://schemas.microsoft.com/office/drawing/2014/main" id="{1BB36739-2E81-AA04-C22B-8D0520CD5DB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56" y="3201"/>
                      <a:ext cx="1" cy="24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3507" name="Group 1641">
                    <a:extLst>
                      <a:ext uri="{FF2B5EF4-FFF2-40B4-BE49-F238E27FC236}">
                        <a16:creationId xmlns:a16="http://schemas.microsoft.com/office/drawing/2014/main" id="{C8336CCD-CF37-5D12-05DA-AB9EC959FE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98" y="2613"/>
                    <a:ext cx="1211" cy="1172"/>
                    <a:chOff x="1898" y="2613"/>
                    <a:chExt cx="1211" cy="1172"/>
                  </a:xfrm>
                </p:grpSpPr>
                <p:grpSp>
                  <p:nvGrpSpPr>
                    <p:cNvPr id="63508" name="Group 1642">
                      <a:extLst>
                        <a:ext uri="{FF2B5EF4-FFF2-40B4-BE49-F238E27FC236}">
                          <a16:creationId xmlns:a16="http://schemas.microsoft.com/office/drawing/2014/main" id="{7474184B-1085-68C5-2BF3-1FEF2355210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239" y="2613"/>
                      <a:ext cx="464" cy="204"/>
                      <a:chOff x="4159" y="1085"/>
                      <a:chExt cx="464" cy="204"/>
                    </a:xfrm>
                  </p:grpSpPr>
                  <p:sp>
                    <p:nvSpPr>
                      <p:cNvPr id="63539" name="Rectangle 1643">
                        <a:extLst>
                          <a:ext uri="{FF2B5EF4-FFF2-40B4-BE49-F238E27FC236}">
                            <a16:creationId xmlns:a16="http://schemas.microsoft.com/office/drawing/2014/main" id="{2C4089C4-8C6A-2954-3ECD-387CFD38DFE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159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C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540" name="Rectangle 1644">
                        <a:extLst>
                          <a:ext uri="{FF2B5EF4-FFF2-40B4-BE49-F238E27FC236}">
                            <a16:creationId xmlns:a16="http://schemas.microsoft.com/office/drawing/2014/main" id="{B323E5FD-30E3-83F0-28B5-B4455666479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260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541" name="Rectangle 1645">
                        <a:extLst>
                          <a:ext uri="{FF2B5EF4-FFF2-40B4-BE49-F238E27FC236}">
                            <a16:creationId xmlns:a16="http://schemas.microsoft.com/office/drawing/2014/main" id="{ED4D62C5-9E29-6136-6452-A31B3809E04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61" y="1174"/>
                        <a:ext cx="53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2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542" name="Rectangle 1646">
                        <a:extLst>
                          <a:ext uri="{FF2B5EF4-FFF2-40B4-BE49-F238E27FC236}">
                            <a16:creationId xmlns:a16="http://schemas.microsoft.com/office/drawing/2014/main" id="{EDB0E34D-62A5-4DBC-D6A3-DA252DD7390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6" y="1085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543" name="Rectangle 1647">
                        <a:extLst>
                          <a:ext uri="{FF2B5EF4-FFF2-40B4-BE49-F238E27FC236}">
                            <a16:creationId xmlns:a16="http://schemas.microsoft.com/office/drawing/2014/main" id="{BAA940BB-9AD2-627E-57DB-78A49891FD2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25" y="1085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grpSp>
                  <p:nvGrpSpPr>
                    <p:cNvPr id="63509" name="Group 1648">
                      <a:extLst>
                        <a:ext uri="{FF2B5EF4-FFF2-40B4-BE49-F238E27FC236}">
                          <a16:creationId xmlns:a16="http://schemas.microsoft.com/office/drawing/2014/main" id="{7132362A-9FB2-A6E0-C3FC-1514D6AC0CF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98" y="2778"/>
                      <a:ext cx="1211" cy="1007"/>
                      <a:chOff x="1898" y="2778"/>
                      <a:chExt cx="1211" cy="1007"/>
                    </a:xfrm>
                  </p:grpSpPr>
                  <p:grpSp>
                    <p:nvGrpSpPr>
                      <p:cNvPr id="63510" name="Group 1649">
                        <a:extLst>
                          <a:ext uri="{FF2B5EF4-FFF2-40B4-BE49-F238E27FC236}">
                            <a16:creationId xmlns:a16="http://schemas.microsoft.com/office/drawing/2014/main" id="{755781AB-62F5-A40F-DE1A-CE72DA7D1FE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898" y="3350"/>
                        <a:ext cx="208" cy="163"/>
                        <a:chOff x="706" y="1238"/>
                        <a:chExt cx="208" cy="163"/>
                      </a:xfrm>
                    </p:grpSpPr>
                    <p:sp>
                      <p:nvSpPr>
                        <p:cNvPr id="63537" name="Rectangle 1650">
                          <a:extLst>
                            <a:ext uri="{FF2B5EF4-FFF2-40B4-BE49-F238E27FC236}">
                              <a16:creationId xmlns:a16="http://schemas.microsoft.com/office/drawing/2014/main" id="{901F7B66-0F81-B08D-3C7A-215FCFB971D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706" y="123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538" name="Rectangle 1651">
                          <a:extLst>
                            <a:ext uri="{FF2B5EF4-FFF2-40B4-BE49-F238E27FC236}">
                              <a16:creationId xmlns:a16="http://schemas.microsoft.com/office/drawing/2014/main" id="{B1AAE8B6-E46E-6279-40E1-3C3ABBB52C2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08" y="123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63511" name="Rectangle 1652">
                        <a:extLst>
                          <a:ext uri="{FF2B5EF4-FFF2-40B4-BE49-F238E27FC236}">
                            <a16:creationId xmlns:a16="http://schemas.microsoft.com/office/drawing/2014/main" id="{C303CA6F-2604-FCA3-C32C-F5B2FEC3022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2" y="2872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512" name="Rectangle 1653">
                        <a:extLst>
                          <a:ext uri="{FF2B5EF4-FFF2-40B4-BE49-F238E27FC236}">
                            <a16:creationId xmlns:a16="http://schemas.microsoft.com/office/drawing/2014/main" id="{C00BEB9A-0E09-D3BB-22D5-D1D4C1C159E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11" y="2916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63513" name="Group 1654">
                        <a:extLst>
                          <a:ext uri="{FF2B5EF4-FFF2-40B4-BE49-F238E27FC236}">
                            <a16:creationId xmlns:a16="http://schemas.microsoft.com/office/drawing/2014/main" id="{9BBBEA5E-E44C-B8E4-4C84-BAF17B4DE29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70" y="3622"/>
                        <a:ext cx="207" cy="163"/>
                        <a:chOff x="1570" y="1478"/>
                        <a:chExt cx="207" cy="163"/>
                      </a:xfrm>
                    </p:grpSpPr>
                    <p:sp>
                      <p:nvSpPr>
                        <p:cNvPr id="63535" name="Rectangle 1655">
                          <a:extLst>
                            <a:ext uri="{FF2B5EF4-FFF2-40B4-BE49-F238E27FC236}">
                              <a16:creationId xmlns:a16="http://schemas.microsoft.com/office/drawing/2014/main" id="{24C32BEA-0E8E-ACC1-2E01-455A4EA3761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570" y="1478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536" name="Rectangle 1656">
                          <a:extLst>
                            <a:ext uri="{FF2B5EF4-FFF2-40B4-BE49-F238E27FC236}">
                              <a16:creationId xmlns:a16="http://schemas.microsoft.com/office/drawing/2014/main" id="{3262141C-4C94-D6FA-CA8B-8BB1CC949C9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9" y="1478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63514" name="Rectangle 1657">
                        <a:extLst>
                          <a:ext uri="{FF2B5EF4-FFF2-40B4-BE49-F238E27FC236}">
                            <a16:creationId xmlns:a16="http://schemas.microsoft.com/office/drawing/2014/main" id="{0C6AA80B-4B2A-D680-8265-815A51CF59B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247" y="3616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grpSp>
                    <p:nvGrpSpPr>
                      <p:cNvPr id="63515" name="Group 1658">
                        <a:extLst>
                          <a:ext uri="{FF2B5EF4-FFF2-40B4-BE49-F238E27FC236}">
                            <a16:creationId xmlns:a16="http://schemas.microsoft.com/office/drawing/2014/main" id="{A111575C-B8CE-8EB4-AD44-18FA271CDD1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244" y="3215"/>
                        <a:ext cx="207" cy="163"/>
                        <a:chOff x="1060" y="1071"/>
                        <a:chExt cx="207" cy="163"/>
                      </a:xfrm>
                    </p:grpSpPr>
                    <p:sp>
                      <p:nvSpPr>
                        <p:cNvPr id="63533" name="Rectangle 1659">
                          <a:extLst>
                            <a:ext uri="{FF2B5EF4-FFF2-40B4-BE49-F238E27FC236}">
                              <a16:creationId xmlns:a16="http://schemas.microsoft.com/office/drawing/2014/main" id="{0C1E2807-F16A-E67F-D7F7-DDDED89EB7A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60" y="1071"/>
                          <a:ext cx="106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O</a:t>
                          </a:r>
                          <a:endParaRPr lang="en-US" altLang="en-US"/>
                        </a:p>
                      </p:txBody>
                    </p:sp>
                    <p:sp>
                      <p:nvSpPr>
                        <p:cNvPr id="63534" name="Rectangle 1660">
                          <a:extLst>
                            <a:ext uri="{FF2B5EF4-FFF2-40B4-BE49-F238E27FC236}">
                              <a16:creationId xmlns:a16="http://schemas.microsoft.com/office/drawing/2014/main" id="{05819E4F-D33A-5196-7551-930CD9C8801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169" y="1071"/>
                          <a:ext cx="98" cy="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lIns="0" tIns="0" rIns="0" bIns="0"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/>
                          <a:r>
                            <a:rPr lang="en-US" altLang="en-US" sz="1700">
                              <a:solidFill>
                                <a:srgbClr val="000000"/>
                              </a:solidFill>
                              <a:latin typeface="Arial" panose="020B0604020202020204" pitchFamily="34" charset="0"/>
                            </a:rPr>
                            <a:t>H</a:t>
                          </a:r>
                          <a:endParaRPr lang="en-US" altLang="en-US"/>
                        </a:p>
                      </p:txBody>
                    </p:sp>
                  </p:grpSp>
                  <p:sp>
                    <p:nvSpPr>
                      <p:cNvPr id="63516" name="Rectangle 1661">
                        <a:extLst>
                          <a:ext uri="{FF2B5EF4-FFF2-40B4-BE49-F238E27FC236}">
                            <a16:creationId xmlns:a16="http://schemas.microsoft.com/office/drawing/2014/main" id="{0C3C463D-9DA2-A483-1019-83A26D3EFD5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08" y="2927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517" name="Rectangle 1662">
                        <a:extLst>
                          <a:ext uri="{FF2B5EF4-FFF2-40B4-BE49-F238E27FC236}">
                            <a16:creationId xmlns:a16="http://schemas.microsoft.com/office/drawing/2014/main" id="{7EDFC19A-C70F-FFA0-6E06-BD4B67A499C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247" y="3029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518" name="Rectangle 1663">
                        <a:extLst>
                          <a:ext uri="{FF2B5EF4-FFF2-40B4-BE49-F238E27FC236}">
                            <a16:creationId xmlns:a16="http://schemas.microsoft.com/office/drawing/2014/main" id="{48DF5078-19D8-2EFF-0320-FAD5FAA3FD6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49" y="3220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3519" name="Freeform 1664">
                        <a:extLst>
                          <a:ext uri="{FF2B5EF4-FFF2-40B4-BE49-F238E27FC236}">
                            <a16:creationId xmlns:a16="http://schemas.microsoft.com/office/drawing/2014/main" id="{14EED52F-43A3-2875-B0F3-CE95483516D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51" y="3204"/>
                        <a:ext cx="250" cy="306"/>
                      </a:xfrm>
                      <a:custGeom>
                        <a:avLst/>
                        <a:gdLst>
                          <a:gd name="T0" fmla="*/ 6 w 250"/>
                          <a:gd name="T1" fmla="*/ 0 h 306"/>
                          <a:gd name="T2" fmla="*/ 0 w 250"/>
                          <a:gd name="T3" fmla="*/ 5 h 306"/>
                          <a:gd name="T4" fmla="*/ 250 w 250"/>
                          <a:gd name="T5" fmla="*/ 306 h 306"/>
                          <a:gd name="T6" fmla="*/ 250 w 250"/>
                          <a:gd name="T7" fmla="*/ 275 h 306"/>
                          <a:gd name="T8" fmla="*/ 250 w 250"/>
                          <a:gd name="T9" fmla="*/ 249 h 306"/>
                          <a:gd name="T10" fmla="*/ 6 w 250"/>
                          <a:gd name="T11" fmla="*/ 0 h 306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250"/>
                          <a:gd name="T19" fmla="*/ 0 h 306"/>
                          <a:gd name="T20" fmla="*/ 250 w 250"/>
                          <a:gd name="T21" fmla="*/ 306 h 306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250" h="306">
                            <a:moveTo>
                              <a:pt x="6" y="0"/>
                            </a:moveTo>
                            <a:lnTo>
                              <a:pt x="0" y="5"/>
                            </a:lnTo>
                            <a:lnTo>
                              <a:pt x="250" y="306"/>
                            </a:lnTo>
                            <a:lnTo>
                              <a:pt x="250" y="275"/>
                            </a:lnTo>
                            <a:lnTo>
                              <a:pt x="250" y="249"/>
                            </a:lnTo>
                            <a:lnTo>
                              <a:pt x="6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0" name="Line 1665">
                        <a:extLst>
                          <a:ext uri="{FF2B5EF4-FFF2-40B4-BE49-F238E27FC236}">
                            <a16:creationId xmlns:a16="http://schemas.microsoft.com/office/drawing/2014/main" id="{74DA871A-A2ED-32AC-84A5-FEC336E44510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054" y="2926"/>
                        <a:ext cx="231" cy="28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1" name="Freeform 1666">
                        <a:extLst>
                          <a:ext uri="{FF2B5EF4-FFF2-40B4-BE49-F238E27FC236}">
                            <a16:creationId xmlns:a16="http://schemas.microsoft.com/office/drawing/2014/main" id="{3256F3E4-706A-CBBD-2EBA-B1605C0580A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01" y="3461"/>
                        <a:ext cx="510" cy="36"/>
                      </a:xfrm>
                      <a:custGeom>
                        <a:avLst/>
                        <a:gdLst>
                          <a:gd name="T0" fmla="*/ 0 w 510"/>
                          <a:gd name="T1" fmla="*/ 0 h 36"/>
                          <a:gd name="T2" fmla="*/ 0 w 510"/>
                          <a:gd name="T3" fmla="*/ 18 h 36"/>
                          <a:gd name="T4" fmla="*/ 0 w 510"/>
                          <a:gd name="T5" fmla="*/ 36 h 36"/>
                          <a:gd name="T6" fmla="*/ 510 w 510"/>
                          <a:gd name="T7" fmla="*/ 36 h 36"/>
                          <a:gd name="T8" fmla="*/ 510 w 510"/>
                          <a:gd name="T9" fmla="*/ 18 h 36"/>
                          <a:gd name="T10" fmla="*/ 510 w 510"/>
                          <a:gd name="T11" fmla="*/ 0 h 36"/>
                          <a:gd name="T12" fmla="*/ 0 w 510"/>
                          <a:gd name="T13" fmla="*/ 0 h 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w 510"/>
                          <a:gd name="T22" fmla="*/ 0 h 36"/>
                          <a:gd name="T23" fmla="*/ 510 w 510"/>
                          <a:gd name="T24" fmla="*/ 36 h 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T21" t="T22" r="T23" b="T24"/>
                        <a:pathLst>
                          <a:path w="510" h="36">
                            <a:moveTo>
                              <a:pt x="0" y="0"/>
                            </a:moveTo>
                            <a:lnTo>
                              <a:pt x="0" y="18"/>
                            </a:lnTo>
                            <a:lnTo>
                              <a:pt x="0" y="36"/>
                            </a:lnTo>
                            <a:lnTo>
                              <a:pt x="510" y="36"/>
                            </a:lnTo>
                            <a:lnTo>
                              <a:pt x="510" y="18"/>
                            </a:lnTo>
                            <a:lnTo>
                              <a:pt x="51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2" name="Freeform 1667">
                        <a:extLst>
                          <a:ext uri="{FF2B5EF4-FFF2-40B4-BE49-F238E27FC236}">
                            <a16:creationId xmlns:a16="http://schemas.microsoft.com/office/drawing/2014/main" id="{A5FE4602-DB50-9028-4256-79572489404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70" y="3197"/>
                        <a:ext cx="287" cy="296"/>
                      </a:xfrm>
                      <a:custGeom>
                        <a:avLst/>
                        <a:gdLst>
                          <a:gd name="T0" fmla="*/ 27 w 287"/>
                          <a:gd name="T1" fmla="*/ 269 h 296"/>
                          <a:gd name="T2" fmla="*/ 287 w 287"/>
                          <a:gd name="T3" fmla="*/ 0 h 296"/>
                          <a:gd name="T4" fmla="*/ 56 w 287"/>
                          <a:gd name="T5" fmla="*/ 296 h 296"/>
                          <a:gd name="T6" fmla="*/ 0 w 287"/>
                          <a:gd name="T7" fmla="*/ 296 h 296"/>
                          <a:gd name="T8" fmla="*/ 27 w 287"/>
                          <a:gd name="T9" fmla="*/ 269 h 29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87"/>
                          <a:gd name="T16" fmla="*/ 0 h 296"/>
                          <a:gd name="T17" fmla="*/ 287 w 287"/>
                          <a:gd name="T18" fmla="*/ 296 h 29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87" h="296">
                            <a:moveTo>
                              <a:pt x="27" y="269"/>
                            </a:moveTo>
                            <a:lnTo>
                              <a:pt x="287" y="0"/>
                            </a:lnTo>
                            <a:lnTo>
                              <a:pt x="56" y="296"/>
                            </a:lnTo>
                            <a:lnTo>
                              <a:pt x="0" y="296"/>
                            </a:lnTo>
                            <a:lnTo>
                              <a:pt x="27" y="269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158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3" name="Line 1668">
                        <a:extLst>
                          <a:ext uri="{FF2B5EF4-FFF2-40B4-BE49-F238E27FC236}">
                            <a16:creationId xmlns:a16="http://schemas.microsoft.com/office/drawing/2014/main" id="{12AD2D64-25FB-9344-F196-8B752A2B6EF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2864" y="2998"/>
                        <a:ext cx="193" cy="19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4" name="Line 1669">
                        <a:extLst>
                          <a:ext uri="{FF2B5EF4-FFF2-40B4-BE49-F238E27FC236}">
                            <a16:creationId xmlns:a16="http://schemas.microsoft.com/office/drawing/2014/main" id="{1E70501A-2937-212C-30E5-6818047597AB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2285" y="2926"/>
                        <a:ext cx="439" cy="1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5" name="Line 1670">
                        <a:extLst>
                          <a:ext uri="{FF2B5EF4-FFF2-40B4-BE49-F238E27FC236}">
                            <a16:creationId xmlns:a16="http://schemas.microsoft.com/office/drawing/2014/main" id="{ED6F0035-0087-5230-CEA2-B25245DA2B4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811" y="3479"/>
                        <a:ext cx="1" cy="14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6" name="Line 1671">
                        <a:extLst>
                          <a:ext uri="{FF2B5EF4-FFF2-40B4-BE49-F238E27FC236}">
                            <a16:creationId xmlns:a16="http://schemas.microsoft.com/office/drawing/2014/main" id="{8D6A33FE-0A22-AD73-04CE-6F61FB0EC98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301" y="3479"/>
                        <a:ext cx="1" cy="13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7" name="Line 1672">
                        <a:extLst>
                          <a:ext uri="{FF2B5EF4-FFF2-40B4-BE49-F238E27FC236}">
                            <a16:creationId xmlns:a16="http://schemas.microsoft.com/office/drawing/2014/main" id="{D89C8343-9F0E-9301-6DD4-5C0D1C5E316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301" y="3356"/>
                        <a:ext cx="1" cy="12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8" name="Line 1673">
                        <a:extLst>
                          <a:ext uri="{FF2B5EF4-FFF2-40B4-BE49-F238E27FC236}">
                            <a16:creationId xmlns:a16="http://schemas.microsoft.com/office/drawing/2014/main" id="{305988EA-DB32-ED68-668F-E1EB78E1673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054" y="3068"/>
                        <a:ext cx="1" cy="139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29" name="Line 1674">
                        <a:extLst>
                          <a:ext uri="{FF2B5EF4-FFF2-40B4-BE49-F238E27FC236}">
                            <a16:creationId xmlns:a16="http://schemas.microsoft.com/office/drawing/2014/main" id="{75EA1F23-DCE5-E00D-B251-1983926DCD1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285" y="2778"/>
                        <a:ext cx="1" cy="148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30" name="Line 1675">
                        <a:extLst>
                          <a:ext uri="{FF2B5EF4-FFF2-40B4-BE49-F238E27FC236}">
                            <a16:creationId xmlns:a16="http://schemas.microsoft.com/office/drawing/2014/main" id="{BB8D3322-9AB1-3B78-9721-D950BFD6106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285" y="2926"/>
                        <a:ext cx="1" cy="10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31" name="Line 1676">
                        <a:extLst>
                          <a:ext uri="{FF2B5EF4-FFF2-40B4-BE49-F238E27FC236}">
                            <a16:creationId xmlns:a16="http://schemas.microsoft.com/office/drawing/2014/main" id="{87BBE55B-B946-5DF6-CEAA-CF4B6D76617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2054" y="3207"/>
                        <a:ext cx="1" cy="163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532" name="Line 1677">
                        <a:extLst>
                          <a:ext uri="{FF2B5EF4-FFF2-40B4-BE49-F238E27FC236}">
                            <a16:creationId xmlns:a16="http://schemas.microsoft.com/office/drawing/2014/main" id="{5A5445E7-6F62-3F41-C739-6C399A440A8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2811" y="3365"/>
                        <a:ext cx="1" cy="114"/>
                      </a:xfrm>
                      <a:prstGeom prst="line">
                        <a:avLst/>
                      </a:prstGeom>
                      <a:noFill/>
                      <a:ln w="14288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63503" name="Line 1678">
                  <a:extLst>
                    <a:ext uri="{FF2B5EF4-FFF2-40B4-BE49-F238E27FC236}">
                      <a16:creationId xmlns:a16="http://schemas.microsoft.com/office/drawing/2014/main" id="{6CD7881A-88D2-C11B-74A4-10D9FC135F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8" y="1561"/>
                  <a:ext cx="1" cy="247"/>
                </a:xfrm>
                <a:prstGeom prst="line">
                  <a:avLst/>
                </a:prstGeom>
                <a:noFill/>
                <a:ln w="1428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04" name="Line 1679">
                  <a:extLst>
                    <a:ext uri="{FF2B5EF4-FFF2-40B4-BE49-F238E27FC236}">
                      <a16:creationId xmlns:a16="http://schemas.microsoft.com/office/drawing/2014/main" id="{BF34F626-D507-23CE-6B04-1E11C8DCE7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664" y="1800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05" name="Line 1680">
                  <a:extLst>
                    <a:ext uri="{FF2B5EF4-FFF2-40B4-BE49-F238E27FC236}">
                      <a16:creationId xmlns:a16="http://schemas.microsoft.com/office/drawing/2014/main" id="{C1A93E14-26AD-C030-668F-38F0542484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04" y="1800"/>
                  <a:ext cx="25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3497" name="Text Box 1681">
              <a:extLst>
                <a:ext uri="{FF2B5EF4-FFF2-40B4-BE49-F238E27FC236}">
                  <a16:creationId xmlns:a16="http://schemas.microsoft.com/office/drawing/2014/main" id="{42E5A4CD-1B0D-3607-BF6E-1532A12E5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" y="3024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FF3300"/>
                  </a:solidFill>
                </a:rPr>
                <a:t>1</a:t>
              </a:r>
            </a:p>
          </p:txBody>
        </p:sp>
        <p:sp>
          <p:nvSpPr>
            <p:cNvPr id="63498" name="Text Box 1682">
              <a:extLst>
                <a:ext uri="{FF2B5EF4-FFF2-40B4-BE49-F238E27FC236}">
                  <a16:creationId xmlns:a16="http://schemas.microsoft.com/office/drawing/2014/main" id="{D4BA1AF5-F224-13DF-E6C4-27DEE082F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4" y="3000"/>
              <a:ext cx="35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FF3300"/>
                  </a:solidFill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">
            <a:extLst>
              <a:ext uri="{FF2B5EF4-FFF2-40B4-BE49-F238E27FC236}">
                <a16:creationId xmlns:a16="http://schemas.microsoft.com/office/drawing/2014/main" id="{88EB4C99-DDB2-9E5F-A7DB-AC77950EAA2B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623888" y="153988"/>
            <a:ext cx="7929562" cy="1190625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תגובת דחיסה בין מולקולת גלוקוז</a:t>
            </a:r>
            <a:br>
              <a:rPr kumimoji="0" lang="en-US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he-IL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ליצירת מולקולה של הדו-סוכר סוכרוז</a:t>
            </a:r>
            <a:endParaRPr kumimoji="0" lang="en-US" altLang="en-US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4514" name="Group 1555">
            <a:extLst>
              <a:ext uri="{FF2B5EF4-FFF2-40B4-BE49-F238E27FC236}">
                <a16:creationId xmlns:a16="http://schemas.microsoft.com/office/drawing/2014/main" id="{B260DF21-E5AC-9D59-68C4-C261C37DAE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904876" y="1455738"/>
            <a:ext cx="6896100" cy="5237162"/>
            <a:chOff x="570" y="917"/>
            <a:chExt cx="4344" cy="3299"/>
          </a:xfrm>
        </p:grpSpPr>
        <p:grpSp>
          <p:nvGrpSpPr>
            <p:cNvPr id="64520" name="Group 1551">
              <a:extLst>
                <a:ext uri="{FF2B5EF4-FFF2-40B4-BE49-F238E27FC236}">
                  <a16:creationId xmlns:a16="http://schemas.microsoft.com/office/drawing/2014/main" id="{B372A40E-E267-24A3-2DE9-FD511D2C4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" y="917"/>
              <a:ext cx="4246" cy="1200"/>
              <a:chOff x="570" y="1061"/>
              <a:chExt cx="4246" cy="1200"/>
            </a:xfrm>
          </p:grpSpPr>
          <p:grpSp>
            <p:nvGrpSpPr>
              <p:cNvPr id="64595" name="Group 1220">
                <a:extLst>
                  <a:ext uri="{FF2B5EF4-FFF2-40B4-BE49-F238E27FC236}">
                    <a16:creationId xmlns:a16="http://schemas.microsoft.com/office/drawing/2014/main" id="{EFEBBD0D-3B61-1039-7EAC-FB32FB1CCF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0" y="1061"/>
                <a:ext cx="1300" cy="1172"/>
                <a:chOff x="3818" y="1085"/>
                <a:chExt cx="1300" cy="1172"/>
              </a:xfrm>
            </p:grpSpPr>
            <p:grpSp>
              <p:nvGrpSpPr>
                <p:cNvPr id="64625" name="Group 1221">
                  <a:extLst>
                    <a:ext uri="{FF2B5EF4-FFF2-40B4-BE49-F238E27FC236}">
                      <a16:creationId xmlns:a16="http://schemas.microsoft.com/office/drawing/2014/main" id="{8784AD66-8200-1B49-761F-09386D67BF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59" y="1085"/>
                  <a:ext cx="464" cy="204"/>
                  <a:chOff x="4159" y="1085"/>
                  <a:chExt cx="464" cy="204"/>
                </a:xfrm>
              </p:grpSpPr>
              <p:sp>
                <p:nvSpPr>
                  <p:cNvPr id="64662" name="Rectangle 1222">
                    <a:extLst>
                      <a:ext uri="{FF2B5EF4-FFF2-40B4-BE49-F238E27FC236}">
                        <a16:creationId xmlns:a16="http://schemas.microsoft.com/office/drawing/2014/main" id="{64513D62-9782-0FB5-3D30-D5ADCE90C2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64663" name="Rectangle 1223">
                    <a:extLst>
                      <a:ext uri="{FF2B5EF4-FFF2-40B4-BE49-F238E27FC236}">
                        <a16:creationId xmlns:a16="http://schemas.microsoft.com/office/drawing/2014/main" id="{1B64EDE6-0E31-3BF9-763A-28750CB22F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4664" name="Rectangle 1224">
                    <a:extLst>
                      <a:ext uri="{FF2B5EF4-FFF2-40B4-BE49-F238E27FC236}">
                        <a16:creationId xmlns:a16="http://schemas.microsoft.com/office/drawing/2014/main" id="{9623D303-BBFB-C2F2-A35E-9D323F9A84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64665" name="Rectangle 1225">
                    <a:extLst>
                      <a:ext uri="{FF2B5EF4-FFF2-40B4-BE49-F238E27FC236}">
                        <a16:creationId xmlns:a16="http://schemas.microsoft.com/office/drawing/2014/main" id="{19EC7F7B-60A4-4A9F-0528-6A624CFA07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4666" name="Rectangle 1226">
                    <a:extLst>
                      <a:ext uri="{FF2B5EF4-FFF2-40B4-BE49-F238E27FC236}">
                        <a16:creationId xmlns:a16="http://schemas.microsoft.com/office/drawing/2014/main" id="{0B2C44EE-FB5A-8A62-E04F-74E782964A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grpSp>
              <p:nvGrpSpPr>
                <p:cNvPr id="64626" name="Group 1227">
                  <a:extLst>
                    <a:ext uri="{FF2B5EF4-FFF2-40B4-BE49-F238E27FC236}">
                      <a16:creationId xmlns:a16="http://schemas.microsoft.com/office/drawing/2014/main" id="{B69250FA-23B5-F172-5FF7-ED808C6C55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18" y="1250"/>
                  <a:ext cx="1300" cy="1007"/>
                  <a:chOff x="3818" y="1250"/>
                  <a:chExt cx="1300" cy="1007"/>
                </a:xfrm>
              </p:grpSpPr>
              <p:grpSp>
                <p:nvGrpSpPr>
                  <p:cNvPr id="64627" name="Group 1228">
                    <a:extLst>
                      <a:ext uri="{FF2B5EF4-FFF2-40B4-BE49-F238E27FC236}">
                        <a16:creationId xmlns:a16="http://schemas.microsoft.com/office/drawing/2014/main" id="{4A3F9A7E-CBA3-0BBF-9EE7-96D80DCC69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818" y="1822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64660" name="Rectangle 1229">
                      <a:extLst>
                        <a:ext uri="{FF2B5EF4-FFF2-40B4-BE49-F238E27FC236}">
                          <a16:creationId xmlns:a16="http://schemas.microsoft.com/office/drawing/2014/main" id="{3FC013F2-B4B0-D745-A75C-A98CFF2CC0A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64661" name="Rectangle 1230">
                      <a:extLst>
                        <a:ext uri="{FF2B5EF4-FFF2-40B4-BE49-F238E27FC236}">
                          <a16:creationId xmlns:a16="http://schemas.microsoft.com/office/drawing/2014/main" id="{5910F483-743E-3F09-390A-37D3B4F4D7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64628" name="Group 1231">
                    <a:extLst>
                      <a:ext uri="{FF2B5EF4-FFF2-40B4-BE49-F238E27FC236}">
                        <a16:creationId xmlns:a16="http://schemas.microsoft.com/office/drawing/2014/main" id="{B2BFA9F7-E3A7-BE81-FE41-6E899425C49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911" y="1808"/>
                    <a:ext cx="207" cy="163"/>
                    <a:chOff x="5455" y="992"/>
                    <a:chExt cx="207" cy="163"/>
                  </a:xfrm>
                </p:grpSpPr>
                <p:sp>
                  <p:nvSpPr>
                    <p:cNvPr id="64658" name="Rectangle 1232">
                      <a:extLst>
                        <a:ext uri="{FF2B5EF4-FFF2-40B4-BE49-F238E27FC236}">
                          <a16:creationId xmlns:a16="http://schemas.microsoft.com/office/drawing/2014/main" id="{F253F4BB-2C53-A4A3-2A8D-0356AC7B027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455" y="992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64659" name="Rectangle 1233">
                      <a:extLst>
                        <a:ext uri="{FF2B5EF4-FFF2-40B4-BE49-F238E27FC236}">
                          <a16:creationId xmlns:a16="http://schemas.microsoft.com/office/drawing/2014/main" id="{79AA24B8-D1DB-D7E5-396F-DC701E388E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64" y="992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64629" name="Group 1234">
                    <a:extLst>
                      <a:ext uri="{FF2B5EF4-FFF2-40B4-BE49-F238E27FC236}">
                        <a16:creationId xmlns:a16="http://schemas.microsoft.com/office/drawing/2014/main" id="{23E48254-0D67-53BE-6593-B41A96DC66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976" y="1533"/>
                    <a:ext cx="1" cy="291"/>
                    <a:chOff x="5472" y="701"/>
                    <a:chExt cx="1" cy="291"/>
                  </a:xfrm>
                </p:grpSpPr>
                <p:sp>
                  <p:nvSpPr>
                    <p:cNvPr id="64656" name="Line 1235">
                      <a:extLst>
                        <a:ext uri="{FF2B5EF4-FFF2-40B4-BE49-F238E27FC236}">
                          <a16:creationId xmlns:a16="http://schemas.microsoft.com/office/drawing/2014/main" id="{BCD727C7-5B3B-5EED-3096-8A6CC35E063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657" name="Line 1236">
                      <a:extLst>
                        <a:ext uri="{FF2B5EF4-FFF2-40B4-BE49-F238E27FC236}">
                          <a16:creationId xmlns:a16="http://schemas.microsoft.com/office/drawing/2014/main" id="{357C2337-D1D9-9CC2-E152-AE3351D211C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4630" name="Rectangle 1237">
                    <a:extLst>
                      <a:ext uri="{FF2B5EF4-FFF2-40B4-BE49-F238E27FC236}">
                        <a16:creationId xmlns:a16="http://schemas.microsoft.com/office/drawing/2014/main" id="{8F912F16-13E4-ED3F-8349-D458C8600E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2" y="1344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64631" name="Rectangle 1238">
                    <a:extLst>
                      <a:ext uri="{FF2B5EF4-FFF2-40B4-BE49-F238E27FC236}">
                        <a16:creationId xmlns:a16="http://schemas.microsoft.com/office/drawing/2014/main" id="{E1C22DB6-B043-BD68-82EC-C78AC57A05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31" y="138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64632" name="Group 1239">
                    <a:extLst>
                      <a:ext uri="{FF2B5EF4-FFF2-40B4-BE49-F238E27FC236}">
                        <a16:creationId xmlns:a16="http://schemas.microsoft.com/office/drawing/2014/main" id="{A235597A-6DA5-4BA5-8CF7-9848AD53A9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690" y="2094"/>
                    <a:ext cx="207" cy="163"/>
                    <a:chOff x="1570" y="1478"/>
                    <a:chExt cx="207" cy="163"/>
                  </a:xfrm>
                </p:grpSpPr>
                <p:sp>
                  <p:nvSpPr>
                    <p:cNvPr id="64654" name="Rectangle 1240">
                      <a:extLst>
                        <a:ext uri="{FF2B5EF4-FFF2-40B4-BE49-F238E27FC236}">
                          <a16:creationId xmlns:a16="http://schemas.microsoft.com/office/drawing/2014/main" id="{6B15333E-9C59-093A-8C0D-6EC0966F51E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70" y="147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64655" name="Rectangle 1241">
                      <a:extLst>
                        <a:ext uri="{FF2B5EF4-FFF2-40B4-BE49-F238E27FC236}">
                          <a16:creationId xmlns:a16="http://schemas.microsoft.com/office/drawing/2014/main" id="{421ACA77-5E3D-01BD-76D6-E65D2072234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9" y="147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64633" name="Rectangle 1242">
                    <a:extLst>
                      <a:ext uri="{FF2B5EF4-FFF2-40B4-BE49-F238E27FC236}">
                        <a16:creationId xmlns:a16="http://schemas.microsoft.com/office/drawing/2014/main" id="{6D7DC575-38A9-3977-334B-E1662A9922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67" y="208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64634" name="Group 1243">
                    <a:extLst>
                      <a:ext uri="{FF2B5EF4-FFF2-40B4-BE49-F238E27FC236}">
                        <a16:creationId xmlns:a16="http://schemas.microsoft.com/office/drawing/2014/main" id="{DD043EF7-A5DE-A34F-9BF4-610976C339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164" y="1687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64652" name="Rectangle 1244">
                      <a:extLst>
                        <a:ext uri="{FF2B5EF4-FFF2-40B4-BE49-F238E27FC236}">
                          <a16:creationId xmlns:a16="http://schemas.microsoft.com/office/drawing/2014/main" id="{ED970398-45AA-44CC-5A6D-6B7AF6E9F9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64653" name="Rectangle 1245">
                      <a:extLst>
                        <a:ext uri="{FF2B5EF4-FFF2-40B4-BE49-F238E27FC236}">
                          <a16:creationId xmlns:a16="http://schemas.microsoft.com/office/drawing/2014/main" id="{4ABBC017-0697-3852-7EDE-2737B08FC67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64635" name="Rectangle 1246">
                    <a:extLst>
                      <a:ext uri="{FF2B5EF4-FFF2-40B4-BE49-F238E27FC236}">
                        <a16:creationId xmlns:a16="http://schemas.microsoft.com/office/drawing/2014/main" id="{631CE95D-5174-2404-2DF1-E480DC5BE9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28" y="1399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4636" name="Rectangle 1247">
                    <a:extLst>
                      <a:ext uri="{FF2B5EF4-FFF2-40B4-BE49-F238E27FC236}">
                        <a16:creationId xmlns:a16="http://schemas.microsoft.com/office/drawing/2014/main" id="{1EFA8965-B495-2AA3-10B6-9BDE7752BB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67" y="1501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4637" name="Rectangle 1248">
                    <a:extLst>
                      <a:ext uri="{FF2B5EF4-FFF2-40B4-BE49-F238E27FC236}">
                        <a16:creationId xmlns:a16="http://schemas.microsoft.com/office/drawing/2014/main" id="{F1F9F5AD-5989-C834-4B33-128EDAB337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9" y="1692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64638" name="Freeform 1249">
                    <a:extLst>
                      <a:ext uri="{FF2B5EF4-FFF2-40B4-BE49-F238E27FC236}">
                        <a16:creationId xmlns:a16="http://schemas.microsoft.com/office/drawing/2014/main" id="{EFA049BE-1A6A-336A-B8EA-E516A3FC40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71" y="1676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39" name="Line 1250">
                    <a:extLst>
                      <a:ext uri="{FF2B5EF4-FFF2-40B4-BE49-F238E27FC236}">
                        <a16:creationId xmlns:a16="http://schemas.microsoft.com/office/drawing/2014/main" id="{7FF5E9F6-7695-4256-3B2E-38360D24B30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74" y="1398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0" name="Freeform 1251">
                    <a:extLst>
                      <a:ext uri="{FF2B5EF4-FFF2-40B4-BE49-F238E27FC236}">
                        <a16:creationId xmlns:a16="http://schemas.microsoft.com/office/drawing/2014/main" id="{744D0DE9-9591-851E-5EBB-2F6A76556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21" y="1933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1" name="Freeform 1252">
                    <a:extLst>
                      <a:ext uri="{FF2B5EF4-FFF2-40B4-BE49-F238E27FC236}">
                        <a16:creationId xmlns:a16="http://schemas.microsoft.com/office/drawing/2014/main" id="{7A7539B5-4055-B755-5157-ED15EB74B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0" y="1669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2" name="Line 1253">
                    <a:extLst>
                      <a:ext uri="{FF2B5EF4-FFF2-40B4-BE49-F238E27FC236}">
                        <a16:creationId xmlns:a16="http://schemas.microsoft.com/office/drawing/2014/main" id="{F3A40E81-A763-BD64-D2A3-A8E2F8CF19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784" y="1470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3" name="Line 1254">
                    <a:extLst>
                      <a:ext uri="{FF2B5EF4-FFF2-40B4-BE49-F238E27FC236}">
                        <a16:creationId xmlns:a16="http://schemas.microsoft.com/office/drawing/2014/main" id="{33BBF511-BC6A-D985-FE49-50CB990512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05" y="1398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4" name="Line 1255">
                    <a:extLst>
                      <a:ext uri="{FF2B5EF4-FFF2-40B4-BE49-F238E27FC236}">
                        <a16:creationId xmlns:a16="http://schemas.microsoft.com/office/drawing/2014/main" id="{36D148D0-74A1-70F9-9B0A-BC0B43FB9C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31" y="1951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5" name="Line 1256">
                    <a:extLst>
                      <a:ext uri="{FF2B5EF4-FFF2-40B4-BE49-F238E27FC236}">
                        <a16:creationId xmlns:a16="http://schemas.microsoft.com/office/drawing/2014/main" id="{E2739201-8838-30BF-8BBA-73BF64E817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1951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6" name="Line 1257">
                    <a:extLst>
                      <a:ext uri="{FF2B5EF4-FFF2-40B4-BE49-F238E27FC236}">
                        <a16:creationId xmlns:a16="http://schemas.microsoft.com/office/drawing/2014/main" id="{9DE238C7-0FBA-A7C8-725A-B7C41D353A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21" y="1828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7" name="Line 1258">
                    <a:extLst>
                      <a:ext uri="{FF2B5EF4-FFF2-40B4-BE49-F238E27FC236}">
                        <a16:creationId xmlns:a16="http://schemas.microsoft.com/office/drawing/2014/main" id="{DCF8AC19-A1FA-95E4-1A8B-2C0CF33E2E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74" y="1540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8" name="Line 1259">
                    <a:extLst>
                      <a:ext uri="{FF2B5EF4-FFF2-40B4-BE49-F238E27FC236}">
                        <a16:creationId xmlns:a16="http://schemas.microsoft.com/office/drawing/2014/main" id="{390066B9-165C-8733-42B6-7D5F71B4AF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05" y="1250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49" name="Line 1260">
                    <a:extLst>
                      <a:ext uri="{FF2B5EF4-FFF2-40B4-BE49-F238E27FC236}">
                        <a16:creationId xmlns:a16="http://schemas.microsoft.com/office/drawing/2014/main" id="{4BA64A86-224C-6D07-407B-D48F2CBC473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05" y="1398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50" name="Line 1261">
                    <a:extLst>
                      <a:ext uri="{FF2B5EF4-FFF2-40B4-BE49-F238E27FC236}">
                        <a16:creationId xmlns:a16="http://schemas.microsoft.com/office/drawing/2014/main" id="{F565FA0C-C444-B5F2-F30A-E29A906D2B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74" y="1679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51" name="Line 1262">
                    <a:extLst>
                      <a:ext uri="{FF2B5EF4-FFF2-40B4-BE49-F238E27FC236}">
                        <a16:creationId xmlns:a16="http://schemas.microsoft.com/office/drawing/2014/main" id="{09540162-EE14-DB0E-4B4B-9DA6DCA1CD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731" y="1837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4596" name="Line 1306">
                <a:extLst>
                  <a:ext uri="{FF2B5EF4-FFF2-40B4-BE49-F238E27FC236}">
                    <a16:creationId xmlns:a16="http://schemas.microsoft.com/office/drawing/2014/main" id="{6A8D0CEB-EC5A-F069-AB71-30BB29050B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0" y="1648"/>
                <a:ext cx="48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97" name="Text Box 1307">
                <a:extLst>
                  <a:ext uri="{FF2B5EF4-FFF2-40B4-BE49-F238E27FC236}">
                    <a16:creationId xmlns:a16="http://schemas.microsoft.com/office/drawing/2014/main" id="{EB46011A-F44C-D776-B582-9E2B455C26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92" y="1520"/>
                <a:ext cx="41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>
                    <a:latin typeface="Arial" panose="020B0604020202020204" pitchFamily="34" charset="0"/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64598" name="Text Box 1308">
                <a:extLst>
                  <a:ext uri="{FF2B5EF4-FFF2-40B4-BE49-F238E27FC236}">
                    <a16:creationId xmlns:a16="http://schemas.microsoft.com/office/drawing/2014/main" id="{00378481-4EC7-F938-8266-E4BFDDD0FD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76" y="1392"/>
                <a:ext cx="84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 H</a:t>
                </a:r>
                <a:r>
                  <a:rPr lang="en-US" altLang="en-US" sz="1800" baseline="-25000">
                    <a:latin typeface="Arial" panose="020B0604020202020204" pitchFamily="34" charset="0"/>
                    <a:cs typeface="Arial" panose="020B0604020202020204" pitchFamily="34" charset="0"/>
                  </a:rPr>
                  <a:t>3</a:t>
                </a:r>
                <a:r>
                  <a:rPr lang="en-US" altLang="en-US" sz="1800"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  <a:r>
                  <a:rPr lang="en-US" altLang="en-US" sz="1800" baseline="30000">
                    <a:latin typeface="Arial" panose="020B0604020202020204" pitchFamily="34" charset="0"/>
                    <a:cs typeface="Arial" panose="020B0604020202020204" pitchFamily="34" charset="0"/>
                  </a:rPr>
                  <a:t>+</a:t>
                </a:r>
                <a:r>
                  <a:rPr lang="en-US" altLang="en-US" sz="1800" baseline="-25000">
                    <a:latin typeface="Arial" panose="020B0604020202020204" pitchFamily="34" charset="0"/>
                    <a:cs typeface="Arial" panose="020B0604020202020204" pitchFamily="34" charset="0"/>
                  </a:rPr>
                  <a:t>(aq)</a:t>
                </a:r>
                <a:endParaRPr lang="en-US" altLang="en-US" sz="1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4599" name="Group 1310">
                <a:extLst>
                  <a:ext uri="{FF2B5EF4-FFF2-40B4-BE49-F238E27FC236}">
                    <a16:creationId xmlns:a16="http://schemas.microsoft.com/office/drawing/2014/main" id="{B243853E-9CB0-7C5A-19C7-AF98B6359F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3" y="1210"/>
                <a:ext cx="1491" cy="1051"/>
                <a:chOff x="2007" y="3058"/>
                <a:chExt cx="1491" cy="1051"/>
              </a:xfrm>
            </p:grpSpPr>
            <p:sp>
              <p:nvSpPr>
                <p:cNvPr id="64600" name="Rectangle 1311">
                  <a:extLst>
                    <a:ext uri="{FF2B5EF4-FFF2-40B4-BE49-F238E27FC236}">
                      <a16:creationId xmlns:a16="http://schemas.microsoft.com/office/drawing/2014/main" id="{40512C8A-8337-A8D2-A4B8-4D1BCA0F74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3" y="3174"/>
                  <a:ext cx="348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600">
                      <a:latin typeface="Arial" panose="020B0604020202020204" pitchFamily="34" charset="0"/>
                    </a:rPr>
                    <a:t>OH</a:t>
                  </a:r>
                  <a:endParaRPr lang="en-US" altLang="en-US" sz="1600"/>
                </a:p>
              </p:txBody>
            </p:sp>
            <p:grpSp>
              <p:nvGrpSpPr>
                <p:cNvPr id="64601" name="Group 1312">
                  <a:extLst>
                    <a:ext uri="{FF2B5EF4-FFF2-40B4-BE49-F238E27FC236}">
                      <a16:creationId xmlns:a16="http://schemas.microsoft.com/office/drawing/2014/main" id="{A3214837-D99C-9C48-456E-3A7896FE63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07" y="3058"/>
                  <a:ext cx="1491" cy="1051"/>
                  <a:chOff x="2007" y="3058"/>
                  <a:chExt cx="1491" cy="1051"/>
                </a:xfrm>
              </p:grpSpPr>
              <p:sp>
                <p:nvSpPr>
                  <p:cNvPr id="64602" name="Rectangle 1313">
                    <a:extLst>
                      <a:ext uri="{FF2B5EF4-FFF2-40B4-BE49-F238E27FC236}">
                        <a16:creationId xmlns:a16="http://schemas.microsoft.com/office/drawing/2014/main" id="{45CEB32E-36D3-1C81-34CF-F6827F66D7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7" y="3729"/>
                    <a:ext cx="13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64603" name="Freeform 1314">
                    <a:extLst>
                      <a:ext uri="{FF2B5EF4-FFF2-40B4-BE49-F238E27FC236}">
                        <a16:creationId xmlns:a16="http://schemas.microsoft.com/office/drawing/2014/main" id="{EF21F724-2D57-86B4-2162-47331930DB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4" y="3807"/>
                    <a:ext cx="588" cy="30"/>
                  </a:xfrm>
                  <a:custGeom>
                    <a:avLst/>
                    <a:gdLst>
                      <a:gd name="T0" fmla="*/ 0 w 588"/>
                      <a:gd name="T1" fmla="*/ 0 h 30"/>
                      <a:gd name="T2" fmla="*/ 0 w 588"/>
                      <a:gd name="T3" fmla="*/ 15 h 30"/>
                      <a:gd name="T4" fmla="*/ 0 w 588"/>
                      <a:gd name="T5" fmla="*/ 30 h 30"/>
                      <a:gd name="T6" fmla="*/ 588 w 588"/>
                      <a:gd name="T7" fmla="*/ 30 h 30"/>
                      <a:gd name="T8" fmla="*/ 588 w 588"/>
                      <a:gd name="T9" fmla="*/ 15 h 30"/>
                      <a:gd name="T10" fmla="*/ 588 w 588"/>
                      <a:gd name="T11" fmla="*/ 0 h 30"/>
                      <a:gd name="T12" fmla="*/ 0 w 588"/>
                      <a:gd name="T13" fmla="*/ 0 h 3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8"/>
                      <a:gd name="T22" fmla="*/ 0 h 30"/>
                      <a:gd name="T23" fmla="*/ 588 w 588"/>
                      <a:gd name="T24" fmla="*/ 30 h 3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8" h="30">
                        <a:moveTo>
                          <a:pt x="0" y="0"/>
                        </a:moveTo>
                        <a:lnTo>
                          <a:pt x="0" y="15"/>
                        </a:lnTo>
                        <a:lnTo>
                          <a:pt x="0" y="30"/>
                        </a:lnTo>
                        <a:lnTo>
                          <a:pt x="588" y="30"/>
                        </a:lnTo>
                        <a:lnTo>
                          <a:pt x="588" y="15"/>
                        </a:lnTo>
                        <a:lnTo>
                          <a:pt x="58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04" name="Rectangle 1315">
                    <a:extLst>
                      <a:ext uri="{FF2B5EF4-FFF2-40B4-BE49-F238E27FC236}">
                        <a16:creationId xmlns:a16="http://schemas.microsoft.com/office/drawing/2014/main" id="{5E29CA3E-1F0B-2FA2-0AE6-55BC3F615E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99" y="3150"/>
                    <a:ext cx="10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Arial" panose="020B0604020202020204" pitchFamily="34" charset="0"/>
                      </a:rPr>
                      <a:t>O</a:t>
                    </a:r>
                    <a:endParaRPr lang="en-US" altLang="en-US" sz="1600"/>
                  </a:p>
                </p:txBody>
              </p:sp>
              <p:sp>
                <p:nvSpPr>
                  <p:cNvPr id="64605" name="Freeform 1316">
                    <a:extLst>
                      <a:ext uri="{FF2B5EF4-FFF2-40B4-BE49-F238E27FC236}">
                        <a16:creationId xmlns:a16="http://schemas.microsoft.com/office/drawing/2014/main" id="{F845F8B9-5A9C-1BD6-9AA3-0B2FCBB449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9" y="3439"/>
                    <a:ext cx="209" cy="394"/>
                  </a:xfrm>
                  <a:custGeom>
                    <a:avLst/>
                    <a:gdLst>
                      <a:gd name="T0" fmla="*/ 11 w 209"/>
                      <a:gd name="T1" fmla="*/ 372 h 394"/>
                      <a:gd name="T2" fmla="*/ 209 w 209"/>
                      <a:gd name="T3" fmla="*/ 0 h 394"/>
                      <a:gd name="T4" fmla="*/ 36 w 209"/>
                      <a:gd name="T5" fmla="*/ 394 h 394"/>
                      <a:gd name="T6" fmla="*/ 0 w 209"/>
                      <a:gd name="T7" fmla="*/ 394 h 394"/>
                      <a:gd name="T8" fmla="*/ 11 w 209"/>
                      <a:gd name="T9" fmla="*/ 372 h 39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09"/>
                      <a:gd name="T16" fmla="*/ 0 h 394"/>
                      <a:gd name="T17" fmla="*/ 209 w 209"/>
                      <a:gd name="T18" fmla="*/ 394 h 39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09" h="394">
                        <a:moveTo>
                          <a:pt x="11" y="372"/>
                        </a:moveTo>
                        <a:lnTo>
                          <a:pt x="209" y="0"/>
                        </a:lnTo>
                        <a:lnTo>
                          <a:pt x="36" y="394"/>
                        </a:lnTo>
                        <a:lnTo>
                          <a:pt x="0" y="394"/>
                        </a:lnTo>
                        <a:lnTo>
                          <a:pt x="11" y="3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06" name="Line 1317">
                    <a:extLst>
                      <a:ext uri="{FF2B5EF4-FFF2-40B4-BE49-F238E27FC236}">
                        <a16:creationId xmlns:a16="http://schemas.microsoft.com/office/drawing/2014/main" id="{00AA0049-2354-DCDD-0B3E-63D8AFD3847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22" y="3238"/>
                    <a:ext cx="406" cy="20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07" name="Line 1318">
                    <a:extLst>
                      <a:ext uri="{FF2B5EF4-FFF2-40B4-BE49-F238E27FC236}">
                        <a16:creationId xmlns:a16="http://schemas.microsoft.com/office/drawing/2014/main" id="{6332482D-0DF7-7BF2-8A60-5E9AD86DB8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077" y="3240"/>
                    <a:ext cx="392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08" name="Freeform 1319">
                    <a:extLst>
                      <a:ext uri="{FF2B5EF4-FFF2-40B4-BE49-F238E27FC236}">
                        <a16:creationId xmlns:a16="http://schemas.microsoft.com/office/drawing/2014/main" id="{8B0C4D29-86B2-C769-6309-65AAA47D7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3" y="3437"/>
                    <a:ext cx="181" cy="423"/>
                  </a:xfrm>
                  <a:custGeom>
                    <a:avLst/>
                    <a:gdLst>
                      <a:gd name="T0" fmla="*/ 8 w 181"/>
                      <a:gd name="T1" fmla="*/ 0 h 423"/>
                      <a:gd name="T2" fmla="*/ 0 w 181"/>
                      <a:gd name="T3" fmla="*/ 3 h 423"/>
                      <a:gd name="T4" fmla="*/ 179 w 181"/>
                      <a:gd name="T5" fmla="*/ 423 h 423"/>
                      <a:gd name="T6" fmla="*/ 181 w 181"/>
                      <a:gd name="T7" fmla="*/ 385 h 423"/>
                      <a:gd name="T8" fmla="*/ 181 w 181"/>
                      <a:gd name="T9" fmla="*/ 352 h 423"/>
                      <a:gd name="T10" fmla="*/ 8 w 181"/>
                      <a:gd name="T11" fmla="*/ 0 h 4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81"/>
                      <a:gd name="T19" fmla="*/ 0 h 423"/>
                      <a:gd name="T20" fmla="*/ 181 w 181"/>
                      <a:gd name="T21" fmla="*/ 423 h 4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81" h="423">
                        <a:moveTo>
                          <a:pt x="8" y="0"/>
                        </a:moveTo>
                        <a:lnTo>
                          <a:pt x="0" y="3"/>
                        </a:lnTo>
                        <a:lnTo>
                          <a:pt x="179" y="423"/>
                        </a:lnTo>
                        <a:lnTo>
                          <a:pt x="181" y="385"/>
                        </a:lnTo>
                        <a:lnTo>
                          <a:pt x="181" y="352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09" name="Line 1320">
                    <a:extLst>
                      <a:ext uri="{FF2B5EF4-FFF2-40B4-BE49-F238E27FC236}">
                        <a16:creationId xmlns:a16="http://schemas.microsoft.com/office/drawing/2014/main" id="{2520F2A1-28D0-6561-2E70-759F7EB3C8C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28" y="3311"/>
                    <a:ext cx="1" cy="12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10" name="Line 1321">
                    <a:extLst>
                      <a:ext uri="{FF2B5EF4-FFF2-40B4-BE49-F238E27FC236}">
                        <a16:creationId xmlns:a16="http://schemas.microsoft.com/office/drawing/2014/main" id="{8DB78623-582D-D70B-FBDF-779B690F8FA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28" y="3439"/>
                    <a:ext cx="1" cy="19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11" name="Rectangle 1322">
                    <a:extLst>
                      <a:ext uri="{FF2B5EF4-FFF2-40B4-BE49-F238E27FC236}">
                        <a16:creationId xmlns:a16="http://schemas.microsoft.com/office/drawing/2014/main" id="{48B75BBD-49BE-7EAA-47EF-5DC01D8C3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02" y="3951"/>
                    <a:ext cx="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64612" name="Line 1323">
                    <a:extLst>
                      <a:ext uri="{FF2B5EF4-FFF2-40B4-BE49-F238E27FC236}">
                        <a16:creationId xmlns:a16="http://schemas.microsoft.com/office/drawing/2014/main" id="{8FAAF0AF-A218-A898-8675-FBDE167915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42" y="3822"/>
                    <a:ext cx="1" cy="127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4613" name="Group 1324">
                    <a:extLst>
                      <a:ext uri="{FF2B5EF4-FFF2-40B4-BE49-F238E27FC236}">
                        <a16:creationId xmlns:a16="http://schemas.microsoft.com/office/drawing/2014/main" id="{3F2D253D-2FF9-40D3-2B18-F3451979EE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00" y="3955"/>
                    <a:ext cx="191" cy="154"/>
                    <a:chOff x="3216" y="1763"/>
                    <a:chExt cx="191" cy="154"/>
                  </a:xfrm>
                </p:grpSpPr>
                <p:sp>
                  <p:nvSpPr>
                    <p:cNvPr id="64623" name="Rectangle 1325">
                      <a:extLst>
                        <a:ext uri="{FF2B5EF4-FFF2-40B4-BE49-F238E27FC236}">
                          <a16:creationId xmlns:a16="http://schemas.microsoft.com/office/drawing/2014/main" id="{726939FE-F31A-CF3C-96EE-D6A3F07669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16" y="1763"/>
                      <a:ext cx="100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6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 sz="1600"/>
                    </a:p>
                  </p:txBody>
                </p:sp>
                <p:sp>
                  <p:nvSpPr>
                    <p:cNvPr id="64624" name="Rectangle 1326">
                      <a:extLst>
                        <a:ext uri="{FF2B5EF4-FFF2-40B4-BE49-F238E27FC236}">
                          <a16:creationId xmlns:a16="http://schemas.microsoft.com/office/drawing/2014/main" id="{F7A6E2C9-6518-435C-8EB9-8283559837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5" y="1763"/>
                      <a:ext cx="92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6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 sz="1600"/>
                    </a:p>
                  </p:txBody>
                </p:sp>
              </p:grpSp>
              <p:sp>
                <p:nvSpPr>
                  <p:cNvPr id="64614" name="Line 1327">
                    <a:extLst>
                      <a:ext uri="{FF2B5EF4-FFF2-40B4-BE49-F238E27FC236}">
                        <a16:creationId xmlns:a16="http://schemas.microsoft.com/office/drawing/2014/main" id="{9B2209EE-BB6C-0843-9585-327E409923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54" y="3822"/>
                    <a:ext cx="1" cy="135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15" name="Rectangle 1328">
                    <a:extLst>
                      <a:ext uri="{FF2B5EF4-FFF2-40B4-BE49-F238E27FC236}">
                        <a16:creationId xmlns:a16="http://schemas.microsoft.com/office/drawing/2014/main" id="{B505050C-C404-97F1-56BD-368EB770F7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14" y="3490"/>
                    <a:ext cx="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sz="1600"/>
                  </a:p>
                </p:txBody>
              </p:sp>
              <p:sp>
                <p:nvSpPr>
                  <p:cNvPr id="64616" name="Line 1329">
                    <a:extLst>
                      <a:ext uri="{FF2B5EF4-FFF2-40B4-BE49-F238E27FC236}">
                        <a16:creationId xmlns:a16="http://schemas.microsoft.com/office/drawing/2014/main" id="{0B9195B4-0D3E-65A4-0A03-33F5209537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254" y="3627"/>
                    <a:ext cx="1" cy="195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17" name="Line 1330">
                    <a:extLst>
                      <a:ext uri="{FF2B5EF4-FFF2-40B4-BE49-F238E27FC236}">
                        <a16:creationId xmlns:a16="http://schemas.microsoft.com/office/drawing/2014/main" id="{D641732D-DB2B-21FB-6DED-6C9A7C71632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77" y="3199"/>
                    <a:ext cx="1" cy="2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18" name="Line 1331">
                    <a:extLst>
                      <a:ext uri="{FF2B5EF4-FFF2-40B4-BE49-F238E27FC236}">
                        <a16:creationId xmlns:a16="http://schemas.microsoft.com/office/drawing/2014/main" id="{E3809EA8-0F5B-99F5-FA57-9606CC8811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42" y="3639"/>
                    <a:ext cx="1" cy="18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19" name="Line 1332">
                    <a:extLst>
                      <a:ext uri="{FF2B5EF4-FFF2-40B4-BE49-F238E27FC236}">
                        <a16:creationId xmlns:a16="http://schemas.microsoft.com/office/drawing/2014/main" id="{23546E91-D6BA-DDE0-5705-4310AABCED6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77" y="3439"/>
                    <a:ext cx="1" cy="297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20" name="Rectangle 1333">
                    <a:extLst>
                      <a:ext uri="{FF2B5EF4-FFF2-40B4-BE49-F238E27FC236}">
                        <a16:creationId xmlns:a16="http://schemas.microsoft.com/office/drawing/2014/main" id="{2E45B691-2437-BA58-B6B2-197C1FE8A7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02" y="3500"/>
                    <a:ext cx="192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HO</a:t>
                    </a:r>
                    <a:endParaRPr lang="en-US" altLang="en-US" sz="1600"/>
                  </a:p>
                </p:txBody>
              </p:sp>
              <p:sp>
                <p:nvSpPr>
                  <p:cNvPr id="64621" name="Rectangle 1334">
                    <a:extLst>
                      <a:ext uri="{FF2B5EF4-FFF2-40B4-BE49-F238E27FC236}">
                        <a16:creationId xmlns:a16="http://schemas.microsoft.com/office/drawing/2014/main" id="{1C2CF0D6-D2EF-4365-1912-29A41E9A5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46" y="3058"/>
                    <a:ext cx="516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CH</a:t>
                    </a:r>
                    <a:r>
                      <a:rPr lang="en-US" altLang="en-US" sz="1600" baseline="-250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OH</a:t>
                    </a:r>
                  </a:p>
                  <a:p>
                    <a:pPr algn="l" rtl="0" eaLnBrk="1" hangingPunct="1"/>
                    <a:endParaRPr lang="en-US" altLang="en-US" sz="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622" name="Rectangle 1335">
                    <a:extLst>
                      <a:ext uri="{FF2B5EF4-FFF2-40B4-BE49-F238E27FC236}">
                        <a16:creationId xmlns:a16="http://schemas.microsoft.com/office/drawing/2014/main" id="{9363E64C-E43D-4770-B66B-68EB140F25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3634"/>
                    <a:ext cx="516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CH</a:t>
                    </a:r>
                    <a:r>
                      <a:rPr lang="en-US" altLang="en-US" sz="1600" baseline="-250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  <a:r>
                      <a:rPr lang="en-US" altLang="en-US" sz="160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OH</a:t>
                    </a:r>
                  </a:p>
                  <a:p>
                    <a:pPr algn="l" rtl="0" eaLnBrk="1" hangingPunct="1"/>
                    <a:endParaRPr lang="en-US" altLang="en-US" sz="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64521" name="Group 1554">
              <a:extLst>
                <a:ext uri="{FF2B5EF4-FFF2-40B4-BE49-F238E27FC236}">
                  <a16:creationId xmlns:a16="http://schemas.microsoft.com/office/drawing/2014/main" id="{F305989D-DA1B-804A-49B1-739AC6802F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8" y="2293"/>
              <a:ext cx="3296" cy="1923"/>
              <a:chOff x="1618" y="2293"/>
              <a:chExt cx="3296" cy="1923"/>
            </a:xfrm>
          </p:grpSpPr>
          <p:grpSp>
            <p:nvGrpSpPr>
              <p:cNvPr id="64522" name="Group 1548">
                <a:extLst>
                  <a:ext uri="{FF2B5EF4-FFF2-40B4-BE49-F238E27FC236}">
                    <a16:creationId xmlns:a16="http://schemas.microsoft.com/office/drawing/2014/main" id="{304F8998-9F59-C15B-A35F-ECFA76CFAF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40" y="3336"/>
                <a:ext cx="1536" cy="880"/>
                <a:chOff x="1896" y="3336"/>
                <a:chExt cx="1536" cy="880"/>
              </a:xfrm>
            </p:grpSpPr>
            <p:sp>
              <p:nvSpPr>
                <p:cNvPr id="64592" name="Text Box 1029">
                  <a:extLst>
                    <a:ext uri="{FF2B5EF4-FFF2-40B4-BE49-F238E27FC236}">
                      <a16:creationId xmlns:a16="http://schemas.microsoft.com/office/drawing/2014/main" id="{30C24232-D5AC-9C68-6D3F-8C2299682A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24" y="3336"/>
                  <a:ext cx="880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>
                    <a:spcBef>
                      <a:spcPct val="50000"/>
                    </a:spcBef>
                  </a:pPr>
                  <a:r>
                    <a:rPr lang="en-US" altLang="en-US">
                      <a:solidFill>
                        <a:srgbClr val="FF3300"/>
                      </a:solidFill>
                      <a:sym typeface="Symbol" panose="05050102010706020507" pitchFamily="18" charset="2"/>
                    </a:rPr>
                    <a:t>(12)</a:t>
                  </a:r>
                </a:p>
              </p:txBody>
            </p:sp>
            <p:sp>
              <p:nvSpPr>
                <p:cNvPr id="64593" name="Text Box 1032">
                  <a:extLst>
                    <a:ext uri="{FF2B5EF4-FFF2-40B4-BE49-F238E27FC236}">
                      <a16:creationId xmlns:a16="http://schemas.microsoft.com/office/drawing/2014/main" id="{8E69B71A-855E-EA18-1CEF-80F2EE4B6D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48" y="3608"/>
                  <a:ext cx="1432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קשר גליקוזידי</a:t>
                  </a:r>
                  <a:endParaRPr lang="en-US" altLang="en-US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4594" name="Text Box 1218">
                  <a:extLst>
                    <a:ext uri="{FF2B5EF4-FFF2-40B4-BE49-F238E27FC236}">
                      <a16:creationId xmlns:a16="http://schemas.microsoft.com/office/drawing/2014/main" id="{4A9361C7-285B-AB64-DD0D-DCF11C735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96" y="3928"/>
                  <a:ext cx="1536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>
                    <a:spcBef>
                      <a:spcPct val="50000"/>
                    </a:spcBef>
                  </a:pPr>
                  <a:r>
                    <a:rPr lang="en-US" altLang="en-US">
                      <a:solidFill>
                        <a:srgbClr val="CC0099"/>
                      </a:solidFill>
                      <a:sym typeface="Symbol" panose="05050102010706020507" pitchFamily="18" charset="2"/>
                    </a:rPr>
                    <a:t>Glc</a:t>
                  </a:r>
                  <a:r>
                    <a:rPr lang="en-US" altLang="en-US" sz="800">
                      <a:solidFill>
                        <a:srgbClr val="CC0099"/>
                      </a:solidFill>
                      <a:sym typeface="Symbol" panose="05050102010706020507" pitchFamily="18" charset="2"/>
                    </a:rPr>
                    <a:t> </a:t>
                  </a:r>
                  <a:r>
                    <a:rPr lang="en-US" altLang="en-US">
                      <a:solidFill>
                        <a:srgbClr val="CC0099"/>
                      </a:solidFill>
                      <a:sym typeface="Symbol" panose="05050102010706020507" pitchFamily="18" charset="2"/>
                    </a:rPr>
                    <a:t>(12)</a:t>
                  </a:r>
                  <a:r>
                    <a:rPr lang="en-US" altLang="en-US" sz="800">
                      <a:solidFill>
                        <a:srgbClr val="CC0099"/>
                      </a:solidFill>
                      <a:sym typeface="Symbol" panose="05050102010706020507" pitchFamily="18" charset="2"/>
                    </a:rPr>
                    <a:t> </a:t>
                  </a:r>
                  <a:r>
                    <a:rPr lang="en-US" altLang="en-US">
                      <a:solidFill>
                        <a:srgbClr val="CC0099"/>
                      </a:solidFill>
                      <a:sym typeface="Symbol" panose="05050102010706020507" pitchFamily="18" charset="2"/>
                    </a:rPr>
                    <a:t>Fru</a:t>
                  </a:r>
                </a:p>
              </p:txBody>
            </p:sp>
          </p:grpSp>
          <p:sp>
            <p:nvSpPr>
              <p:cNvPr id="64523" name="Line 1481">
                <a:extLst>
                  <a:ext uri="{FF2B5EF4-FFF2-40B4-BE49-F238E27FC236}">
                    <a16:creationId xmlns:a16="http://schemas.microsoft.com/office/drawing/2014/main" id="{31E926BB-1E5C-5033-69CD-EA83C83BB9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8" y="2881"/>
                <a:ext cx="1" cy="24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24" name="Rectangle 1401">
                <a:extLst>
                  <a:ext uri="{FF2B5EF4-FFF2-40B4-BE49-F238E27FC236}">
                    <a16:creationId xmlns:a16="http://schemas.microsoft.com/office/drawing/2014/main" id="{EBCADB63-CAD3-FFFF-D938-8F5EEA282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3048"/>
                <a:ext cx="154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700"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grpSp>
            <p:nvGrpSpPr>
              <p:cNvPr id="64525" name="Group 1402">
                <a:extLst>
                  <a:ext uri="{FF2B5EF4-FFF2-40B4-BE49-F238E27FC236}">
                    <a16:creationId xmlns:a16="http://schemas.microsoft.com/office/drawing/2014/main" id="{E92C89D5-52A7-CA4B-40D0-DB70EA32A8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18" y="2293"/>
                <a:ext cx="1211" cy="1172"/>
                <a:chOff x="1898" y="2613"/>
                <a:chExt cx="1211" cy="1172"/>
              </a:xfrm>
            </p:grpSpPr>
            <p:grpSp>
              <p:nvGrpSpPr>
                <p:cNvPr id="64552" name="Group 1403">
                  <a:extLst>
                    <a:ext uri="{FF2B5EF4-FFF2-40B4-BE49-F238E27FC236}">
                      <a16:creationId xmlns:a16="http://schemas.microsoft.com/office/drawing/2014/main" id="{D1E543AC-DE0B-30CE-4416-379E035CEF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56" y="3061"/>
                  <a:ext cx="1" cy="387"/>
                  <a:chOff x="3056" y="3061"/>
                  <a:chExt cx="1" cy="387"/>
                </a:xfrm>
              </p:grpSpPr>
              <p:sp>
                <p:nvSpPr>
                  <p:cNvPr id="64590" name="Line 1404">
                    <a:extLst>
                      <a:ext uri="{FF2B5EF4-FFF2-40B4-BE49-F238E27FC236}">
                        <a16:creationId xmlns:a16="http://schemas.microsoft.com/office/drawing/2014/main" id="{94F71C5F-C8D1-F5CF-6538-16EDD85F85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56" y="3061"/>
                    <a:ext cx="1" cy="140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591" name="Line 1405">
                    <a:extLst>
                      <a:ext uri="{FF2B5EF4-FFF2-40B4-BE49-F238E27FC236}">
                        <a16:creationId xmlns:a16="http://schemas.microsoft.com/office/drawing/2014/main" id="{C1D1733D-7A31-4B53-CAD6-F73494C3B9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56" y="3201"/>
                    <a:ext cx="1" cy="247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553" name="Group 1406">
                  <a:extLst>
                    <a:ext uri="{FF2B5EF4-FFF2-40B4-BE49-F238E27FC236}">
                      <a16:creationId xmlns:a16="http://schemas.microsoft.com/office/drawing/2014/main" id="{D3A0F75C-08DA-7FC2-48B7-3C6BF007CD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8" y="2613"/>
                  <a:ext cx="1211" cy="1172"/>
                  <a:chOff x="1898" y="2613"/>
                  <a:chExt cx="1211" cy="1172"/>
                </a:xfrm>
              </p:grpSpPr>
              <p:grpSp>
                <p:nvGrpSpPr>
                  <p:cNvPr id="64554" name="Group 1407">
                    <a:extLst>
                      <a:ext uri="{FF2B5EF4-FFF2-40B4-BE49-F238E27FC236}">
                        <a16:creationId xmlns:a16="http://schemas.microsoft.com/office/drawing/2014/main" id="{DC335DEB-AD53-08F6-4A34-F8A817613E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39" y="2613"/>
                    <a:ext cx="464" cy="204"/>
                    <a:chOff x="4159" y="1085"/>
                    <a:chExt cx="464" cy="204"/>
                  </a:xfrm>
                </p:grpSpPr>
                <p:sp>
                  <p:nvSpPr>
                    <p:cNvPr id="64585" name="Rectangle 1408">
                      <a:extLst>
                        <a:ext uri="{FF2B5EF4-FFF2-40B4-BE49-F238E27FC236}">
                          <a16:creationId xmlns:a16="http://schemas.microsoft.com/office/drawing/2014/main" id="{71362270-DA58-AC0C-A418-1AD0DFC5508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59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</a:t>
                      </a:r>
                      <a:endParaRPr lang="en-US" altLang="en-US"/>
                    </a:p>
                  </p:txBody>
                </p:sp>
                <p:sp>
                  <p:nvSpPr>
                    <p:cNvPr id="64586" name="Rectangle 1409">
                      <a:extLst>
                        <a:ext uri="{FF2B5EF4-FFF2-40B4-BE49-F238E27FC236}">
                          <a16:creationId xmlns:a16="http://schemas.microsoft.com/office/drawing/2014/main" id="{7CE1C7EB-046F-6832-54B9-E41C542595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60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64587" name="Rectangle 1410">
                      <a:extLst>
                        <a:ext uri="{FF2B5EF4-FFF2-40B4-BE49-F238E27FC236}">
                          <a16:creationId xmlns:a16="http://schemas.microsoft.com/office/drawing/2014/main" id="{C66A8804-106B-0017-87B4-6CA2160500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61" y="1174"/>
                      <a:ext cx="53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endParaRPr lang="en-US" altLang="en-US"/>
                    </a:p>
                  </p:txBody>
                </p:sp>
                <p:sp>
                  <p:nvSpPr>
                    <p:cNvPr id="64588" name="Rectangle 1411">
                      <a:extLst>
                        <a:ext uri="{FF2B5EF4-FFF2-40B4-BE49-F238E27FC236}">
                          <a16:creationId xmlns:a16="http://schemas.microsoft.com/office/drawing/2014/main" id="{BD14ADB9-B4DF-02AE-9DCB-563776FF5DE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6" y="1085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64589" name="Rectangle 1412">
                      <a:extLst>
                        <a:ext uri="{FF2B5EF4-FFF2-40B4-BE49-F238E27FC236}">
                          <a16:creationId xmlns:a16="http://schemas.microsoft.com/office/drawing/2014/main" id="{1993929D-D52E-542B-4FEA-CF47734406D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25" y="1085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64555" name="Group 1413">
                    <a:extLst>
                      <a:ext uri="{FF2B5EF4-FFF2-40B4-BE49-F238E27FC236}">
                        <a16:creationId xmlns:a16="http://schemas.microsoft.com/office/drawing/2014/main" id="{451E929C-B15D-10DC-8363-54DCF192F3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98" y="2778"/>
                    <a:ext cx="1211" cy="1007"/>
                    <a:chOff x="1898" y="2778"/>
                    <a:chExt cx="1211" cy="1007"/>
                  </a:xfrm>
                </p:grpSpPr>
                <p:grpSp>
                  <p:nvGrpSpPr>
                    <p:cNvPr id="64556" name="Group 1414">
                      <a:extLst>
                        <a:ext uri="{FF2B5EF4-FFF2-40B4-BE49-F238E27FC236}">
                          <a16:creationId xmlns:a16="http://schemas.microsoft.com/office/drawing/2014/main" id="{4B32E435-40D4-EA07-DA12-C9218524EAD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98" y="3350"/>
                      <a:ext cx="208" cy="163"/>
                      <a:chOff x="706" y="1238"/>
                      <a:chExt cx="208" cy="163"/>
                    </a:xfrm>
                  </p:grpSpPr>
                  <p:sp>
                    <p:nvSpPr>
                      <p:cNvPr id="64583" name="Rectangle 1415">
                        <a:extLst>
                          <a:ext uri="{FF2B5EF4-FFF2-40B4-BE49-F238E27FC236}">
                            <a16:creationId xmlns:a16="http://schemas.microsoft.com/office/drawing/2014/main" id="{67665F55-3E3A-B2AE-2BA6-0DDB8F47F85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706" y="123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4584" name="Rectangle 1416">
                        <a:extLst>
                          <a:ext uri="{FF2B5EF4-FFF2-40B4-BE49-F238E27FC236}">
                            <a16:creationId xmlns:a16="http://schemas.microsoft.com/office/drawing/2014/main" id="{E23ABA82-A974-A477-F8A8-7BBB548E3A5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08" y="1238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64557" name="Rectangle 1417">
                      <a:extLst>
                        <a:ext uri="{FF2B5EF4-FFF2-40B4-BE49-F238E27FC236}">
                          <a16:creationId xmlns:a16="http://schemas.microsoft.com/office/drawing/2014/main" id="{E6251F9E-BD9E-39FE-AEB2-3CDA31D7F17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2" y="2872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64558" name="Rectangle 1418">
                      <a:extLst>
                        <a:ext uri="{FF2B5EF4-FFF2-40B4-BE49-F238E27FC236}">
                          <a16:creationId xmlns:a16="http://schemas.microsoft.com/office/drawing/2014/main" id="{C893E55C-9083-68E9-7216-8E198B4C46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1" y="2916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64559" name="Group 1419">
                      <a:extLst>
                        <a:ext uri="{FF2B5EF4-FFF2-40B4-BE49-F238E27FC236}">
                          <a16:creationId xmlns:a16="http://schemas.microsoft.com/office/drawing/2014/main" id="{9B4F92A3-5EBB-263C-F15A-AD9F31EF6AD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70" y="3622"/>
                      <a:ext cx="207" cy="163"/>
                      <a:chOff x="1570" y="1478"/>
                      <a:chExt cx="207" cy="163"/>
                    </a:xfrm>
                  </p:grpSpPr>
                  <p:sp>
                    <p:nvSpPr>
                      <p:cNvPr id="64581" name="Rectangle 1420">
                        <a:extLst>
                          <a:ext uri="{FF2B5EF4-FFF2-40B4-BE49-F238E27FC236}">
                            <a16:creationId xmlns:a16="http://schemas.microsoft.com/office/drawing/2014/main" id="{22E82746-681A-EC6B-1A0D-D96B8B2352D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70" y="1478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4582" name="Rectangle 1421">
                        <a:extLst>
                          <a:ext uri="{FF2B5EF4-FFF2-40B4-BE49-F238E27FC236}">
                            <a16:creationId xmlns:a16="http://schemas.microsoft.com/office/drawing/2014/main" id="{EB636441-6359-7545-6BC0-537F68A4F26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9" y="1478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64560" name="Rectangle 1422">
                      <a:extLst>
                        <a:ext uri="{FF2B5EF4-FFF2-40B4-BE49-F238E27FC236}">
                          <a16:creationId xmlns:a16="http://schemas.microsoft.com/office/drawing/2014/main" id="{F7401E43-AACA-6AAF-7004-F193ABDA622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7" y="3616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64561" name="Group 1423">
                      <a:extLst>
                        <a:ext uri="{FF2B5EF4-FFF2-40B4-BE49-F238E27FC236}">
                          <a16:creationId xmlns:a16="http://schemas.microsoft.com/office/drawing/2014/main" id="{1CB19661-6BE6-B7DB-99E3-F6942240C3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244" y="3215"/>
                      <a:ext cx="207" cy="163"/>
                      <a:chOff x="1060" y="1071"/>
                      <a:chExt cx="207" cy="163"/>
                    </a:xfrm>
                  </p:grpSpPr>
                  <p:sp>
                    <p:nvSpPr>
                      <p:cNvPr id="64579" name="Rectangle 1424">
                        <a:extLst>
                          <a:ext uri="{FF2B5EF4-FFF2-40B4-BE49-F238E27FC236}">
                            <a16:creationId xmlns:a16="http://schemas.microsoft.com/office/drawing/2014/main" id="{60655343-6574-94CE-4E54-91AE68FE466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60" y="1071"/>
                        <a:ext cx="106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64580" name="Rectangle 1425">
                        <a:extLst>
                          <a:ext uri="{FF2B5EF4-FFF2-40B4-BE49-F238E27FC236}">
                            <a16:creationId xmlns:a16="http://schemas.microsoft.com/office/drawing/2014/main" id="{14834FFE-0CD6-274E-2DE2-41B5E3BDE84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69" y="1071"/>
                        <a:ext cx="98" cy="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/>
                        <a:r>
                          <a:rPr lang="en-US" altLang="en-US" sz="170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64562" name="Rectangle 1426">
                      <a:extLst>
                        <a:ext uri="{FF2B5EF4-FFF2-40B4-BE49-F238E27FC236}">
                          <a16:creationId xmlns:a16="http://schemas.microsoft.com/office/drawing/2014/main" id="{8C72438C-13A9-F044-39BF-DD1131F2985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08" y="2927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64563" name="Rectangle 1427">
                      <a:extLst>
                        <a:ext uri="{FF2B5EF4-FFF2-40B4-BE49-F238E27FC236}">
                          <a16:creationId xmlns:a16="http://schemas.microsoft.com/office/drawing/2014/main" id="{7E686E30-91FF-1441-6A20-4E86C826E33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7" y="3029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64564" name="Rectangle 1428">
                      <a:extLst>
                        <a:ext uri="{FF2B5EF4-FFF2-40B4-BE49-F238E27FC236}">
                          <a16:creationId xmlns:a16="http://schemas.microsoft.com/office/drawing/2014/main" id="{A2281966-C4F1-DF49-8CEF-3C50CD51EF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9" y="3220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64565" name="Freeform 1429">
                      <a:extLst>
                        <a:ext uri="{FF2B5EF4-FFF2-40B4-BE49-F238E27FC236}">
                          <a16:creationId xmlns:a16="http://schemas.microsoft.com/office/drawing/2014/main" id="{79183728-00F9-58D7-DAF2-56DF143E73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51" y="3204"/>
                      <a:ext cx="250" cy="306"/>
                    </a:xfrm>
                    <a:custGeom>
                      <a:avLst/>
                      <a:gdLst>
                        <a:gd name="T0" fmla="*/ 6 w 250"/>
                        <a:gd name="T1" fmla="*/ 0 h 306"/>
                        <a:gd name="T2" fmla="*/ 0 w 250"/>
                        <a:gd name="T3" fmla="*/ 5 h 306"/>
                        <a:gd name="T4" fmla="*/ 250 w 250"/>
                        <a:gd name="T5" fmla="*/ 306 h 306"/>
                        <a:gd name="T6" fmla="*/ 250 w 250"/>
                        <a:gd name="T7" fmla="*/ 275 h 306"/>
                        <a:gd name="T8" fmla="*/ 250 w 250"/>
                        <a:gd name="T9" fmla="*/ 249 h 306"/>
                        <a:gd name="T10" fmla="*/ 6 w 250"/>
                        <a:gd name="T11" fmla="*/ 0 h 30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0"/>
                        <a:gd name="T19" fmla="*/ 0 h 306"/>
                        <a:gd name="T20" fmla="*/ 250 w 250"/>
                        <a:gd name="T21" fmla="*/ 306 h 30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0" h="306">
                          <a:moveTo>
                            <a:pt x="6" y="0"/>
                          </a:moveTo>
                          <a:lnTo>
                            <a:pt x="0" y="5"/>
                          </a:lnTo>
                          <a:lnTo>
                            <a:pt x="250" y="306"/>
                          </a:lnTo>
                          <a:lnTo>
                            <a:pt x="250" y="275"/>
                          </a:lnTo>
                          <a:lnTo>
                            <a:pt x="250" y="249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66" name="Line 1430">
                      <a:extLst>
                        <a:ext uri="{FF2B5EF4-FFF2-40B4-BE49-F238E27FC236}">
                          <a16:creationId xmlns:a16="http://schemas.microsoft.com/office/drawing/2014/main" id="{B5F26E1B-D5A4-2552-3D03-A0A6864859E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2926"/>
                      <a:ext cx="231" cy="28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67" name="Freeform 1431">
                      <a:extLst>
                        <a:ext uri="{FF2B5EF4-FFF2-40B4-BE49-F238E27FC236}">
                          <a16:creationId xmlns:a16="http://schemas.microsoft.com/office/drawing/2014/main" id="{54A96EF2-63AA-4D31-8CF8-91A8DE8A4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01" y="3461"/>
                      <a:ext cx="510" cy="36"/>
                    </a:xfrm>
                    <a:custGeom>
                      <a:avLst/>
                      <a:gdLst>
                        <a:gd name="T0" fmla="*/ 0 w 510"/>
                        <a:gd name="T1" fmla="*/ 0 h 36"/>
                        <a:gd name="T2" fmla="*/ 0 w 510"/>
                        <a:gd name="T3" fmla="*/ 18 h 36"/>
                        <a:gd name="T4" fmla="*/ 0 w 510"/>
                        <a:gd name="T5" fmla="*/ 36 h 36"/>
                        <a:gd name="T6" fmla="*/ 510 w 510"/>
                        <a:gd name="T7" fmla="*/ 36 h 36"/>
                        <a:gd name="T8" fmla="*/ 510 w 510"/>
                        <a:gd name="T9" fmla="*/ 18 h 36"/>
                        <a:gd name="T10" fmla="*/ 510 w 510"/>
                        <a:gd name="T11" fmla="*/ 0 h 36"/>
                        <a:gd name="T12" fmla="*/ 0 w 510"/>
                        <a:gd name="T13" fmla="*/ 0 h 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510"/>
                        <a:gd name="T22" fmla="*/ 0 h 36"/>
                        <a:gd name="T23" fmla="*/ 510 w 510"/>
                        <a:gd name="T24" fmla="*/ 36 h 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510" h="36">
                          <a:moveTo>
                            <a:pt x="0" y="0"/>
                          </a:moveTo>
                          <a:lnTo>
                            <a:pt x="0" y="18"/>
                          </a:lnTo>
                          <a:lnTo>
                            <a:pt x="0" y="36"/>
                          </a:lnTo>
                          <a:lnTo>
                            <a:pt x="510" y="36"/>
                          </a:lnTo>
                          <a:lnTo>
                            <a:pt x="510" y="18"/>
                          </a:lnTo>
                          <a:lnTo>
                            <a:pt x="51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68" name="Freeform 1432">
                      <a:extLst>
                        <a:ext uri="{FF2B5EF4-FFF2-40B4-BE49-F238E27FC236}">
                          <a16:creationId xmlns:a16="http://schemas.microsoft.com/office/drawing/2014/main" id="{D327CFF0-F8FA-5313-23CD-8D8CF32D99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70" y="3197"/>
                      <a:ext cx="287" cy="296"/>
                    </a:xfrm>
                    <a:custGeom>
                      <a:avLst/>
                      <a:gdLst>
                        <a:gd name="T0" fmla="*/ 27 w 287"/>
                        <a:gd name="T1" fmla="*/ 269 h 296"/>
                        <a:gd name="T2" fmla="*/ 287 w 287"/>
                        <a:gd name="T3" fmla="*/ 0 h 296"/>
                        <a:gd name="T4" fmla="*/ 56 w 287"/>
                        <a:gd name="T5" fmla="*/ 296 h 296"/>
                        <a:gd name="T6" fmla="*/ 0 w 287"/>
                        <a:gd name="T7" fmla="*/ 296 h 296"/>
                        <a:gd name="T8" fmla="*/ 27 w 287"/>
                        <a:gd name="T9" fmla="*/ 269 h 29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87"/>
                        <a:gd name="T16" fmla="*/ 0 h 296"/>
                        <a:gd name="T17" fmla="*/ 287 w 287"/>
                        <a:gd name="T18" fmla="*/ 296 h 29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87" h="296">
                          <a:moveTo>
                            <a:pt x="27" y="269"/>
                          </a:moveTo>
                          <a:lnTo>
                            <a:pt x="287" y="0"/>
                          </a:lnTo>
                          <a:lnTo>
                            <a:pt x="56" y="296"/>
                          </a:lnTo>
                          <a:lnTo>
                            <a:pt x="0" y="296"/>
                          </a:lnTo>
                          <a:lnTo>
                            <a:pt x="27" y="2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69" name="Line 1433">
                      <a:extLst>
                        <a:ext uri="{FF2B5EF4-FFF2-40B4-BE49-F238E27FC236}">
                          <a16:creationId xmlns:a16="http://schemas.microsoft.com/office/drawing/2014/main" id="{FA170A6F-D253-38AC-B35A-159DFF7DBFB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864" y="2998"/>
                      <a:ext cx="193" cy="19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70" name="Line 1434">
                      <a:extLst>
                        <a:ext uri="{FF2B5EF4-FFF2-40B4-BE49-F238E27FC236}">
                          <a16:creationId xmlns:a16="http://schemas.microsoft.com/office/drawing/2014/main" id="{CD4ACBC0-6857-B159-F762-B6FACEAA75E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285" y="2926"/>
                      <a:ext cx="439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71" name="Line 1435">
                      <a:extLst>
                        <a:ext uri="{FF2B5EF4-FFF2-40B4-BE49-F238E27FC236}">
                          <a16:creationId xmlns:a16="http://schemas.microsoft.com/office/drawing/2014/main" id="{118069A5-8754-30F0-2588-E19421DCB40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11" y="3479"/>
                      <a:ext cx="1" cy="14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72" name="Line 1436">
                      <a:extLst>
                        <a:ext uri="{FF2B5EF4-FFF2-40B4-BE49-F238E27FC236}">
                          <a16:creationId xmlns:a16="http://schemas.microsoft.com/office/drawing/2014/main" id="{575E9F99-4D05-C7BA-C674-DDA98C8BF1B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01" y="3479"/>
                      <a:ext cx="1" cy="1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73" name="Line 1437">
                      <a:extLst>
                        <a:ext uri="{FF2B5EF4-FFF2-40B4-BE49-F238E27FC236}">
                          <a16:creationId xmlns:a16="http://schemas.microsoft.com/office/drawing/2014/main" id="{05F044AA-0F20-B54F-AF87-DEBE9023CA0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01" y="3356"/>
                      <a:ext cx="1" cy="12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74" name="Line 1438">
                      <a:extLst>
                        <a:ext uri="{FF2B5EF4-FFF2-40B4-BE49-F238E27FC236}">
                          <a16:creationId xmlns:a16="http://schemas.microsoft.com/office/drawing/2014/main" id="{510400B1-410A-6C73-8EFB-94576F2A50D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54" y="3068"/>
                      <a:ext cx="1" cy="1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75" name="Line 1439">
                      <a:extLst>
                        <a:ext uri="{FF2B5EF4-FFF2-40B4-BE49-F238E27FC236}">
                          <a16:creationId xmlns:a16="http://schemas.microsoft.com/office/drawing/2014/main" id="{0288E3AF-ADC8-93AB-9BF0-AA2408E90A7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285" y="2778"/>
                      <a:ext cx="1" cy="14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76" name="Line 1440">
                      <a:extLst>
                        <a:ext uri="{FF2B5EF4-FFF2-40B4-BE49-F238E27FC236}">
                          <a16:creationId xmlns:a16="http://schemas.microsoft.com/office/drawing/2014/main" id="{3DB49A1E-6D01-E2ED-86CF-982958885D2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85" y="2926"/>
                      <a:ext cx="1" cy="10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77" name="Line 1441">
                      <a:extLst>
                        <a:ext uri="{FF2B5EF4-FFF2-40B4-BE49-F238E27FC236}">
                          <a16:creationId xmlns:a16="http://schemas.microsoft.com/office/drawing/2014/main" id="{A524B2EF-480E-A05A-6284-F312B7C9521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4" y="3207"/>
                      <a:ext cx="1" cy="16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78" name="Line 1442">
                      <a:extLst>
                        <a:ext uri="{FF2B5EF4-FFF2-40B4-BE49-F238E27FC236}">
                          <a16:creationId xmlns:a16="http://schemas.microsoft.com/office/drawing/2014/main" id="{40D008E6-B321-1EC3-24B2-D30825F12A6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11" y="3365"/>
                      <a:ext cx="1" cy="11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64526" name="Line 1482">
                <a:extLst>
                  <a:ext uri="{FF2B5EF4-FFF2-40B4-BE49-F238E27FC236}">
                    <a16:creationId xmlns:a16="http://schemas.microsoft.com/office/drawing/2014/main" id="{45615CAE-B737-ACF3-A192-D64391EEFA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120"/>
                <a:ext cx="25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27" name="Line 1483">
                <a:extLst>
                  <a:ext uri="{FF2B5EF4-FFF2-40B4-BE49-F238E27FC236}">
                    <a16:creationId xmlns:a16="http://schemas.microsoft.com/office/drawing/2014/main" id="{04C21599-7CCF-5A53-61D9-10F5828029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24" y="3120"/>
                <a:ext cx="25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28" name="Text Box 1030">
                <a:extLst>
                  <a:ext uri="{FF2B5EF4-FFF2-40B4-BE49-F238E27FC236}">
                    <a16:creationId xmlns:a16="http://schemas.microsoft.com/office/drawing/2014/main" id="{7A77FCF9-2D94-8B9A-BD88-ECCC5E722F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88" y="2744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FF3300"/>
                    </a:solidFill>
                  </a:rPr>
                  <a:t>1</a:t>
                </a:r>
              </a:p>
            </p:txBody>
          </p:sp>
          <p:sp>
            <p:nvSpPr>
              <p:cNvPr id="64529" name="Rectangle 1486">
                <a:extLst>
                  <a:ext uri="{FF2B5EF4-FFF2-40B4-BE49-F238E27FC236}">
                    <a16:creationId xmlns:a16="http://schemas.microsoft.com/office/drawing/2014/main" id="{F3FA960D-0070-AA30-AFAB-D9B0D0B5F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2614"/>
                <a:ext cx="26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sp>
            <p:nvSpPr>
              <p:cNvPr id="64530" name="Freeform 1488">
                <a:extLst>
                  <a:ext uri="{FF2B5EF4-FFF2-40B4-BE49-F238E27FC236}">
                    <a16:creationId xmlns:a16="http://schemas.microsoft.com/office/drawing/2014/main" id="{F3E644C0-EF19-8C55-4C95-7F2B6B0FD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3255"/>
                <a:ext cx="588" cy="30"/>
              </a:xfrm>
              <a:custGeom>
                <a:avLst/>
                <a:gdLst>
                  <a:gd name="T0" fmla="*/ 0 w 588"/>
                  <a:gd name="T1" fmla="*/ 0 h 30"/>
                  <a:gd name="T2" fmla="*/ 0 w 588"/>
                  <a:gd name="T3" fmla="*/ 15 h 30"/>
                  <a:gd name="T4" fmla="*/ 0 w 588"/>
                  <a:gd name="T5" fmla="*/ 30 h 30"/>
                  <a:gd name="T6" fmla="*/ 588 w 588"/>
                  <a:gd name="T7" fmla="*/ 30 h 30"/>
                  <a:gd name="T8" fmla="*/ 588 w 588"/>
                  <a:gd name="T9" fmla="*/ 15 h 30"/>
                  <a:gd name="T10" fmla="*/ 588 w 588"/>
                  <a:gd name="T11" fmla="*/ 0 h 30"/>
                  <a:gd name="T12" fmla="*/ 0 w 588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8"/>
                  <a:gd name="T22" fmla="*/ 0 h 30"/>
                  <a:gd name="T23" fmla="*/ 588 w 588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8" h="30">
                    <a:moveTo>
                      <a:pt x="0" y="0"/>
                    </a:moveTo>
                    <a:lnTo>
                      <a:pt x="0" y="15"/>
                    </a:lnTo>
                    <a:lnTo>
                      <a:pt x="0" y="30"/>
                    </a:lnTo>
                    <a:lnTo>
                      <a:pt x="588" y="30"/>
                    </a:lnTo>
                    <a:lnTo>
                      <a:pt x="588" y="15"/>
                    </a:lnTo>
                    <a:lnTo>
                      <a:pt x="5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1" name="Rectangle 1489">
                <a:extLst>
                  <a:ext uri="{FF2B5EF4-FFF2-40B4-BE49-F238E27FC236}">
                    <a16:creationId xmlns:a16="http://schemas.microsoft.com/office/drawing/2014/main" id="{88CC5789-C3B2-BBF6-1D28-B78A0FA8F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5" y="2598"/>
                <a:ext cx="10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 sz="1600"/>
              </a:p>
            </p:txBody>
          </p:sp>
          <p:sp>
            <p:nvSpPr>
              <p:cNvPr id="64532" name="Freeform 1490">
                <a:extLst>
                  <a:ext uri="{FF2B5EF4-FFF2-40B4-BE49-F238E27FC236}">
                    <a16:creationId xmlns:a16="http://schemas.microsoft.com/office/drawing/2014/main" id="{51EC9902-495A-A718-D5D2-EE3A3728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887"/>
                <a:ext cx="209" cy="394"/>
              </a:xfrm>
              <a:custGeom>
                <a:avLst/>
                <a:gdLst>
                  <a:gd name="T0" fmla="*/ 11 w 209"/>
                  <a:gd name="T1" fmla="*/ 372 h 394"/>
                  <a:gd name="T2" fmla="*/ 209 w 209"/>
                  <a:gd name="T3" fmla="*/ 0 h 394"/>
                  <a:gd name="T4" fmla="*/ 36 w 209"/>
                  <a:gd name="T5" fmla="*/ 394 h 394"/>
                  <a:gd name="T6" fmla="*/ 0 w 209"/>
                  <a:gd name="T7" fmla="*/ 394 h 394"/>
                  <a:gd name="T8" fmla="*/ 11 w 209"/>
                  <a:gd name="T9" fmla="*/ 372 h 3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9"/>
                  <a:gd name="T16" fmla="*/ 0 h 394"/>
                  <a:gd name="T17" fmla="*/ 209 w 209"/>
                  <a:gd name="T18" fmla="*/ 394 h 3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9" h="394">
                    <a:moveTo>
                      <a:pt x="11" y="372"/>
                    </a:moveTo>
                    <a:lnTo>
                      <a:pt x="209" y="0"/>
                    </a:lnTo>
                    <a:lnTo>
                      <a:pt x="36" y="394"/>
                    </a:lnTo>
                    <a:lnTo>
                      <a:pt x="0" y="394"/>
                    </a:lnTo>
                    <a:lnTo>
                      <a:pt x="11" y="372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3" name="Line 1491">
                <a:extLst>
                  <a:ext uri="{FF2B5EF4-FFF2-40B4-BE49-F238E27FC236}">
                    <a16:creationId xmlns:a16="http://schemas.microsoft.com/office/drawing/2014/main" id="{3D32AD8B-0901-667C-D66A-F07B87D79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038" y="2686"/>
                <a:ext cx="406" cy="20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4" name="Line 1492">
                <a:extLst>
                  <a:ext uri="{FF2B5EF4-FFF2-40B4-BE49-F238E27FC236}">
                    <a16:creationId xmlns:a16="http://schemas.microsoft.com/office/drawing/2014/main" id="{993F65FA-0E2E-FD85-2D92-04CE6AFAC1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3" y="2688"/>
                <a:ext cx="392" cy="19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5" name="Freeform 1493">
                <a:extLst>
                  <a:ext uri="{FF2B5EF4-FFF2-40B4-BE49-F238E27FC236}">
                    <a16:creationId xmlns:a16="http://schemas.microsoft.com/office/drawing/2014/main" id="{DD43367D-EEAC-CA42-23D0-DD4AC674A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885"/>
                <a:ext cx="181" cy="423"/>
              </a:xfrm>
              <a:custGeom>
                <a:avLst/>
                <a:gdLst>
                  <a:gd name="T0" fmla="*/ 8 w 181"/>
                  <a:gd name="T1" fmla="*/ 0 h 423"/>
                  <a:gd name="T2" fmla="*/ 0 w 181"/>
                  <a:gd name="T3" fmla="*/ 3 h 423"/>
                  <a:gd name="T4" fmla="*/ 179 w 181"/>
                  <a:gd name="T5" fmla="*/ 423 h 423"/>
                  <a:gd name="T6" fmla="*/ 181 w 181"/>
                  <a:gd name="T7" fmla="*/ 385 h 423"/>
                  <a:gd name="T8" fmla="*/ 181 w 181"/>
                  <a:gd name="T9" fmla="*/ 352 h 423"/>
                  <a:gd name="T10" fmla="*/ 8 w 181"/>
                  <a:gd name="T11" fmla="*/ 0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1"/>
                  <a:gd name="T19" fmla="*/ 0 h 423"/>
                  <a:gd name="T20" fmla="*/ 181 w 181"/>
                  <a:gd name="T21" fmla="*/ 423 h 4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1" h="423">
                    <a:moveTo>
                      <a:pt x="8" y="0"/>
                    </a:moveTo>
                    <a:lnTo>
                      <a:pt x="0" y="3"/>
                    </a:lnTo>
                    <a:lnTo>
                      <a:pt x="179" y="423"/>
                    </a:lnTo>
                    <a:lnTo>
                      <a:pt x="181" y="385"/>
                    </a:lnTo>
                    <a:lnTo>
                      <a:pt x="181" y="35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6" name="Line 1494">
                <a:extLst>
                  <a:ext uri="{FF2B5EF4-FFF2-40B4-BE49-F238E27FC236}">
                    <a16:creationId xmlns:a16="http://schemas.microsoft.com/office/drawing/2014/main" id="{0758848C-74F6-D19E-63CD-D5093CFB6C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44" y="2759"/>
                <a:ext cx="1" cy="12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7" name="Line 1495">
                <a:extLst>
                  <a:ext uri="{FF2B5EF4-FFF2-40B4-BE49-F238E27FC236}">
                    <a16:creationId xmlns:a16="http://schemas.microsoft.com/office/drawing/2014/main" id="{38C6DE4E-74BF-1A23-CE84-443F0C9FA7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44" y="2887"/>
                <a:ext cx="1" cy="19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8" name="Rectangle 1496">
                <a:extLst>
                  <a:ext uri="{FF2B5EF4-FFF2-40B4-BE49-F238E27FC236}">
                    <a16:creationId xmlns:a16="http://schemas.microsoft.com/office/drawing/2014/main" id="{9991F3D5-76F1-9A4D-CA77-50972DF10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3399"/>
                <a:ext cx="9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sp>
            <p:nvSpPr>
              <p:cNvPr id="64539" name="Line 1497">
                <a:extLst>
                  <a:ext uri="{FF2B5EF4-FFF2-40B4-BE49-F238E27FC236}">
                    <a16:creationId xmlns:a16="http://schemas.microsoft.com/office/drawing/2014/main" id="{DECB1044-FA4B-4772-1EA8-999505E02F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8" y="3270"/>
                <a:ext cx="1" cy="127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4540" name="Group 1498">
                <a:extLst>
                  <a:ext uri="{FF2B5EF4-FFF2-40B4-BE49-F238E27FC236}">
                    <a16:creationId xmlns:a16="http://schemas.microsoft.com/office/drawing/2014/main" id="{0EB53EE3-2D96-3FB8-38BA-DE6DBA9881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16" y="3403"/>
                <a:ext cx="191" cy="154"/>
                <a:chOff x="3216" y="1763"/>
                <a:chExt cx="191" cy="154"/>
              </a:xfrm>
            </p:grpSpPr>
            <p:sp>
              <p:nvSpPr>
                <p:cNvPr id="64550" name="Rectangle 1499">
                  <a:extLst>
                    <a:ext uri="{FF2B5EF4-FFF2-40B4-BE49-F238E27FC236}">
                      <a16:creationId xmlns:a16="http://schemas.microsoft.com/office/drawing/2014/main" id="{5043F5B5-8116-E370-8903-002AAC039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6" y="1763"/>
                  <a:ext cx="100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 sz="1600"/>
                </a:p>
              </p:txBody>
            </p:sp>
            <p:sp>
              <p:nvSpPr>
                <p:cNvPr id="64551" name="Rectangle 1500">
                  <a:extLst>
                    <a:ext uri="{FF2B5EF4-FFF2-40B4-BE49-F238E27FC236}">
                      <a16:creationId xmlns:a16="http://schemas.microsoft.com/office/drawing/2014/main" id="{8593A1B4-8FA4-62A7-7D33-D487C4FD30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5" y="1763"/>
                  <a:ext cx="9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 sz="1600"/>
                </a:p>
              </p:txBody>
            </p:sp>
          </p:grpSp>
          <p:sp>
            <p:nvSpPr>
              <p:cNvPr id="64541" name="Line 1501">
                <a:extLst>
                  <a:ext uri="{FF2B5EF4-FFF2-40B4-BE49-F238E27FC236}">
                    <a16:creationId xmlns:a16="http://schemas.microsoft.com/office/drawing/2014/main" id="{98A4E91A-97D6-2B7C-24CA-F6C60C2DB7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0" y="3270"/>
                <a:ext cx="1" cy="135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2" name="Rectangle 1502">
                <a:extLst>
                  <a:ext uri="{FF2B5EF4-FFF2-40B4-BE49-F238E27FC236}">
                    <a16:creationId xmlns:a16="http://schemas.microsoft.com/office/drawing/2014/main" id="{92157AEF-B896-0F9E-C71A-5A0E2C91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2938"/>
                <a:ext cx="9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 sz="1600"/>
              </a:p>
            </p:txBody>
          </p:sp>
          <p:sp>
            <p:nvSpPr>
              <p:cNvPr id="64543" name="Line 1503">
                <a:extLst>
                  <a:ext uri="{FF2B5EF4-FFF2-40B4-BE49-F238E27FC236}">
                    <a16:creationId xmlns:a16="http://schemas.microsoft.com/office/drawing/2014/main" id="{21B1C5BF-848E-B179-BEDD-ED8126CBB7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0" y="3075"/>
                <a:ext cx="1" cy="195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4" name="Line 1504">
                <a:extLst>
                  <a:ext uri="{FF2B5EF4-FFF2-40B4-BE49-F238E27FC236}">
                    <a16:creationId xmlns:a16="http://schemas.microsoft.com/office/drawing/2014/main" id="{6D5DF5D4-EEE0-F5E8-B707-854C79AE3E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93" y="2647"/>
                <a:ext cx="1" cy="240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5" name="Line 1505">
                <a:extLst>
                  <a:ext uri="{FF2B5EF4-FFF2-40B4-BE49-F238E27FC236}">
                    <a16:creationId xmlns:a16="http://schemas.microsoft.com/office/drawing/2014/main" id="{7BB7AD90-17A8-3A97-A33B-50DD7E78E6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58" y="3087"/>
                <a:ext cx="1" cy="183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6" name="Rectangle 1541">
                <a:extLst>
                  <a:ext uri="{FF2B5EF4-FFF2-40B4-BE49-F238E27FC236}">
                    <a16:creationId xmlns:a16="http://schemas.microsoft.com/office/drawing/2014/main" id="{CDC05AAD-9EDE-6D58-CE0F-D5C9D4043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8" y="2948"/>
                <a:ext cx="19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HO</a:t>
                </a:r>
                <a:endParaRPr lang="en-US" altLang="en-US" sz="1600"/>
              </a:p>
            </p:txBody>
          </p:sp>
          <p:sp>
            <p:nvSpPr>
              <p:cNvPr id="64547" name="Rectangle 1542">
                <a:extLst>
                  <a:ext uri="{FF2B5EF4-FFF2-40B4-BE49-F238E27FC236}">
                    <a16:creationId xmlns:a16="http://schemas.microsoft.com/office/drawing/2014/main" id="{1482E114-2F39-541D-AEB8-563B7A88A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2506"/>
                <a:ext cx="51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</a:t>
                </a:r>
                <a:r>
                  <a:rPr lang="en-US" altLang="en-US" sz="1600" baseline="-250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OH</a:t>
                </a:r>
              </a:p>
              <a:p>
                <a:pPr algn="l" rtl="0" eaLnBrk="1" hangingPunct="1"/>
                <a:endParaRPr lang="en-US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548" name="Rectangle 1544">
                <a:extLst>
                  <a:ext uri="{FF2B5EF4-FFF2-40B4-BE49-F238E27FC236}">
                    <a16:creationId xmlns:a16="http://schemas.microsoft.com/office/drawing/2014/main" id="{333F6002-9315-8AC9-803A-768B392C9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3082"/>
                <a:ext cx="51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</a:t>
                </a:r>
                <a:r>
                  <a:rPr lang="en-US" altLang="en-US" sz="1600" baseline="-250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OH</a:t>
                </a:r>
              </a:p>
              <a:p>
                <a:pPr algn="l" rtl="0" eaLnBrk="1" hangingPunct="1"/>
                <a:endParaRPr lang="en-US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549" name="Text Box 1553">
                <a:extLst>
                  <a:ext uri="{FF2B5EF4-FFF2-40B4-BE49-F238E27FC236}">
                    <a16:creationId xmlns:a16="http://schemas.microsoft.com/office/drawing/2014/main" id="{176DA00E-6869-3230-389B-81FDE8AAE5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24" y="2784"/>
                <a:ext cx="3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>
                  <a:spcBef>
                    <a:spcPct val="50000"/>
                  </a:spcBef>
                </a:pPr>
                <a:r>
                  <a:rPr lang="en-US" altLang="en-US" sz="2000">
                    <a:solidFill>
                      <a:srgbClr val="FF33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6" name="Group 1562">
            <a:extLst>
              <a:ext uri="{FF2B5EF4-FFF2-40B4-BE49-F238E27FC236}">
                <a16:creationId xmlns:a16="http://schemas.microsoft.com/office/drawing/2014/main" id="{F29465B5-B397-2E1B-6021-F8CB3CA417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549775" y="1320800"/>
            <a:ext cx="576263" cy="2473325"/>
            <a:chOff x="3794" y="2264"/>
            <a:chExt cx="363" cy="1558"/>
          </a:xfrm>
        </p:grpSpPr>
        <p:sp>
          <p:nvSpPr>
            <p:cNvPr id="64516" name="Line 1557">
              <a:extLst>
                <a:ext uri="{FF2B5EF4-FFF2-40B4-BE49-F238E27FC236}">
                  <a16:creationId xmlns:a16="http://schemas.microsoft.com/office/drawing/2014/main" id="{DC1D89D2-C555-5BDA-D6BA-7AD37FFC61E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6572333" flipV="1">
              <a:off x="3487" y="2797"/>
              <a:ext cx="978" cy="363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7" name="AutoShape 1560">
              <a:extLst>
                <a:ext uri="{FF2B5EF4-FFF2-40B4-BE49-F238E27FC236}">
                  <a16:creationId xmlns:a16="http://schemas.microsoft.com/office/drawing/2014/main" id="{6753F128-89BE-11B5-39F4-32CBED4BCB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840141" flipV="1">
              <a:off x="3850" y="2264"/>
              <a:ext cx="229" cy="318"/>
            </a:xfrm>
            <a:custGeom>
              <a:avLst/>
              <a:gdLst>
                <a:gd name="T0" fmla="*/ 114 w 21600"/>
                <a:gd name="T1" fmla="*/ 0 h 21600"/>
                <a:gd name="T2" fmla="*/ 29 w 21600"/>
                <a:gd name="T3" fmla="*/ 159 h 21600"/>
                <a:gd name="T4" fmla="*/ 114 w 21600"/>
                <a:gd name="T5" fmla="*/ 80 h 21600"/>
                <a:gd name="T6" fmla="*/ 258 w 21600"/>
                <a:gd name="T7" fmla="*/ 159 h 21600"/>
                <a:gd name="T8" fmla="*/ 200 w 21600"/>
                <a:gd name="T9" fmla="*/ 238 h 21600"/>
                <a:gd name="T10" fmla="*/ 143 w 21600"/>
                <a:gd name="T11" fmla="*/ 159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207 w 21600"/>
                <a:gd name="T19" fmla="*/ 3192 h 21600"/>
                <a:gd name="T20" fmla="*/ 18393 w 21600"/>
                <a:gd name="T21" fmla="*/ 1840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6200" y="10800"/>
                  </a:moveTo>
                  <a:cubicBezTo>
                    <a:pt x="16200" y="7817"/>
                    <a:pt x="13782" y="5400"/>
                    <a:pt x="10800" y="5400"/>
                  </a:cubicBezTo>
                  <a:cubicBezTo>
                    <a:pt x="7817" y="5400"/>
                    <a:pt x="5400" y="7817"/>
                    <a:pt x="540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599" y="4835"/>
                    <a:pt x="21600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8900" y="16200"/>
                  </a:lnTo>
                  <a:lnTo>
                    <a:pt x="13500" y="10800"/>
                  </a:lnTo>
                  <a:lnTo>
                    <a:pt x="16200" y="1080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" name="AutoShape 1561">
              <a:extLst>
                <a:ext uri="{FF2B5EF4-FFF2-40B4-BE49-F238E27FC236}">
                  <a16:creationId xmlns:a16="http://schemas.microsoft.com/office/drawing/2014/main" id="{FC7ECFD8-72B9-BC5A-851A-B7B906F752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840141" flipV="1">
              <a:off x="3842" y="3504"/>
              <a:ext cx="229" cy="318"/>
            </a:xfrm>
            <a:custGeom>
              <a:avLst/>
              <a:gdLst>
                <a:gd name="T0" fmla="*/ 114 w 21600"/>
                <a:gd name="T1" fmla="*/ 0 h 21600"/>
                <a:gd name="T2" fmla="*/ 29 w 21600"/>
                <a:gd name="T3" fmla="*/ 159 h 21600"/>
                <a:gd name="T4" fmla="*/ 114 w 21600"/>
                <a:gd name="T5" fmla="*/ 80 h 21600"/>
                <a:gd name="T6" fmla="*/ 258 w 21600"/>
                <a:gd name="T7" fmla="*/ 159 h 21600"/>
                <a:gd name="T8" fmla="*/ 200 w 21600"/>
                <a:gd name="T9" fmla="*/ 238 h 21600"/>
                <a:gd name="T10" fmla="*/ 143 w 21600"/>
                <a:gd name="T11" fmla="*/ 159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207 w 21600"/>
                <a:gd name="T19" fmla="*/ 3192 h 21600"/>
                <a:gd name="T20" fmla="*/ 18393 w 21600"/>
                <a:gd name="T21" fmla="*/ 1840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6200" y="10800"/>
                  </a:moveTo>
                  <a:cubicBezTo>
                    <a:pt x="16200" y="7817"/>
                    <a:pt x="13782" y="5400"/>
                    <a:pt x="10800" y="5400"/>
                  </a:cubicBezTo>
                  <a:cubicBezTo>
                    <a:pt x="7817" y="5400"/>
                    <a:pt x="5400" y="7817"/>
                    <a:pt x="540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599" y="4835"/>
                    <a:pt x="21600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8900" y="16200"/>
                  </a:lnTo>
                  <a:lnTo>
                    <a:pt x="13500" y="10800"/>
                  </a:lnTo>
                  <a:lnTo>
                    <a:pt x="16200" y="1080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BB7120-05F4-8531-A38E-CB5BEDD6D0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e-IL" sz="4400" kern="10" dirty="0"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השפעת </a:t>
            </a:r>
            <a:r>
              <a:rPr lang="he-IL" sz="4400" kern="10" dirty="0" err="1"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אננטיומרים</a:t>
            </a:r>
            <a:r>
              <a:rPr lang="he-IL" sz="4400" kern="10" dirty="0"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על</a:t>
            </a:r>
            <a:br>
              <a:rPr lang="he-IL" sz="4400" kern="10" dirty="0"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e-IL" sz="4400" kern="10" dirty="0"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אור מקוטב קיטוב מישורי</a:t>
            </a:r>
            <a:endParaRPr lang="en-US" dirty="0"/>
          </a:p>
        </p:txBody>
      </p:sp>
      <p:grpSp>
        <p:nvGrpSpPr>
          <p:cNvPr id="8194" name="Group 190">
            <a:extLst>
              <a:ext uri="{FF2B5EF4-FFF2-40B4-BE49-F238E27FC236}">
                <a16:creationId xmlns:a16="http://schemas.microsoft.com/office/drawing/2014/main" id="{3F2668AA-174D-240C-0BF1-A8C69C1125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61925" y="2447926"/>
            <a:ext cx="8743950" cy="3459163"/>
            <a:chOff x="102" y="1384"/>
            <a:chExt cx="5508" cy="2179"/>
          </a:xfrm>
        </p:grpSpPr>
        <p:sp>
          <p:nvSpPr>
            <p:cNvPr id="8196" name="Text Box 192">
              <a:extLst>
                <a:ext uri="{FF2B5EF4-FFF2-40B4-BE49-F238E27FC236}">
                  <a16:creationId xmlns:a16="http://schemas.microsoft.com/office/drawing/2014/main" id="{D7D5C69B-A021-EAE6-50EF-10367DF86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" y="2201"/>
              <a:ext cx="208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9900C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אור מקוטב קיטוב מישורי</a:t>
              </a:r>
              <a:endParaRPr lang="en-US" altLang="en-US">
                <a:solidFill>
                  <a:srgbClr val="9900C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97" name="AutoShape 193">
              <a:extLst>
                <a:ext uri="{FF2B5EF4-FFF2-40B4-BE49-F238E27FC236}">
                  <a16:creationId xmlns:a16="http://schemas.microsoft.com/office/drawing/2014/main" id="{D0FD6A1F-296C-E518-CD2D-ED2D4F9B7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154"/>
              <a:ext cx="568" cy="94"/>
            </a:xfrm>
            <a:prstGeom prst="notchedRightArrow">
              <a:avLst>
                <a:gd name="adj1" fmla="val 50000"/>
                <a:gd name="adj2" fmla="val 151064"/>
              </a:avLst>
            </a:prstGeom>
            <a:solidFill>
              <a:srgbClr val="3333CC"/>
            </a:solidFill>
            <a:ln w="9525">
              <a:solidFill>
                <a:srgbClr val="CC00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8" name="Text Box 194">
              <a:extLst>
                <a:ext uri="{FF2B5EF4-FFF2-40B4-BE49-F238E27FC236}">
                  <a16:creationId xmlns:a16="http://schemas.microsoft.com/office/drawing/2014/main" id="{77A238A1-CEE2-4CB9-2F8F-33EFD7F3DC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1" y="1910"/>
              <a:ext cx="10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אננטיומר </a:t>
              </a:r>
              <a:r>
                <a:rPr lang="en-US" altLang="en-US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</a:p>
          </p:txBody>
        </p:sp>
        <p:sp>
          <p:nvSpPr>
            <p:cNvPr id="8199" name="Text Box 195">
              <a:extLst>
                <a:ext uri="{FF2B5EF4-FFF2-40B4-BE49-F238E27FC236}">
                  <a16:creationId xmlns:a16="http://schemas.microsoft.com/office/drawing/2014/main" id="{2F4C9AB8-5A09-DB75-1079-501855BD4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1" y="3275"/>
              <a:ext cx="10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אננטיומר </a:t>
              </a:r>
              <a:r>
                <a:rPr lang="en-US" altLang="en-US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</a:t>
              </a:r>
            </a:p>
          </p:txBody>
        </p:sp>
        <p:grpSp>
          <p:nvGrpSpPr>
            <p:cNvPr id="8200" name="Group 196">
              <a:extLst>
                <a:ext uri="{FF2B5EF4-FFF2-40B4-BE49-F238E27FC236}">
                  <a16:creationId xmlns:a16="http://schemas.microsoft.com/office/drawing/2014/main" id="{E58C314B-6CA4-F3C0-5C86-C2C8A699EE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64" y="2619"/>
              <a:ext cx="2446" cy="594"/>
              <a:chOff x="3124" y="2795"/>
              <a:chExt cx="2446" cy="594"/>
            </a:xfrm>
          </p:grpSpPr>
          <p:sp>
            <p:nvSpPr>
              <p:cNvPr id="8335" name="AutoShape 197">
                <a:extLst>
                  <a:ext uri="{FF2B5EF4-FFF2-40B4-BE49-F238E27FC236}">
                    <a16:creationId xmlns:a16="http://schemas.microsoft.com/office/drawing/2014/main" id="{B1BBA2B3-8000-2CE6-7674-F18E3D02C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927637" flipV="1">
                <a:off x="3124" y="2964"/>
                <a:ext cx="2446" cy="260"/>
              </a:xfrm>
              <a:prstGeom prst="parallelogram">
                <a:avLst>
                  <a:gd name="adj" fmla="val 50436"/>
                </a:avLst>
              </a:prstGeom>
              <a:noFill/>
              <a:ln w="19050">
                <a:solidFill>
                  <a:srgbClr val="CC00FF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grpSp>
            <p:nvGrpSpPr>
              <p:cNvPr id="8336" name="Group 198">
                <a:extLst>
                  <a:ext uri="{FF2B5EF4-FFF2-40B4-BE49-F238E27FC236}">
                    <a16:creationId xmlns:a16="http://schemas.microsoft.com/office/drawing/2014/main" id="{D8571DED-28BC-6C30-4DE9-023D486E70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268" y="2795"/>
                <a:ext cx="2225" cy="594"/>
                <a:chOff x="3330" y="577"/>
                <a:chExt cx="2225" cy="594"/>
              </a:xfrm>
            </p:grpSpPr>
            <p:grpSp>
              <p:nvGrpSpPr>
                <p:cNvPr id="8337" name="Group 199">
                  <a:extLst>
                    <a:ext uri="{FF2B5EF4-FFF2-40B4-BE49-F238E27FC236}">
                      <a16:creationId xmlns:a16="http://schemas.microsoft.com/office/drawing/2014/main" id="{927A5752-40A1-3BFE-C5F0-EE76E8C657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330" y="577"/>
                  <a:ext cx="2142" cy="594"/>
                  <a:chOff x="2966" y="900"/>
                  <a:chExt cx="2142" cy="594"/>
                </a:xfrm>
              </p:grpSpPr>
              <p:grpSp>
                <p:nvGrpSpPr>
                  <p:cNvPr id="8339" name="Group 200">
                    <a:extLst>
                      <a:ext uri="{FF2B5EF4-FFF2-40B4-BE49-F238E27FC236}">
                        <a16:creationId xmlns:a16="http://schemas.microsoft.com/office/drawing/2014/main" id="{4006B4AC-BF3E-F0C1-25F6-5C2FB07200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66" y="900"/>
                    <a:ext cx="1075" cy="376"/>
                    <a:chOff x="2966" y="900"/>
                    <a:chExt cx="1075" cy="376"/>
                  </a:xfrm>
                </p:grpSpPr>
                <p:grpSp>
                  <p:nvGrpSpPr>
                    <p:cNvPr id="8363" name="Group 201">
                      <a:extLst>
                        <a:ext uri="{FF2B5EF4-FFF2-40B4-BE49-F238E27FC236}">
                          <a16:creationId xmlns:a16="http://schemas.microsoft.com/office/drawing/2014/main" id="{F28C10BE-BCDC-E77A-D703-96BBE24C7BA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698292">
                      <a:off x="2966" y="900"/>
                      <a:ext cx="369" cy="235"/>
                      <a:chOff x="2758" y="988"/>
                      <a:chExt cx="369" cy="282"/>
                    </a:xfrm>
                  </p:grpSpPr>
                  <p:grpSp>
                    <p:nvGrpSpPr>
                      <p:cNvPr id="8378" name="Group 202">
                        <a:extLst>
                          <a:ext uri="{FF2B5EF4-FFF2-40B4-BE49-F238E27FC236}">
                            <a16:creationId xmlns:a16="http://schemas.microsoft.com/office/drawing/2014/main" id="{C9D33B74-A88D-8701-C90F-755456F8F9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58" y="989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82" name="Arc 203">
                          <a:extLst>
                            <a:ext uri="{FF2B5EF4-FFF2-40B4-BE49-F238E27FC236}">
                              <a16:creationId xmlns:a16="http://schemas.microsoft.com/office/drawing/2014/main" id="{D84AD790-9284-5619-2D25-FDAC94C07EF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83" name="Arc 204">
                          <a:extLst>
                            <a:ext uri="{FF2B5EF4-FFF2-40B4-BE49-F238E27FC236}">
                              <a16:creationId xmlns:a16="http://schemas.microsoft.com/office/drawing/2014/main" id="{38108DF9-2697-9007-91F5-D0DA904924F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379" name="Group 205">
                        <a:extLst>
                          <a:ext uri="{FF2B5EF4-FFF2-40B4-BE49-F238E27FC236}">
                            <a16:creationId xmlns:a16="http://schemas.microsoft.com/office/drawing/2014/main" id="{40F485E2-F569-7544-6A11-F668B7A50EA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2940" y="988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80" name="Arc 206">
                          <a:extLst>
                            <a:ext uri="{FF2B5EF4-FFF2-40B4-BE49-F238E27FC236}">
                              <a16:creationId xmlns:a16="http://schemas.microsoft.com/office/drawing/2014/main" id="{A1121A18-1739-953F-DB23-C74E722C2BF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81" name="Arc 207">
                          <a:extLst>
                            <a:ext uri="{FF2B5EF4-FFF2-40B4-BE49-F238E27FC236}">
                              <a16:creationId xmlns:a16="http://schemas.microsoft.com/office/drawing/2014/main" id="{E7F12B2D-118B-F5FB-F932-BB5789D858F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364" name="Group 208">
                      <a:extLst>
                        <a:ext uri="{FF2B5EF4-FFF2-40B4-BE49-F238E27FC236}">
                          <a16:creationId xmlns:a16="http://schemas.microsoft.com/office/drawing/2014/main" id="{57D03A63-511E-35F4-BAF5-0FC1FABAF6E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698292">
                      <a:off x="3318" y="971"/>
                      <a:ext cx="369" cy="236"/>
                      <a:chOff x="2758" y="988"/>
                      <a:chExt cx="369" cy="282"/>
                    </a:xfrm>
                  </p:grpSpPr>
                  <p:grpSp>
                    <p:nvGrpSpPr>
                      <p:cNvPr id="8372" name="Group 209">
                        <a:extLst>
                          <a:ext uri="{FF2B5EF4-FFF2-40B4-BE49-F238E27FC236}">
                            <a16:creationId xmlns:a16="http://schemas.microsoft.com/office/drawing/2014/main" id="{BECC100E-619E-8269-F68B-85B12B7753D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58" y="989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76" name="Arc 210">
                          <a:extLst>
                            <a:ext uri="{FF2B5EF4-FFF2-40B4-BE49-F238E27FC236}">
                              <a16:creationId xmlns:a16="http://schemas.microsoft.com/office/drawing/2014/main" id="{7AC2068A-8B2C-0981-A3E3-3F8B9AF2E8D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77" name="Arc 211">
                          <a:extLst>
                            <a:ext uri="{FF2B5EF4-FFF2-40B4-BE49-F238E27FC236}">
                              <a16:creationId xmlns:a16="http://schemas.microsoft.com/office/drawing/2014/main" id="{C70D597C-BC74-9708-AA75-F36AFA8335D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373" name="Group 212">
                        <a:extLst>
                          <a:ext uri="{FF2B5EF4-FFF2-40B4-BE49-F238E27FC236}">
                            <a16:creationId xmlns:a16="http://schemas.microsoft.com/office/drawing/2014/main" id="{2E9CC2C8-B392-EBA1-10B6-EFE5FD89CA7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2940" y="988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74" name="Arc 213">
                          <a:extLst>
                            <a:ext uri="{FF2B5EF4-FFF2-40B4-BE49-F238E27FC236}">
                              <a16:creationId xmlns:a16="http://schemas.microsoft.com/office/drawing/2014/main" id="{04AD5E3D-43C7-57B7-721A-CCC1063978B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75" name="Arc 214">
                          <a:extLst>
                            <a:ext uri="{FF2B5EF4-FFF2-40B4-BE49-F238E27FC236}">
                              <a16:creationId xmlns:a16="http://schemas.microsoft.com/office/drawing/2014/main" id="{5D540007-CEB9-BF0E-ECC0-7321E5C2915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365" name="Group 215">
                      <a:extLst>
                        <a:ext uri="{FF2B5EF4-FFF2-40B4-BE49-F238E27FC236}">
                          <a16:creationId xmlns:a16="http://schemas.microsoft.com/office/drawing/2014/main" id="{6870E407-BA13-ACF4-A55E-707B7A81F93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698292">
                      <a:off x="3672" y="1041"/>
                      <a:ext cx="369" cy="235"/>
                      <a:chOff x="2758" y="988"/>
                      <a:chExt cx="369" cy="282"/>
                    </a:xfrm>
                  </p:grpSpPr>
                  <p:grpSp>
                    <p:nvGrpSpPr>
                      <p:cNvPr id="8366" name="Group 216">
                        <a:extLst>
                          <a:ext uri="{FF2B5EF4-FFF2-40B4-BE49-F238E27FC236}">
                            <a16:creationId xmlns:a16="http://schemas.microsoft.com/office/drawing/2014/main" id="{14E63161-A45A-F5B9-5DF8-865FA8BB30C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58" y="989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70" name="Arc 217">
                          <a:extLst>
                            <a:ext uri="{FF2B5EF4-FFF2-40B4-BE49-F238E27FC236}">
                              <a16:creationId xmlns:a16="http://schemas.microsoft.com/office/drawing/2014/main" id="{3C419577-F9B6-DAEF-2CD7-4EAB94CB1CD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71" name="Arc 218">
                          <a:extLst>
                            <a:ext uri="{FF2B5EF4-FFF2-40B4-BE49-F238E27FC236}">
                              <a16:creationId xmlns:a16="http://schemas.microsoft.com/office/drawing/2014/main" id="{11E43248-34B4-6AAD-2387-C8F1E74DCB4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367" name="Group 219">
                        <a:extLst>
                          <a:ext uri="{FF2B5EF4-FFF2-40B4-BE49-F238E27FC236}">
                            <a16:creationId xmlns:a16="http://schemas.microsoft.com/office/drawing/2014/main" id="{380090E5-B461-8ABF-F794-70B245BC725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2940" y="988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68" name="Arc 220">
                          <a:extLst>
                            <a:ext uri="{FF2B5EF4-FFF2-40B4-BE49-F238E27FC236}">
                              <a16:creationId xmlns:a16="http://schemas.microsoft.com/office/drawing/2014/main" id="{6AF0BE0A-A88F-7E9A-8442-44433139293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69" name="Arc 221">
                          <a:extLst>
                            <a:ext uri="{FF2B5EF4-FFF2-40B4-BE49-F238E27FC236}">
                              <a16:creationId xmlns:a16="http://schemas.microsoft.com/office/drawing/2014/main" id="{D1BD3F2D-F961-4362-F84E-85E8FD92A81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8340" name="Group 222">
                    <a:extLst>
                      <a:ext uri="{FF2B5EF4-FFF2-40B4-BE49-F238E27FC236}">
                        <a16:creationId xmlns:a16="http://schemas.microsoft.com/office/drawing/2014/main" id="{CDF63D02-13ED-0077-226F-E4396E7C18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029" y="1114"/>
                    <a:ext cx="1079" cy="380"/>
                    <a:chOff x="4032" y="1114"/>
                    <a:chExt cx="1079" cy="380"/>
                  </a:xfrm>
                </p:grpSpPr>
                <p:grpSp>
                  <p:nvGrpSpPr>
                    <p:cNvPr id="8341" name="Group 223">
                      <a:extLst>
                        <a:ext uri="{FF2B5EF4-FFF2-40B4-BE49-F238E27FC236}">
                          <a16:creationId xmlns:a16="http://schemas.microsoft.com/office/drawing/2014/main" id="{979D3821-B77D-3F4B-FC03-BD7E576DD71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698292">
                      <a:off x="4032" y="1114"/>
                      <a:ext cx="369" cy="235"/>
                      <a:chOff x="2758" y="988"/>
                      <a:chExt cx="369" cy="282"/>
                    </a:xfrm>
                  </p:grpSpPr>
                  <p:grpSp>
                    <p:nvGrpSpPr>
                      <p:cNvPr id="8357" name="Group 224">
                        <a:extLst>
                          <a:ext uri="{FF2B5EF4-FFF2-40B4-BE49-F238E27FC236}">
                            <a16:creationId xmlns:a16="http://schemas.microsoft.com/office/drawing/2014/main" id="{EE8B1ED4-BACE-981F-786F-7060BEDC555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58" y="989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61" name="Arc 225">
                          <a:extLst>
                            <a:ext uri="{FF2B5EF4-FFF2-40B4-BE49-F238E27FC236}">
                              <a16:creationId xmlns:a16="http://schemas.microsoft.com/office/drawing/2014/main" id="{1ADD9C89-65DF-BED1-28F1-A9CA7332AE2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62" name="Arc 226">
                          <a:extLst>
                            <a:ext uri="{FF2B5EF4-FFF2-40B4-BE49-F238E27FC236}">
                              <a16:creationId xmlns:a16="http://schemas.microsoft.com/office/drawing/2014/main" id="{4A29F664-287D-D101-4A51-7565F5FCCC7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358" name="Group 227">
                        <a:extLst>
                          <a:ext uri="{FF2B5EF4-FFF2-40B4-BE49-F238E27FC236}">
                            <a16:creationId xmlns:a16="http://schemas.microsoft.com/office/drawing/2014/main" id="{877DA3EF-0FF2-057E-5DC9-4C5D817AF78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2940" y="988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59" name="Arc 228">
                          <a:extLst>
                            <a:ext uri="{FF2B5EF4-FFF2-40B4-BE49-F238E27FC236}">
                              <a16:creationId xmlns:a16="http://schemas.microsoft.com/office/drawing/2014/main" id="{F10C592C-08E1-EA4D-A965-972F2AA90CB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60" name="Arc 229">
                          <a:extLst>
                            <a:ext uri="{FF2B5EF4-FFF2-40B4-BE49-F238E27FC236}">
                              <a16:creationId xmlns:a16="http://schemas.microsoft.com/office/drawing/2014/main" id="{A78587A7-22F6-2DC7-C706-F462D2599F5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342" name="Group 230">
                      <a:extLst>
                        <a:ext uri="{FF2B5EF4-FFF2-40B4-BE49-F238E27FC236}">
                          <a16:creationId xmlns:a16="http://schemas.microsoft.com/office/drawing/2014/main" id="{177E83F2-A333-B3BE-87EF-526067F814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88" y="1189"/>
                      <a:ext cx="723" cy="305"/>
                      <a:chOff x="4382" y="1189"/>
                      <a:chExt cx="723" cy="305"/>
                    </a:xfrm>
                  </p:grpSpPr>
                  <p:grpSp>
                    <p:nvGrpSpPr>
                      <p:cNvPr id="8343" name="Group 231">
                        <a:extLst>
                          <a:ext uri="{FF2B5EF4-FFF2-40B4-BE49-F238E27FC236}">
                            <a16:creationId xmlns:a16="http://schemas.microsoft.com/office/drawing/2014/main" id="{73B42648-5142-D085-3447-23C6994662F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rot="698292">
                        <a:off x="4382" y="1189"/>
                        <a:ext cx="369" cy="236"/>
                        <a:chOff x="2758" y="988"/>
                        <a:chExt cx="369" cy="282"/>
                      </a:xfrm>
                    </p:grpSpPr>
                    <p:grpSp>
                      <p:nvGrpSpPr>
                        <p:cNvPr id="8351" name="Group 232">
                          <a:extLst>
                            <a:ext uri="{FF2B5EF4-FFF2-40B4-BE49-F238E27FC236}">
                              <a16:creationId xmlns:a16="http://schemas.microsoft.com/office/drawing/2014/main" id="{1EF070DA-34C1-1D69-7958-87AD6D77E2F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758" y="989"/>
                          <a:ext cx="187" cy="281"/>
                          <a:chOff x="2628" y="989"/>
                          <a:chExt cx="199" cy="281"/>
                        </a:xfrm>
                      </p:grpSpPr>
                      <p:sp>
                        <p:nvSpPr>
                          <p:cNvPr id="8355" name="Arc 233">
                            <a:extLst>
                              <a:ext uri="{FF2B5EF4-FFF2-40B4-BE49-F238E27FC236}">
                                <a16:creationId xmlns:a16="http://schemas.microsoft.com/office/drawing/2014/main" id="{EEA5D156-08D4-0BD6-735F-8D63355D366F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>
                            <a:off x="2628" y="989"/>
                            <a:ext cx="101" cy="144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4 h 21600"/>
                              <a:gd name="T4" fmla="*/ 0 w 21600"/>
                              <a:gd name="T5" fmla="*/ 144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8356" name="Arc 234">
                            <a:extLst>
                              <a:ext uri="{FF2B5EF4-FFF2-40B4-BE49-F238E27FC236}">
                                <a16:creationId xmlns:a16="http://schemas.microsoft.com/office/drawing/2014/main" id="{0FECBB5D-EC1A-0E05-4F4C-60B6EAF098C0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 flipH="1" flipV="1">
                            <a:off x="2726" y="1127"/>
                            <a:ext cx="101" cy="143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3 h 21600"/>
                              <a:gd name="T4" fmla="*/ 0 w 21600"/>
                              <a:gd name="T5" fmla="*/ 143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352" name="Group 235">
                          <a:extLst>
                            <a:ext uri="{FF2B5EF4-FFF2-40B4-BE49-F238E27FC236}">
                              <a16:creationId xmlns:a16="http://schemas.microsoft.com/office/drawing/2014/main" id="{A9CAED77-2959-07B9-05F3-E5162AC3335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2940" y="988"/>
                          <a:ext cx="187" cy="281"/>
                          <a:chOff x="2628" y="989"/>
                          <a:chExt cx="199" cy="281"/>
                        </a:xfrm>
                      </p:grpSpPr>
                      <p:sp>
                        <p:nvSpPr>
                          <p:cNvPr id="8353" name="Arc 236">
                            <a:extLst>
                              <a:ext uri="{FF2B5EF4-FFF2-40B4-BE49-F238E27FC236}">
                                <a16:creationId xmlns:a16="http://schemas.microsoft.com/office/drawing/2014/main" id="{23FCC930-6564-AF13-CE21-AF5FD8BB9366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>
                            <a:off x="2628" y="989"/>
                            <a:ext cx="101" cy="144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4 h 21600"/>
                              <a:gd name="T4" fmla="*/ 0 w 21600"/>
                              <a:gd name="T5" fmla="*/ 144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8354" name="Arc 237">
                            <a:extLst>
                              <a:ext uri="{FF2B5EF4-FFF2-40B4-BE49-F238E27FC236}">
                                <a16:creationId xmlns:a16="http://schemas.microsoft.com/office/drawing/2014/main" id="{15C0CC83-5C15-A1F6-E0CE-F01AB9EA1A87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 flipH="1" flipV="1">
                            <a:off x="2726" y="1127"/>
                            <a:ext cx="101" cy="143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3 h 21600"/>
                              <a:gd name="T4" fmla="*/ 0 w 21600"/>
                              <a:gd name="T5" fmla="*/ 143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8344" name="Group 238">
                        <a:extLst>
                          <a:ext uri="{FF2B5EF4-FFF2-40B4-BE49-F238E27FC236}">
                            <a16:creationId xmlns:a16="http://schemas.microsoft.com/office/drawing/2014/main" id="{74F398A4-E4CE-69E8-D616-D6A4F2A0AC6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rot="698292">
                        <a:off x="4736" y="1259"/>
                        <a:ext cx="369" cy="235"/>
                        <a:chOff x="2758" y="988"/>
                        <a:chExt cx="369" cy="282"/>
                      </a:xfrm>
                    </p:grpSpPr>
                    <p:grpSp>
                      <p:nvGrpSpPr>
                        <p:cNvPr id="8345" name="Group 239">
                          <a:extLst>
                            <a:ext uri="{FF2B5EF4-FFF2-40B4-BE49-F238E27FC236}">
                              <a16:creationId xmlns:a16="http://schemas.microsoft.com/office/drawing/2014/main" id="{A6872BBB-DB74-B978-BCDB-DDA9C1B3ACD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758" y="989"/>
                          <a:ext cx="187" cy="281"/>
                          <a:chOff x="2628" y="989"/>
                          <a:chExt cx="199" cy="281"/>
                        </a:xfrm>
                      </p:grpSpPr>
                      <p:sp>
                        <p:nvSpPr>
                          <p:cNvPr id="8349" name="Arc 240">
                            <a:extLst>
                              <a:ext uri="{FF2B5EF4-FFF2-40B4-BE49-F238E27FC236}">
                                <a16:creationId xmlns:a16="http://schemas.microsoft.com/office/drawing/2014/main" id="{6B6A3D48-33E6-0805-C980-571E1E1EDEB2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>
                            <a:off x="2628" y="989"/>
                            <a:ext cx="101" cy="144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4 h 21600"/>
                              <a:gd name="T4" fmla="*/ 0 w 21600"/>
                              <a:gd name="T5" fmla="*/ 144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8350" name="Arc 241">
                            <a:extLst>
                              <a:ext uri="{FF2B5EF4-FFF2-40B4-BE49-F238E27FC236}">
                                <a16:creationId xmlns:a16="http://schemas.microsoft.com/office/drawing/2014/main" id="{2FDBF3F3-9299-7597-99AE-9C87FF41F58D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 flipH="1" flipV="1">
                            <a:off x="2726" y="1127"/>
                            <a:ext cx="101" cy="143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3 h 21600"/>
                              <a:gd name="T4" fmla="*/ 0 w 21600"/>
                              <a:gd name="T5" fmla="*/ 143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346" name="Group 242">
                          <a:extLst>
                            <a:ext uri="{FF2B5EF4-FFF2-40B4-BE49-F238E27FC236}">
                              <a16:creationId xmlns:a16="http://schemas.microsoft.com/office/drawing/2014/main" id="{5AD0A610-F7C7-E28A-17B7-378DE6794F4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2940" y="988"/>
                          <a:ext cx="187" cy="281"/>
                          <a:chOff x="2628" y="989"/>
                          <a:chExt cx="199" cy="281"/>
                        </a:xfrm>
                      </p:grpSpPr>
                      <p:sp>
                        <p:nvSpPr>
                          <p:cNvPr id="8347" name="Arc 243">
                            <a:extLst>
                              <a:ext uri="{FF2B5EF4-FFF2-40B4-BE49-F238E27FC236}">
                                <a16:creationId xmlns:a16="http://schemas.microsoft.com/office/drawing/2014/main" id="{63301450-4188-A6DF-2EA8-DA5362D511F1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>
                            <a:off x="2628" y="989"/>
                            <a:ext cx="101" cy="144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4 h 21600"/>
                              <a:gd name="T4" fmla="*/ 0 w 21600"/>
                              <a:gd name="T5" fmla="*/ 144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8348" name="Arc 244">
                            <a:extLst>
                              <a:ext uri="{FF2B5EF4-FFF2-40B4-BE49-F238E27FC236}">
                                <a16:creationId xmlns:a16="http://schemas.microsoft.com/office/drawing/2014/main" id="{F6C6810A-B70F-A863-2AE7-3F0663517D82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 flipH="1" flipV="1">
                            <a:off x="2726" y="1127"/>
                            <a:ext cx="101" cy="143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3 h 21600"/>
                              <a:gd name="T4" fmla="*/ 0 w 21600"/>
                              <a:gd name="T5" fmla="*/ 143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</p:grpSp>
              </p:grpSp>
            </p:grpSp>
            <p:sp>
              <p:nvSpPr>
                <p:cNvPr id="8338" name="Arc 245">
                  <a:extLst>
                    <a:ext uri="{FF2B5EF4-FFF2-40B4-BE49-F238E27FC236}">
                      <a16:creationId xmlns:a16="http://schemas.microsoft.com/office/drawing/2014/main" id="{0F4A92A7-553E-43D7-93C6-FF1E329CE95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787657">
                  <a:off x="5473" y="977"/>
                  <a:ext cx="82" cy="113"/>
                </a:xfrm>
                <a:custGeom>
                  <a:avLst/>
                  <a:gdLst>
                    <a:gd name="T0" fmla="*/ 0 w 21600"/>
                    <a:gd name="T1" fmla="*/ 0 h 21600"/>
                    <a:gd name="T2" fmla="*/ 82 w 21600"/>
                    <a:gd name="T3" fmla="*/ 113 h 21600"/>
                    <a:gd name="T4" fmla="*/ 0 w 21600"/>
                    <a:gd name="T5" fmla="*/ 11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201" name="Group 246">
              <a:extLst>
                <a:ext uri="{FF2B5EF4-FFF2-40B4-BE49-F238E27FC236}">
                  <a16:creationId xmlns:a16="http://schemas.microsoft.com/office/drawing/2014/main" id="{7A3DE48F-92F8-EC83-C24C-884A3B3399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9" y="1500"/>
              <a:ext cx="2446" cy="594"/>
              <a:chOff x="3186" y="577"/>
              <a:chExt cx="2446" cy="594"/>
            </a:xfrm>
          </p:grpSpPr>
          <p:sp>
            <p:nvSpPr>
              <p:cNvPr id="8286" name="AutoShape 247">
                <a:extLst>
                  <a:ext uri="{FF2B5EF4-FFF2-40B4-BE49-F238E27FC236}">
                    <a16:creationId xmlns:a16="http://schemas.microsoft.com/office/drawing/2014/main" id="{2D017E7C-96FB-597F-AFEB-B4D523EF6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72363">
                <a:off x="3186" y="742"/>
                <a:ext cx="2446" cy="260"/>
              </a:xfrm>
              <a:prstGeom prst="parallelogram">
                <a:avLst>
                  <a:gd name="adj" fmla="val 50436"/>
                </a:avLst>
              </a:prstGeom>
              <a:noFill/>
              <a:ln w="19050">
                <a:solidFill>
                  <a:srgbClr val="CC00FF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grpSp>
            <p:nvGrpSpPr>
              <p:cNvPr id="8287" name="Group 248">
                <a:extLst>
                  <a:ext uri="{FF2B5EF4-FFF2-40B4-BE49-F238E27FC236}">
                    <a16:creationId xmlns:a16="http://schemas.microsoft.com/office/drawing/2014/main" id="{49BA09BF-9E37-4CAA-33E3-8DD1E640F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0" y="577"/>
                <a:ext cx="2225" cy="594"/>
                <a:chOff x="3330" y="577"/>
                <a:chExt cx="2225" cy="594"/>
              </a:xfrm>
            </p:grpSpPr>
            <p:grpSp>
              <p:nvGrpSpPr>
                <p:cNvPr id="8288" name="Group 249">
                  <a:extLst>
                    <a:ext uri="{FF2B5EF4-FFF2-40B4-BE49-F238E27FC236}">
                      <a16:creationId xmlns:a16="http://schemas.microsoft.com/office/drawing/2014/main" id="{60D98400-A2BC-4525-92ED-0A5F2BFEFD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330" y="577"/>
                  <a:ext cx="2142" cy="594"/>
                  <a:chOff x="2966" y="900"/>
                  <a:chExt cx="2142" cy="594"/>
                </a:xfrm>
              </p:grpSpPr>
              <p:grpSp>
                <p:nvGrpSpPr>
                  <p:cNvPr id="8290" name="Group 250">
                    <a:extLst>
                      <a:ext uri="{FF2B5EF4-FFF2-40B4-BE49-F238E27FC236}">
                        <a16:creationId xmlns:a16="http://schemas.microsoft.com/office/drawing/2014/main" id="{44100EB8-C654-442F-8142-FC9EF61E736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66" y="900"/>
                    <a:ext cx="1075" cy="376"/>
                    <a:chOff x="2966" y="900"/>
                    <a:chExt cx="1075" cy="376"/>
                  </a:xfrm>
                </p:grpSpPr>
                <p:grpSp>
                  <p:nvGrpSpPr>
                    <p:cNvPr id="8314" name="Group 251">
                      <a:extLst>
                        <a:ext uri="{FF2B5EF4-FFF2-40B4-BE49-F238E27FC236}">
                          <a16:creationId xmlns:a16="http://schemas.microsoft.com/office/drawing/2014/main" id="{13164D3A-F9F0-EAD0-BFA0-3426BA79442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698292">
                      <a:off x="2966" y="900"/>
                      <a:ext cx="369" cy="235"/>
                      <a:chOff x="2758" y="988"/>
                      <a:chExt cx="369" cy="282"/>
                    </a:xfrm>
                  </p:grpSpPr>
                  <p:grpSp>
                    <p:nvGrpSpPr>
                      <p:cNvPr id="8329" name="Group 252">
                        <a:extLst>
                          <a:ext uri="{FF2B5EF4-FFF2-40B4-BE49-F238E27FC236}">
                            <a16:creationId xmlns:a16="http://schemas.microsoft.com/office/drawing/2014/main" id="{9AD80B8B-588A-D485-61F2-4F4F631BFAF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58" y="989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33" name="Arc 253">
                          <a:extLst>
                            <a:ext uri="{FF2B5EF4-FFF2-40B4-BE49-F238E27FC236}">
                              <a16:creationId xmlns:a16="http://schemas.microsoft.com/office/drawing/2014/main" id="{348824F6-FD5A-6C25-E8CF-6AC2E970410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34" name="Arc 254">
                          <a:extLst>
                            <a:ext uri="{FF2B5EF4-FFF2-40B4-BE49-F238E27FC236}">
                              <a16:creationId xmlns:a16="http://schemas.microsoft.com/office/drawing/2014/main" id="{038C780E-1B1C-84F8-85DD-9D0291CAFA5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330" name="Group 255">
                        <a:extLst>
                          <a:ext uri="{FF2B5EF4-FFF2-40B4-BE49-F238E27FC236}">
                            <a16:creationId xmlns:a16="http://schemas.microsoft.com/office/drawing/2014/main" id="{143E8432-D72C-F6A1-42A2-8E059E3F397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2940" y="988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31" name="Arc 256">
                          <a:extLst>
                            <a:ext uri="{FF2B5EF4-FFF2-40B4-BE49-F238E27FC236}">
                              <a16:creationId xmlns:a16="http://schemas.microsoft.com/office/drawing/2014/main" id="{424271DB-1891-4755-7864-330D2D85FDE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32" name="Arc 257">
                          <a:extLst>
                            <a:ext uri="{FF2B5EF4-FFF2-40B4-BE49-F238E27FC236}">
                              <a16:creationId xmlns:a16="http://schemas.microsoft.com/office/drawing/2014/main" id="{633EEFB6-6A33-B618-E69C-2EF09B308D2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315" name="Group 258">
                      <a:extLst>
                        <a:ext uri="{FF2B5EF4-FFF2-40B4-BE49-F238E27FC236}">
                          <a16:creationId xmlns:a16="http://schemas.microsoft.com/office/drawing/2014/main" id="{D0E40297-237B-C80D-BBC3-2B8FC713E97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698292">
                      <a:off x="3318" y="971"/>
                      <a:ext cx="369" cy="236"/>
                      <a:chOff x="2758" y="988"/>
                      <a:chExt cx="369" cy="282"/>
                    </a:xfrm>
                  </p:grpSpPr>
                  <p:grpSp>
                    <p:nvGrpSpPr>
                      <p:cNvPr id="8323" name="Group 259">
                        <a:extLst>
                          <a:ext uri="{FF2B5EF4-FFF2-40B4-BE49-F238E27FC236}">
                            <a16:creationId xmlns:a16="http://schemas.microsoft.com/office/drawing/2014/main" id="{7A76D0C7-5A0B-6739-D0CD-B640CF1F73B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58" y="989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27" name="Arc 260">
                          <a:extLst>
                            <a:ext uri="{FF2B5EF4-FFF2-40B4-BE49-F238E27FC236}">
                              <a16:creationId xmlns:a16="http://schemas.microsoft.com/office/drawing/2014/main" id="{64C62B6D-F9AC-B232-48E1-F0DC16E3283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28" name="Arc 261">
                          <a:extLst>
                            <a:ext uri="{FF2B5EF4-FFF2-40B4-BE49-F238E27FC236}">
                              <a16:creationId xmlns:a16="http://schemas.microsoft.com/office/drawing/2014/main" id="{64B49E56-39EC-F537-E606-2162467A37C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324" name="Group 262">
                        <a:extLst>
                          <a:ext uri="{FF2B5EF4-FFF2-40B4-BE49-F238E27FC236}">
                            <a16:creationId xmlns:a16="http://schemas.microsoft.com/office/drawing/2014/main" id="{FBA1D673-80A0-B6C8-3D90-2B67364A6F4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2940" y="988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25" name="Arc 263">
                          <a:extLst>
                            <a:ext uri="{FF2B5EF4-FFF2-40B4-BE49-F238E27FC236}">
                              <a16:creationId xmlns:a16="http://schemas.microsoft.com/office/drawing/2014/main" id="{8F47B25D-2393-5E04-06C1-249CE41BAAB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26" name="Arc 264">
                          <a:extLst>
                            <a:ext uri="{FF2B5EF4-FFF2-40B4-BE49-F238E27FC236}">
                              <a16:creationId xmlns:a16="http://schemas.microsoft.com/office/drawing/2014/main" id="{95148721-8002-367C-ACD9-409210FA49B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316" name="Group 265">
                      <a:extLst>
                        <a:ext uri="{FF2B5EF4-FFF2-40B4-BE49-F238E27FC236}">
                          <a16:creationId xmlns:a16="http://schemas.microsoft.com/office/drawing/2014/main" id="{F56D2231-2AF1-4233-579E-35AEF4285D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698292">
                      <a:off x="3672" y="1041"/>
                      <a:ext cx="369" cy="235"/>
                      <a:chOff x="2758" y="988"/>
                      <a:chExt cx="369" cy="282"/>
                    </a:xfrm>
                  </p:grpSpPr>
                  <p:grpSp>
                    <p:nvGrpSpPr>
                      <p:cNvPr id="8317" name="Group 266">
                        <a:extLst>
                          <a:ext uri="{FF2B5EF4-FFF2-40B4-BE49-F238E27FC236}">
                            <a16:creationId xmlns:a16="http://schemas.microsoft.com/office/drawing/2014/main" id="{7A438AE3-D324-8A39-60ED-F98EAB74205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58" y="989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21" name="Arc 267">
                          <a:extLst>
                            <a:ext uri="{FF2B5EF4-FFF2-40B4-BE49-F238E27FC236}">
                              <a16:creationId xmlns:a16="http://schemas.microsoft.com/office/drawing/2014/main" id="{1177737B-B353-FC17-1174-D5A50BAF598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22" name="Arc 268">
                          <a:extLst>
                            <a:ext uri="{FF2B5EF4-FFF2-40B4-BE49-F238E27FC236}">
                              <a16:creationId xmlns:a16="http://schemas.microsoft.com/office/drawing/2014/main" id="{8D2D5032-45ED-4FFE-F668-FA4F0E7E9D4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318" name="Group 269">
                        <a:extLst>
                          <a:ext uri="{FF2B5EF4-FFF2-40B4-BE49-F238E27FC236}">
                            <a16:creationId xmlns:a16="http://schemas.microsoft.com/office/drawing/2014/main" id="{00A645FC-BC7C-ACAF-986D-556E49FFA30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2940" y="988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19" name="Arc 270">
                          <a:extLst>
                            <a:ext uri="{FF2B5EF4-FFF2-40B4-BE49-F238E27FC236}">
                              <a16:creationId xmlns:a16="http://schemas.microsoft.com/office/drawing/2014/main" id="{E805B6A9-8004-7EE8-9EAF-3DE93396B52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20" name="Arc 271">
                          <a:extLst>
                            <a:ext uri="{FF2B5EF4-FFF2-40B4-BE49-F238E27FC236}">
                              <a16:creationId xmlns:a16="http://schemas.microsoft.com/office/drawing/2014/main" id="{BB24DC02-81C4-0E08-28EB-1930E892EFE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8291" name="Group 272">
                    <a:extLst>
                      <a:ext uri="{FF2B5EF4-FFF2-40B4-BE49-F238E27FC236}">
                        <a16:creationId xmlns:a16="http://schemas.microsoft.com/office/drawing/2014/main" id="{307F3CC9-4100-E85E-F69B-B104CE31A0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029" y="1114"/>
                    <a:ext cx="1079" cy="380"/>
                    <a:chOff x="4032" y="1114"/>
                    <a:chExt cx="1079" cy="380"/>
                  </a:xfrm>
                </p:grpSpPr>
                <p:grpSp>
                  <p:nvGrpSpPr>
                    <p:cNvPr id="8292" name="Group 273">
                      <a:extLst>
                        <a:ext uri="{FF2B5EF4-FFF2-40B4-BE49-F238E27FC236}">
                          <a16:creationId xmlns:a16="http://schemas.microsoft.com/office/drawing/2014/main" id="{4F666858-38E5-81CC-7239-5E33C80EA27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698292">
                      <a:off x="4032" y="1114"/>
                      <a:ext cx="369" cy="235"/>
                      <a:chOff x="2758" y="988"/>
                      <a:chExt cx="369" cy="282"/>
                    </a:xfrm>
                  </p:grpSpPr>
                  <p:grpSp>
                    <p:nvGrpSpPr>
                      <p:cNvPr id="8308" name="Group 274">
                        <a:extLst>
                          <a:ext uri="{FF2B5EF4-FFF2-40B4-BE49-F238E27FC236}">
                            <a16:creationId xmlns:a16="http://schemas.microsoft.com/office/drawing/2014/main" id="{C5CF2611-BA97-D470-BBFC-B639865F833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58" y="989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12" name="Arc 275">
                          <a:extLst>
                            <a:ext uri="{FF2B5EF4-FFF2-40B4-BE49-F238E27FC236}">
                              <a16:creationId xmlns:a16="http://schemas.microsoft.com/office/drawing/2014/main" id="{A02CFCB0-527F-2CFD-C40E-1F5015C1C8E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13" name="Arc 276">
                          <a:extLst>
                            <a:ext uri="{FF2B5EF4-FFF2-40B4-BE49-F238E27FC236}">
                              <a16:creationId xmlns:a16="http://schemas.microsoft.com/office/drawing/2014/main" id="{D01DE19C-B4F2-3B4A-ECFB-EE360881C92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309" name="Group 277">
                        <a:extLst>
                          <a:ext uri="{FF2B5EF4-FFF2-40B4-BE49-F238E27FC236}">
                            <a16:creationId xmlns:a16="http://schemas.microsoft.com/office/drawing/2014/main" id="{FABC5606-41B3-BCF3-FEB7-03133CFD7D1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2940" y="988"/>
                        <a:ext cx="187" cy="281"/>
                        <a:chOff x="2628" y="989"/>
                        <a:chExt cx="199" cy="281"/>
                      </a:xfrm>
                    </p:grpSpPr>
                    <p:sp>
                      <p:nvSpPr>
                        <p:cNvPr id="8310" name="Arc 278">
                          <a:extLst>
                            <a:ext uri="{FF2B5EF4-FFF2-40B4-BE49-F238E27FC236}">
                              <a16:creationId xmlns:a16="http://schemas.microsoft.com/office/drawing/2014/main" id="{90514649-07AB-8C40-D770-3DCD910BAE8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>
                          <a:off x="2628" y="989"/>
                          <a:ext cx="101" cy="144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4 h 21600"/>
                            <a:gd name="T4" fmla="*/ 0 w 21600"/>
                            <a:gd name="T5" fmla="*/ 144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311" name="Arc 279">
                          <a:extLst>
                            <a:ext uri="{FF2B5EF4-FFF2-40B4-BE49-F238E27FC236}">
                              <a16:creationId xmlns:a16="http://schemas.microsoft.com/office/drawing/2014/main" id="{25D7ACB6-6848-9665-2904-4DEE9F34D3D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rot="89365" flipH="1" flipV="1">
                          <a:off x="2726" y="1127"/>
                          <a:ext cx="101" cy="143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43 h 21600"/>
                            <a:gd name="T4" fmla="*/ 0 w 21600"/>
                            <a:gd name="T5" fmla="*/ 143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293" name="Group 280">
                      <a:extLst>
                        <a:ext uri="{FF2B5EF4-FFF2-40B4-BE49-F238E27FC236}">
                          <a16:creationId xmlns:a16="http://schemas.microsoft.com/office/drawing/2014/main" id="{A0C50A9C-9D43-9380-3795-8781051BB7A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88" y="1189"/>
                      <a:ext cx="723" cy="305"/>
                      <a:chOff x="4382" y="1189"/>
                      <a:chExt cx="723" cy="305"/>
                    </a:xfrm>
                  </p:grpSpPr>
                  <p:grpSp>
                    <p:nvGrpSpPr>
                      <p:cNvPr id="8294" name="Group 281">
                        <a:extLst>
                          <a:ext uri="{FF2B5EF4-FFF2-40B4-BE49-F238E27FC236}">
                            <a16:creationId xmlns:a16="http://schemas.microsoft.com/office/drawing/2014/main" id="{130CD05C-7991-3198-1A7C-82D6B1557DB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rot="698292">
                        <a:off x="4382" y="1189"/>
                        <a:ext cx="369" cy="236"/>
                        <a:chOff x="2758" y="988"/>
                        <a:chExt cx="369" cy="282"/>
                      </a:xfrm>
                    </p:grpSpPr>
                    <p:grpSp>
                      <p:nvGrpSpPr>
                        <p:cNvPr id="8302" name="Group 282">
                          <a:extLst>
                            <a:ext uri="{FF2B5EF4-FFF2-40B4-BE49-F238E27FC236}">
                              <a16:creationId xmlns:a16="http://schemas.microsoft.com/office/drawing/2014/main" id="{E23B6F46-5632-EF20-D4E4-9B283DC6146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758" y="989"/>
                          <a:ext cx="187" cy="281"/>
                          <a:chOff x="2628" y="989"/>
                          <a:chExt cx="199" cy="281"/>
                        </a:xfrm>
                      </p:grpSpPr>
                      <p:sp>
                        <p:nvSpPr>
                          <p:cNvPr id="8306" name="Arc 283">
                            <a:extLst>
                              <a:ext uri="{FF2B5EF4-FFF2-40B4-BE49-F238E27FC236}">
                                <a16:creationId xmlns:a16="http://schemas.microsoft.com/office/drawing/2014/main" id="{40F4AD19-22A3-A4B8-D06D-789BCAB5238F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>
                            <a:off x="2628" y="989"/>
                            <a:ext cx="101" cy="144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4 h 21600"/>
                              <a:gd name="T4" fmla="*/ 0 w 21600"/>
                              <a:gd name="T5" fmla="*/ 144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8307" name="Arc 284">
                            <a:extLst>
                              <a:ext uri="{FF2B5EF4-FFF2-40B4-BE49-F238E27FC236}">
                                <a16:creationId xmlns:a16="http://schemas.microsoft.com/office/drawing/2014/main" id="{0819863C-46DD-0938-B13B-110004B4CC2F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 flipH="1" flipV="1">
                            <a:off x="2726" y="1127"/>
                            <a:ext cx="101" cy="143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3 h 21600"/>
                              <a:gd name="T4" fmla="*/ 0 w 21600"/>
                              <a:gd name="T5" fmla="*/ 143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303" name="Group 285">
                          <a:extLst>
                            <a:ext uri="{FF2B5EF4-FFF2-40B4-BE49-F238E27FC236}">
                              <a16:creationId xmlns:a16="http://schemas.microsoft.com/office/drawing/2014/main" id="{32E62FB2-4418-4679-83C8-AB86D4A9A46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2940" y="988"/>
                          <a:ext cx="187" cy="281"/>
                          <a:chOff x="2628" y="989"/>
                          <a:chExt cx="199" cy="281"/>
                        </a:xfrm>
                      </p:grpSpPr>
                      <p:sp>
                        <p:nvSpPr>
                          <p:cNvPr id="8304" name="Arc 286">
                            <a:extLst>
                              <a:ext uri="{FF2B5EF4-FFF2-40B4-BE49-F238E27FC236}">
                                <a16:creationId xmlns:a16="http://schemas.microsoft.com/office/drawing/2014/main" id="{92E3E2EF-84F7-6B2F-AEF6-E1B877AE9578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>
                            <a:off x="2628" y="989"/>
                            <a:ext cx="101" cy="144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4 h 21600"/>
                              <a:gd name="T4" fmla="*/ 0 w 21600"/>
                              <a:gd name="T5" fmla="*/ 144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8305" name="Arc 287">
                            <a:extLst>
                              <a:ext uri="{FF2B5EF4-FFF2-40B4-BE49-F238E27FC236}">
                                <a16:creationId xmlns:a16="http://schemas.microsoft.com/office/drawing/2014/main" id="{DEF9052E-646E-FA9A-8B95-1E5C15F02A54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 flipH="1" flipV="1">
                            <a:off x="2726" y="1127"/>
                            <a:ext cx="101" cy="143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3 h 21600"/>
                              <a:gd name="T4" fmla="*/ 0 w 21600"/>
                              <a:gd name="T5" fmla="*/ 143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8295" name="Group 288">
                        <a:extLst>
                          <a:ext uri="{FF2B5EF4-FFF2-40B4-BE49-F238E27FC236}">
                            <a16:creationId xmlns:a16="http://schemas.microsoft.com/office/drawing/2014/main" id="{28F19849-136B-6650-8B7C-6F8452A124F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rot="698292">
                        <a:off x="4736" y="1259"/>
                        <a:ext cx="369" cy="235"/>
                        <a:chOff x="2758" y="988"/>
                        <a:chExt cx="369" cy="282"/>
                      </a:xfrm>
                    </p:grpSpPr>
                    <p:grpSp>
                      <p:nvGrpSpPr>
                        <p:cNvPr id="8296" name="Group 289">
                          <a:extLst>
                            <a:ext uri="{FF2B5EF4-FFF2-40B4-BE49-F238E27FC236}">
                              <a16:creationId xmlns:a16="http://schemas.microsoft.com/office/drawing/2014/main" id="{57E46BB0-4EB7-738E-D78A-82493F660A2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758" y="989"/>
                          <a:ext cx="187" cy="281"/>
                          <a:chOff x="2628" y="989"/>
                          <a:chExt cx="199" cy="281"/>
                        </a:xfrm>
                      </p:grpSpPr>
                      <p:sp>
                        <p:nvSpPr>
                          <p:cNvPr id="8300" name="Arc 290">
                            <a:extLst>
                              <a:ext uri="{FF2B5EF4-FFF2-40B4-BE49-F238E27FC236}">
                                <a16:creationId xmlns:a16="http://schemas.microsoft.com/office/drawing/2014/main" id="{EC674CD4-A2E6-2611-B4F6-CEB0C7602318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>
                            <a:off x="2628" y="989"/>
                            <a:ext cx="101" cy="144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4 h 21600"/>
                              <a:gd name="T4" fmla="*/ 0 w 21600"/>
                              <a:gd name="T5" fmla="*/ 144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8301" name="Arc 291">
                            <a:extLst>
                              <a:ext uri="{FF2B5EF4-FFF2-40B4-BE49-F238E27FC236}">
                                <a16:creationId xmlns:a16="http://schemas.microsoft.com/office/drawing/2014/main" id="{F60E500D-68C1-0744-1B02-35078D16C5A3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 flipH="1" flipV="1">
                            <a:off x="2726" y="1127"/>
                            <a:ext cx="101" cy="143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3 h 21600"/>
                              <a:gd name="T4" fmla="*/ 0 w 21600"/>
                              <a:gd name="T5" fmla="*/ 143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297" name="Group 292">
                          <a:extLst>
                            <a:ext uri="{FF2B5EF4-FFF2-40B4-BE49-F238E27FC236}">
                              <a16:creationId xmlns:a16="http://schemas.microsoft.com/office/drawing/2014/main" id="{E2D5B8B3-9326-07E9-3D9A-2BF4EA8F881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2940" y="988"/>
                          <a:ext cx="187" cy="281"/>
                          <a:chOff x="2628" y="989"/>
                          <a:chExt cx="199" cy="281"/>
                        </a:xfrm>
                      </p:grpSpPr>
                      <p:sp>
                        <p:nvSpPr>
                          <p:cNvPr id="8298" name="Arc 293">
                            <a:extLst>
                              <a:ext uri="{FF2B5EF4-FFF2-40B4-BE49-F238E27FC236}">
                                <a16:creationId xmlns:a16="http://schemas.microsoft.com/office/drawing/2014/main" id="{08AC01F7-AA4F-9336-7DE6-67EF284A49B6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>
                            <a:off x="2628" y="989"/>
                            <a:ext cx="101" cy="144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4 h 21600"/>
                              <a:gd name="T4" fmla="*/ 0 w 21600"/>
                              <a:gd name="T5" fmla="*/ 144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8299" name="Arc 294">
                            <a:extLst>
                              <a:ext uri="{FF2B5EF4-FFF2-40B4-BE49-F238E27FC236}">
                                <a16:creationId xmlns:a16="http://schemas.microsoft.com/office/drawing/2014/main" id="{E9A82B66-8ED5-FE19-0E7A-5790C8833A8B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 rot="89365" flipH="1" flipV="1">
                            <a:off x="2726" y="1127"/>
                            <a:ext cx="101" cy="143"/>
                          </a:xfrm>
                          <a:custGeom>
                            <a:avLst/>
                            <a:gdLst>
                              <a:gd name="T0" fmla="*/ 0 w 21600"/>
                              <a:gd name="T1" fmla="*/ 0 h 21600"/>
                              <a:gd name="T2" fmla="*/ 101 w 21600"/>
                              <a:gd name="T3" fmla="*/ 143 h 21600"/>
                              <a:gd name="T4" fmla="*/ 0 w 21600"/>
                              <a:gd name="T5" fmla="*/ 143 h 21600"/>
                              <a:gd name="T6" fmla="*/ 0 60000 65536"/>
                              <a:gd name="T7" fmla="*/ 0 60000 65536"/>
                              <a:gd name="T8" fmla="*/ 0 60000 65536"/>
                              <a:gd name="T9" fmla="*/ 0 w 21600"/>
                              <a:gd name="T10" fmla="*/ 0 h 21600"/>
                              <a:gd name="T11" fmla="*/ 21600 w 21600"/>
                              <a:gd name="T12" fmla="*/ 21600 h 21600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T9" t="T10" r="T11" b="T12"/>
                            <a:pathLst>
                              <a:path w="21600" h="21600" fill="none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</a:path>
                              <a:path w="21600" h="21600" stroke="0" extrusionOk="0">
                                <a:moveTo>
                                  <a:pt x="-1" y="0"/>
                                </a:moveTo>
                                <a:cubicBezTo>
                                  <a:pt x="11929" y="0"/>
                                  <a:pt x="21600" y="9670"/>
                                  <a:pt x="21600" y="21600"/>
                                </a:cubicBezTo>
                                <a:lnTo>
                                  <a:pt x="0" y="2160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38100">
                            <a:solidFill>
                              <a:srgbClr val="0000CC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wrap="none" anchor="ctr"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</p:grpSp>
              </p:grpSp>
            </p:grpSp>
            <p:sp>
              <p:nvSpPr>
                <p:cNvPr id="8289" name="Arc 295">
                  <a:extLst>
                    <a:ext uri="{FF2B5EF4-FFF2-40B4-BE49-F238E27FC236}">
                      <a16:creationId xmlns:a16="http://schemas.microsoft.com/office/drawing/2014/main" id="{E454DD48-DABD-83AA-1ABA-B6936BBF875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787657">
                  <a:off x="5473" y="977"/>
                  <a:ext cx="82" cy="113"/>
                </a:xfrm>
                <a:custGeom>
                  <a:avLst/>
                  <a:gdLst>
                    <a:gd name="T0" fmla="*/ 0 w 21600"/>
                    <a:gd name="T1" fmla="*/ 0 h 21600"/>
                    <a:gd name="T2" fmla="*/ 82 w 21600"/>
                    <a:gd name="T3" fmla="*/ 113 h 21600"/>
                    <a:gd name="T4" fmla="*/ 0 w 21600"/>
                    <a:gd name="T5" fmla="*/ 11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202" name="Group 296">
              <a:extLst>
                <a:ext uri="{FF2B5EF4-FFF2-40B4-BE49-F238E27FC236}">
                  <a16:creationId xmlns:a16="http://schemas.microsoft.com/office/drawing/2014/main" id="{2A8C1F41-3677-8B1B-38CF-F6445E29F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" y="1384"/>
              <a:ext cx="3107" cy="626"/>
              <a:chOff x="225" y="1384"/>
              <a:chExt cx="3107" cy="626"/>
            </a:xfrm>
          </p:grpSpPr>
          <p:grpSp>
            <p:nvGrpSpPr>
              <p:cNvPr id="8245" name="Group 297">
                <a:extLst>
                  <a:ext uri="{FF2B5EF4-FFF2-40B4-BE49-F238E27FC236}">
                    <a16:creationId xmlns:a16="http://schemas.microsoft.com/office/drawing/2014/main" id="{9BE23136-8F2A-F560-162B-632A3DC785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" y="1525"/>
                <a:ext cx="2404" cy="342"/>
                <a:chOff x="266" y="633"/>
                <a:chExt cx="2404" cy="342"/>
              </a:xfrm>
            </p:grpSpPr>
            <p:sp>
              <p:nvSpPr>
                <p:cNvPr id="8250" name="Rectangle 298">
                  <a:extLst>
                    <a:ext uri="{FF2B5EF4-FFF2-40B4-BE49-F238E27FC236}">
                      <a16:creationId xmlns:a16="http://schemas.microsoft.com/office/drawing/2014/main" id="{FB11AF61-AEDE-8440-5637-F70615B21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" y="633"/>
                  <a:ext cx="2402" cy="342"/>
                </a:xfrm>
                <a:prstGeom prst="rect">
                  <a:avLst/>
                </a:prstGeom>
                <a:noFill/>
                <a:ln w="19050">
                  <a:solidFill>
                    <a:srgbClr val="CC00FF"/>
                  </a:solidFill>
                  <a:prstDash val="sysDot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grpSp>
              <p:nvGrpSpPr>
                <p:cNvPr id="8251" name="Group 299">
                  <a:extLst>
                    <a:ext uri="{FF2B5EF4-FFF2-40B4-BE49-F238E27FC236}">
                      <a16:creationId xmlns:a16="http://schemas.microsoft.com/office/drawing/2014/main" id="{31025C8F-B579-EE9D-AC44-7C09F4C798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6" y="641"/>
                  <a:ext cx="2402" cy="324"/>
                  <a:chOff x="266" y="641"/>
                  <a:chExt cx="2402" cy="324"/>
                </a:xfrm>
              </p:grpSpPr>
              <p:grpSp>
                <p:nvGrpSpPr>
                  <p:cNvPr id="8252" name="Group 300">
                    <a:extLst>
                      <a:ext uri="{FF2B5EF4-FFF2-40B4-BE49-F238E27FC236}">
                        <a16:creationId xmlns:a16="http://schemas.microsoft.com/office/drawing/2014/main" id="{CDA19D40-4370-940A-FAF9-FFB906491F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66" y="641"/>
                    <a:ext cx="1200" cy="324"/>
                    <a:chOff x="460" y="1933"/>
                    <a:chExt cx="1200" cy="324"/>
                  </a:xfrm>
                </p:grpSpPr>
                <p:grpSp>
                  <p:nvGrpSpPr>
                    <p:cNvPr id="8270" name="Group 301">
                      <a:extLst>
                        <a:ext uri="{FF2B5EF4-FFF2-40B4-BE49-F238E27FC236}">
                          <a16:creationId xmlns:a16="http://schemas.microsoft.com/office/drawing/2014/main" id="{815C7302-4B4A-E222-075D-94D68F7FB45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0" y="1934"/>
                      <a:ext cx="202" cy="322"/>
                      <a:chOff x="455" y="1934"/>
                      <a:chExt cx="202" cy="322"/>
                    </a:xfrm>
                  </p:grpSpPr>
                  <p:sp>
                    <p:nvSpPr>
                      <p:cNvPr id="8284" name="Arc 302">
                        <a:extLst>
                          <a:ext uri="{FF2B5EF4-FFF2-40B4-BE49-F238E27FC236}">
                            <a16:creationId xmlns:a16="http://schemas.microsoft.com/office/drawing/2014/main" id="{7433B5E3-E313-9C14-655F-DC3ACFF5BB0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455" y="1934"/>
                        <a:ext cx="101" cy="16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5 h 21600"/>
                          <a:gd name="T4" fmla="*/ 0 w 21600"/>
                          <a:gd name="T5" fmla="*/ 165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85" name="Arc 303">
                        <a:extLst>
                          <a:ext uri="{FF2B5EF4-FFF2-40B4-BE49-F238E27FC236}">
                            <a16:creationId xmlns:a16="http://schemas.microsoft.com/office/drawing/2014/main" id="{733A859F-24E7-A4A8-A1B1-A4ACC87220D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H="1" flipV="1">
                        <a:off x="556" y="2090"/>
                        <a:ext cx="101" cy="16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6 h 21600"/>
                          <a:gd name="T4" fmla="*/ 0 w 21600"/>
                          <a:gd name="T5" fmla="*/ 16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271" name="Arc 304">
                      <a:extLst>
                        <a:ext uri="{FF2B5EF4-FFF2-40B4-BE49-F238E27FC236}">
                          <a16:creationId xmlns:a16="http://schemas.microsoft.com/office/drawing/2014/main" id="{0FF70271-7167-4696-DC23-66F435B5BB7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760" y="1934"/>
                      <a:ext cx="101" cy="165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5 h 21600"/>
                        <a:gd name="T4" fmla="*/ 0 w 21600"/>
                        <a:gd name="T5" fmla="*/ 165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72" name="Arc 305">
                      <a:extLst>
                        <a:ext uri="{FF2B5EF4-FFF2-40B4-BE49-F238E27FC236}">
                          <a16:creationId xmlns:a16="http://schemas.microsoft.com/office/drawing/2014/main" id="{04377B8D-6760-AE09-41E5-052E54C1151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59" y="2090"/>
                      <a:ext cx="101" cy="16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6 h 21600"/>
                        <a:gd name="T4" fmla="*/ 0 w 21600"/>
                        <a:gd name="T5" fmla="*/ 166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73" name="Arc 306">
                      <a:extLst>
                        <a:ext uri="{FF2B5EF4-FFF2-40B4-BE49-F238E27FC236}">
                          <a16:creationId xmlns:a16="http://schemas.microsoft.com/office/drawing/2014/main" id="{F8468052-663D-A6CF-8140-50CB6C01AEF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859" y="1935"/>
                      <a:ext cx="101" cy="16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6 h 21600"/>
                        <a:gd name="T4" fmla="*/ 0 w 21600"/>
                        <a:gd name="T5" fmla="*/ 166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74" name="Arc 307">
                      <a:extLst>
                        <a:ext uri="{FF2B5EF4-FFF2-40B4-BE49-F238E27FC236}">
                          <a16:creationId xmlns:a16="http://schemas.microsoft.com/office/drawing/2014/main" id="{28281A65-B7F1-DF7E-B18D-F4CB3E7FA7B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H="1" flipV="1">
                      <a:off x="960" y="2092"/>
                      <a:ext cx="101" cy="165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5 h 21600"/>
                        <a:gd name="T4" fmla="*/ 0 w 21600"/>
                        <a:gd name="T5" fmla="*/ 165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8275" name="Group 308">
                      <a:extLst>
                        <a:ext uri="{FF2B5EF4-FFF2-40B4-BE49-F238E27FC236}">
                          <a16:creationId xmlns:a16="http://schemas.microsoft.com/office/drawing/2014/main" id="{E4EAEFAB-6712-502A-5A14-588E4499F83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8" y="1933"/>
                      <a:ext cx="602" cy="324"/>
                      <a:chOff x="1063" y="1933"/>
                      <a:chExt cx="602" cy="324"/>
                    </a:xfrm>
                  </p:grpSpPr>
                  <p:sp>
                    <p:nvSpPr>
                      <p:cNvPr id="8276" name="Arc 309">
                        <a:extLst>
                          <a:ext uri="{FF2B5EF4-FFF2-40B4-BE49-F238E27FC236}">
                            <a16:creationId xmlns:a16="http://schemas.microsoft.com/office/drawing/2014/main" id="{C71CEB3F-6D3A-4D58-4B32-018F531505C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H="1">
                        <a:off x="1165" y="1933"/>
                        <a:ext cx="100" cy="16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0 w 21600"/>
                          <a:gd name="T3" fmla="*/ 166 h 21600"/>
                          <a:gd name="T4" fmla="*/ 0 w 21600"/>
                          <a:gd name="T5" fmla="*/ 16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77" name="Arc 310">
                        <a:extLst>
                          <a:ext uri="{FF2B5EF4-FFF2-40B4-BE49-F238E27FC236}">
                            <a16:creationId xmlns:a16="http://schemas.microsoft.com/office/drawing/2014/main" id="{0B234D05-D663-1120-7688-C0E850EAA64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1063" y="2090"/>
                        <a:ext cx="101" cy="16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5 h 21600"/>
                          <a:gd name="T4" fmla="*/ 0 w 21600"/>
                          <a:gd name="T5" fmla="*/ 165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8278" name="Group 311">
                        <a:extLst>
                          <a:ext uri="{FF2B5EF4-FFF2-40B4-BE49-F238E27FC236}">
                            <a16:creationId xmlns:a16="http://schemas.microsoft.com/office/drawing/2014/main" id="{8885D5D6-25DD-F346-B273-275CD465397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265" y="1933"/>
                        <a:ext cx="202" cy="322"/>
                        <a:chOff x="1267" y="1933"/>
                        <a:chExt cx="202" cy="322"/>
                      </a:xfrm>
                    </p:grpSpPr>
                    <p:sp>
                      <p:nvSpPr>
                        <p:cNvPr id="8282" name="Arc 312">
                          <a:extLst>
                            <a:ext uri="{FF2B5EF4-FFF2-40B4-BE49-F238E27FC236}">
                              <a16:creationId xmlns:a16="http://schemas.microsoft.com/office/drawing/2014/main" id="{26562350-9A7E-3D09-FF55-5E21FBB3421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267" y="1933"/>
                          <a:ext cx="101" cy="166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6 h 21600"/>
                            <a:gd name="T4" fmla="*/ 0 w 21600"/>
                            <a:gd name="T5" fmla="*/ 166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283" name="Arc 313">
                          <a:extLst>
                            <a:ext uri="{FF2B5EF4-FFF2-40B4-BE49-F238E27FC236}">
                              <a16:creationId xmlns:a16="http://schemas.microsoft.com/office/drawing/2014/main" id="{5F3B6DB7-1B12-56E0-0D3E-EB573158C1C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 flipV="1">
                          <a:off x="1368" y="2090"/>
                          <a:ext cx="101" cy="165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5 h 21600"/>
                            <a:gd name="T4" fmla="*/ 0 w 21600"/>
                            <a:gd name="T5" fmla="*/ 165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279" name="Group 314">
                        <a:extLst>
                          <a:ext uri="{FF2B5EF4-FFF2-40B4-BE49-F238E27FC236}">
                            <a16:creationId xmlns:a16="http://schemas.microsoft.com/office/drawing/2014/main" id="{AE0772FF-F825-45D3-9385-BB56BAE1C78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463" y="1935"/>
                        <a:ext cx="202" cy="322"/>
                        <a:chOff x="1471" y="1935"/>
                        <a:chExt cx="202" cy="322"/>
                      </a:xfrm>
                    </p:grpSpPr>
                    <p:sp>
                      <p:nvSpPr>
                        <p:cNvPr id="8280" name="Arc 315">
                          <a:extLst>
                            <a:ext uri="{FF2B5EF4-FFF2-40B4-BE49-F238E27FC236}">
                              <a16:creationId xmlns:a16="http://schemas.microsoft.com/office/drawing/2014/main" id="{CBF8E339-FB26-CB66-1AD4-30AED36A00A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1572" y="1935"/>
                          <a:ext cx="101" cy="166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6 h 21600"/>
                            <a:gd name="T4" fmla="*/ 0 w 21600"/>
                            <a:gd name="T5" fmla="*/ 166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281" name="Arc 316">
                          <a:extLst>
                            <a:ext uri="{FF2B5EF4-FFF2-40B4-BE49-F238E27FC236}">
                              <a16:creationId xmlns:a16="http://schemas.microsoft.com/office/drawing/2014/main" id="{1FCC3763-F423-7864-CA60-7FE02522538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V="1">
                          <a:off x="1471" y="2092"/>
                          <a:ext cx="101" cy="165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5 h 21600"/>
                            <a:gd name="T4" fmla="*/ 0 w 21600"/>
                            <a:gd name="T5" fmla="*/ 165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8253" name="Group 317">
                    <a:extLst>
                      <a:ext uri="{FF2B5EF4-FFF2-40B4-BE49-F238E27FC236}">
                        <a16:creationId xmlns:a16="http://schemas.microsoft.com/office/drawing/2014/main" id="{9C8D09A7-8236-EF8A-7606-BAC4ABD170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68" y="641"/>
                    <a:ext cx="1200" cy="324"/>
                    <a:chOff x="460" y="1933"/>
                    <a:chExt cx="1200" cy="324"/>
                  </a:xfrm>
                </p:grpSpPr>
                <p:grpSp>
                  <p:nvGrpSpPr>
                    <p:cNvPr id="8254" name="Group 318">
                      <a:extLst>
                        <a:ext uri="{FF2B5EF4-FFF2-40B4-BE49-F238E27FC236}">
                          <a16:creationId xmlns:a16="http://schemas.microsoft.com/office/drawing/2014/main" id="{18F1C87E-5AD7-9AE4-7BC5-B0545169B82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0" y="1934"/>
                      <a:ext cx="202" cy="322"/>
                      <a:chOff x="455" y="1934"/>
                      <a:chExt cx="202" cy="322"/>
                    </a:xfrm>
                  </p:grpSpPr>
                  <p:sp>
                    <p:nvSpPr>
                      <p:cNvPr id="8268" name="Arc 319">
                        <a:extLst>
                          <a:ext uri="{FF2B5EF4-FFF2-40B4-BE49-F238E27FC236}">
                            <a16:creationId xmlns:a16="http://schemas.microsoft.com/office/drawing/2014/main" id="{2BBA1FE2-BC2C-2C7A-8B28-A45DE740E22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455" y="1934"/>
                        <a:ext cx="101" cy="16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5 h 21600"/>
                          <a:gd name="T4" fmla="*/ 0 w 21600"/>
                          <a:gd name="T5" fmla="*/ 165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69" name="Arc 320">
                        <a:extLst>
                          <a:ext uri="{FF2B5EF4-FFF2-40B4-BE49-F238E27FC236}">
                            <a16:creationId xmlns:a16="http://schemas.microsoft.com/office/drawing/2014/main" id="{D2CA029C-987E-AF5D-585B-A4E4FBA1F95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H="1" flipV="1">
                        <a:off x="556" y="2090"/>
                        <a:ext cx="101" cy="16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6 h 21600"/>
                          <a:gd name="T4" fmla="*/ 0 w 21600"/>
                          <a:gd name="T5" fmla="*/ 16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255" name="Arc 321">
                      <a:extLst>
                        <a:ext uri="{FF2B5EF4-FFF2-40B4-BE49-F238E27FC236}">
                          <a16:creationId xmlns:a16="http://schemas.microsoft.com/office/drawing/2014/main" id="{5EBDB77E-8764-B86B-2FE3-02B6812B599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760" y="1934"/>
                      <a:ext cx="101" cy="165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5 h 21600"/>
                        <a:gd name="T4" fmla="*/ 0 w 21600"/>
                        <a:gd name="T5" fmla="*/ 165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56" name="Arc 322">
                      <a:extLst>
                        <a:ext uri="{FF2B5EF4-FFF2-40B4-BE49-F238E27FC236}">
                          <a16:creationId xmlns:a16="http://schemas.microsoft.com/office/drawing/2014/main" id="{2D521DBF-D5A6-A401-F3CB-6C84E65BE68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59" y="2090"/>
                      <a:ext cx="101" cy="16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6 h 21600"/>
                        <a:gd name="T4" fmla="*/ 0 w 21600"/>
                        <a:gd name="T5" fmla="*/ 166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57" name="Arc 323">
                      <a:extLst>
                        <a:ext uri="{FF2B5EF4-FFF2-40B4-BE49-F238E27FC236}">
                          <a16:creationId xmlns:a16="http://schemas.microsoft.com/office/drawing/2014/main" id="{201B6F7C-55FE-FF94-4BBA-ECE7D0F7605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859" y="1935"/>
                      <a:ext cx="101" cy="16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6 h 21600"/>
                        <a:gd name="T4" fmla="*/ 0 w 21600"/>
                        <a:gd name="T5" fmla="*/ 166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58" name="Arc 324">
                      <a:extLst>
                        <a:ext uri="{FF2B5EF4-FFF2-40B4-BE49-F238E27FC236}">
                          <a16:creationId xmlns:a16="http://schemas.microsoft.com/office/drawing/2014/main" id="{64CA5C8B-C770-6091-F52F-91CD554008A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H="1" flipV="1">
                      <a:off x="960" y="2092"/>
                      <a:ext cx="101" cy="165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5 h 21600"/>
                        <a:gd name="T4" fmla="*/ 0 w 21600"/>
                        <a:gd name="T5" fmla="*/ 165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8259" name="Group 325">
                      <a:extLst>
                        <a:ext uri="{FF2B5EF4-FFF2-40B4-BE49-F238E27FC236}">
                          <a16:creationId xmlns:a16="http://schemas.microsoft.com/office/drawing/2014/main" id="{365AC83C-248A-F69C-01DD-8E7BBF30437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8" y="1933"/>
                      <a:ext cx="602" cy="324"/>
                      <a:chOff x="1063" y="1933"/>
                      <a:chExt cx="602" cy="324"/>
                    </a:xfrm>
                  </p:grpSpPr>
                  <p:sp>
                    <p:nvSpPr>
                      <p:cNvPr id="8260" name="Arc 326">
                        <a:extLst>
                          <a:ext uri="{FF2B5EF4-FFF2-40B4-BE49-F238E27FC236}">
                            <a16:creationId xmlns:a16="http://schemas.microsoft.com/office/drawing/2014/main" id="{93B30414-7B4D-EDF5-1C95-30FAECA3C42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H="1">
                        <a:off x="1165" y="1933"/>
                        <a:ext cx="100" cy="16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0 w 21600"/>
                          <a:gd name="T3" fmla="*/ 166 h 21600"/>
                          <a:gd name="T4" fmla="*/ 0 w 21600"/>
                          <a:gd name="T5" fmla="*/ 16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61" name="Arc 327">
                        <a:extLst>
                          <a:ext uri="{FF2B5EF4-FFF2-40B4-BE49-F238E27FC236}">
                            <a16:creationId xmlns:a16="http://schemas.microsoft.com/office/drawing/2014/main" id="{3765574E-6F8C-5B6F-1FBB-AA42589E22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1063" y="2090"/>
                        <a:ext cx="101" cy="16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5 h 21600"/>
                          <a:gd name="T4" fmla="*/ 0 w 21600"/>
                          <a:gd name="T5" fmla="*/ 165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8262" name="Group 328">
                        <a:extLst>
                          <a:ext uri="{FF2B5EF4-FFF2-40B4-BE49-F238E27FC236}">
                            <a16:creationId xmlns:a16="http://schemas.microsoft.com/office/drawing/2014/main" id="{00C210AA-91F3-F673-2EFD-5351A88CD9A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265" y="1933"/>
                        <a:ext cx="202" cy="322"/>
                        <a:chOff x="1267" y="1933"/>
                        <a:chExt cx="202" cy="322"/>
                      </a:xfrm>
                    </p:grpSpPr>
                    <p:sp>
                      <p:nvSpPr>
                        <p:cNvPr id="8266" name="Arc 329">
                          <a:extLst>
                            <a:ext uri="{FF2B5EF4-FFF2-40B4-BE49-F238E27FC236}">
                              <a16:creationId xmlns:a16="http://schemas.microsoft.com/office/drawing/2014/main" id="{17E7751F-3405-2C13-43CF-0C4C149FB89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267" y="1933"/>
                          <a:ext cx="101" cy="166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6 h 21600"/>
                            <a:gd name="T4" fmla="*/ 0 w 21600"/>
                            <a:gd name="T5" fmla="*/ 166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267" name="Arc 330">
                          <a:extLst>
                            <a:ext uri="{FF2B5EF4-FFF2-40B4-BE49-F238E27FC236}">
                              <a16:creationId xmlns:a16="http://schemas.microsoft.com/office/drawing/2014/main" id="{9D812D0E-1DE5-50AA-C3D6-4AE75261D25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 flipV="1">
                          <a:off x="1368" y="2090"/>
                          <a:ext cx="101" cy="165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5 h 21600"/>
                            <a:gd name="T4" fmla="*/ 0 w 21600"/>
                            <a:gd name="T5" fmla="*/ 165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263" name="Group 331">
                        <a:extLst>
                          <a:ext uri="{FF2B5EF4-FFF2-40B4-BE49-F238E27FC236}">
                            <a16:creationId xmlns:a16="http://schemas.microsoft.com/office/drawing/2014/main" id="{3B063545-A37C-0BAA-488D-42CA0D57E6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463" y="1935"/>
                        <a:ext cx="202" cy="322"/>
                        <a:chOff x="1471" y="1935"/>
                        <a:chExt cx="202" cy="322"/>
                      </a:xfrm>
                    </p:grpSpPr>
                    <p:sp>
                      <p:nvSpPr>
                        <p:cNvPr id="8264" name="Arc 332">
                          <a:extLst>
                            <a:ext uri="{FF2B5EF4-FFF2-40B4-BE49-F238E27FC236}">
                              <a16:creationId xmlns:a16="http://schemas.microsoft.com/office/drawing/2014/main" id="{560D698B-063F-7A42-E76C-9EE94FA421F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1572" y="1935"/>
                          <a:ext cx="101" cy="166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6 h 21600"/>
                            <a:gd name="T4" fmla="*/ 0 w 21600"/>
                            <a:gd name="T5" fmla="*/ 166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265" name="Arc 333">
                          <a:extLst>
                            <a:ext uri="{FF2B5EF4-FFF2-40B4-BE49-F238E27FC236}">
                              <a16:creationId xmlns:a16="http://schemas.microsoft.com/office/drawing/2014/main" id="{31711638-4F41-5738-DE00-8507EE12788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V="1">
                          <a:off x="1471" y="2092"/>
                          <a:ext cx="101" cy="165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5 h 21600"/>
                            <a:gd name="T4" fmla="*/ 0 w 21600"/>
                            <a:gd name="T5" fmla="*/ 165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246" name="Group 334">
                <a:extLst>
                  <a:ext uri="{FF2B5EF4-FFF2-40B4-BE49-F238E27FC236}">
                    <a16:creationId xmlns:a16="http://schemas.microsoft.com/office/drawing/2014/main" id="{043BFEB8-5F96-A1A1-F96F-2AEDCDCB0C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27" y="1384"/>
                <a:ext cx="705" cy="626"/>
                <a:chOff x="3634" y="1893"/>
                <a:chExt cx="705" cy="626"/>
              </a:xfrm>
            </p:grpSpPr>
            <p:sp>
              <p:nvSpPr>
                <p:cNvPr id="8247" name="AutoShape 335">
                  <a:extLst>
                    <a:ext uri="{FF2B5EF4-FFF2-40B4-BE49-F238E27FC236}">
                      <a16:creationId xmlns:a16="http://schemas.microsoft.com/office/drawing/2014/main" id="{B77EADAB-6473-E202-8D79-6F95807A15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946" y="2126"/>
                  <a:ext cx="626" cy="160"/>
                </a:xfrm>
                <a:custGeom>
                  <a:avLst/>
                  <a:gdLst>
                    <a:gd name="T0" fmla="*/ 589 w 21600"/>
                    <a:gd name="T1" fmla="*/ 80 h 21600"/>
                    <a:gd name="T2" fmla="*/ 313 w 21600"/>
                    <a:gd name="T3" fmla="*/ 160 h 21600"/>
                    <a:gd name="T4" fmla="*/ 37 w 21600"/>
                    <a:gd name="T5" fmla="*/ 80 h 21600"/>
                    <a:gd name="T6" fmla="*/ 313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3071 w 21600"/>
                    <a:gd name="T13" fmla="*/ 3105 h 21600"/>
                    <a:gd name="T14" fmla="*/ 18529 w 21600"/>
                    <a:gd name="T15" fmla="*/ 18495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2549" y="21600"/>
                      </a:lnTo>
                      <a:lnTo>
                        <a:pt x="19051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8" name="AutoShape 336">
                  <a:extLst>
                    <a:ext uri="{FF2B5EF4-FFF2-40B4-BE49-F238E27FC236}">
                      <a16:creationId xmlns:a16="http://schemas.microsoft.com/office/drawing/2014/main" id="{BDA6353E-9EE9-4720-8676-2757A5F00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470" y="2130"/>
                  <a:ext cx="476" cy="147"/>
                </a:xfrm>
                <a:custGeom>
                  <a:avLst/>
                  <a:gdLst>
                    <a:gd name="T0" fmla="*/ 444 w 21600"/>
                    <a:gd name="T1" fmla="*/ 74 h 21600"/>
                    <a:gd name="T2" fmla="*/ 238 w 21600"/>
                    <a:gd name="T3" fmla="*/ 147 h 21600"/>
                    <a:gd name="T4" fmla="*/ 32 w 21600"/>
                    <a:gd name="T5" fmla="*/ 74 h 21600"/>
                    <a:gd name="T6" fmla="*/ 238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3222 w 21600"/>
                    <a:gd name="T13" fmla="*/ 3233 h 21600"/>
                    <a:gd name="T14" fmla="*/ 18378 w 21600"/>
                    <a:gd name="T15" fmla="*/ 18367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2883" y="21600"/>
                      </a:lnTo>
                      <a:lnTo>
                        <a:pt x="1871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9" name="Rectangle 337">
                  <a:extLst>
                    <a:ext uri="{FF2B5EF4-FFF2-40B4-BE49-F238E27FC236}">
                      <a16:creationId xmlns:a16="http://schemas.microsoft.com/office/drawing/2014/main" id="{B452350F-8ACE-0A0C-79D3-3881110080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9" y="1969"/>
                  <a:ext cx="384" cy="473"/>
                </a:xfrm>
                <a:prstGeom prst="rect">
                  <a:avLst/>
                </a:prstGeom>
                <a:gradFill rotWithShape="0">
                  <a:gsLst>
                    <a:gs pos="0">
                      <a:srgbClr val="FF00FF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</p:grpSp>
        <p:grpSp>
          <p:nvGrpSpPr>
            <p:cNvPr id="8203" name="Group 338">
              <a:extLst>
                <a:ext uri="{FF2B5EF4-FFF2-40B4-BE49-F238E27FC236}">
                  <a16:creationId xmlns:a16="http://schemas.microsoft.com/office/drawing/2014/main" id="{667C9862-0541-FCDD-BD86-9006CB93DA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" y="2734"/>
              <a:ext cx="3107" cy="626"/>
              <a:chOff x="225" y="1384"/>
              <a:chExt cx="3107" cy="626"/>
            </a:xfrm>
          </p:grpSpPr>
          <p:grpSp>
            <p:nvGrpSpPr>
              <p:cNvPr id="8204" name="Group 339">
                <a:extLst>
                  <a:ext uri="{FF2B5EF4-FFF2-40B4-BE49-F238E27FC236}">
                    <a16:creationId xmlns:a16="http://schemas.microsoft.com/office/drawing/2014/main" id="{0CE0ABAE-5C4D-F86E-C538-A3224BFA25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" y="1525"/>
                <a:ext cx="2404" cy="342"/>
                <a:chOff x="266" y="633"/>
                <a:chExt cx="2404" cy="342"/>
              </a:xfrm>
            </p:grpSpPr>
            <p:sp>
              <p:nvSpPr>
                <p:cNvPr id="8209" name="Rectangle 340">
                  <a:extLst>
                    <a:ext uri="{FF2B5EF4-FFF2-40B4-BE49-F238E27FC236}">
                      <a16:creationId xmlns:a16="http://schemas.microsoft.com/office/drawing/2014/main" id="{C76C893F-4D0A-9A80-2163-7EE021E5BF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" y="633"/>
                  <a:ext cx="2402" cy="342"/>
                </a:xfrm>
                <a:prstGeom prst="rect">
                  <a:avLst/>
                </a:prstGeom>
                <a:noFill/>
                <a:ln w="19050">
                  <a:solidFill>
                    <a:srgbClr val="CC00FF"/>
                  </a:solidFill>
                  <a:prstDash val="sysDot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grpSp>
              <p:nvGrpSpPr>
                <p:cNvPr id="8210" name="Group 341">
                  <a:extLst>
                    <a:ext uri="{FF2B5EF4-FFF2-40B4-BE49-F238E27FC236}">
                      <a16:creationId xmlns:a16="http://schemas.microsoft.com/office/drawing/2014/main" id="{77F625FB-C76F-F7FB-432E-8A7F1003F1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6" y="641"/>
                  <a:ext cx="2402" cy="324"/>
                  <a:chOff x="266" y="641"/>
                  <a:chExt cx="2402" cy="324"/>
                </a:xfrm>
              </p:grpSpPr>
              <p:grpSp>
                <p:nvGrpSpPr>
                  <p:cNvPr id="8211" name="Group 342">
                    <a:extLst>
                      <a:ext uri="{FF2B5EF4-FFF2-40B4-BE49-F238E27FC236}">
                        <a16:creationId xmlns:a16="http://schemas.microsoft.com/office/drawing/2014/main" id="{D517F1C9-AC97-C5C6-52B1-11B5BBB7F35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66" y="641"/>
                    <a:ext cx="1200" cy="324"/>
                    <a:chOff x="460" y="1933"/>
                    <a:chExt cx="1200" cy="324"/>
                  </a:xfrm>
                </p:grpSpPr>
                <p:grpSp>
                  <p:nvGrpSpPr>
                    <p:cNvPr id="8229" name="Group 343">
                      <a:extLst>
                        <a:ext uri="{FF2B5EF4-FFF2-40B4-BE49-F238E27FC236}">
                          <a16:creationId xmlns:a16="http://schemas.microsoft.com/office/drawing/2014/main" id="{E9B2A018-C828-0682-5102-27A83540A9F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0" y="1934"/>
                      <a:ext cx="202" cy="322"/>
                      <a:chOff x="455" y="1934"/>
                      <a:chExt cx="202" cy="322"/>
                    </a:xfrm>
                  </p:grpSpPr>
                  <p:sp>
                    <p:nvSpPr>
                      <p:cNvPr id="8243" name="Arc 344">
                        <a:extLst>
                          <a:ext uri="{FF2B5EF4-FFF2-40B4-BE49-F238E27FC236}">
                            <a16:creationId xmlns:a16="http://schemas.microsoft.com/office/drawing/2014/main" id="{453FAEFB-4FF6-BAA9-FD2F-F0CC044C44C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455" y="1934"/>
                        <a:ext cx="101" cy="16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5 h 21600"/>
                          <a:gd name="T4" fmla="*/ 0 w 21600"/>
                          <a:gd name="T5" fmla="*/ 165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44" name="Arc 345">
                        <a:extLst>
                          <a:ext uri="{FF2B5EF4-FFF2-40B4-BE49-F238E27FC236}">
                            <a16:creationId xmlns:a16="http://schemas.microsoft.com/office/drawing/2014/main" id="{0740AD0F-A348-0E13-8E2F-F4484D96118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H="1" flipV="1">
                        <a:off x="556" y="2090"/>
                        <a:ext cx="101" cy="16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6 h 21600"/>
                          <a:gd name="T4" fmla="*/ 0 w 21600"/>
                          <a:gd name="T5" fmla="*/ 16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230" name="Arc 346">
                      <a:extLst>
                        <a:ext uri="{FF2B5EF4-FFF2-40B4-BE49-F238E27FC236}">
                          <a16:creationId xmlns:a16="http://schemas.microsoft.com/office/drawing/2014/main" id="{81F23457-ECB3-BB9F-5786-82D0AC17399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760" y="1934"/>
                      <a:ext cx="101" cy="165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5 h 21600"/>
                        <a:gd name="T4" fmla="*/ 0 w 21600"/>
                        <a:gd name="T5" fmla="*/ 165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31" name="Arc 347">
                      <a:extLst>
                        <a:ext uri="{FF2B5EF4-FFF2-40B4-BE49-F238E27FC236}">
                          <a16:creationId xmlns:a16="http://schemas.microsoft.com/office/drawing/2014/main" id="{CF0F2CDE-4A79-3695-D9BF-088C360A35B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59" y="2090"/>
                      <a:ext cx="101" cy="16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6 h 21600"/>
                        <a:gd name="T4" fmla="*/ 0 w 21600"/>
                        <a:gd name="T5" fmla="*/ 166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32" name="Arc 348">
                      <a:extLst>
                        <a:ext uri="{FF2B5EF4-FFF2-40B4-BE49-F238E27FC236}">
                          <a16:creationId xmlns:a16="http://schemas.microsoft.com/office/drawing/2014/main" id="{3C9E8AC3-9075-675D-992E-274AE98EA1A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859" y="1935"/>
                      <a:ext cx="101" cy="16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6 h 21600"/>
                        <a:gd name="T4" fmla="*/ 0 w 21600"/>
                        <a:gd name="T5" fmla="*/ 166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33" name="Arc 349">
                      <a:extLst>
                        <a:ext uri="{FF2B5EF4-FFF2-40B4-BE49-F238E27FC236}">
                          <a16:creationId xmlns:a16="http://schemas.microsoft.com/office/drawing/2014/main" id="{F56C77B2-3B13-54F8-06B6-37D49903DF9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H="1" flipV="1">
                      <a:off x="960" y="2092"/>
                      <a:ext cx="101" cy="165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5 h 21600"/>
                        <a:gd name="T4" fmla="*/ 0 w 21600"/>
                        <a:gd name="T5" fmla="*/ 165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8234" name="Group 350">
                      <a:extLst>
                        <a:ext uri="{FF2B5EF4-FFF2-40B4-BE49-F238E27FC236}">
                          <a16:creationId xmlns:a16="http://schemas.microsoft.com/office/drawing/2014/main" id="{EB9CF8FF-3AEA-DA51-427D-55FF01026B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8" y="1933"/>
                      <a:ext cx="602" cy="324"/>
                      <a:chOff x="1063" y="1933"/>
                      <a:chExt cx="602" cy="324"/>
                    </a:xfrm>
                  </p:grpSpPr>
                  <p:sp>
                    <p:nvSpPr>
                      <p:cNvPr id="8235" name="Arc 351">
                        <a:extLst>
                          <a:ext uri="{FF2B5EF4-FFF2-40B4-BE49-F238E27FC236}">
                            <a16:creationId xmlns:a16="http://schemas.microsoft.com/office/drawing/2014/main" id="{7A726E95-BFCB-DCF7-9F4D-66F797C6671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H="1">
                        <a:off x="1165" y="1933"/>
                        <a:ext cx="100" cy="16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0 w 21600"/>
                          <a:gd name="T3" fmla="*/ 166 h 21600"/>
                          <a:gd name="T4" fmla="*/ 0 w 21600"/>
                          <a:gd name="T5" fmla="*/ 16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36" name="Arc 352">
                        <a:extLst>
                          <a:ext uri="{FF2B5EF4-FFF2-40B4-BE49-F238E27FC236}">
                            <a16:creationId xmlns:a16="http://schemas.microsoft.com/office/drawing/2014/main" id="{704A6135-4956-F220-E0BF-F29F5544C7A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1063" y="2090"/>
                        <a:ext cx="101" cy="16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5 h 21600"/>
                          <a:gd name="T4" fmla="*/ 0 w 21600"/>
                          <a:gd name="T5" fmla="*/ 165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8237" name="Group 353">
                        <a:extLst>
                          <a:ext uri="{FF2B5EF4-FFF2-40B4-BE49-F238E27FC236}">
                            <a16:creationId xmlns:a16="http://schemas.microsoft.com/office/drawing/2014/main" id="{630DE2CD-CE68-03C6-5B01-BA57B9DBD77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265" y="1933"/>
                        <a:ext cx="202" cy="322"/>
                        <a:chOff x="1267" y="1933"/>
                        <a:chExt cx="202" cy="322"/>
                      </a:xfrm>
                    </p:grpSpPr>
                    <p:sp>
                      <p:nvSpPr>
                        <p:cNvPr id="8241" name="Arc 354">
                          <a:extLst>
                            <a:ext uri="{FF2B5EF4-FFF2-40B4-BE49-F238E27FC236}">
                              <a16:creationId xmlns:a16="http://schemas.microsoft.com/office/drawing/2014/main" id="{78998722-92F4-E455-2726-ED1B249AD49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267" y="1933"/>
                          <a:ext cx="101" cy="166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6 h 21600"/>
                            <a:gd name="T4" fmla="*/ 0 w 21600"/>
                            <a:gd name="T5" fmla="*/ 166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242" name="Arc 355">
                          <a:extLst>
                            <a:ext uri="{FF2B5EF4-FFF2-40B4-BE49-F238E27FC236}">
                              <a16:creationId xmlns:a16="http://schemas.microsoft.com/office/drawing/2014/main" id="{6427D3AC-85C5-1262-9E52-067E594D081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 flipV="1">
                          <a:off x="1368" y="2090"/>
                          <a:ext cx="101" cy="165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5 h 21600"/>
                            <a:gd name="T4" fmla="*/ 0 w 21600"/>
                            <a:gd name="T5" fmla="*/ 165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238" name="Group 356">
                        <a:extLst>
                          <a:ext uri="{FF2B5EF4-FFF2-40B4-BE49-F238E27FC236}">
                            <a16:creationId xmlns:a16="http://schemas.microsoft.com/office/drawing/2014/main" id="{820E3066-A507-CA85-307C-CDE829E2600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463" y="1935"/>
                        <a:ext cx="202" cy="322"/>
                        <a:chOff x="1471" y="1935"/>
                        <a:chExt cx="202" cy="322"/>
                      </a:xfrm>
                    </p:grpSpPr>
                    <p:sp>
                      <p:nvSpPr>
                        <p:cNvPr id="8239" name="Arc 357">
                          <a:extLst>
                            <a:ext uri="{FF2B5EF4-FFF2-40B4-BE49-F238E27FC236}">
                              <a16:creationId xmlns:a16="http://schemas.microsoft.com/office/drawing/2014/main" id="{8BC07758-1A3C-9AC3-7439-6C2588ECF53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1572" y="1935"/>
                          <a:ext cx="101" cy="166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6 h 21600"/>
                            <a:gd name="T4" fmla="*/ 0 w 21600"/>
                            <a:gd name="T5" fmla="*/ 166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240" name="Arc 358">
                          <a:extLst>
                            <a:ext uri="{FF2B5EF4-FFF2-40B4-BE49-F238E27FC236}">
                              <a16:creationId xmlns:a16="http://schemas.microsoft.com/office/drawing/2014/main" id="{69E5317F-F42D-96F6-4E96-6F5AA20AAF4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V="1">
                          <a:off x="1471" y="2092"/>
                          <a:ext cx="101" cy="165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5 h 21600"/>
                            <a:gd name="T4" fmla="*/ 0 w 21600"/>
                            <a:gd name="T5" fmla="*/ 165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8212" name="Group 359">
                    <a:extLst>
                      <a:ext uri="{FF2B5EF4-FFF2-40B4-BE49-F238E27FC236}">
                        <a16:creationId xmlns:a16="http://schemas.microsoft.com/office/drawing/2014/main" id="{6AED5B82-9B9F-F338-60B0-B7988697D33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468" y="641"/>
                    <a:ext cx="1200" cy="324"/>
                    <a:chOff x="460" y="1933"/>
                    <a:chExt cx="1200" cy="324"/>
                  </a:xfrm>
                </p:grpSpPr>
                <p:grpSp>
                  <p:nvGrpSpPr>
                    <p:cNvPr id="8213" name="Group 360">
                      <a:extLst>
                        <a:ext uri="{FF2B5EF4-FFF2-40B4-BE49-F238E27FC236}">
                          <a16:creationId xmlns:a16="http://schemas.microsoft.com/office/drawing/2014/main" id="{E94A3F42-EDF1-824A-51F0-70288FA191E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0" y="1934"/>
                      <a:ext cx="202" cy="322"/>
                      <a:chOff x="455" y="1934"/>
                      <a:chExt cx="202" cy="322"/>
                    </a:xfrm>
                  </p:grpSpPr>
                  <p:sp>
                    <p:nvSpPr>
                      <p:cNvPr id="8227" name="Arc 361">
                        <a:extLst>
                          <a:ext uri="{FF2B5EF4-FFF2-40B4-BE49-F238E27FC236}">
                            <a16:creationId xmlns:a16="http://schemas.microsoft.com/office/drawing/2014/main" id="{06CD27A4-2670-E5E4-1745-87F022330A5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455" y="1934"/>
                        <a:ext cx="101" cy="16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5 h 21600"/>
                          <a:gd name="T4" fmla="*/ 0 w 21600"/>
                          <a:gd name="T5" fmla="*/ 165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28" name="Arc 362">
                        <a:extLst>
                          <a:ext uri="{FF2B5EF4-FFF2-40B4-BE49-F238E27FC236}">
                            <a16:creationId xmlns:a16="http://schemas.microsoft.com/office/drawing/2014/main" id="{2EB173F6-E9CE-B813-14CB-0C4E9C02845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H="1" flipV="1">
                        <a:off x="556" y="2090"/>
                        <a:ext cx="101" cy="16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6 h 21600"/>
                          <a:gd name="T4" fmla="*/ 0 w 21600"/>
                          <a:gd name="T5" fmla="*/ 16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214" name="Arc 363">
                      <a:extLst>
                        <a:ext uri="{FF2B5EF4-FFF2-40B4-BE49-F238E27FC236}">
                          <a16:creationId xmlns:a16="http://schemas.microsoft.com/office/drawing/2014/main" id="{5EAA69D4-49B2-DDEC-F4FF-5F5703BEC2F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760" y="1934"/>
                      <a:ext cx="101" cy="165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5 h 21600"/>
                        <a:gd name="T4" fmla="*/ 0 w 21600"/>
                        <a:gd name="T5" fmla="*/ 165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15" name="Arc 364">
                      <a:extLst>
                        <a:ext uri="{FF2B5EF4-FFF2-40B4-BE49-F238E27FC236}">
                          <a16:creationId xmlns:a16="http://schemas.microsoft.com/office/drawing/2014/main" id="{9FCF541A-5017-834E-1293-7F40462385A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59" y="2090"/>
                      <a:ext cx="101" cy="16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6 h 21600"/>
                        <a:gd name="T4" fmla="*/ 0 w 21600"/>
                        <a:gd name="T5" fmla="*/ 166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16" name="Arc 365">
                      <a:extLst>
                        <a:ext uri="{FF2B5EF4-FFF2-40B4-BE49-F238E27FC236}">
                          <a16:creationId xmlns:a16="http://schemas.microsoft.com/office/drawing/2014/main" id="{D93AC9B9-8191-B185-4FF0-05934DC797C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859" y="1935"/>
                      <a:ext cx="101" cy="16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6 h 21600"/>
                        <a:gd name="T4" fmla="*/ 0 w 21600"/>
                        <a:gd name="T5" fmla="*/ 166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17" name="Arc 366">
                      <a:extLst>
                        <a:ext uri="{FF2B5EF4-FFF2-40B4-BE49-F238E27FC236}">
                          <a16:creationId xmlns:a16="http://schemas.microsoft.com/office/drawing/2014/main" id="{1FF9F16F-33FA-355B-4258-5F2FF1C2FA4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flipH="1" flipV="1">
                      <a:off x="960" y="2092"/>
                      <a:ext cx="101" cy="165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101 w 21600"/>
                        <a:gd name="T3" fmla="*/ 165 h 21600"/>
                        <a:gd name="T4" fmla="*/ 0 w 21600"/>
                        <a:gd name="T5" fmla="*/ 165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8218" name="Group 367">
                      <a:extLst>
                        <a:ext uri="{FF2B5EF4-FFF2-40B4-BE49-F238E27FC236}">
                          <a16:creationId xmlns:a16="http://schemas.microsoft.com/office/drawing/2014/main" id="{D81C6A10-E441-2B36-6C2F-2103E858FB4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8" y="1933"/>
                      <a:ext cx="602" cy="324"/>
                      <a:chOff x="1063" y="1933"/>
                      <a:chExt cx="602" cy="324"/>
                    </a:xfrm>
                  </p:grpSpPr>
                  <p:sp>
                    <p:nvSpPr>
                      <p:cNvPr id="8219" name="Arc 368">
                        <a:extLst>
                          <a:ext uri="{FF2B5EF4-FFF2-40B4-BE49-F238E27FC236}">
                            <a16:creationId xmlns:a16="http://schemas.microsoft.com/office/drawing/2014/main" id="{C28A5E43-4BFA-49D5-5C0B-523DD023496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H="1">
                        <a:off x="1165" y="1933"/>
                        <a:ext cx="100" cy="16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0 w 21600"/>
                          <a:gd name="T3" fmla="*/ 166 h 21600"/>
                          <a:gd name="T4" fmla="*/ 0 w 21600"/>
                          <a:gd name="T5" fmla="*/ 16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20" name="Arc 369">
                        <a:extLst>
                          <a:ext uri="{FF2B5EF4-FFF2-40B4-BE49-F238E27FC236}">
                            <a16:creationId xmlns:a16="http://schemas.microsoft.com/office/drawing/2014/main" id="{93005C70-866D-5776-1909-B5EF114EEE4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1063" y="2090"/>
                        <a:ext cx="101" cy="16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101 w 21600"/>
                          <a:gd name="T3" fmla="*/ 165 h 21600"/>
                          <a:gd name="T4" fmla="*/ 0 w 21600"/>
                          <a:gd name="T5" fmla="*/ 165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close/>
                          </a:path>
                        </a:pathLst>
                      </a:custGeom>
                      <a:noFill/>
                      <a:ln w="38100">
                        <a:solidFill>
                          <a:srgbClr val="00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8221" name="Group 370">
                        <a:extLst>
                          <a:ext uri="{FF2B5EF4-FFF2-40B4-BE49-F238E27FC236}">
                            <a16:creationId xmlns:a16="http://schemas.microsoft.com/office/drawing/2014/main" id="{426EB4AA-C739-6A39-98CA-8176FEBC189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265" y="1933"/>
                        <a:ext cx="202" cy="322"/>
                        <a:chOff x="1267" y="1933"/>
                        <a:chExt cx="202" cy="322"/>
                      </a:xfrm>
                    </p:grpSpPr>
                    <p:sp>
                      <p:nvSpPr>
                        <p:cNvPr id="8225" name="Arc 371">
                          <a:extLst>
                            <a:ext uri="{FF2B5EF4-FFF2-40B4-BE49-F238E27FC236}">
                              <a16:creationId xmlns:a16="http://schemas.microsoft.com/office/drawing/2014/main" id="{872A66CE-EF48-4065-95A9-3DB79CCF0CF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267" y="1933"/>
                          <a:ext cx="101" cy="166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6 h 21600"/>
                            <a:gd name="T4" fmla="*/ 0 w 21600"/>
                            <a:gd name="T5" fmla="*/ 166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226" name="Arc 372">
                          <a:extLst>
                            <a:ext uri="{FF2B5EF4-FFF2-40B4-BE49-F238E27FC236}">
                              <a16:creationId xmlns:a16="http://schemas.microsoft.com/office/drawing/2014/main" id="{1E5B4FA9-BBDE-528A-4B7B-A91CC4ACEBB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 flipV="1">
                          <a:off x="1368" y="2090"/>
                          <a:ext cx="101" cy="165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5 h 21600"/>
                            <a:gd name="T4" fmla="*/ 0 w 21600"/>
                            <a:gd name="T5" fmla="*/ 165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8222" name="Group 373">
                        <a:extLst>
                          <a:ext uri="{FF2B5EF4-FFF2-40B4-BE49-F238E27FC236}">
                            <a16:creationId xmlns:a16="http://schemas.microsoft.com/office/drawing/2014/main" id="{97BB518C-115D-AA1F-E07E-6E6AE1E05F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463" y="1935"/>
                        <a:ext cx="202" cy="322"/>
                        <a:chOff x="1471" y="1935"/>
                        <a:chExt cx="202" cy="322"/>
                      </a:xfrm>
                    </p:grpSpPr>
                    <p:sp>
                      <p:nvSpPr>
                        <p:cNvPr id="8223" name="Arc 374">
                          <a:extLst>
                            <a:ext uri="{FF2B5EF4-FFF2-40B4-BE49-F238E27FC236}">
                              <a16:creationId xmlns:a16="http://schemas.microsoft.com/office/drawing/2014/main" id="{777DACEA-5ECA-7CE5-0666-9D84E7A2BFD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1572" y="1935"/>
                          <a:ext cx="101" cy="166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6 h 21600"/>
                            <a:gd name="T4" fmla="*/ 0 w 21600"/>
                            <a:gd name="T5" fmla="*/ 166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224" name="Arc 375">
                          <a:extLst>
                            <a:ext uri="{FF2B5EF4-FFF2-40B4-BE49-F238E27FC236}">
                              <a16:creationId xmlns:a16="http://schemas.microsoft.com/office/drawing/2014/main" id="{3F2E34FB-80D3-9AFD-AE70-2DA6CD29C21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V="1">
                          <a:off x="1471" y="2092"/>
                          <a:ext cx="101" cy="165"/>
                        </a:xfrm>
                        <a:custGeom>
                          <a:avLst/>
                          <a:gdLst>
                            <a:gd name="T0" fmla="*/ 0 w 21600"/>
                            <a:gd name="T1" fmla="*/ 0 h 21600"/>
                            <a:gd name="T2" fmla="*/ 101 w 21600"/>
                            <a:gd name="T3" fmla="*/ 165 h 21600"/>
                            <a:gd name="T4" fmla="*/ 0 w 21600"/>
                            <a:gd name="T5" fmla="*/ 165 h 21600"/>
                            <a:gd name="T6" fmla="*/ 0 60000 65536"/>
                            <a:gd name="T7" fmla="*/ 0 60000 65536"/>
                            <a:gd name="T8" fmla="*/ 0 60000 65536"/>
                            <a:gd name="T9" fmla="*/ 0 w 21600"/>
                            <a:gd name="T10" fmla="*/ 0 h 21600"/>
                            <a:gd name="T11" fmla="*/ 21600 w 21600"/>
                            <a:gd name="T12" fmla="*/ 21600 h 21600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21600" h="21600" fill="none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</a:path>
                            <a:path w="21600" h="21600" stroke="0" extrusionOk="0">
                              <a:moveTo>
                                <a:pt x="-1" y="0"/>
                              </a:moveTo>
                              <a:cubicBezTo>
                                <a:pt x="11929" y="0"/>
                                <a:pt x="21600" y="9670"/>
                                <a:pt x="21600" y="21600"/>
                              </a:cubicBezTo>
                              <a:lnTo>
                                <a:pt x="0" y="21600"/>
                              </a:lnTo>
                              <a:close/>
                            </a:path>
                          </a:pathLst>
                        </a:custGeom>
                        <a:noFill/>
                        <a:ln w="38100">
                          <a:solidFill>
                            <a:srgbClr val="00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205" name="Group 376">
                <a:extLst>
                  <a:ext uri="{FF2B5EF4-FFF2-40B4-BE49-F238E27FC236}">
                    <a16:creationId xmlns:a16="http://schemas.microsoft.com/office/drawing/2014/main" id="{08C71FBE-96E7-9D96-3BF5-A457FF856D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27" y="1384"/>
                <a:ext cx="705" cy="626"/>
                <a:chOff x="3634" y="1893"/>
                <a:chExt cx="705" cy="626"/>
              </a:xfrm>
            </p:grpSpPr>
            <p:sp>
              <p:nvSpPr>
                <p:cNvPr id="8206" name="AutoShape 377">
                  <a:extLst>
                    <a:ext uri="{FF2B5EF4-FFF2-40B4-BE49-F238E27FC236}">
                      <a16:creationId xmlns:a16="http://schemas.microsoft.com/office/drawing/2014/main" id="{BFDDA949-9D4E-A6E7-13EB-884F4FDCA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946" y="2126"/>
                  <a:ext cx="626" cy="160"/>
                </a:xfrm>
                <a:custGeom>
                  <a:avLst/>
                  <a:gdLst>
                    <a:gd name="T0" fmla="*/ 589 w 21600"/>
                    <a:gd name="T1" fmla="*/ 80 h 21600"/>
                    <a:gd name="T2" fmla="*/ 313 w 21600"/>
                    <a:gd name="T3" fmla="*/ 160 h 21600"/>
                    <a:gd name="T4" fmla="*/ 37 w 21600"/>
                    <a:gd name="T5" fmla="*/ 80 h 21600"/>
                    <a:gd name="T6" fmla="*/ 313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3071 w 21600"/>
                    <a:gd name="T13" fmla="*/ 3105 h 21600"/>
                    <a:gd name="T14" fmla="*/ 18529 w 21600"/>
                    <a:gd name="T15" fmla="*/ 18495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2549" y="21600"/>
                      </a:lnTo>
                      <a:lnTo>
                        <a:pt x="19051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07" name="AutoShape 378">
                  <a:extLst>
                    <a:ext uri="{FF2B5EF4-FFF2-40B4-BE49-F238E27FC236}">
                      <a16:creationId xmlns:a16="http://schemas.microsoft.com/office/drawing/2014/main" id="{BE0FFBA2-362E-4761-106D-495CB4B918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3470" y="2130"/>
                  <a:ext cx="476" cy="147"/>
                </a:xfrm>
                <a:custGeom>
                  <a:avLst/>
                  <a:gdLst>
                    <a:gd name="T0" fmla="*/ 444 w 21600"/>
                    <a:gd name="T1" fmla="*/ 74 h 21600"/>
                    <a:gd name="T2" fmla="*/ 238 w 21600"/>
                    <a:gd name="T3" fmla="*/ 147 h 21600"/>
                    <a:gd name="T4" fmla="*/ 32 w 21600"/>
                    <a:gd name="T5" fmla="*/ 74 h 21600"/>
                    <a:gd name="T6" fmla="*/ 238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3222 w 21600"/>
                    <a:gd name="T13" fmla="*/ 3233 h 21600"/>
                    <a:gd name="T14" fmla="*/ 18378 w 21600"/>
                    <a:gd name="T15" fmla="*/ 18367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2883" y="21600"/>
                      </a:lnTo>
                      <a:lnTo>
                        <a:pt x="1871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08" name="Rectangle 379">
                  <a:extLst>
                    <a:ext uri="{FF2B5EF4-FFF2-40B4-BE49-F238E27FC236}">
                      <a16:creationId xmlns:a16="http://schemas.microsoft.com/office/drawing/2014/main" id="{CD893215-D57A-1246-E269-24E5527CAD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9" y="1969"/>
                  <a:ext cx="384" cy="473"/>
                </a:xfrm>
                <a:prstGeom prst="rect">
                  <a:avLst/>
                </a:prstGeom>
                <a:gradFill rotWithShape="0">
                  <a:gsLst>
                    <a:gs pos="0">
                      <a:srgbClr val="FF00FF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</p:grpSp>
      </p:grp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9" name="Text Box 581">
            <a:extLst>
              <a:ext uri="{FF2B5EF4-FFF2-40B4-BE49-F238E27FC236}">
                <a16:creationId xmlns:a16="http://schemas.microsoft.com/office/drawing/2014/main" id="{EBFDD9F9-C3D4-E305-592F-8503E8E5D85C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492500" y="406400"/>
            <a:ext cx="2095500" cy="579438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סוכרוז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5538" name="Group 580" descr="סוכרוז">
            <a:extLst>
              <a:ext uri="{FF2B5EF4-FFF2-40B4-BE49-F238E27FC236}">
                <a16:creationId xmlns:a16="http://schemas.microsoft.com/office/drawing/2014/main" id="{B2D576D8-FF9F-D1E1-54E7-66D00D84ADA3}"/>
              </a:ext>
            </a:extLst>
          </p:cNvPr>
          <p:cNvGrpSpPr>
            <a:grpSpLocks/>
          </p:cNvGrpSpPr>
          <p:nvPr/>
        </p:nvGrpSpPr>
        <p:grpSpPr bwMode="auto">
          <a:xfrm>
            <a:off x="1554163" y="1889125"/>
            <a:ext cx="6057900" cy="2844800"/>
            <a:chOff x="411" y="1942"/>
            <a:chExt cx="3816" cy="1792"/>
          </a:xfrm>
        </p:grpSpPr>
        <p:grpSp>
          <p:nvGrpSpPr>
            <p:cNvPr id="65540" name="Group 579">
              <a:extLst>
                <a:ext uri="{FF2B5EF4-FFF2-40B4-BE49-F238E27FC236}">
                  <a16:creationId xmlns:a16="http://schemas.microsoft.com/office/drawing/2014/main" id="{49BAD895-F242-8F23-0F63-D4482BD7FF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7" y="2214"/>
              <a:ext cx="1780" cy="1520"/>
              <a:chOff x="3311" y="2118"/>
              <a:chExt cx="1780" cy="1520"/>
            </a:xfrm>
          </p:grpSpPr>
          <p:grpSp>
            <p:nvGrpSpPr>
              <p:cNvPr id="65602" name="Group 571">
                <a:extLst>
                  <a:ext uri="{FF2B5EF4-FFF2-40B4-BE49-F238E27FC236}">
                    <a16:creationId xmlns:a16="http://schemas.microsoft.com/office/drawing/2014/main" id="{239838BB-9258-FFE9-F57B-C0DBF90A31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82" y="2118"/>
                <a:ext cx="1709" cy="1520"/>
                <a:chOff x="3382" y="2118"/>
                <a:chExt cx="1709" cy="1520"/>
              </a:xfrm>
            </p:grpSpPr>
            <p:sp>
              <p:nvSpPr>
                <p:cNvPr id="65606" name="Line 450">
                  <a:extLst>
                    <a:ext uri="{FF2B5EF4-FFF2-40B4-BE49-F238E27FC236}">
                      <a16:creationId xmlns:a16="http://schemas.microsoft.com/office/drawing/2014/main" id="{0F95F445-74DA-F7CE-0B4A-5A409514CCB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882766" flipV="1">
                  <a:off x="5039" y="2456"/>
                  <a:ext cx="0" cy="11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607" name="Oval 451">
                  <a:extLst>
                    <a:ext uri="{FF2B5EF4-FFF2-40B4-BE49-F238E27FC236}">
                      <a16:creationId xmlns:a16="http://schemas.microsoft.com/office/drawing/2014/main" id="{C2114D24-149F-E63F-13E1-12A3ED9193D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882766" flipV="1">
                  <a:off x="5012" y="2418"/>
                  <a:ext cx="79" cy="78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608" name="Oval 452">
                  <a:extLst>
                    <a:ext uri="{FF2B5EF4-FFF2-40B4-BE49-F238E27FC236}">
                      <a16:creationId xmlns:a16="http://schemas.microsoft.com/office/drawing/2014/main" id="{970CB691-99E4-36D5-A35B-A61F47B0866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223" y="3133"/>
                  <a:ext cx="129" cy="13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609" name="Oval 453">
                  <a:extLst>
                    <a:ext uri="{FF2B5EF4-FFF2-40B4-BE49-F238E27FC236}">
                      <a16:creationId xmlns:a16="http://schemas.microsoft.com/office/drawing/2014/main" id="{4361624B-EBE7-9E74-70FE-8DDA5B9864E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761" y="3128"/>
                  <a:ext cx="130" cy="13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65610" name="Group 454">
                  <a:extLst>
                    <a:ext uri="{FF2B5EF4-FFF2-40B4-BE49-F238E27FC236}">
                      <a16:creationId xmlns:a16="http://schemas.microsoft.com/office/drawing/2014/main" id="{31F4BDEB-4A00-D9C4-A26B-6885FC4106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0634922">
                  <a:off x="4387" y="2564"/>
                  <a:ext cx="78" cy="151"/>
                  <a:chOff x="4796" y="1674"/>
                  <a:chExt cx="113" cy="220"/>
                </a:xfrm>
              </p:grpSpPr>
              <p:sp>
                <p:nvSpPr>
                  <p:cNvPr id="65654" name="Line 455">
                    <a:extLst>
                      <a:ext uri="{FF2B5EF4-FFF2-40B4-BE49-F238E27FC236}">
                        <a16:creationId xmlns:a16="http://schemas.microsoft.com/office/drawing/2014/main" id="{65077268-0299-9EDC-E6BA-3647C61565E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53" y="1674"/>
                    <a:ext cx="0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55" name="Oval 456">
                    <a:extLst>
                      <a:ext uri="{FF2B5EF4-FFF2-40B4-BE49-F238E27FC236}">
                        <a16:creationId xmlns:a16="http://schemas.microsoft.com/office/drawing/2014/main" id="{01AA142A-7B2D-0474-841C-F1567B04B99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96" y="1781"/>
                    <a:ext cx="113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611" name="Group 457">
                  <a:extLst>
                    <a:ext uri="{FF2B5EF4-FFF2-40B4-BE49-F238E27FC236}">
                      <a16:creationId xmlns:a16="http://schemas.microsoft.com/office/drawing/2014/main" id="{F39372E7-1138-F67C-4849-20FA5E2ABE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805181" flipH="1" flipV="1">
                  <a:off x="3820" y="2988"/>
                  <a:ext cx="77" cy="151"/>
                  <a:chOff x="3295" y="1685"/>
                  <a:chExt cx="113" cy="220"/>
                </a:xfrm>
              </p:grpSpPr>
              <p:sp>
                <p:nvSpPr>
                  <p:cNvPr id="65652" name="Line 458">
                    <a:extLst>
                      <a:ext uri="{FF2B5EF4-FFF2-40B4-BE49-F238E27FC236}">
                        <a16:creationId xmlns:a16="http://schemas.microsoft.com/office/drawing/2014/main" id="{C8948911-3BDD-1950-4F8F-B87D473B428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352" y="1685"/>
                    <a:ext cx="0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53" name="Oval 459">
                    <a:extLst>
                      <a:ext uri="{FF2B5EF4-FFF2-40B4-BE49-F238E27FC236}">
                        <a16:creationId xmlns:a16="http://schemas.microsoft.com/office/drawing/2014/main" id="{C2FCF14A-1A7E-85E8-FD92-16DAA4A6CEB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95" y="1792"/>
                    <a:ext cx="113" cy="11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612" name="Group 460">
                  <a:extLst>
                    <a:ext uri="{FF2B5EF4-FFF2-40B4-BE49-F238E27FC236}">
                      <a16:creationId xmlns:a16="http://schemas.microsoft.com/office/drawing/2014/main" id="{82507B35-090E-DB13-D374-A34F1E997E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82" y="2118"/>
                  <a:ext cx="395" cy="724"/>
                  <a:chOff x="591" y="878"/>
                  <a:chExt cx="577" cy="1058"/>
                </a:xfrm>
              </p:grpSpPr>
              <p:sp>
                <p:nvSpPr>
                  <p:cNvPr id="65640" name="Line 461">
                    <a:extLst>
                      <a:ext uri="{FF2B5EF4-FFF2-40B4-BE49-F238E27FC236}">
                        <a16:creationId xmlns:a16="http://schemas.microsoft.com/office/drawing/2014/main" id="{8827ABED-B188-7BDE-518A-4165E0136D1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8511742" flipV="1">
                    <a:off x="567" y="1064"/>
                    <a:ext cx="437" cy="16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41" name="Oval 462">
                    <a:extLst>
                      <a:ext uri="{FF2B5EF4-FFF2-40B4-BE49-F238E27FC236}">
                        <a16:creationId xmlns:a16="http://schemas.microsoft.com/office/drawing/2014/main" id="{E135F3B7-A293-50CC-F164-CEE4F1B0D86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088258">
                    <a:off x="792" y="878"/>
                    <a:ext cx="191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grpSp>
                <p:nvGrpSpPr>
                  <p:cNvPr id="65642" name="Group 463">
                    <a:extLst>
                      <a:ext uri="{FF2B5EF4-FFF2-40B4-BE49-F238E27FC236}">
                        <a16:creationId xmlns:a16="http://schemas.microsoft.com/office/drawing/2014/main" id="{482B457D-5081-F373-AA22-57108374610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55" y="1001"/>
                    <a:ext cx="213" cy="115"/>
                    <a:chOff x="963" y="1065"/>
                    <a:chExt cx="213" cy="115"/>
                  </a:xfrm>
                </p:grpSpPr>
                <p:sp>
                  <p:nvSpPr>
                    <p:cNvPr id="65650" name="Line 464">
                      <a:extLst>
                        <a:ext uri="{FF2B5EF4-FFF2-40B4-BE49-F238E27FC236}">
                          <a16:creationId xmlns:a16="http://schemas.microsoft.com/office/drawing/2014/main" id="{9A8B34E2-B5D7-971F-D070-99DB223C6E3C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17878118" flipH="1">
                      <a:off x="1045" y="1003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5651" name="Oval 465">
                      <a:extLst>
                        <a:ext uri="{FF2B5EF4-FFF2-40B4-BE49-F238E27FC236}">
                          <a16:creationId xmlns:a16="http://schemas.microsoft.com/office/drawing/2014/main" id="{383CD92A-F8ED-40FF-39B8-0E657579094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17878118" flipH="1">
                      <a:off x="1061" y="1066"/>
                      <a:ext cx="115" cy="11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vert="eaVert"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65643" name="Oval 466">
                    <a:extLst>
                      <a:ext uri="{FF2B5EF4-FFF2-40B4-BE49-F238E27FC236}">
                        <a16:creationId xmlns:a16="http://schemas.microsoft.com/office/drawing/2014/main" id="{7BE1A367-724D-C8BB-99F1-602454F6A2C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745"/>
                    <a:ext cx="191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65644" name="Line 467">
                    <a:extLst>
                      <a:ext uri="{FF2B5EF4-FFF2-40B4-BE49-F238E27FC236}">
                        <a16:creationId xmlns:a16="http://schemas.microsoft.com/office/drawing/2014/main" id="{6C40ED42-6001-008A-C995-6797A0F8140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667" y="1448"/>
                    <a:ext cx="410" cy="42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45" name="Oval 468">
                    <a:extLst>
                      <a:ext uri="{FF2B5EF4-FFF2-40B4-BE49-F238E27FC236}">
                        <a16:creationId xmlns:a16="http://schemas.microsoft.com/office/drawing/2014/main" id="{1382BB57-06C1-6F9E-6991-D3E03D2DA32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1" y="1360"/>
                    <a:ext cx="192" cy="191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65646" name="Line 469">
                    <a:extLst>
                      <a:ext uri="{FF2B5EF4-FFF2-40B4-BE49-F238E27FC236}">
                        <a16:creationId xmlns:a16="http://schemas.microsoft.com/office/drawing/2014/main" id="{43689699-4E22-7EC8-12A3-B70CAB23654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45573">
                    <a:off x="663" y="1473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47" name="Oval 470">
                    <a:extLst>
                      <a:ext uri="{FF2B5EF4-FFF2-40B4-BE49-F238E27FC236}">
                        <a16:creationId xmlns:a16="http://schemas.microsoft.com/office/drawing/2014/main" id="{799B3BAA-B7BF-D80B-6AE7-D4881AE373E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45573">
                    <a:off x="602" y="1581"/>
                    <a:ext cx="112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65648" name="Line 471">
                    <a:extLst>
                      <a:ext uri="{FF2B5EF4-FFF2-40B4-BE49-F238E27FC236}">
                        <a16:creationId xmlns:a16="http://schemas.microsoft.com/office/drawing/2014/main" id="{D32B8B50-1643-8D92-EB17-8840E5B6EC3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6368821" flipH="1">
                    <a:off x="826" y="1381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49" name="Oval 472">
                    <a:extLst>
                      <a:ext uri="{FF2B5EF4-FFF2-40B4-BE49-F238E27FC236}">
                        <a16:creationId xmlns:a16="http://schemas.microsoft.com/office/drawing/2014/main" id="{38AE5B4F-449F-0FFB-96DD-A8F939743F9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16368821" flipH="1">
                    <a:off x="851" y="1410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613" name="Group 473">
                  <a:extLst>
                    <a:ext uri="{FF2B5EF4-FFF2-40B4-BE49-F238E27FC236}">
                      <a16:creationId xmlns:a16="http://schemas.microsoft.com/office/drawing/2014/main" id="{D309F1CD-28A9-5CDB-805E-F55A409D0B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507" y="3409"/>
                  <a:ext cx="173" cy="229"/>
                  <a:chOff x="774" y="2763"/>
                  <a:chExt cx="252" cy="335"/>
                </a:xfrm>
              </p:grpSpPr>
              <p:grpSp>
                <p:nvGrpSpPr>
                  <p:cNvPr id="65636" name="Group 474">
                    <a:extLst>
                      <a:ext uri="{FF2B5EF4-FFF2-40B4-BE49-F238E27FC236}">
                        <a16:creationId xmlns:a16="http://schemas.microsoft.com/office/drawing/2014/main" id="{BFB084C8-B1DE-A17C-2D8E-7BB63388639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-3585813">
                    <a:off x="867" y="2939"/>
                    <a:ext cx="112" cy="206"/>
                    <a:chOff x="723" y="2907"/>
                    <a:chExt cx="112" cy="206"/>
                  </a:xfrm>
                </p:grpSpPr>
                <p:sp>
                  <p:nvSpPr>
                    <p:cNvPr id="65638" name="Line 475">
                      <a:extLst>
                        <a:ext uri="{FF2B5EF4-FFF2-40B4-BE49-F238E27FC236}">
                          <a16:creationId xmlns:a16="http://schemas.microsoft.com/office/drawing/2014/main" id="{8EAE08EE-E358-CFF3-1347-BD03AAE91E29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4448">
                      <a:off x="826" y="2907"/>
                      <a:ext cx="0" cy="16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5639" name="Oval 476">
                      <a:extLst>
                        <a:ext uri="{FF2B5EF4-FFF2-40B4-BE49-F238E27FC236}">
                          <a16:creationId xmlns:a16="http://schemas.microsoft.com/office/drawing/2014/main" id="{DE15DF31-EA01-58BE-77D5-D99EA2438DE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rot="2044448">
                      <a:off x="723" y="3000"/>
                      <a:ext cx="112" cy="113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9050">
                      <a:solidFill>
                        <a:schemeClr val="bg2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</p:grpSp>
              <p:sp>
                <p:nvSpPr>
                  <p:cNvPr id="65637" name="Oval 477">
                    <a:extLst>
                      <a:ext uri="{FF2B5EF4-FFF2-40B4-BE49-F238E27FC236}">
                        <a16:creationId xmlns:a16="http://schemas.microsoft.com/office/drawing/2014/main" id="{1C22F2FC-77D5-EA35-1A7A-6A335220E47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1593533">
                    <a:off x="774" y="2763"/>
                    <a:ext cx="189" cy="191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65614" name="Line 478">
                  <a:extLst>
                    <a:ext uri="{FF2B5EF4-FFF2-40B4-BE49-F238E27FC236}">
                      <a16:creationId xmlns:a16="http://schemas.microsoft.com/office/drawing/2014/main" id="{45DDD802-92C3-6155-9049-61B9FE82DF6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20006467" flipV="1">
                  <a:off x="3584" y="3261"/>
                  <a:ext cx="285" cy="10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5615" name="Group 479">
                  <a:extLst>
                    <a:ext uri="{FF2B5EF4-FFF2-40B4-BE49-F238E27FC236}">
                      <a16:creationId xmlns:a16="http://schemas.microsoft.com/office/drawing/2014/main" id="{DDF805E0-29E4-81CD-6913-6389C3F114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8448143" flipV="1">
                  <a:off x="4674" y="3135"/>
                  <a:ext cx="79" cy="152"/>
                  <a:chOff x="2431" y="2347"/>
                  <a:chExt cx="115" cy="223"/>
                </a:xfrm>
              </p:grpSpPr>
              <p:sp>
                <p:nvSpPr>
                  <p:cNvPr id="65634" name="Line 480">
                    <a:extLst>
                      <a:ext uri="{FF2B5EF4-FFF2-40B4-BE49-F238E27FC236}">
                        <a16:creationId xmlns:a16="http://schemas.microsoft.com/office/drawing/2014/main" id="{664A66AA-3ACD-CC97-3AA0-744F36DAE82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429473">
                    <a:off x="2478" y="2347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35" name="Oval 481">
                    <a:extLst>
                      <a:ext uri="{FF2B5EF4-FFF2-40B4-BE49-F238E27FC236}">
                        <a16:creationId xmlns:a16="http://schemas.microsoft.com/office/drawing/2014/main" id="{8FDAB064-0FDF-2AC3-B2A1-A9374C5D313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29473">
                    <a:off x="2431" y="245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616" name="Group 482">
                  <a:extLst>
                    <a:ext uri="{FF2B5EF4-FFF2-40B4-BE49-F238E27FC236}">
                      <a16:creationId xmlns:a16="http://schemas.microsoft.com/office/drawing/2014/main" id="{5749D4BD-52CE-7220-69D7-21CF30F41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98" y="3038"/>
                  <a:ext cx="407" cy="176"/>
                  <a:chOff x="1929" y="2222"/>
                  <a:chExt cx="595" cy="257"/>
                </a:xfrm>
              </p:grpSpPr>
              <p:sp>
                <p:nvSpPr>
                  <p:cNvPr id="65632" name="Line 483">
                    <a:extLst>
                      <a:ext uri="{FF2B5EF4-FFF2-40B4-BE49-F238E27FC236}">
                        <a16:creationId xmlns:a16="http://schemas.microsoft.com/office/drawing/2014/main" id="{5C7C8E48-7A7A-5F76-F452-A63299A8E6E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373958" flipV="1">
                    <a:off x="1929" y="2316"/>
                    <a:ext cx="437" cy="16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33" name="Oval 484">
                    <a:extLst>
                      <a:ext uri="{FF2B5EF4-FFF2-40B4-BE49-F238E27FC236}">
                        <a16:creationId xmlns:a16="http://schemas.microsoft.com/office/drawing/2014/main" id="{23935B39-5E07-E5E8-1544-FA5FBB0E8B8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887466">
                    <a:off x="2334" y="2223"/>
                    <a:ext cx="191" cy="189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617" name="Group 485">
                  <a:extLst>
                    <a:ext uri="{FF2B5EF4-FFF2-40B4-BE49-F238E27FC236}">
                      <a16:creationId xmlns:a16="http://schemas.microsoft.com/office/drawing/2014/main" id="{FD8EC510-AFFD-6B2D-9ECB-253CD8B267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141800">
                  <a:off x="4220" y="3261"/>
                  <a:ext cx="79" cy="152"/>
                  <a:chOff x="2431" y="2347"/>
                  <a:chExt cx="115" cy="223"/>
                </a:xfrm>
              </p:grpSpPr>
              <p:sp>
                <p:nvSpPr>
                  <p:cNvPr id="65630" name="Line 486">
                    <a:extLst>
                      <a:ext uri="{FF2B5EF4-FFF2-40B4-BE49-F238E27FC236}">
                        <a16:creationId xmlns:a16="http://schemas.microsoft.com/office/drawing/2014/main" id="{699D1E58-C532-B6B7-778E-93FC2D5758A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-429473">
                    <a:off x="2478" y="2347"/>
                    <a:ext cx="0" cy="16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31" name="Oval 487">
                    <a:extLst>
                      <a:ext uri="{FF2B5EF4-FFF2-40B4-BE49-F238E27FC236}">
                        <a16:creationId xmlns:a16="http://schemas.microsoft.com/office/drawing/2014/main" id="{03EAB30B-62CA-BDCF-F1FA-487306FE10D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429473">
                    <a:off x="2431" y="2456"/>
                    <a:ext cx="115" cy="114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618" name="Group 488">
                  <a:extLst>
                    <a:ext uri="{FF2B5EF4-FFF2-40B4-BE49-F238E27FC236}">
                      <a16:creationId xmlns:a16="http://schemas.microsoft.com/office/drawing/2014/main" id="{9DAB66CE-001E-1354-B663-EAC2DC6BA1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81" y="2443"/>
                  <a:ext cx="750" cy="761"/>
                  <a:chOff x="1028" y="1353"/>
                  <a:chExt cx="1096" cy="1111"/>
                </a:xfrm>
              </p:grpSpPr>
              <p:sp>
                <p:nvSpPr>
                  <p:cNvPr id="65628" name="AutoShape 489">
                    <a:extLst>
                      <a:ext uri="{FF2B5EF4-FFF2-40B4-BE49-F238E27FC236}">
                        <a16:creationId xmlns:a16="http://schemas.microsoft.com/office/drawing/2014/main" id="{210671C6-FFC4-23C0-2F34-697B5978AC0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28" y="1424"/>
                    <a:ext cx="1096" cy="1040"/>
                  </a:xfrm>
                  <a:prstGeom prst="pentagon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65629" name="Oval 490">
                    <a:extLst>
                      <a:ext uri="{FF2B5EF4-FFF2-40B4-BE49-F238E27FC236}">
                        <a16:creationId xmlns:a16="http://schemas.microsoft.com/office/drawing/2014/main" id="{0AEFF573-008B-71E2-63D4-E5FCCF55643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353"/>
                    <a:ext cx="191" cy="190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65619" name="Line 491">
                  <a:extLst>
                    <a:ext uri="{FF2B5EF4-FFF2-40B4-BE49-F238E27FC236}">
                      <a16:creationId xmlns:a16="http://schemas.microsoft.com/office/drawing/2014/main" id="{12B507C6-F5A8-C7EB-904A-F657BD9A71C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20236046" flipH="1">
                  <a:off x="4754" y="2683"/>
                  <a:ext cx="285" cy="10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620" name="Oval 492">
                  <a:extLst>
                    <a:ext uri="{FF2B5EF4-FFF2-40B4-BE49-F238E27FC236}">
                      <a16:creationId xmlns:a16="http://schemas.microsoft.com/office/drawing/2014/main" id="{342E060E-CA16-06C2-B5E5-A76BBF5571B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5909943" flipH="1" flipV="1">
                  <a:off x="4951" y="2542"/>
                  <a:ext cx="131" cy="131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621" name="Oval 493">
                  <a:extLst>
                    <a:ext uri="{FF2B5EF4-FFF2-40B4-BE49-F238E27FC236}">
                      <a16:creationId xmlns:a16="http://schemas.microsoft.com/office/drawing/2014/main" id="{E60B0D87-92D0-40CC-447A-03C77221945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195587" flipH="1" flipV="1">
                  <a:off x="4366" y="2711"/>
                  <a:ext cx="130" cy="13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622" name="Line 494">
                  <a:extLst>
                    <a:ext uri="{FF2B5EF4-FFF2-40B4-BE49-F238E27FC236}">
                      <a16:creationId xmlns:a16="http://schemas.microsoft.com/office/drawing/2014/main" id="{78413918-F990-0A63-28B3-DFF500854F5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2195587" flipH="1" flipV="1">
                  <a:off x="4455" y="2665"/>
                  <a:ext cx="280" cy="29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623" name="Oval 495">
                  <a:extLst>
                    <a:ext uri="{FF2B5EF4-FFF2-40B4-BE49-F238E27FC236}">
                      <a16:creationId xmlns:a16="http://schemas.microsoft.com/office/drawing/2014/main" id="{A93826FD-7B67-1DF5-94CF-07D277F5C38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195587" flipH="1" flipV="1">
                  <a:off x="4715" y="2781"/>
                  <a:ext cx="131" cy="131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624" name="Line 496">
                  <a:extLst>
                    <a:ext uri="{FF2B5EF4-FFF2-40B4-BE49-F238E27FC236}">
                      <a16:creationId xmlns:a16="http://schemas.microsoft.com/office/drawing/2014/main" id="{97B5324A-4360-4B6C-3620-B77F66F7E09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-2050013" flipH="1" flipV="1">
                  <a:off x="4752" y="2725"/>
                  <a:ext cx="0" cy="11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625" name="Oval 497">
                  <a:extLst>
                    <a:ext uri="{FF2B5EF4-FFF2-40B4-BE49-F238E27FC236}">
                      <a16:creationId xmlns:a16="http://schemas.microsoft.com/office/drawing/2014/main" id="{7ADB7572-57CA-9BA6-4C06-CFE12128877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2050013" flipH="1" flipV="1">
                  <a:off x="4683" y="2695"/>
                  <a:ext cx="77" cy="78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626" name="Line 498">
                  <a:extLst>
                    <a:ext uri="{FF2B5EF4-FFF2-40B4-BE49-F238E27FC236}">
                      <a16:creationId xmlns:a16="http://schemas.microsoft.com/office/drawing/2014/main" id="{E0669F8C-8B77-EACA-7D1D-2265F14A3DE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14173235" flipV="1">
                  <a:off x="4700" y="2841"/>
                  <a:ext cx="0" cy="11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627" name="Oval 499">
                  <a:extLst>
                    <a:ext uri="{FF2B5EF4-FFF2-40B4-BE49-F238E27FC236}">
                      <a16:creationId xmlns:a16="http://schemas.microsoft.com/office/drawing/2014/main" id="{C06D5499-4511-4B1D-F3D8-5D0B01E662D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5144198" flipV="1">
                  <a:off x="4597" y="2892"/>
                  <a:ext cx="78" cy="78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65603" name="Group 572">
                <a:extLst>
                  <a:ext uri="{FF2B5EF4-FFF2-40B4-BE49-F238E27FC236}">
                    <a16:creationId xmlns:a16="http://schemas.microsoft.com/office/drawing/2014/main" id="{E491F557-C2A7-549E-561B-74EE046007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1" y="2847"/>
                <a:ext cx="348" cy="225"/>
                <a:chOff x="3311" y="2847"/>
                <a:chExt cx="348" cy="225"/>
              </a:xfrm>
            </p:grpSpPr>
            <p:sp>
              <p:nvSpPr>
                <p:cNvPr id="65604" name="Line 500">
                  <a:extLst>
                    <a:ext uri="{FF2B5EF4-FFF2-40B4-BE49-F238E27FC236}">
                      <a16:creationId xmlns:a16="http://schemas.microsoft.com/office/drawing/2014/main" id="{6871098B-9579-A946-33FB-D96ADD732D0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rot="9996858" flipH="1">
                  <a:off x="3374" y="2847"/>
                  <a:ext cx="285" cy="10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605" name="Oval 504">
                  <a:extLst>
                    <a:ext uri="{FF2B5EF4-FFF2-40B4-BE49-F238E27FC236}">
                      <a16:creationId xmlns:a16="http://schemas.microsoft.com/office/drawing/2014/main" id="{47D984D9-1C2A-94F4-C7C1-3DFFBA5A058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5450869" flipH="1" flipV="1">
                  <a:off x="3312" y="2941"/>
                  <a:ext cx="130" cy="131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65541" name="Group 578">
              <a:extLst>
                <a:ext uri="{FF2B5EF4-FFF2-40B4-BE49-F238E27FC236}">
                  <a16:creationId xmlns:a16="http://schemas.microsoft.com/office/drawing/2014/main" id="{6D9BD703-E1E4-F174-7BFD-8269B38C6B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" y="1942"/>
              <a:ext cx="2066" cy="1192"/>
              <a:chOff x="411" y="1942"/>
              <a:chExt cx="2066" cy="1192"/>
            </a:xfrm>
          </p:grpSpPr>
          <p:grpSp>
            <p:nvGrpSpPr>
              <p:cNvPr id="65542" name="Group 577">
                <a:extLst>
                  <a:ext uri="{FF2B5EF4-FFF2-40B4-BE49-F238E27FC236}">
                    <a16:creationId xmlns:a16="http://schemas.microsoft.com/office/drawing/2014/main" id="{B5276FD5-D429-CEBA-CAF9-9E5A45DDCC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1" y="1942"/>
                <a:ext cx="1984" cy="1192"/>
                <a:chOff x="411" y="1942"/>
                <a:chExt cx="1984" cy="1192"/>
              </a:xfrm>
            </p:grpSpPr>
            <p:grpSp>
              <p:nvGrpSpPr>
                <p:cNvPr id="65544" name="Group 506">
                  <a:extLst>
                    <a:ext uri="{FF2B5EF4-FFF2-40B4-BE49-F238E27FC236}">
                      <a16:creationId xmlns:a16="http://schemas.microsoft.com/office/drawing/2014/main" id="{59002E68-8EC1-515C-34A4-71CA76C486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447" y="2597"/>
                  <a:ext cx="75" cy="147"/>
                  <a:chOff x="4975" y="1742"/>
                  <a:chExt cx="63" cy="123"/>
                </a:xfrm>
              </p:grpSpPr>
              <p:sp>
                <p:nvSpPr>
                  <p:cNvPr id="65600" name="Line 507">
                    <a:extLst>
                      <a:ext uri="{FF2B5EF4-FFF2-40B4-BE49-F238E27FC236}">
                        <a16:creationId xmlns:a16="http://schemas.microsoft.com/office/drawing/2014/main" id="{E010D00B-8F4F-00E0-84E0-5A3D4548BE0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01" name="Oval 508">
                    <a:extLst>
                      <a:ext uri="{FF2B5EF4-FFF2-40B4-BE49-F238E27FC236}">
                        <a16:creationId xmlns:a16="http://schemas.microsoft.com/office/drawing/2014/main" id="{E20AE758-0FD5-F362-695D-6B78837AD03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sp>
              <p:nvSpPr>
                <p:cNvPr id="65545" name="Oval 509">
                  <a:extLst>
                    <a:ext uri="{FF2B5EF4-FFF2-40B4-BE49-F238E27FC236}">
                      <a16:creationId xmlns:a16="http://schemas.microsoft.com/office/drawing/2014/main" id="{7FC50250-64BD-F6F1-0BA4-7F2E77D1C22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503" y="2532"/>
                  <a:ext cx="126" cy="128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65546" name="Group 510">
                  <a:extLst>
                    <a:ext uri="{FF2B5EF4-FFF2-40B4-BE49-F238E27FC236}">
                      <a16:creationId xmlns:a16="http://schemas.microsoft.com/office/drawing/2014/main" id="{591CEE6C-65D6-E714-7372-1E74EE1E37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783895">
                  <a:off x="704" y="2808"/>
                  <a:ext cx="90" cy="186"/>
                  <a:chOff x="4975" y="1742"/>
                  <a:chExt cx="63" cy="123"/>
                </a:xfrm>
              </p:grpSpPr>
              <p:sp>
                <p:nvSpPr>
                  <p:cNvPr id="65598" name="Line 511">
                    <a:extLst>
                      <a:ext uri="{FF2B5EF4-FFF2-40B4-BE49-F238E27FC236}">
                        <a16:creationId xmlns:a16="http://schemas.microsoft.com/office/drawing/2014/main" id="{EE1071C6-0437-083A-F14A-CBF0E74CFBA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99" name="Oval 512">
                    <a:extLst>
                      <a:ext uri="{FF2B5EF4-FFF2-40B4-BE49-F238E27FC236}">
                        <a16:creationId xmlns:a16="http://schemas.microsoft.com/office/drawing/2014/main" id="{A3C8E666-CB90-9A26-3779-F48E220BC2D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47" name="Group 513">
                  <a:extLst>
                    <a:ext uri="{FF2B5EF4-FFF2-40B4-BE49-F238E27FC236}">
                      <a16:creationId xmlns:a16="http://schemas.microsoft.com/office/drawing/2014/main" id="{58CA6505-FA80-36B6-337A-7D5ABDB7A3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72" y="1942"/>
                  <a:ext cx="186" cy="324"/>
                  <a:chOff x="3891" y="2793"/>
                  <a:chExt cx="155" cy="270"/>
                </a:xfrm>
              </p:grpSpPr>
              <p:sp>
                <p:nvSpPr>
                  <p:cNvPr id="65596" name="Line 514">
                    <a:extLst>
                      <a:ext uri="{FF2B5EF4-FFF2-40B4-BE49-F238E27FC236}">
                        <a16:creationId xmlns:a16="http://schemas.microsoft.com/office/drawing/2014/main" id="{5AC0FF6D-6DE1-6ABF-5D83-FF797E71072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rot="18511742" flipV="1">
                    <a:off x="3815" y="2896"/>
                    <a:ext cx="243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97" name="Oval 515">
                    <a:extLst>
                      <a:ext uri="{FF2B5EF4-FFF2-40B4-BE49-F238E27FC236}">
                        <a16:creationId xmlns:a16="http://schemas.microsoft.com/office/drawing/2014/main" id="{53024937-1F7F-4F76-AA63-C41A47ED573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rot="-3088258">
                    <a:off x="3940" y="2793"/>
                    <a:ext cx="106" cy="106"/>
                  </a:xfrm>
                  <a:prstGeom prst="ellipse">
                    <a:avLst/>
                  </a:prstGeom>
                  <a:solidFill>
                    <a:srgbClr val="FF3300"/>
                  </a:solid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48" name="Group 516">
                  <a:extLst>
                    <a:ext uri="{FF2B5EF4-FFF2-40B4-BE49-F238E27FC236}">
                      <a16:creationId xmlns:a16="http://schemas.microsoft.com/office/drawing/2014/main" id="{914F8E47-A302-88A6-BED5-AF39F50A94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7878118" flipH="1">
                  <a:off x="1378" y="2015"/>
                  <a:ext cx="77" cy="148"/>
                  <a:chOff x="4975" y="1742"/>
                  <a:chExt cx="63" cy="123"/>
                </a:xfrm>
              </p:grpSpPr>
              <p:sp>
                <p:nvSpPr>
                  <p:cNvPr id="65594" name="Line 517">
                    <a:extLst>
                      <a:ext uri="{FF2B5EF4-FFF2-40B4-BE49-F238E27FC236}">
                        <a16:creationId xmlns:a16="http://schemas.microsoft.com/office/drawing/2014/main" id="{3E80CD37-FE3D-DB82-91C9-5A7B8021F2E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95" name="Oval 518">
                    <a:extLst>
                      <a:ext uri="{FF2B5EF4-FFF2-40B4-BE49-F238E27FC236}">
                        <a16:creationId xmlns:a16="http://schemas.microsoft.com/office/drawing/2014/main" id="{71402C85-5E3F-8E1C-F1E4-C4BBB523902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49" name="Group 519">
                  <a:extLst>
                    <a:ext uri="{FF2B5EF4-FFF2-40B4-BE49-F238E27FC236}">
                      <a16:creationId xmlns:a16="http://schemas.microsoft.com/office/drawing/2014/main" id="{FF80BDAF-0F25-DAEB-6795-395BD60F16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938" y="2466"/>
                  <a:ext cx="1272" cy="453"/>
                  <a:chOff x="3789" y="2387"/>
                  <a:chExt cx="1060" cy="378"/>
                </a:xfrm>
              </p:grpSpPr>
              <p:sp>
                <p:nvSpPr>
                  <p:cNvPr id="65588" name="Line 520">
                    <a:extLst>
                      <a:ext uri="{FF2B5EF4-FFF2-40B4-BE49-F238E27FC236}">
                        <a16:creationId xmlns:a16="http://schemas.microsoft.com/office/drawing/2014/main" id="{3B1FE6AE-D945-90F6-2D3B-012FD10D7FD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89" y="2387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89" name="Line 521">
                    <a:extLst>
                      <a:ext uri="{FF2B5EF4-FFF2-40B4-BE49-F238E27FC236}">
                        <a16:creationId xmlns:a16="http://schemas.microsoft.com/office/drawing/2014/main" id="{258E641A-56AA-9C2B-3E8B-DA1963E26DB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5" y="2642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90" name="Line 522">
                    <a:extLst>
                      <a:ext uri="{FF2B5EF4-FFF2-40B4-BE49-F238E27FC236}">
                        <a16:creationId xmlns:a16="http://schemas.microsoft.com/office/drawing/2014/main" id="{F6020B41-481B-47B3-BC41-DA32C693B36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199" y="2390"/>
                    <a:ext cx="402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91" name="Line 523">
                    <a:extLst>
                      <a:ext uri="{FF2B5EF4-FFF2-40B4-BE49-F238E27FC236}">
                        <a16:creationId xmlns:a16="http://schemas.microsoft.com/office/drawing/2014/main" id="{95624B30-0F7A-8DAE-7692-B198C3BDBFF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020" y="2637"/>
                    <a:ext cx="433" cy="11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92" name="Line 524">
                    <a:extLst>
                      <a:ext uri="{FF2B5EF4-FFF2-40B4-BE49-F238E27FC236}">
                        <a16:creationId xmlns:a16="http://schemas.microsoft.com/office/drawing/2014/main" id="{F614D7D5-52BA-39C5-FB71-FB4539CD60B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96" y="2395"/>
                    <a:ext cx="220" cy="34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93" name="Line 525">
                    <a:extLst>
                      <a:ext uri="{FF2B5EF4-FFF2-40B4-BE49-F238E27FC236}">
                        <a16:creationId xmlns:a16="http://schemas.microsoft.com/office/drawing/2014/main" id="{5409B06F-9895-5542-0A04-1B6C3E8288D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06" y="2394"/>
                    <a:ext cx="243" cy="37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5550" name="Line 527">
                  <a:extLst>
                    <a:ext uri="{FF2B5EF4-FFF2-40B4-BE49-F238E27FC236}">
                      <a16:creationId xmlns:a16="http://schemas.microsoft.com/office/drawing/2014/main" id="{526F2C3B-6DE4-DB6B-139E-63F78690C76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645" y="2463"/>
                  <a:ext cx="291" cy="1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551" name="Line 528">
                  <a:extLst>
                    <a:ext uri="{FF2B5EF4-FFF2-40B4-BE49-F238E27FC236}">
                      <a16:creationId xmlns:a16="http://schemas.microsoft.com/office/drawing/2014/main" id="{1B6E154B-09A0-8CE4-0247-72E75E2892A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21" y="2775"/>
                  <a:ext cx="164" cy="21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552" name="Line 529">
                  <a:extLst>
                    <a:ext uri="{FF2B5EF4-FFF2-40B4-BE49-F238E27FC236}">
                      <a16:creationId xmlns:a16="http://schemas.microsoft.com/office/drawing/2014/main" id="{F25D0E6C-5379-7706-23F8-7A8900EE634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38" y="2903"/>
                  <a:ext cx="282" cy="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553" name="Oval 530">
                  <a:extLst>
                    <a:ext uri="{FF2B5EF4-FFF2-40B4-BE49-F238E27FC236}">
                      <a16:creationId xmlns:a16="http://schemas.microsoft.com/office/drawing/2014/main" id="{5CEEBE73-FD1B-866B-E731-2FF515098C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820" y="2403"/>
                  <a:ext cx="128" cy="12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554" name="Oval 531">
                  <a:extLst>
                    <a:ext uri="{FF2B5EF4-FFF2-40B4-BE49-F238E27FC236}">
                      <a16:creationId xmlns:a16="http://schemas.microsoft.com/office/drawing/2014/main" id="{FD2C1682-5A14-FAE4-260B-ABFA0B12A0F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28" y="2828"/>
                  <a:ext cx="126" cy="12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555" name="Oval 532">
                  <a:extLst>
                    <a:ext uri="{FF2B5EF4-FFF2-40B4-BE49-F238E27FC236}">
                      <a16:creationId xmlns:a16="http://schemas.microsoft.com/office/drawing/2014/main" id="{A5C10DF0-C646-3591-742A-402F733044F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69" y="2715"/>
                  <a:ext cx="127" cy="1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556" name="Oval 533">
                  <a:extLst>
                    <a:ext uri="{FF2B5EF4-FFF2-40B4-BE49-F238E27FC236}">
                      <a16:creationId xmlns:a16="http://schemas.microsoft.com/office/drawing/2014/main" id="{948C6EF4-F5EC-35CE-EE63-D463E3DC5E8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121" y="2840"/>
                  <a:ext cx="126" cy="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557" name="Oval 534">
                  <a:extLst>
                    <a:ext uri="{FF2B5EF4-FFF2-40B4-BE49-F238E27FC236}">
                      <a16:creationId xmlns:a16="http://schemas.microsoft.com/office/drawing/2014/main" id="{3CEFA7A3-8337-A8CD-EB79-673A34B4611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329" y="2520"/>
                  <a:ext cx="128" cy="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558" name="Oval 535">
                  <a:extLst>
                    <a:ext uri="{FF2B5EF4-FFF2-40B4-BE49-F238E27FC236}">
                      <a16:creationId xmlns:a16="http://schemas.microsoft.com/office/drawing/2014/main" id="{A8A5A96E-1C64-A2D8-7DA0-3AC9D801C10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884" y="2403"/>
                  <a:ext cx="127" cy="127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559" name="Oval 536">
                  <a:extLst>
                    <a:ext uri="{FF2B5EF4-FFF2-40B4-BE49-F238E27FC236}">
                      <a16:creationId xmlns:a16="http://schemas.microsoft.com/office/drawing/2014/main" id="{14A203B6-67F0-E233-90AE-207FEE8EB34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806" y="2841"/>
                  <a:ext cx="127" cy="128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sp>
              <p:nvSpPr>
                <p:cNvPr id="65560" name="Oval 537">
                  <a:extLst>
                    <a:ext uri="{FF2B5EF4-FFF2-40B4-BE49-F238E27FC236}">
                      <a16:creationId xmlns:a16="http://schemas.microsoft.com/office/drawing/2014/main" id="{A49A9472-1731-A12D-32C0-A045E4D24C8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849" y="2948"/>
                  <a:ext cx="127" cy="126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  <p:grpSp>
              <p:nvGrpSpPr>
                <p:cNvPr id="65561" name="Group 538">
                  <a:extLst>
                    <a:ext uri="{FF2B5EF4-FFF2-40B4-BE49-F238E27FC236}">
                      <a16:creationId xmlns:a16="http://schemas.microsoft.com/office/drawing/2014/main" id="{AFB66C45-671B-B069-6E87-ACB4215ED9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-6907479">
                  <a:off x="2284" y="2776"/>
                  <a:ext cx="75" cy="147"/>
                  <a:chOff x="4975" y="1742"/>
                  <a:chExt cx="63" cy="123"/>
                </a:xfrm>
              </p:grpSpPr>
              <p:sp>
                <p:nvSpPr>
                  <p:cNvPr id="65586" name="Line 539">
                    <a:extLst>
                      <a:ext uri="{FF2B5EF4-FFF2-40B4-BE49-F238E27FC236}">
                        <a16:creationId xmlns:a16="http://schemas.microsoft.com/office/drawing/2014/main" id="{BDB7FC83-4893-E67F-8D1A-798ACD050A6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87" name="Oval 540">
                    <a:extLst>
                      <a:ext uri="{FF2B5EF4-FFF2-40B4-BE49-F238E27FC236}">
                        <a16:creationId xmlns:a16="http://schemas.microsoft.com/office/drawing/2014/main" id="{AA00D0D9-3288-918F-FC53-888680F8CD6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62" name="Group 541">
                  <a:extLst>
                    <a:ext uri="{FF2B5EF4-FFF2-40B4-BE49-F238E27FC236}">
                      <a16:creationId xmlns:a16="http://schemas.microsoft.com/office/drawing/2014/main" id="{FA19F415-A340-59BC-9248-03C6194F30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097" y="2263"/>
                  <a:ext cx="324" cy="341"/>
                  <a:chOff x="2220" y="2641"/>
                  <a:chExt cx="269" cy="284"/>
                </a:xfrm>
              </p:grpSpPr>
              <p:sp>
                <p:nvSpPr>
                  <p:cNvPr id="65584" name="Line 542">
                    <a:extLst>
                      <a:ext uri="{FF2B5EF4-FFF2-40B4-BE49-F238E27FC236}">
                        <a16:creationId xmlns:a16="http://schemas.microsoft.com/office/drawing/2014/main" id="{9A0FF690-3693-D46F-3615-D53B3B3421F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2262" y="2641"/>
                    <a:ext cx="227" cy="23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85" name="Oval 543">
                    <a:extLst>
                      <a:ext uri="{FF2B5EF4-FFF2-40B4-BE49-F238E27FC236}">
                        <a16:creationId xmlns:a16="http://schemas.microsoft.com/office/drawing/2014/main" id="{94801EB6-143C-9AEA-252E-2BA19C74C5E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220" y="2819"/>
                    <a:ext cx="106" cy="106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63" name="Group 544">
                  <a:extLst>
                    <a:ext uri="{FF2B5EF4-FFF2-40B4-BE49-F238E27FC236}">
                      <a16:creationId xmlns:a16="http://schemas.microsoft.com/office/drawing/2014/main" id="{22F71EEE-A919-E1C6-DC0F-3743AD2B52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3637981">
                  <a:off x="1788" y="3022"/>
                  <a:ext cx="77" cy="148"/>
                  <a:chOff x="4975" y="1742"/>
                  <a:chExt cx="63" cy="123"/>
                </a:xfrm>
              </p:grpSpPr>
              <p:sp>
                <p:nvSpPr>
                  <p:cNvPr id="65582" name="Line 545">
                    <a:extLst>
                      <a:ext uri="{FF2B5EF4-FFF2-40B4-BE49-F238E27FC236}">
                        <a16:creationId xmlns:a16="http://schemas.microsoft.com/office/drawing/2014/main" id="{87497A04-CD7F-B322-6AB8-E9C846E62D1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83" name="Oval 546">
                    <a:extLst>
                      <a:ext uri="{FF2B5EF4-FFF2-40B4-BE49-F238E27FC236}">
                        <a16:creationId xmlns:a16="http://schemas.microsoft.com/office/drawing/2014/main" id="{AABEEBC2-83C4-F4A3-942B-D82E65F8067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64" name="Group 547">
                  <a:extLst>
                    <a:ext uri="{FF2B5EF4-FFF2-40B4-BE49-F238E27FC236}">
                      <a16:creationId xmlns:a16="http://schemas.microsoft.com/office/drawing/2014/main" id="{74F0CEF9-9AF5-1B79-99E4-21159BB8B0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55" y="2960"/>
                  <a:ext cx="75" cy="147"/>
                  <a:chOff x="4975" y="1742"/>
                  <a:chExt cx="63" cy="123"/>
                </a:xfrm>
              </p:grpSpPr>
              <p:sp>
                <p:nvSpPr>
                  <p:cNvPr id="65580" name="Line 548">
                    <a:extLst>
                      <a:ext uri="{FF2B5EF4-FFF2-40B4-BE49-F238E27FC236}">
                        <a16:creationId xmlns:a16="http://schemas.microsoft.com/office/drawing/2014/main" id="{70D6CFCF-3F33-3D15-8C88-995FEDD991A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81" name="Oval 549">
                    <a:extLst>
                      <a:ext uri="{FF2B5EF4-FFF2-40B4-BE49-F238E27FC236}">
                        <a16:creationId xmlns:a16="http://schemas.microsoft.com/office/drawing/2014/main" id="{A15B09B9-B54C-BF11-FA8F-64B15B43B18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65" name="Group 550">
                  <a:extLst>
                    <a:ext uri="{FF2B5EF4-FFF2-40B4-BE49-F238E27FC236}">
                      <a16:creationId xmlns:a16="http://schemas.microsoft.com/office/drawing/2014/main" id="{BDD68FFD-BF1A-48AF-7368-EBA9E014BF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1696" y="2599"/>
                  <a:ext cx="75" cy="148"/>
                  <a:chOff x="4975" y="1742"/>
                  <a:chExt cx="63" cy="123"/>
                </a:xfrm>
              </p:grpSpPr>
              <p:sp>
                <p:nvSpPr>
                  <p:cNvPr id="65578" name="Line 551">
                    <a:extLst>
                      <a:ext uri="{FF2B5EF4-FFF2-40B4-BE49-F238E27FC236}">
                        <a16:creationId xmlns:a16="http://schemas.microsoft.com/office/drawing/2014/main" id="{75F5915C-AD9A-9EAA-7C3B-CFBE67123A6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79" name="Oval 552">
                    <a:extLst>
                      <a:ext uri="{FF2B5EF4-FFF2-40B4-BE49-F238E27FC236}">
                        <a16:creationId xmlns:a16="http://schemas.microsoft.com/office/drawing/2014/main" id="{61FD59D4-B40B-D12E-3850-D01CCABF36E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66" name="Group 553">
                  <a:extLst>
                    <a:ext uri="{FF2B5EF4-FFF2-40B4-BE49-F238E27FC236}">
                      <a16:creationId xmlns:a16="http://schemas.microsoft.com/office/drawing/2014/main" id="{4E0D3A3B-BB31-D51C-976F-DA7D7997A0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45573">
                  <a:off x="1106" y="2338"/>
                  <a:ext cx="75" cy="149"/>
                  <a:chOff x="4975" y="1742"/>
                  <a:chExt cx="63" cy="123"/>
                </a:xfrm>
              </p:grpSpPr>
              <p:sp>
                <p:nvSpPr>
                  <p:cNvPr id="65576" name="Line 554">
                    <a:extLst>
                      <a:ext uri="{FF2B5EF4-FFF2-40B4-BE49-F238E27FC236}">
                        <a16:creationId xmlns:a16="http://schemas.microsoft.com/office/drawing/2014/main" id="{83B835BD-10A8-D3DB-7EE3-FED53CDD72F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77" name="Oval 555">
                    <a:extLst>
                      <a:ext uri="{FF2B5EF4-FFF2-40B4-BE49-F238E27FC236}">
                        <a16:creationId xmlns:a16="http://schemas.microsoft.com/office/drawing/2014/main" id="{3CB59ECB-0532-6097-13B2-48C5032AD94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67" name="Group 556">
                  <a:extLst>
                    <a:ext uri="{FF2B5EF4-FFF2-40B4-BE49-F238E27FC236}">
                      <a16:creationId xmlns:a16="http://schemas.microsoft.com/office/drawing/2014/main" id="{ED193BAE-1B15-A659-E5EA-ADDAB61AAE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V="1">
                  <a:off x="896" y="2268"/>
                  <a:ext cx="75" cy="147"/>
                  <a:chOff x="4975" y="1742"/>
                  <a:chExt cx="63" cy="123"/>
                </a:xfrm>
              </p:grpSpPr>
              <p:sp>
                <p:nvSpPr>
                  <p:cNvPr id="65574" name="Line 557">
                    <a:extLst>
                      <a:ext uri="{FF2B5EF4-FFF2-40B4-BE49-F238E27FC236}">
                        <a16:creationId xmlns:a16="http://schemas.microsoft.com/office/drawing/2014/main" id="{6D893A46-FB19-8F0E-D5CE-237D6B1DFC1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75" name="Oval 558">
                    <a:extLst>
                      <a:ext uri="{FF2B5EF4-FFF2-40B4-BE49-F238E27FC236}">
                        <a16:creationId xmlns:a16="http://schemas.microsoft.com/office/drawing/2014/main" id="{5BD6DDC2-2B02-39B9-2B20-DE984D1AE49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rot="10800000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68" name="Group 559">
                  <a:extLst>
                    <a:ext uri="{FF2B5EF4-FFF2-40B4-BE49-F238E27FC236}">
                      <a16:creationId xmlns:a16="http://schemas.microsoft.com/office/drawing/2014/main" id="{CE2B86E1-D84E-1D90-F030-4D4C5814F5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16368821" flipH="1">
                  <a:off x="1235" y="2259"/>
                  <a:ext cx="76" cy="148"/>
                  <a:chOff x="4975" y="1742"/>
                  <a:chExt cx="63" cy="123"/>
                </a:xfrm>
              </p:grpSpPr>
              <p:sp>
                <p:nvSpPr>
                  <p:cNvPr id="65572" name="Line 560">
                    <a:extLst>
                      <a:ext uri="{FF2B5EF4-FFF2-40B4-BE49-F238E27FC236}">
                        <a16:creationId xmlns:a16="http://schemas.microsoft.com/office/drawing/2014/main" id="{7B1A781F-A298-05FD-FFFA-33D7EB7FA05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73" name="Oval 561">
                    <a:extLst>
                      <a:ext uri="{FF2B5EF4-FFF2-40B4-BE49-F238E27FC236}">
                        <a16:creationId xmlns:a16="http://schemas.microsoft.com/office/drawing/2014/main" id="{EBA5B5AA-BAC0-4330-FF03-95B75AF79F4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eaVert"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  <p:grpSp>
              <p:nvGrpSpPr>
                <p:cNvPr id="65569" name="Group 562">
                  <a:extLst>
                    <a:ext uri="{FF2B5EF4-FFF2-40B4-BE49-F238E27FC236}">
                      <a16:creationId xmlns:a16="http://schemas.microsoft.com/office/drawing/2014/main" id="{6D4C2ED3-8D1B-7C6C-F964-26079A5FF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49" y="2620"/>
                  <a:ext cx="76" cy="148"/>
                  <a:chOff x="4975" y="1742"/>
                  <a:chExt cx="63" cy="123"/>
                </a:xfrm>
              </p:grpSpPr>
              <p:sp>
                <p:nvSpPr>
                  <p:cNvPr id="65570" name="Line 563">
                    <a:extLst>
                      <a:ext uri="{FF2B5EF4-FFF2-40B4-BE49-F238E27FC236}">
                        <a16:creationId xmlns:a16="http://schemas.microsoft.com/office/drawing/2014/main" id="{CBE3DB65-B729-D98A-0867-B59C6DC5A05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07" y="1742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71" name="Oval 564">
                    <a:extLst>
                      <a:ext uri="{FF2B5EF4-FFF2-40B4-BE49-F238E27FC236}">
                        <a16:creationId xmlns:a16="http://schemas.microsoft.com/office/drawing/2014/main" id="{8E948F6E-9493-1073-0DAD-1EEA1FC181B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5" y="1802"/>
                    <a:ext cx="63" cy="63"/>
                  </a:xfrm>
                  <a:prstGeom prst="ellipse">
                    <a:avLst/>
                  </a:prstGeom>
                  <a:solidFill>
                    <a:schemeClr val="bg2"/>
                  </a:solidFill>
                  <a:ln w="19050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</p:grpSp>
          </p:grpSp>
          <p:sp>
            <p:nvSpPr>
              <p:cNvPr id="65543" name="Line 574">
                <a:extLst>
                  <a:ext uri="{FF2B5EF4-FFF2-40B4-BE49-F238E27FC236}">
                    <a16:creationId xmlns:a16="http://schemas.microsoft.com/office/drawing/2014/main" id="{568EBD17-B829-80C2-159A-5F1FEB2732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9996858">
                <a:off x="2224" y="2963"/>
                <a:ext cx="253" cy="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WordArt 2">
            <a:extLst>
              <a:ext uri="{FF2B5EF4-FFF2-40B4-BE49-F238E27FC236}">
                <a16:creationId xmlns:a16="http://schemas.microsoft.com/office/drawing/2014/main" id="{98D2ABCD-891C-5B2D-4D37-92A24A9778F9}"/>
              </a:ext>
            </a:extLst>
          </p:cNvPr>
          <p:cNvSpPr>
            <a:spLocks noGrp="1" noChangeArrowheads="1" noChangeShapeType="1" noTextEdit="1"/>
          </p:cNvSpPr>
          <p:nvPr>
            <p:ph type="title" idx="4294967295"/>
          </p:nvPr>
        </p:nvSpPr>
        <p:spPr bwMode="auto">
          <a:xfrm>
            <a:off x="1568450" y="338138"/>
            <a:ext cx="5870575" cy="65722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1" u="none" strike="noStrike" kern="10" cap="none" spc="0" normalizeH="0" baseline="0" noProof="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רב-סוכרים</a:t>
            </a:r>
            <a:endParaRPr kumimoji="0" lang="en-US" sz="3600" b="1" i="1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6563" name="Group 97" descr="תרשים זרימה של רב סוכרים">
            <a:extLst>
              <a:ext uri="{FF2B5EF4-FFF2-40B4-BE49-F238E27FC236}">
                <a16:creationId xmlns:a16="http://schemas.microsoft.com/office/drawing/2014/main" id="{79D0A55A-2BE7-8986-9F63-2200DA236485}"/>
              </a:ext>
            </a:extLst>
          </p:cNvPr>
          <p:cNvGrpSpPr>
            <a:grpSpLocks/>
          </p:cNvGrpSpPr>
          <p:nvPr/>
        </p:nvGrpSpPr>
        <p:grpSpPr bwMode="auto">
          <a:xfrm>
            <a:off x="284163" y="1370013"/>
            <a:ext cx="8483600" cy="5102225"/>
            <a:chOff x="179" y="863"/>
            <a:chExt cx="5344" cy="3214"/>
          </a:xfrm>
        </p:grpSpPr>
        <p:grpSp>
          <p:nvGrpSpPr>
            <p:cNvPr id="66564" name="Group 96">
              <a:extLst>
                <a:ext uri="{FF2B5EF4-FFF2-40B4-BE49-F238E27FC236}">
                  <a16:creationId xmlns:a16="http://schemas.microsoft.com/office/drawing/2014/main" id="{E4AD8091-F0E2-6EE5-3FF3-E3FAF85014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" y="863"/>
              <a:ext cx="5344" cy="3214"/>
              <a:chOff x="179" y="863"/>
              <a:chExt cx="5344" cy="3214"/>
            </a:xfrm>
          </p:grpSpPr>
          <p:grpSp>
            <p:nvGrpSpPr>
              <p:cNvPr id="66566" name="Group 91">
                <a:extLst>
                  <a:ext uri="{FF2B5EF4-FFF2-40B4-BE49-F238E27FC236}">
                    <a16:creationId xmlns:a16="http://schemas.microsoft.com/office/drawing/2014/main" id="{8AEB7F05-4629-B34B-3BE6-30E611BCAF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" y="863"/>
                <a:ext cx="5344" cy="3214"/>
                <a:chOff x="171" y="671"/>
                <a:chExt cx="5344" cy="3214"/>
              </a:xfrm>
            </p:grpSpPr>
            <p:grpSp>
              <p:nvGrpSpPr>
                <p:cNvPr id="66570" name="Group 90">
                  <a:extLst>
                    <a:ext uri="{FF2B5EF4-FFF2-40B4-BE49-F238E27FC236}">
                      <a16:creationId xmlns:a16="http://schemas.microsoft.com/office/drawing/2014/main" id="{E62352E6-188A-40F4-E05D-D54A1976FF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07" y="2976"/>
                  <a:ext cx="2256" cy="909"/>
                  <a:chOff x="2707" y="2976"/>
                  <a:chExt cx="2256" cy="909"/>
                </a:xfrm>
              </p:grpSpPr>
              <p:sp>
                <p:nvSpPr>
                  <p:cNvPr id="66603" name="Line 82">
                    <a:extLst>
                      <a:ext uri="{FF2B5EF4-FFF2-40B4-BE49-F238E27FC236}">
                        <a16:creationId xmlns:a16="http://schemas.microsoft.com/office/drawing/2014/main" id="{5700336D-A670-4144-C654-6C9890DFCD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805" y="2976"/>
                    <a:ext cx="605" cy="376"/>
                  </a:xfrm>
                  <a:prstGeom prst="line">
                    <a:avLst/>
                  </a:prstGeom>
                  <a:noFill/>
                  <a:ln w="28575">
                    <a:solidFill>
                      <a:srgbClr val="990099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04" name="Line 83">
                    <a:extLst>
                      <a:ext uri="{FF2B5EF4-FFF2-40B4-BE49-F238E27FC236}">
                        <a16:creationId xmlns:a16="http://schemas.microsoft.com/office/drawing/2014/main" id="{B87C9123-909A-56CC-BDEF-C3AA50E315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88" y="2976"/>
                    <a:ext cx="605" cy="376"/>
                  </a:xfrm>
                  <a:prstGeom prst="line">
                    <a:avLst/>
                  </a:prstGeom>
                  <a:noFill/>
                  <a:ln w="28575">
                    <a:solidFill>
                      <a:srgbClr val="990099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6605" name="Group 84">
                    <a:extLst>
                      <a:ext uri="{FF2B5EF4-FFF2-40B4-BE49-F238E27FC236}">
                        <a16:creationId xmlns:a16="http://schemas.microsoft.com/office/drawing/2014/main" id="{E3FA5F6A-B49C-117C-4D20-354A104883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939" y="3363"/>
                    <a:ext cx="1024" cy="522"/>
                    <a:chOff x="4635" y="2571"/>
                    <a:chExt cx="880" cy="522"/>
                  </a:xfrm>
                </p:grpSpPr>
                <p:sp>
                  <p:nvSpPr>
                    <p:cNvPr id="66609" name="AutoShape 85">
                      <a:extLst>
                        <a:ext uri="{FF2B5EF4-FFF2-40B4-BE49-F238E27FC236}">
                          <a16:creationId xmlns:a16="http://schemas.microsoft.com/office/drawing/2014/main" id="{6C365325-FC55-9750-4F06-24D1F25347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35" y="2571"/>
                      <a:ext cx="880" cy="522"/>
                    </a:xfrm>
                    <a:prstGeom prst="bevel">
                      <a:avLst>
                        <a:gd name="adj" fmla="val 12500"/>
                      </a:avLst>
                    </a:prstGeom>
                    <a:gradFill rotWithShape="0">
                      <a:gsLst>
                        <a:gs pos="0">
                          <a:srgbClr val="CCFFFF"/>
                        </a:gs>
                        <a:gs pos="100000">
                          <a:srgbClr val="99CCFF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66610" name="Text Box 86">
                      <a:extLst>
                        <a:ext uri="{FF2B5EF4-FFF2-40B4-BE49-F238E27FC236}">
                          <a16:creationId xmlns:a16="http://schemas.microsoft.com/office/drawing/2014/main" id="{6B2074BC-1003-3248-3DD9-08E311C256B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683" y="2769"/>
                      <a:ext cx="784" cy="16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lnSpc>
                          <a:spcPct val="55000"/>
                        </a:lnSpc>
                        <a:spcBef>
                          <a:spcPct val="50000"/>
                        </a:spcBef>
                      </a:pPr>
                      <a:r>
                        <a:rPr lang="he-IL" altLang="en-US" sz="2000">
                          <a:solidFill>
                            <a:srgbClr val="000099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עמילופקטין</a:t>
                      </a:r>
                      <a:endParaRPr lang="en-US" altLang="en-US" sz="20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6606" name="Group 87">
                    <a:extLst>
                      <a:ext uri="{FF2B5EF4-FFF2-40B4-BE49-F238E27FC236}">
                        <a16:creationId xmlns:a16="http://schemas.microsoft.com/office/drawing/2014/main" id="{4796B229-3648-FC86-B950-41A95387AD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07" y="3363"/>
                    <a:ext cx="880" cy="522"/>
                    <a:chOff x="307" y="2619"/>
                    <a:chExt cx="880" cy="522"/>
                  </a:xfrm>
                </p:grpSpPr>
                <p:sp>
                  <p:nvSpPr>
                    <p:cNvPr id="66607" name="AutoShape 88">
                      <a:extLst>
                        <a:ext uri="{FF2B5EF4-FFF2-40B4-BE49-F238E27FC236}">
                          <a16:creationId xmlns:a16="http://schemas.microsoft.com/office/drawing/2014/main" id="{4EFF0E34-FC92-FEFC-20D3-50031A200D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7" y="2619"/>
                      <a:ext cx="880" cy="522"/>
                    </a:xfrm>
                    <a:prstGeom prst="bevel">
                      <a:avLst>
                        <a:gd name="adj" fmla="val 12500"/>
                      </a:avLst>
                    </a:prstGeom>
                    <a:gradFill rotWithShape="0">
                      <a:gsLst>
                        <a:gs pos="0">
                          <a:srgbClr val="CCFFFF"/>
                        </a:gs>
                        <a:gs pos="100000">
                          <a:srgbClr val="99CCFF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66608" name="Text Box 89">
                      <a:extLst>
                        <a:ext uri="{FF2B5EF4-FFF2-40B4-BE49-F238E27FC236}">
                          <a16:creationId xmlns:a16="http://schemas.microsoft.com/office/drawing/2014/main" id="{EC2A55F8-F849-54AB-C793-4DC6053E671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55" y="2809"/>
                      <a:ext cx="784" cy="16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lnSpc>
                          <a:spcPct val="55000"/>
                        </a:lnSpc>
                        <a:spcBef>
                          <a:spcPct val="50000"/>
                        </a:spcBef>
                      </a:pPr>
                      <a:r>
                        <a:rPr lang="he-IL" altLang="en-US" sz="2000">
                          <a:solidFill>
                            <a:srgbClr val="000099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עמילוז</a:t>
                      </a:r>
                      <a:endParaRPr lang="en-US" altLang="en-US" sz="20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66571" name="Group 80">
                  <a:extLst>
                    <a:ext uri="{FF2B5EF4-FFF2-40B4-BE49-F238E27FC236}">
                      <a16:creationId xmlns:a16="http://schemas.microsoft.com/office/drawing/2014/main" id="{384EFFE1-D335-BFA3-657D-B63BDB84A5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331" y="2184"/>
                  <a:ext cx="2184" cy="909"/>
                  <a:chOff x="3331" y="2184"/>
                  <a:chExt cx="2184" cy="909"/>
                </a:xfrm>
              </p:grpSpPr>
              <p:sp>
                <p:nvSpPr>
                  <p:cNvPr id="66595" name="Line 69">
                    <a:extLst>
                      <a:ext uri="{FF2B5EF4-FFF2-40B4-BE49-F238E27FC236}">
                        <a16:creationId xmlns:a16="http://schemas.microsoft.com/office/drawing/2014/main" id="{2C373113-3D42-3093-07C7-1EF865770D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29" y="2184"/>
                    <a:ext cx="605" cy="376"/>
                  </a:xfrm>
                  <a:prstGeom prst="line">
                    <a:avLst/>
                  </a:prstGeom>
                  <a:noFill/>
                  <a:ln w="28575">
                    <a:solidFill>
                      <a:srgbClr val="990099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96" name="Line 70">
                    <a:extLst>
                      <a:ext uri="{FF2B5EF4-FFF2-40B4-BE49-F238E27FC236}">
                        <a16:creationId xmlns:a16="http://schemas.microsoft.com/office/drawing/2014/main" id="{3772B733-25DE-32EB-1CD2-6F9C9F5B7A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812" y="2184"/>
                    <a:ext cx="605" cy="376"/>
                  </a:xfrm>
                  <a:prstGeom prst="line">
                    <a:avLst/>
                  </a:prstGeom>
                  <a:noFill/>
                  <a:ln w="28575">
                    <a:solidFill>
                      <a:srgbClr val="990099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6597" name="Group 78">
                    <a:extLst>
                      <a:ext uri="{FF2B5EF4-FFF2-40B4-BE49-F238E27FC236}">
                        <a16:creationId xmlns:a16="http://schemas.microsoft.com/office/drawing/2014/main" id="{E4667791-9463-7FF1-4539-238B6F0FD5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635" y="2571"/>
                    <a:ext cx="880" cy="522"/>
                    <a:chOff x="4635" y="2571"/>
                    <a:chExt cx="880" cy="522"/>
                  </a:xfrm>
                </p:grpSpPr>
                <p:sp>
                  <p:nvSpPr>
                    <p:cNvPr id="66601" name="AutoShape 73">
                      <a:extLst>
                        <a:ext uri="{FF2B5EF4-FFF2-40B4-BE49-F238E27FC236}">
                          <a16:creationId xmlns:a16="http://schemas.microsoft.com/office/drawing/2014/main" id="{ECDCBCD9-ED6E-1E67-8991-50F6AD4D83E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35" y="2571"/>
                      <a:ext cx="880" cy="522"/>
                    </a:xfrm>
                    <a:prstGeom prst="bevel">
                      <a:avLst>
                        <a:gd name="adj" fmla="val 12500"/>
                      </a:avLst>
                    </a:prstGeom>
                    <a:gradFill rotWithShape="0">
                      <a:gsLst>
                        <a:gs pos="0">
                          <a:srgbClr val="CCFFFF"/>
                        </a:gs>
                        <a:gs pos="100000">
                          <a:srgbClr val="99CCFF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66602" name="Text Box 74">
                      <a:extLst>
                        <a:ext uri="{FF2B5EF4-FFF2-40B4-BE49-F238E27FC236}">
                          <a16:creationId xmlns:a16="http://schemas.microsoft.com/office/drawing/2014/main" id="{168DF7FA-50FD-E6C8-1F42-B536D44A30A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683" y="2769"/>
                      <a:ext cx="784" cy="16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lnSpc>
                          <a:spcPct val="55000"/>
                        </a:lnSpc>
                        <a:spcBef>
                          <a:spcPct val="50000"/>
                        </a:spcBef>
                      </a:pPr>
                      <a:r>
                        <a:rPr lang="he-IL" altLang="en-US" sz="2000">
                          <a:solidFill>
                            <a:srgbClr val="000099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גליקוגן</a:t>
                      </a:r>
                      <a:endParaRPr lang="en-US" altLang="en-US" sz="20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6598" name="Group 75">
                    <a:extLst>
                      <a:ext uri="{FF2B5EF4-FFF2-40B4-BE49-F238E27FC236}">
                        <a16:creationId xmlns:a16="http://schemas.microsoft.com/office/drawing/2014/main" id="{00C7EEC7-51FB-4512-2C35-A1C0F363D72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331" y="2571"/>
                    <a:ext cx="880" cy="522"/>
                    <a:chOff x="307" y="2619"/>
                    <a:chExt cx="880" cy="522"/>
                  </a:xfrm>
                </p:grpSpPr>
                <p:sp>
                  <p:nvSpPr>
                    <p:cNvPr id="66599" name="AutoShape 76">
                      <a:extLst>
                        <a:ext uri="{FF2B5EF4-FFF2-40B4-BE49-F238E27FC236}">
                          <a16:creationId xmlns:a16="http://schemas.microsoft.com/office/drawing/2014/main" id="{0C363D2C-6F11-2108-6C0C-E139B81011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7" y="2619"/>
                      <a:ext cx="880" cy="522"/>
                    </a:xfrm>
                    <a:prstGeom prst="bevel">
                      <a:avLst>
                        <a:gd name="adj" fmla="val 12500"/>
                      </a:avLst>
                    </a:prstGeom>
                    <a:gradFill rotWithShape="0">
                      <a:gsLst>
                        <a:gs pos="0">
                          <a:srgbClr val="CCFFFF"/>
                        </a:gs>
                        <a:gs pos="100000">
                          <a:srgbClr val="99CCFF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rtl="0" eaLnBrk="1" hangingPunct="1"/>
                      <a:endParaRPr lang="en-US" altLang="en-US" b="0"/>
                    </a:p>
                  </p:txBody>
                </p:sp>
                <p:sp>
                  <p:nvSpPr>
                    <p:cNvPr id="66600" name="Text Box 77">
                      <a:extLst>
                        <a:ext uri="{FF2B5EF4-FFF2-40B4-BE49-F238E27FC236}">
                          <a16:creationId xmlns:a16="http://schemas.microsoft.com/office/drawing/2014/main" id="{C83DD52B-5A69-3298-4FEF-7B5F487B698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55" y="2809"/>
                      <a:ext cx="784" cy="16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ctr" eaLnBrk="1" hangingPunct="1">
                        <a:lnSpc>
                          <a:spcPct val="55000"/>
                        </a:lnSpc>
                        <a:spcBef>
                          <a:spcPct val="50000"/>
                        </a:spcBef>
                      </a:pPr>
                      <a:r>
                        <a:rPr lang="he-IL" altLang="en-US" sz="2000">
                          <a:solidFill>
                            <a:srgbClr val="000099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עמילן</a:t>
                      </a:r>
                      <a:endParaRPr lang="en-US" altLang="en-US" sz="20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66572" name="Group 66">
                  <a:extLst>
                    <a:ext uri="{FF2B5EF4-FFF2-40B4-BE49-F238E27FC236}">
                      <a16:creationId xmlns:a16="http://schemas.microsoft.com/office/drawing/2014/main" id="{CE77E2A1-6D30-C11A-464B-B8123F5FD3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" y="2160"/>
                  <a:ext cx="2184" cy="909"/>
                  <a:chOff x="171" y="2160"/>
                  <a:chExt cx="2184" cy="909"/>
                </a:xfrm>
              </p:grpSpPr>
              <p:grpSp>
                <p:nvGrpSpPr>
                  <p:cNvPr id="66585" name="Group 41">
                    <a:extLst>
                      <a:ext uri="{FF2B5EF4-FFF2-40B4-BE49-F238E27FC236}">
                        <a16:creationId xmlns:a16="http://schemas.microsoft.com/office/drawing/2014/main" id="{593AB665-8E9A-32E3-B396-378842EA56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52" y="2160"/>
                    <a:ext cx="1222" cy="376"/>
                    <a:chOff x="1344" y="1320"/>
                    <a:chExt cx="3102" cy="552"/>
                  </a:xfrm>
                </p:grpSpPr>
                <p:sp>
                  <p:nvSpPr>
                    <p:cNvPr id="66593" name="Line 10">
                      <a:extLst>
                        <a:ext uri="{FF2B5EF4-FFF2-40B4-BE49-F238E27FC236}">
                          <a16:creationId xmlns:a16="http://schemas.microsoft.com/office/drawing/2014/main" id="{5D3CFF2F-2934-6885-914C-1BFDB0535DB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10" y="1320"/>
                      <a:ext cx="1536" cy="552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990099"/>
                      </a:solidFill>
                      <a:round/>
                      <a:headEnd/>
                      <a:tailEnd type="triangl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594" name="Line 11">
                      <a:extLst>
                        <a:ext uri="{FF2B5EF4-FFF2-40B4-BE49-F238E27FC236}">
                          <a16:creationId xmlns:a16="http://schemas.microsoft.com/office/drawing/2014/main" id="{1CE720F1-7F6B-BB44-12E3-85EFE38F1CF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344" y="1320"/>
                      <a:ext cx="1536" cy="552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990099"/>
                      </a:solidFill>
                      <a:round/>
                      <a:headEnd/>
                      <a:tailEnd type="triangl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6586" name="Group 65">
                    <a:extLst>
                      <a:ext uri="{FF2B5EF4-FFF2-40B4-BE49-F238E27FC236}">
                        <a16:creationId xmlns:a16="http://schemas.microsoft.com/office/drawing/2014/main" id="{0A494F26-91D1-9FF4-4217-1CFD20E8A9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1" y="2547"/>
                    <a:ext cx="2184" cy="522"/>
                    <a:chOff x="171" y="2547"/>
                    <a:chExt cx="2184" cy="522"/>
                  </a:xfrm>
                </p:grpSpPr>
                <p:grpSp>
                  <p:nvGrpSpPr>
                    <p:cNvPr id="66587" name="Group 60">
                      <a:extLst>
                        <a:ext uri="{FF2B5EF4-FFF2-40B4-BE49-F238E27FC236}">
                          <a16:creationId xmlns:a16="http://schemas.microsoft.com/office/drawing/2014/main" id="{E2A129E5-3E62-B851-1AE9-FAC0B45CE1A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475" y="2547"/>
                      <a:ext cx="880" cy="522"/>
                      <a:chOff x="1811" y="2531"/>
                      <a:chExt cx="880" cy="522"/>
                    </a:xfrm>
                  </p:grpSpPr>
                  <p:sp>
                    <p:nvSpPr>
                      <p:cNvPr id="66591" name="AutoShape 21">
                        <a:extLst>
                          <a:ext uri="{FF2B5EF4-FFF2-40B4-BE49-F238E27FC236}">
                            <a16:creationId xmlns:a16="http://schemas.microsoft.com/office/drawing/2014/main" id="{58535225-F91B-A86F-1BB2-DB1DBFB14B4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811" y="2531"/>
                        <a:ext cx="880" cy="522"/>
                      </a:xfrm>
                      <a:prstGeom prst="bevel">
                        <a:avLst>
                          <a:gd name="adj" fmla="val 12500"/>
                        </a:avLst>
                      </a:prstGeom>
                      <a:gradFill rotWithShape="0">
                        <a:gsLst>
                          <a:gs pos="0">
                            <a:srgbClr val="CCFFFF"/>
                          </a:gs>
                          <a:gs pos="100000">
                            <a:srgbClr val="99CCFF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  <p:sp>
                    <p:nvSpPr>
                      <p:cNvPr id="66592" name="Text Box 22">
                        <a:extLst>
                          <a:ext uri="{FF2B5EF4-FFF2-40B4-BE49-F238E27FC236}">
                            <a16:creationId xmlns:a16="http://schemas.microsoft.com/office/drawing/2014/main" id="{90348168-F696-090D-0C08-E382F2768437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1859" y="2609"/>
                        <a:ext cx="784" cy="36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eaLnBrk="1" hangingPunct="1">
                          <a:lnSpc>
                            <a:spcPct val="55000"/>
                          </a:lnSpc>
                          <a:spcBef>
                            <a:spcPct val="50000"/>
                          </a:spcBef>
                        </a:pPr>
                        <a:r>
                          <a:rPr lang="he-IL" altLang="en-US" sz="2000">
                            <a:solidFill>
                              <a:srgbClr val="000099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תאית</a:t>
                        </a:r>
                      </a:p>
                      <a:p>
                        <a:pPr algn="ctr" eaLnBrk="1" hangingPunct="1">
                          <a:lnSpc>
                            <a:spcPct val="55000"/>
                          </a:lnSpc>
                          <a:spcBef>
                            <a:spcPct val="50000"/>
                          </a:spcBef>
                        </a:pPr>
                        <a:r>
                          <a:rPr lang="he-IL" altLang="en-US" sz="2000">
                            <a:solidFill>
                              <a:srgbClr val="000099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(צלולוז)</a:t>
                        </a:r>
                        <a:endParaRPr lang="en-US" altLang="en-US" sz="2000">
                          <a:solidFill>
                            <a:srgbClr val="000099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6588" name="Group 64">
                      <a:extLst>
                        <a:ext uri="{FF2B5EF4-FFF2-40B4-BE49-F238E27FC236}">
                          <a16:creationId xmlns:a16="http://schemas.microsoft.com/office/drawing/2014/main" id="{B2A19C91-8159-AADF-4110-0769FA0AE95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1" y="2547"/>
                      <a:ext cx="880" cy="522"/>
                      <a:chOff x="307" y="2619"/>
                      <a:chExt cx="880" cy="522"/>
                    </a:xfrm>
                  </p:grpSpPr>
                  <p:sp>
                    <p:nvSpPr>
                      <p:cNvPr id="66589" name="AutoShape 62">
                        <a:extLst>
                          <a:ext uri="{FF2B5EF4-FFF2-40B4-BE49-F238E27FC236}">
                            <a16:creationId xmlns:a16="http://schemas.microsoft.com/office/drawing/2014/main" id="{C7AB9483-DFCD-DADC-E16E-BA6C84553A4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7" y="2619"/>
                        <a:ext cx="880" cy="522"/>
                      </a:xfrm>
                      <a:prstGeom prst="bevel">
                        <a:avLst>
                          <a:gd name="adj" fmla="val 12500"/>
                        </a:avLst>
                      </a:prstGeom>
                      <a:gradFill rotWithShape="0">
                        <a:gsLst>
                          <a:gs pos="0">
                            <a:srgbClr val="CCFFFF"/>
                          </a:gs>
                          <a:gs pos="100000">
                            <a:srgbClr val="99CCFF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rtl="0" eaLnBrk="1" hangingPunct="1"/>
                        <a:endParaRPr lang="en-US" altLang="en-US" b="0"/>
                      </a:p>
                    </p:txBody>
                  </p:sp>
                  <p:sp>
                    <p:nvSpPr>
                      <p:cNvPr id="66590" name="Text Box 63">
                        <a:extLst>
                          <a:ext uri="{FF2B5EF4-FFF2-40B4-BE49-F238E27FC236}">
                            <a16:creationId xmlns:a16="http://schemas.microsoft.com/office/drawing/2014/main" id="{A864475B-9A5F-D8BB-FEF7-464157C1F2E0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355" y="2809"/>
                        <a:ext cx="784" cy="16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ctr" eaLnBrk="1" hangingPunct="1">
                          <a:lnSpc>
                            <a:spcPct val="55000"/>
                          </a:lnSpc>
                          <a:spcBef>
                            <a:spcPct val="50000"/>
                          </a:spcBef>
                        </a:pPr>
                        <a:r>
                          <a:rPr lang="he-IL" altLang="en-US" sz="2000">
                            <a:solidFill>
                              <a:srgbClr val="000099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כיטין</a:t>
                        </a:r>
                        <a:endParaRPr lang="en-US" altLang="en-US" sz="2000">
                          <a:solidFill>
                            <a:srgbClr val="000099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66573" name="Group 13">
                  <a:extLst>
                    <a:ext uri="{FF2B5EF4-FFF2-40B4-BE49-F238E27FC236}">
                      <a16:creationId xmlns:a16="http://schemas.microsoft.com/office/drawing/2014/main" id="{278D534C-3660-6338-4C75-2A7AC2A842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75" y="671"/>
                  <a:ext cx="1240" cy="746"/>
                  <a:chOff x="2192" y="967"/>
                  <a:chExt cx="1240" cy="746"/>
                </a:xfrm>
              </p:grpSpPr>
              <p:sp>
                <p:nvSpPr>
                  <p:cNvPr id="66583" name="AutoShape 14">
                    <a:extLst>
                      <a:ext uri="{FF2B5EF4-FFF2-40B4-BE49-F238E27FC236}">
                        <a16:creationId xmlns:a16="http://schemas.microsoft.com/office/drawing/2014/main" id="{46F8FD85-C7B0-B961-AE61-C163986D29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2" y="967"/>
                    <a:ext cx="1240" cy="746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CCFFFF"/>
                      </a:gs>
                      <a:gs pos="100000">
                        <a:srgbClr val="99CCFF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66584" name="Text Box 15">
                    <a:extLst>
                      <a:ext uri="{FF2B5EF4-FFF2-40B4-BE49-F238E27FC236}">
                        <a16:creationId xmlns:a16="http://schemas.microsoft.com/office/drawing/2014/main" id="{CA2E1B9A-EAC6-433F-626B-8B774E62EB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84" y="1127"/>
                    <a:ext cx="1056" cy="4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lnSpc>
                        <a:spcPct val="80000"/>
                      </a:lnSpc>
                      <a:spcBef>
                        <a:spcPct val="50000"/>
                      </a:spcBef>
                    </a:pPr>
                    <a:r>
                      <a:rPr lang="he-IL" altLang="en-US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הומו רב-סוכרים</a:t>
                    </a:r>
                    <a:endParaRPr lang="en-US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574" name="Group 23">
                  <a:extLst>
                    <a:ext uri="{FF2B5EF4-FFF2-40B4-BE49-F238E27FC236}">
                      <a16:creationId xmlns:a16="http://schemas.microsoft.com/office/drawing/2014/main" id="{2DDF49C7-6D78-106C-B7B0-A5876B6057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24" y="1763"/>
                  <a:ext cx="1240" cy="522"/>
                  <a:chOff x="3976" y="2047"/>
                  <a:chExt cx="1240" cy="522"/>
                </a:xfrm>
              </p:grpSpPr>
              <p:sp>
                <p:nvSpPr>
                  <p:cNvPr id="66581" name="AutoShape 24">
                    <a:extLst>
                      <a:ext uri="{FF2B5EF4-FFF2-40B4-BE49-F238E27FC236}">
                        <a16:creationId xmlns:a16="http://schemas.microsoft.com/office/drawing/2014/main" id="{B563F924-5A76-A144-47D2-A699F556F0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76" y="2047"/>
                    <a:ext cx="1240" cy="522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CCFFFF"/>
                      </a:gs>
                      <a:gs pos="100000">
                        <a:srgbClr val="99CCFF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66582" name="Text Box 25">
                    <a:extLst>
                      <a:ext uri="{FF2B5EF4-FFF2-40B4-BE49-F238E27FC236}">
                        <a16:creationId xmlns:a16="http://schemas.microsoft.com/office/drawing/2014/main" id="{3DC969DA-5CF3-D8E6-1286-6FA5C31684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68" y="2187"/>
                    <a:ext cx="1056" cy="2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lnSpc>
                        <a:spcPct val="80000"/>
                      </a:lnSpc>
                      <a:spcBef>
                        <a:spcPct val="50000"/>
                      </a:spcBef>
                    </a:pPr>
                    <a:r>
                      <a:rPr lang="he-IL" altLang="en-US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אגירתיים</a:t>
                    </a:r>
                    <a:endParaRPr lang="en-US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575" name="Group 26">
                  <a:extLst>
                    <a:ext uri="{FF2B5EF4-FFF2-40B4-BE49-F238E27FC236}">
                      <a16:creationId xmlns:a16="http://schemas.microsoft.com/office/drawing/2014/main" id="{53F38982-3DEB-76A4-57A9-6B46074924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3" y="1763"/>
                  <a:ext cx="1240" cy="522"/>
                  <a:chOff x="672" y="2071"/>
                  <a:chExt cx="1240" cy="522"/>
                </a:xfrm>
              </p:grpSpPr>
              <p:sp>
                <p:nvSpPr>
                  <p:cNvPr id="66579" name="AutoShape 27">
                    <a:extLst>
                      <a:ext uri="{FF2B5EF4-FFF2-40B4-BE49-F238E27FC236}">
                        <a16:creationId xmlns:a16="http://schemas.microsoft.com/office/drawing/2014/main" id="{28F08114-DC5D-B2A8-8FDE-C343CD7E93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2" y="2071"/>
                    <a:ext cx="1240" cy="522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CCFFFF"/>
                      </a:gs>
                      <a:gs pos="100000">
                        <a:srgbClr val="99CCFF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rtl="0" eaLnBrk="1" hangingPunct="1"/>
                    <a:endParaRPr lang="en-US" altLang="en-US" b="0"/>
                  </a:p>
                </p:txBody>
              </p:sp>
              <p:sp>
                <p:nvSpPr>
                  <p:cNvPr id="66580" name="Text Box 28">
                    <a:extLst>
                      <a:ext uri="{FF2B5EF4-FFF2-40B4-BE49-F238E27FC236}">
                        <a16:creationId xmlns:a16="http://schemas.microsoft.com/office/drawing/2014/main" id="{533CB18E-5935-9D74-B170-F49ADC8FD2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64" y="2211"/>
                    <a:ext cx="1056" cy="2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ctr" eaLnBrk="1" hangingPunct="1">
                      <a:lnSpc>
                        <a:spcPct val="80000"/>
                      </a:lnSpc>
                      <a:spcBef>
                        <a:spcPct val="50000"/>
                      </a:spcBef>
                    </a:pPr>
                    <a:r>
                      <a:rPr lang="he-IL" altLang="en-US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מבניים</a:t>
                    </a:r>
                    <a:endParaRPr lang="en-US" altLang="en-US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576" name="Group 42">
                  <a:extLst>
                    <a:ext uri="{FF2B5EF4-FFF2-40B4-BE49-F238E27FC236}">
                      <a16:creationId xmlns:a16="http://schemas.microsoft.com/office/drawing/2014/main" id="{E8E4B39B-982D-685F-0589-E96AA24F88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76" y="1416"/>
                  <a:ext cx="3006" cy="376"/>
                  <a:chOff x="1344" y="1320"/>
                  <a:chExt cx="3102" cy="552"/>
                </a:xfrm>
              </p:grpSpPr>
              <p:sp>
                <p:nvSpPr>
                  <p:cNvPr id="66577" name="Line 43">
                    <a:extLst>
                      <a:ext uri="{FF2B5EF4-FFF2-40B4-BE49-F238E27FC236}">
                        <a16:creationId xmlns:a16="http://schemas.microsoft.com/office/drawing/2014/main" id="{D8EA3734-A311-8566-EE75-B70A2D1841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910" y="1320"/>
                    <a:ext cx="1536" cy="552"/>
                  </a:xfrm>
                  <a:prstGeom prst="line">
                    <a:avLst/>
                  </a:prstGeom>
                  <a:noFill/>
                  <a:ln w="28575">
                    <a:solidFill>
                      <a:srgbClr val="990099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8" name="Line 44">
                    <a:extLst>
                      <a:ext uri="{FF2B5EF4-FFF2-40B4-BE49-F238E27FC236}">
                        <a16:creationId xmlns:a16="http://schemas.microsoft.com/office/drawing/2014/main" id="{C91B5DDF-AA3A-45E0-2FF0-307B4E99547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344" y="1320"/>
                    <a:ext cx="1536" cy="552"/>
                  </a:xfrm>
                  <a:prstGeom prst="line">
                    <a:avLst/>
                  </a:prstGeom>
                  <a:noFill/>
                  <a:ln w="28575">
                    <a:solidFill>
                      <a:srgbClr val="990099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6567" name="Group 95">
                <a:extLst>
                  <a:ext uri="{FF2B5EF4-FFF2-40B4-BE49-F238E27FC236}">
                    <a16:creationId xmlns:a16="http://schemas.microsoft.com/office/drawing/2014/main" id="{E4B99CBC-5473-7295-4A44-303F387EC2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0" y="2464"/>
                <a:ext cx="4104" cy="231"/>
                <a:chOff x="800" y="2464"/>
                <a:chExt cx="4104" cy="231"/>
              </a:xfrm>
            </p:grpSpPr>
            <p:sp>
              <p:nvSpPr>
                <p:cNvPr id="66568" name="Text Box 92">
                  <a:extLst>
                    <a:ext uri="{FF2B5EF4-FFF2-40B4-BE49-F238E27FC236}">
                      <a16:creationId xmlns:a16="http://schemas.microsoft.com/office/drawing/2014/main" id="{78218447-4231-9C80-F7FE-8BEA9CC130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0" y="2464"/>
                  <a:ext cx="928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800">
                      <a:solidFill>
                        <a:srgbClr val="99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דוגמאות</a:t>
                  </a:r>
                  <a:endParaRPr lang="en-US" altLang="en-US" sz="1800">
                    <a:solidFill>
                      <a:srgbClr val="990099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6569" name="Text Box 93">
                  <a:extLst>
                    <a:ext uri="{FF2B5EF4-FFF2-40B4-BE49-F238E27FC236}">
                      <a16:creationId xmlns:a16="http://schemas.microsoft.com/office/drawing/2014/main" id="{5D9F9BBF-D37B-B85C-B60F-1CA6648019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76" y="2464"/>
                  <a:ext cx="928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he-IL" altLang="en-US" sz="1800">
                      <a:solidFill>
                        <a:srgbClr val="99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דוגמאות</a:t>
                  </a:r>
                  <a:endParaRPr lang="en-US" altLang="en-US" sz="1800">
                    <a:solidFill>
                      <a:srgbClr val="990099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66565" name="Text Box 94">
              <a:extLst>
                <a:ext uri="{FF2B5EF4-FFF2-40B4-BE49-F238E27FC236}">
                  <a16:creationId xmlns:a16="http://schemas.microsoft.com/office/drawing/2014/main" id="{1D615C69-5236-4595-0C18-C2B31A7F0C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3296"/>
              <a:ext cx="92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he-IL" altLang="en-US" sz="1800">
                  <a:solidFill>
                    <a:srgbClr val="99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מורכב מ-</a:t>
              </a:r>
              <a:endParaRPr lang="en-US" altLang="en-US" sz="1800">
                <a:solidFill>
                  <a:srgbClr val="9900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FF96AC-AAA0-2E48-7191-498666B591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0400" y="224384"/>
            <a:ext cx="7772400" cy="1143000"/>
          </a:xfrm>
        </p:spPr>
        <p:txBody>
          <a:bodyPr/>
          <a:lstStyle/>
          <a:p>
            <a:r>
              <a:rPr lang="he-IL" sz="4400" b="1" kern="10" dirty="0"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רב-סוכרים מבניים</a:t>
            </a:r>
            <a:br>
              <a:rPr lang="en-US" sz="4400" b="1" kern="10" dirty="0"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e-IL" sz="4400" b="1" kern="10" dirty="0"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תאית</a:t>
            </a:r>
            <a:endParaRPr lang="en-US" b="1" dirty="0"/>
          </a:p>
        </p:txBody>
      </p:sp>
      <p:sp>
        <p:nvSpPr>
          <p:cNvPr id="67587" name="Text Box 1028">
            <a:extLst>
              <a:ext uri="{FF2B5EF4-FFF2-40B4-BE49-F238E27FC236}">
                <a16:creationId xmlns:a16="http://schemas.microsoft.com/office/drawing/2014/main" id="{149CA6D8-F88F-4E90-C9A9-E751AC9D7D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500" y="1816100"/>
            <a:ext cx="76200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תאית (צלולוז) - מרכיב עיקרי של דופן תאי הצמחים, הנפוץ מכל תרכובות הפחמן.</a:t>
            </a:r>
          </a:p>
          <a:p>
            <a:pPr eaLnBrk="1" hangingPunct="1"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לתאית שרשרת קווית, ללא הסתעפויות. </a:t>
            </a:r>
          </a:p>
          <a:p>
            <a:pPr eaLnBrk="1" hangingPunct="1"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מולקולת תאית בנויה מ- 4000-5000 ויותר יחידות גלוקוז שקשורות ביניהן בקשרים גליקוזידיים  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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4)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7588" name="Picture 3">
            <a:extLst>
              <a:ext uri="{FF2B5EF4-FFF2-40B4-BE49-F238E27FC236}">
                <a16:creationId xmlns:a16="http://schemas.microsoft.com/office/drawing/2014/main" id="{2EDC5166-D3B8-5000-0D31-DD95E18419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4106863"/>
            <a:ext cx="818515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9" name="Text Box 1030">
            <a:extLst>
              <a:ext uri="{FF2B5EF4-FFF2-40B4-BE49-F238E27FC236}">
                <a16:creationId xmlns:a16="http://schemas.microsoft.com/office/drawing/2014/main" id="{134AC940-92E1-320C-FE5D-50FC50DBB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5892800"/>
            <a:ext cx="736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spcBef>
                <a:spcPct val="50000"/>
              </a:spcBef>
            </a:pPr>
            <a:r>
              <a:rPr lang="he-IL" altLang="en-US" sz="20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כל טבעת שנייה בשרשרת הפוכה על פניה.</a:t>
            </a:r>
            <a:endParaRPr lang="en-US" altLang="en-US" sz="2000" dirty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1" name="WordArt 487">
            <a:extLst>
              <a:ext uri="{FF2B5EF4-FFF2-40B4-BE49-F238E27FC236}">
                <a16:creationId xmlns:a16="http://schemas.microsoft.com/office/drawing/2014/main" id="{8A89B446-43A2-7A5F-E2E6-BB46E66FEB83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3544888" y="284163"/>
            <a:ext cx="1692275" cy="3937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53882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תאית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53882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8610" name="Group 2">
            <a:extLst>
              <a:ext uri="{FF2B5EF4-FFF2-40B4-BE49-F238E27FC236}">
                <a16:creationId xmlns:a16="http://schemas.microsoft.com/office/drawing/2014/main" id="{920E0E25-0EDD-880B-7762-4931019663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34950" y="1154113"/>
            <a:ext cx="8740775" cy="3673475"/>
            <a:chOff x="296" y="912"/>
            <a:chExt cx="5354" cy="2249"/>
          </a:xfrm>
        </p:grpSpPr>
        <p:sp>
          <p:nvSpPr>
            <p:cNvPr id="68613" name="Line 3">
              <a:extLst>
                <a:ext uri="{FF2B5EF4-FFF2-40B4-BE49-F238E27FC236}">
                  <a16:creationId xmlns:a16="http://schemas.microsoft.com/office/drawing/2014/main" id="{D9514BAE-EE8B-793F-F008-A53C3AA85A6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456" y="1635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4" name="Line 4">
              <a:extLst>
                <a:ext uri="{FF2B5EF4-FFF2-40B4-BE49-F238E27FC236}">
                  <a16:creationId xmlns:a16="http://schemas.microsoft.com/office/drawing/2014/main" id="{F29BE323-8E63-14D4-3AF9-D9BA22310BD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456" y="2613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615" name="Group 5">
              <a:extLst>
                <a:ext uri="{FF2B5EF4-FFF2-40B4-BE49-F238E27FC236}">
                  <a16:creationId xmlns:a16="http://schemas.microsoft.com/office/drawing/2014/main" id="{D4CDA78B-6423-E117-AB3F-1814C2D3E5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3" y="1403"/>
              <a:ext cx="848" cy="302"/>
              <a:chOff x="3789" y="2387"/>
              <a:chExt cx="1060" cy="378"/>
            </a:xfrm>
          </p:grpSpPr>
          <p:sp>
            <p:nvSpPr>
              <p:cNvPr id="69091" name="Line 6">
                <a:extLst>
                  <a:ext uri="{FF2B5EF4-FFF2-40B4-BE49-F238E27FC236}">
                    <a16:creationId xmlns:a16="http://schemas.microsoft.com/office/drawing/2014/main" id="{A1A8844A-815D-E97C-0C37-9A8B80F11C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89" y="2387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2" name="Line 7">
                <a:extLst>
                  <a:ext uri="{FF2B5EF4-FFF2-40B4-BE49-F238E27FC236}">
                    <a16:creationId xmlns:a16="http://schemas.microsoft.com/office/drawing/2014/main" id="{621BA119-A649-3E48-A770-EF5B26C07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45" y="2642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3" name="Line 8">
                <a:extLst>
                  <a:ext uri="{FF2B5EF4-FFF2-40B4-BE49-F238E27FC236}">
                    <a16:creationId xmlns:a16="http://schemas.microsoft.com/office/drawing/2014/main" id="{C302AB1F-0220-011F-BFD1-16C656B546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99" y="2390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4" name="Line 9">
                <a:extLst>
                  <a:ext uri="{FF2B5EF4-FFF2-40B4-BE49-F238E27FC236}">
                    <a16:creationId xmlns:a16="http://schemas.microsoft.com/office/drawing/2014/main" id="{A51113BD-2548-CD55-21EC-43EADE3A3F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020" y="2637"/>
                <a:ext cx="433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5" name="Line 10">
                <a:extLst>
                  <a:ext uri="{FF2B5EF4-FFF2-40B4-BE49-F238E27FC236}">
                    <a16:creationId xmlns:a16="http://schemas.microsoft.com/office/drawing/2014/main" id="{0480890C-2A72-4C5A-5F69-A44508568B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96" y="2395"/>
                <a:ext cx="220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6" name="Line 11">
                <a:extLst>
                  <a:ext uri="{FF2B5EF4-FFF2-40B4-BE49-F238E27FC236}">
                    <a16:creationId xmlns:a16="http://schemas.microsoft.com/office/drawing/2014/main" id="{4B0264FA-718C-59DE-1A57-C7373BCC99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06" y="2394"/>
                <a:ext cx="243" cy="3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616" name="Line 12">
              <a:extLst>
                <a:ext uri="{FF2B5EF4-FFF2-40B4-BE49-F238E27FC236}">
                  <a16:creationId xmlns:a16="http://schemas.microsoft.com/office/drawing/2014/main" id="{CC5FFC48-E010-778D-1DF1-2EC21B77FF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218" y="1633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Line 13">
              <a:extLst>
                <a:ext uri="{FF2B5EF4-FFF2-40B4-BE49-F238E27FC236}">
                  <a16:creationId xmlns:a16="http://schemas.microsoft.com/office/drawing/2014/main" id="{A0CBBDA1-D828-48F5-5E0A-86BFC02BC78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168" y="1401"/>
              <a:ext cx="194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Line 14">
              <a:extLst>
                <a:ext uri="{FF2B5EF4-FFF2-40B4-BE49-F238E27FC236}">
                  <a16:creationId xmlns:a16="http://schemas.microsoft.com/office/drawing/2014/main" id="{D88288A1-0403-22C9-39EB-295B60DF37F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85" y="1609"/>
              <a:ext cx="109" cy="14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9" name="Line 15">
              <a:extLst>
                <a:ext uri="{FF2B5EF4-FFF2-40B4-BE49-F238E27FC236}">
                  <a16:creationId xmlns:a16="http://schemas.microsoft.com/office/drawing/2014/main" id="{415A1DBF-241E-C103-C9C8-0674FD0BBA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63" y="1694"/>
              <a:ext cx="188" cy="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Oval 16">
              <a:extLst>
                <a:ext uri="{FF2B5EF4-FFF2-40B4-BE49-F238E27FC236}">
                  <a16:creationId xmlns:a16="http://schemas.microsoft.com/office/drawing/2014/main" id="{9C40CC8E-6049-7176-BACC-BE5D67C0B8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1" y="1361"/>
              <a:ext cx="85" cy="84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21" name="Oval 17">
              <a:extLst>
                <a:ext uri="{FF2B5EF4-FFF2-40B4-BE49-F238E27FC236}">
                  <a16:creationId xmlns:a16="http://schemas.microsoft.com/office/drawing/2014/main" id="{986FA2D4-3961-12D4-B7BE-390D9001D1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56" y="1644"/>
              <a:ext cx="84" cy="8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22" name="Oval 18">
              <a:extLst>
                <a:ext uri="{FF2B5EF4-FFF2-40B4-BE49-F238E27FC236}">
                  <a16:creationId xmlns:a16="http://schemas.microsoft.com/office/drawing/2014/main" id="{776FD37F-8278-2B31-BFEA-B21DF8B25C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50" y="1569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23" name="Oval 19">
              <a:extLst>
                <a:ext uri="{FF2B5EF4-FFF2-40B4-BE49-F238E27FC236}">
                  <a16:creationId xmlns:a16="http://schemas.microsoft.com/office/drawing/2014/main" id="{81418349-2872-C285-7726-84EA8E6C65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5" y="1652"/>
              <a:ext cx="84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24" name="Oval 20">
              <a:extLst>
                <a:ext uri="{FF2B5EF4-FFF2-40B4-BE49-F238E27FC236}">
                  <a16:creationId xmlns:a16="http://schemas.microsoft.com/office/drawing/2014/main" id="{D1DD8E9E-9766-27C3-6EA8-E74F9ACE60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4" y="1439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25" name="Oval 21">
              <a:extLst>
                <a:ext uri="{FF2B5EF4-FFF2-40B4-BE49-F238E27FC236}">
                  <a16:creationId xmlns:a16="http://schemas.microsoft.com/office/drawing/2014/main" id="{E5C103A4-9D8A-E3D6-2571-5FA15B8F71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27" y="1361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26" name="Oval 22">
              <a:extLst>
                <a:ext uri="{FF2B5EF4-FFF2-40B4-BE49-F238E27FC236}">
                  <a16:creationId xmlns:a16="http://schemas.microsoft.com/office/drawing/2014/main" id="{B46EE35E-60D9-2AE9-EAE1-F8FA2B9B80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13" y="1431"/>
              <a:ext cx="84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27" name="Oval 23">
              <a:extLst>
                <a:ext uri="{FF2B5EF4-FFF2-40B4-BE49-F238E27FC236}">
                  <a16:creationId xmlns:a16="http://schemas.microsoft.com/office/drawing/2014/main" id="{E59B6660-99C6-92F2-61EF-AE22E48D17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89" y="1580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28" name="Oval 24">
              <a:extLst>
                <a:ext uri="{FF2B5EF4-FFF2-40B4-BE49-F238E27FC236}">
                  <a16:creationId xmlns:a16="http://schemas.microsoft.com/office/drawing/2014/main" id="{9691F76E-66E8-D05F-83EF-E54B20A579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75" y="1653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29" name="Oval 25">
              <a:extLst>
                <a:ext uri="{FF2B5EF4-FFF2-40B4-BE49-F238E27FC236}">
                  <a16:creationId xmlns:a16="http://schemas.microsoft.com/office/drawing/2014/main" id="{19E3C892-0EB4-4551-89A9-976765A967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70" y="1724"/>
              <a:ext cx="85" cy="84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68630" name="Group 26">
              <a:extLst>
                <a:ext uri="{FF2B5EF4-FFF2-40B4-BE49-F238E27FC236}">
                  <a16:creationId xmlns:a16="http://schemas.microsoft.com/office/drawing/2014/main" id="{B09AC5D4-F0AC-0C5E-7AE8-DB3818474F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076" y="1401"/>
              <a:ext cx="848" cy="303"/>
              <a:chOff x="3789" y="2387"/>
              <a:chExt cx="1060" cy="378"/>
            </a:xfrm>
          </p:grpSpPr>
          <p:sp>
            <p:nvSpPr>
              <p:cNvPr id="69085" name="Line 27">
                <a:extLst>
                  <a:ext uri="{FF2B5EF4-FFF2-40B4-BE49-F238E27FC236}">
                    <a16:creationId xmlns:a16="http://schemas.microsoft.com/office/drawing/2014/main" id="{97E734AD-11BF-49E9-1D91-D9D60E0E14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89" y="2387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6" name="Line 28">
                <a:extLst>
                  <a:ext uri="{FF2B5EF4-FFF2-40B4-BE49-F238E27FC236}">
                    <a16:creationId xmlns:a16="http://schemas.microsoft.com/office/drawing/2014/main" id="{4125FB0B-1126-4F4B-C5B9-9DAAAC76E1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45" y="2642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7" name="Line 29">
                <a:extLst>
                  <a:ext uri="{FF2B5EF4-FFF2-40B4-BE49-F238E27FC236}">
                    <a16:creationId xmlns:a16="http://schemas.microsoft.com/office/drawing/2014/main" id="{07431DB7-B39E-6922-8CAC-B1BB3E34EF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99" y="2390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8" name="Line 30">
                <a:extLst>
                  <a:ext uri="{FF2B5EF4-FFF2-40B4-BE49-F238E27FC236}">
                    <a16:creationId xmlns:a16="http://schemas.microsoft.com/office/drawing/2014/main" id="{1266E654-B333-145D-4E38-F9992B7967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020" y="2637"/>
                <a:ext cx="433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9" name="Line 31">
                <a:extLst>
                  <a:ext uri="{FF2B5EF4-FFF2-40B4-BE49-F238E27FC236}">
                    <a16:creationId xmlns:a16="http://schemas.microsoft.com/office/drawing/2014/main" id="{301E5715-BAFD-8178-F73E-D614322559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96" y="2395"/>
                <a:ext cx="220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0" name="Line 32">
                <a:extLst>
                  <a:ext uri="{FF2B5EF4-FFF2-40B4-BE49-F238E27FC236}">
                    <a16:creationId xmlns:a16="http://schemas.microsoft.com/office/drawing/2014/main" id="{6912D570-E8AD-39BE-89A7-04E4EF6B1B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06" y="2394"/>
                <a:ext cx="243" cy="3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631" name="Line 33">
              <a:extLst>
                <a:ext uri="{FF2B5EF4-FFF2-40B4-BE49-F238E27FC236}">
                  <a16:creationId xmlns:a16="http://schemas.microsoft.com/office/drawing/2014/main" id="{C6228573-FC59-2516-A0B8-4D6A7381B64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31" y="1401"/>
              <a:ext cx="19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Line 34">
              <a:extLst>
                <a:ext uri="{FF2B5EF4-FFF2-40B4-BE49-F238E27FC236}">
                  <a16:creationId xmlns:a16="http://schemas.microsoft.com/office/drawing/2014/main" id="{EEEC0887-D6E0-0277-1258-7CBD9AE7894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81" y="1633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3" name="Line 35">
              <a:extLst>
                <a:ext uri="{FF2B5EF4-FFF2-40B4-BE49-F238E27FC236}">
                  <a16:creationId xmlns:a16="http://schemas.microsoft.com/office/drawing/2014/main" id="{75833B5C-4225-E748-9243-BDE76E7E21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598" y="1352"/>
              <a:ext cx="109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4" name="Line 36">
              <a:extLst>
                <a:ext uri="{FF2B5EF4-FFF2-40B4-BE49-F238E27FC236}">
                  <a16:creationId xmlns:a16="http://schemas.microsoft.com/office/drawing/2014/main" id="{5FBAE9DD-D7E0-FE2F-16B9-A3F0C8CA68F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076" y="1406"/>
              <a:ext cx="188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Oval 37">
              <a:extLst>
                <a:ext uri="{FF2B5EF4-FFF2-40B4-BE49-F238E27FC236}">
                  <a16:creationId xmlns:a16="http://schemas.microsoft.com/office/drawing/2014/main" id="{31C8FA87-86BC-A22F-2527-4029628658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664" y="1661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36" name="Oval 38">
              <a:extLst>
                <a:ext uri="{FF2B5EF4-FFF2-40B4-BE49-F238E27FC236}">
                  <a16:creationId xmlns:a16="http://schemas.microsoft.com/office/drawing/2014/main" id="{5D3EB9A3-581D-34E5-8525-8A847545F8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869" y="1378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37" name="Oval 39">
              <a:extLst>
                <a:ext uri="{FF2B5EF4-FFF2-40B4-BE49-F238E27FC236}">
                  <a16:creationId xmlns:a16="http://schemas.microsoft.com/office/drawing/2014/main" id="{891164C8-A8EF-05DF-3855-8EA7CD12D0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563" y="1453"/>
              <a:ext cx="85" cy="8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38" name="Oval 40">
              <a:extLst>
                <a:ext uri="{FF2B5EF4-FFF2-40B4-BE49-F238E27FC236}">
                  <a16:creationId xmlns:a16="http://schemas.microsoft.com/office/drawing/2014/main" id="{87ECD568-658E-9CC0-74CE-FB014F8744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198" y="1369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39" name="Oval 41">
              <a:extLst>
                <a:ext uri="{FF2B5EF4-FFF2-40B4-BE49-F238E27FC236}">
                  <a16:creationId xmlns:a16="http://schemas.microsoft.com/office/drawing/2014/main" id="{1C84E587-BDF5-F3E8-3DB6-1A2EE5E63A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337" y="1583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40" name="Oval 42">
              <a:extLst>
                <a:ext uri="{FF2B5EF4-FFF2-40B4-BE49-F238E27FC236}">
                  <a16:creationId xmlns:a16="http://schemas.microsoft.com/office/drawing/2014/main" id="{4C11A493-9B19-863A-E8C3-BB1D8FBA47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040" y="1660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41" name="Oval 43">
              <a:extLst>
                <a:ext uri="{FF2B5EF4-FFF2-40B4-BE49-F238E27FC236}">
                  <a16:creationId xmlns:a16="http://schemas.microsoft.com/office/drawing/2014/main" id="{C7EC939E-C944-4DCA-54E1-13238CB4AF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2988" y="1369"/>
              <a:ext cx="85" cy="84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42" name="Oval 44">
              <a:extLst>
                <a:ext uri="{FF2B5EF4-FFF2-40B4-BE49-F238E27FC236}">
                  <a16:creationId xmlns:a16="http://schemas.microsoft.com/office/drawing/2014/main" id="{5E003A60-A79E-A687-72AE-4A3DB64DD7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683" y="1298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68643" name="Group 45">
              <a:extLst>
                <a:ext uri="{FF2B5EF4-FFF2-40B4-BE49-F238E27FC236}">
                  <a16:creationId xmlns:a16="http://schemas.microsoft.com/office/drawing/2014/main" id="{C28DEC8B-05C0-66A4-505F-3A1483A87C1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83" y="1606"/>
              <a:ext cx="215" cy="227"/>
              <a:chOff x="2220" y="2641"/>
              <a:chExt cx="269" cy="284"/>
            </a:xfrm>
          </p:grpSpPr>
          <p:sp>
            <p:nvSpPr>
              <p:cNvPr id="69083" name="Line 46">
                <a:extLst>
                  <a:ext uri="{FF2B5EF4-FFF2-40B4-BE49-F238E27FC236}">
                    <a16:creationId xmlns:a16="http://schemas.microsoft.com/office/drawing/2014/main" id="{F67CB5D0-D815-121E-9395-5144959CF5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62" y="2641"/>
                <a:ext cx="227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4" name="Oval 47">
                <a:extLst>
                  <a:ext uri="{FF2B5EF4-FFF2-40B4-BE49-F238E27FC236}">
                    <a16:creationId xmlns:a16="http://schemas.microsoft.com/office/drawing/2014/main" id="{412E0179-807B-FBCA-EC3C-4FF96E9BA9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220" y="2819"/>
                <a:ext cx="106" cy="10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44" name="Group 48">
              <a:extLst>
                <a:ext uri="{FF2B5EF4-FFF2-40B4-BE49-F238E27FC236}">
                  <a16:creationId xmlns:a16="http://schemas.microsoft.com/office/drawing/2014/main" id="{03C6090A-3377-505B-C3E9-579E6716BA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5" y="1727"/>
              <a:ext cx="50" cy="98"/>
              <a:chOff x="4975" y="1742"/>
              <a:chExt cx="63" cy="123"/>
            </a:xfrm>
          </p:grpSpPr>
          <p:sp>
            <p:nvSpPr>
              <p:cNvPr id="69081" name="Line 49">
                <a:extLst>
                  <a:ext uri="{FF2B5EF4-FFF2-40B4-BE49-F238E27FC236}">
                    <a16:creationId xmlns:a16="http://schemas.microsoft.com/office/drawing/2014/main" id="{3FFA8464-766B-7A3E-873F-D3E02B423A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2" name="Oval 50">
                <a:extLst>
                  <a:ext uri="{FF2B5EF4-FFF2-40B4-BE49-F238E27FC236}">
                    <a16:creationId xmlns:a16="http://schemas.microsoft.com/office/drawing/2014/main" id="{8BD32A09-B1A8-E587-18E8-7BDAAD6D5C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45" name="Group 51">
              <a:extLst>
                <a:ext uri="{FF2B5EF4-FFF2-40B4-BE49-F238E27FC236}">
                  <a16:creationId xmlns:a16="http://schemas.microsoft.com/office/drawing/2014/main" id="{41B871E3-9477-0C78-CEAB-9A6BCFA69B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4469" y="1268"/>
              <a:ext cx="216" cy="227"/>
              <a:chOff x="2220" y="2641"/>
              <a:chExt cx="269" cy="284"/>
            </a:xfrm>
          </p:grpSpPr>
          <p:sp>
            <p:nvSpPr>
              <p:cNvPr id="69079" name="Line 52">
                <a:extLst>
                  <a:ext uri="{FF2B5EF4-FFF2-40B4-BE49-F238E27FC236}">
                    <a16:creationId xmlns:a16="http://schemas.microsoft.com/office/drawing/2014/main" id="{185E9D0D-A7FC-E4B0-F57D-DF4321ECA2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62" y="2641"/>
                <a:ext cx="227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0" name="Oval 53">
                <a:extLst>
                  <a:ext uri="{FF2B5EF4-FFF2-40B4-BE49-F238E27FC236}">
                    <a16:creationId xmlns:a16="http://schemas.microsoft.com/office/drawing/2014/main" id="{B6E213DC-517B-1FEB-BFD3-6C13441513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220" y="2819"/>
                <a:ext cx="106" cy="10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46" name="Group 54">
              <a:extLst>
                <a:ext uri="{FF2B5EF4-FFF2-40B4-BE49-F238E27FC236}">
                  <a16:creationId xmlns:a16="http://schemas.microsoft.com/office/drawing/2014/main" id="{29458190-85AD-F9DE-E0D2-5750DCEB02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894" y="1281"/>
              <a:ext cx="50" cy="98"/>
              <a:chOff x="4975" y="1742"/>
              <a:chExt cx="63" cy="123"/>
            </a:xfrm>
          </p:grpSpPr>
          <p:sp>
            <p:nvSpPr>
              <p:cNvPr id="69077" name="Line 55">
                <a:extLst>
                  <a:ext uri="{FF2B5EF4-FFF2-40B4-BE49-F238E27FC236}">
                    <a16:creationId xmlns:a16="http://schemas.microsoft.com/office/drawing/2014/main" id="{DEC19BF5-3C12-9D06-1741-C5B30DE5EC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8" name="Oval 56">
                <a:extLst>
                  <a:ext uri="{FF2B5EF4-FFF2-40B4-BE49-F238E27FC236}">
                    <a16:creationId xmlns:a16="http://schemas.microsoft.com/office/drawing/2014/main" id="{66BBA353-9F1C-9AA3-A8AC-A23CC21563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47" name="Group 57">
              <a:extLst>
                <a:ext uri="{FF2B5EF4-FFF2-40B4-BE49-F238E27FC236}">
                  <a16:creationId xmlns:a16="http://schemas.microsoft.com/office/drawing/2014/main" id="{1E6798DD-EC96-5733-CE6C-9B5D7D6460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-121112">
              <a:off x="3730" y="1632"/>
              <a:ext cx="554" cy="152"/>
              <a:chOff x="2941" y="3495"/>
              <a:chExt cx="662" cy="191"/>
            </a:xfrm>
          </p:grpSpPr>
          <p:grpSp>
            <p:nvGrpSpPr>
              <p:cNvPr id="69073" name="Group 58">
                <a:extLst>
                  <a:ext uri="{FF2B5EF4-FFF2-40B4-BE49-F238E27FC236}">
                    <a16:creationId xmlns:a16="http://schemas.microsoft.com/office/drawing/2014/main" id="{52E1952D-DB1F-DFB1-56AF-24601DE5866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905008">
                <a:off x="3491" y="3518"/>
                <a:ext cx="75" cy="148"/>
                <a:chOff x="4975" y="1742"/>
                <a:chExt cx="63" cy="123"/>
              </a:xfrm>
            </p:grpSpPr>
            <p:sp>
              <p:nvSpPr>
                <p:cNvPr id="69075" name="Line 59">
                  <a:extLst>
                    <a:ext uri="{FF2B5EF4-FFF2-40B4-BE49-F238E27FC236}">
                      <a16:creationId xmlns:a16="http://schemas.microsoft.com/office/drawing/2014/main" id="{F46A09D3-EF94-DE8F-8AA1-C74231AEC78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76" name="Oval 60">
                  <a:extLst>
                    <a:ext uri="{FF2B5EF4-FFF2-40B4-BE49-F238E27FC236}">
                      <a16:creationId xmlns:a16="http://schemas.microsoft.com/office/drawing/2014/main" id="{5F49B253-A0BA-F559-DFD7-AA06E8A154D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9074" name="Line 61">
                <a:extLst>
                  <a:ext uri="{FF2B5EF4-FFF2-40B4-BE49-F238E27FC236}">
                    <a16:creationId xmlns:a16="http://schemas.microsoft.com/office/drawing/2014/main" id="{3A106E3C-7E5F-FBAA-2FC3-5375D76810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299229" flipV="1">
                <a:off x="2941" y="3495"/>
                <a:ext cx="500" cy="191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648" name="Group 62">
              <a:extLst>
                <a:ext uri="{FF2B5EF4-FFF2-40B4-BE49-F238E27FC236}">
                  <a16:creationId xmlns:a16="http://schemas.microsoft.com/office/drawing/2014/main" id="{6FDDC8F9-74FB-AF56-4A4E-38EAFBC523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3637981">
              <a:off x="4930" y="1773"/>
              <a:ext cx="51" cy="99"/>
              <a:chOff x="4975" y="1742"/>
              <a:chExt cx="63" cy="123"/>
            </a:xfrm>
          </p:grpSpPr>
          <p:sp>
            <p:nvSpPr>
              <p:cNvPr id="69071" name="Line 63">
                <a:extLst>
                  <a:ext uri="{FF2B5EF4-FFF2-40B4-BE49-F238E27FC236}">
                    <a16:creationId xmlns:a16="http://schemas.microsoft.com/office/drawing/2014/main" id="{679509D5-F134-9915-9AB9-9205237B5F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2" name="Oval 64">
                <a:extLst>
                  <a:ext uri="{FF2B5EF4-FFF2-40B4-BE49-F238E27FC236}">
                    <a16:creationId xmlns:a16="http://schemas.microsoft.com/office/drawing/2014/main" id="{7116D39A-9904-A299-AF43-4EEDB5D51C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49" name="Group 65">
              <a:extLst>
                <a:ext uri="{FF2B5EF4-FFF2-40B4-BE49-F238E27FC236}">
                  <a16:creationId xmlns:a16="http://schemas.microsoft.com/office/drawing/2014/main" id="{49BE0CAD-4912-D5A7-1795-22EC3899E3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228" y="1804"/>
              <a:ext cx="124" cy="216"/>
              <a:chOff x="3891" y="2793"/>
              <a:chExt cx="155" cy="270"/>
            </a:xfrm>
          </p:grpSpPr>
          <p:sp>
            <p:nvSpPr>
              <p:cNvPr id="69069" name="Line 66">
                <a:extLst>
                  <a:ext uri="{FF2B5EF4-FFF2-40B4-BE49-F238E27FC236}">
                    <a16:creationId xmlns:a16="http://schemas.microsoft.com/office/drawing/2014/main" id="{9EA4173E-C2F6-93C1-5F81-279709FF83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0" name="Oval 67">
                <a:extLst>
                  <a:ext uri="{FF2B5EF4-FFF2-40B4-BE49-F238E27FC236}">
                    <a16:creationId xmlns:a16="http://schemas.microsoft.com/office/drawing/2014/main" id="{86D368C3-B969-A8AF-66F9-70FA074982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50" name="Group 68">
              <a:extLst>
                <a:ext uri="{FF2B5EF4-FFF2-40B4-BE49-F238E27FC236}">
                  <a16:creationId xmlns:a16="http://schemas.microsoft.com/office/drawing/2014/main" id="{8B7BEFEA-C7D6-021D-B6A9-1AC4CB4E85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08" y="1732"/>
              <a:ext cx="50" cy="98"/>
              <a:chOff x="4975" y="1742"/>
              <a:chExt cx="63" cy="123"/>
            </a:xfrm>
          </p:grpSpPr>
          <p:sp>
            <p:nvSpPr>
              <p:cNvPr id="69067" name="Line 69">
                <a:extLst>
                  <a:ext uri="{FF2B5EF4-FFF2-40B4-BE49-F238E27FC236}">
                    <a16:creationId xmlns:a16="http://schemas.microsoft.com/office/drawing/2014/main" id="{0D04B2E1-968A-CA61-5A1A-DAFD49AFF4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8" name="Oval 70">
                <a:extLst>
                  <a:ext uri="{FF2B5EF4-FFF2-40B4-BE49-F238E27FC236}">
                    <a16:creationId xmlns:a16="http://schemas.microsoft.com/office/drawing/2014/main" id="{E40B117D-DB0A-E37E-14FF-34E65C32BA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51" name="Group 71">
              <a:extLst>
                <a:ext uri="{FF2B5EF4-FFF2-40B4-BE49-F238E27FC236}">
                  <a16:creationId xmlns:a16="http://schemas.microsoft.com/office/drawing/2014/main" id="{59F8ED2C-5746-F0DB-51BB-2400838897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4868" y="1492"/>
              <a:ext cx="50" cy="98"/>
              <a:chOff x="4975" y="1742"/>
              <a:chExt cx="63" cy="123"/>
            </a:xfrm>
          </p:grpSpPr>
          <p:sp>
            <p:nvSpPr>
              <p:cNvPr id="69065" name="Line 72">
                <a:extLst>
                  <a:ext uri="{FF2B5EF4-FFF2-40B4-BE49-F238E27FC236}">
                    <a16:creationId xmlns:a16="http://schemas.microsoft.com/office/drawing/2014/main" id="{E5654065-2647-7026-7E6E-2EB1921D7F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6" name="Oval 73">
                <a:extLst>
                  <a:ext uri="{FF2B5EF4-FFF2-40B4-BE49-F238E27FC236}">
                    <a16:creationId xmlns:a16="http://schemas.microsoft.com/office/drawing/2014/main" id="{8A4163B1-8DD7-C9E3-BD6D-F176469253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52" name="Group 74">
              <a:extLst>
                <a:ext uri="{FF2B5EF4-FFF2-40B4-BE49-F238E27FC236}">
                  <a16:creationId xmlns:a16="http://schemas.microsoft.com/office/drawing/2014/main" id="{10DADFFF-E372-3016-DDCA-AB77910960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45573">
              <a:off x="4475" y="1318"/>
              <a:ext cx="50" cy="99"/>
              <a:chOff x="4975" y="1742"/>
              <a:chExt cx="63" cy="123"/>
            </a:xfrm>
          </p:grpSpPr>
          <p:sp>
            <p:nvSpPr>
              <p:cNvPr id="69063" name="Line 75">
                <a:extLst>
                  <a:ext uri="{FF2B5EF4-FFF2-40B4-BE49-F238E27FC236}">
                    <a16:creationId xmlns:a16="http://schemas.microsoft.com/office/drawing/2014/main" id="{2BCD1119-A707-800D-FD9E-09E33D0574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4" name="Oval 76">
                <a:extLst>
                  <a:ext uri="{FF2B5EF4-FFF2-40B4-BE49-F238E27FC236}">
                    <a16:creationId xmlns:a16="http://schemas.microsoft.com/office/drawing/2014/main" id="{4E26CC29-74F9-AA7A-C342-22B9B24FC1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53" name="Group 77">
              <a:extLst>
                <a:ext uri="{FF2B5EF4-FFF2-40B4-BE49-F238E27FC236}">
                  <a16:creationId xmlns:a16="http://schemas.microsoft.com/office/drawing/2014/main" id="{C47197E7-99A2-D2D3-B42B-87E6A385C01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4335" y="1271"/>
              <a:ext cx="50" cy="98"/>
              <a:chOff x="4975" y="1742"/>
              <a:chExt cx="63" cy="123"/>
            </a:xfrm>
          </p:grpSpPr>
          <p:sp>
            <p:nvSpPr>
              <p:cNvPr id="69061" name="Line 78">
                <a:extLst>
                  <a:ext uri="{FF2B5EF4-FFF2-40B4-BE49-F238E27FC236}">
                    <a16:creationId xmlns:a16="http://schemas.microsoft.com/office/drawing/2014/main" id="{A6DEBC61-3E9D-DEBC-0ACC-C3D8AD0CF9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2" name="Oval 79">
                <a:extLst>
                  <a:ext uri="{FF2B5EF4-FFF2-40B4-BE49-F238E27FC236}">
                    <a16:creationId xmlns:a16="http://schemas.microsoft.com/office/drawing/2014/main" id="{0971141E-CCF8-6F9F-2B2A-FC94BC47DC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54" name="Group 80">
              <a:extLst>
                <a:ext uri="{FF2B5EF4-FFF2-40B4-BE49-F238E27FC236}">
                  <a16:creationId xmlns:a16="http://schemas.microsoft.com/office/drawing/2014/main" id="{78C2ED1A-1AF5-97E1-98C7-93896A76CA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6368821" flipH="1">
              <a:off x="4561" y="1265"/>
              <a:ext cx="51" cy="99"/>
              <a:chOff x="4975" y="1742"/>
              <a:chExt cx="63" cy="123"/>
            </a:xfrm>
          </p:grpSpPr>
          <p:sp>
            <p:nvSpPr>
              <p:cNvPr id="69059" name="Line 81">
                <a:extLst>
                  <a:ext uri="{FF2B5EF4-FFF2-40B4-BE49-F238E27FC236}">
                    <a16:creationId xmlns:a16="http://schemas.microsoft.com/office/drawing/2014/main" id="{37F11645-E110-375F-49C1-AE53D023E0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0" name="Oval 82">
                <a:extLst>
                  <a:ext uri="{FF2B5EF4-FFF2-40B4-BE49-F238E27FC236}">
                    <a16:creationId xmlns:a16="http://schemas.microsoft.com/office/drawing/2014/main" id="{5B04493E-66C6-E421-FBE9-E703F1C46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55" name="Group 83">
              <a:extLst>
                <a:ext uri="{FF2B5EF4-FFF2-40B4-BE49-F238E27FC236}">
                  <a16:creationId xmlns:a16="http://schemas.microsoft.com/office/drawing/2014/main" id="{E7287C99-5D95-449F-8EB6-ED95C3C428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9" y="1070"/>
              <a:ext cx="124" cy="216"/>
              <a:chOff x="3891" y="2793"/>
              <a:chExt cx="155" cy="270"/>
            </a:xfrm>
          </p:grpSpPr>
          <p:sp>
            <p:nvSpPr>
              <p:cNvPr id="69057" name="Line 84">
                <a:extLst>
                  <a:ext uri="{FF2B5EF4-FFF2-40B4-BE49-F238E27FC236}">
                    <a16:creationId xmlns:a16="http://schemas.microsoft.com/office/drawing/2014/main" id="{D341EC79-3DDB-03A9-70BB-1F59F07925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8" name="Oval 85">
                <a:extLst>
                  <a:ext uri="{FF2B5EF4-FFF2-40B4-BE49-F238E27FC236}">
                    <a16:creationId xmlns:a16="http://schemas.microsoft.com/office/drawing/2014/main" id="{4CC81B2D-1047-1A4A-D0B9-4DA7BFDD8B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56" name="Group 86">
              <a:extLst>
                <a:ext uri="{FF2B5EF4-FFF2-40B4-BE49-F238E27FC236}">
                  <a16:creationId xmlns:a16="http://schemas.microsoft.com/office/drawing/2014/main" id="{B19E2844-E7A2-5C58-DDDB-C44A532727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7878118" flipH="1">
              <a:off x="4657" y="1102"/>
              <a:ext cx="51" cy="99"/>
              <a:chOff x="4975" y="1742"/>
              <a:chExt cx="63" cy="123"/>
            </a:xfrm>
          </p:grpSpPr>
          <p:sp>
            <p:nvSpPr>
              <p:cNvPr id="69055" name="Line 87">
                <a:extLst>
                  <a:ext uri="{FF2B5EF4-FFF2-40B4-BE49-F238E27FC236}">
                    <a16:creationId xmlns:a16="http://schemas.microsoft.com/office/drawing/2014/main" id="{66EA6E23-7186-AD9E-D345-F69C28F8CF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6" name="Oval 88">
                <a:extLst>
                  <a:ext uri="{FF2B5EF4-FFF2-40B4-BE49-F238E27FC236}">
                    <a16:creationId xmlns:a16="http://schemas.microsoft.com/office/drawing/2014/main" id="{A2A06B4E-0BD0-6972-BE85-4FEFAA3051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sp>
          <p:nvSpPr>
            <p:cNvPr id="68657" name="Line 89">
              <a:extLst>
                <a:ext uri="{FF2B5EF4-FFF2-40B4-BE49-F238E27FC236}">
                  <a16:creationId xmlns:a16="http://schemas.microsoft.com/office/drawing/2014/main" id="{DA5C033C-7B46-B4F2-CC64-BE586F8FA6F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20632202" flipV="1">
              <a:off x="4606" y="912"/>
              <a:ext cx="327" cy="125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658" name="Group 90">
              <a:extLst>
                <a:ext uri="{FF2B5EF4-FFF2-40B4-BE49-F238E27FC236}">
                  <a16:creationId xmlns:a16="http://schemas.microsoft.com/office/drawing/2014/main" id="{E3C5B2A2-25B6-6A8D-7E21-183082E5DF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77" y="1516"/>
              <a:ext cx="50" cy="98"/>
              <a:chOff x="4975" y="1742"/>
              <a:chExt cx="63" cy="123"/>
            </a:xfrm>
          </p:grpSpPr>
          <p:sp>
            <p:nvSpPr>
              <p:cNvPr id="69053" name="Line 91">
                <a:extLst>
                  <a:ext uri="{FF2B5EF4-FFF2-40B4-BE49-F238E27FC236}">
                    <a16:creationId xmlns:a16="http://schemas.microsoft.com/office/drawing/2014/main" id="{AEA9A90B-4E2A-7941-51E1-A18E330764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4" name="Oval 92">
                <a:extLst>
                  <a:ext uri="{FF2B5EF4-FFF2-40B4-BE49-F238E27FC236}">
                    <a16:creationId xmlns:a16="http://schemas.microsoft.com/office/drawing/2014/main" id="{31304013-9743-5E9A-762D-FFE784598E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59" name="Group 93">
              <a:extLst>
                <a:ext uri="{FF2B5EF4-FFF2-40B4-BE49-F238E27FC236}">
                  <a16:creationId xmlns:a16="http://schemas.microsoft.com/office/drawing/2014/main" id="{6CD8F1EC-8744-7D8D-F70F-2B6A7A404B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967798">
              <a:off x="3298" y="1097"/>
              <a:ext cx="425" cy="172"/>
              <a:chOff x="2322" y="2904"/>
              <a:chExt cx="532" cy="215"/>
            </a:xfrm>
          </p:grpSpPr>
          <p:grpSp>
            <p:nvGrpSpPr>
              <p:cNvPr id="69049" name="Group 94">
                <a:extLst>
                  <a:ext uri="{FF2B5EF4-FFF2-40B4-BE49-F238E27FC236}">
                    <a16:creationId xmlns:a16="http://schemas.microsoft.com/office/drawing/2014/main" id="{7885E0DA-42F5-EED0-3472-719074C3864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994222" flipV="1">
                <a:off x="2761" y="3026"/>
                <a:ext cx="63" cy="123"/>
                <a:chOff x="4975" y="1742"/>
                <a:chExt cx="63" cy="123"/>
              </a:xfrm>
            </p:grpSpPr>
            <p:sp>
              <p:nvSpPr>
                <p:cNvPr id="69051" name="Line 95">
                  <a:extLst>
                    <a:ext uri="{FF2B5EF4-FFF2-40B4-BE49-F238E27FC236}">
                      <a16:creationId xmlns:a16="http://schemas.microsoft.com/office/drawing/2014/main" id="{E6B1E21F-928A-5F5C-B656-B50190D23E5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52" name="Oval 96">
                  <a:extLst>
                    <a:ext uri="{FF2B5EF4-FFF2-40B4-BE49-F238E27FC236}">
                      <a16:creationId xmlns:a16="http://schemas.microsoft.com/office/drawing/2014/main" id="{89DCE02B-9587-F2E1-7680-F75009A9CF9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9050" name="Line 97">
                <a:extLst>
                  <a:ext uri="{FF2B5EF4-FFF2-40B4-BE49-F238E27FC236}">
                    <a16:creationId xmlns:a16="http://schemas.microsoft.com/office/drawing/2014/main" id="{EF643388-BC53-A272-D710-5C24AAA5EB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22" y="2904"/>
                <a:ext cx="408" cy="156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660" name="Group 98">
              <a:extLst>
                <a:ext uri="{FF2B5EF4-FFF2-40B4-BE49-F238E27FC236}">
                  <a16:creationId xmlns:a16="http://schemas.microsoft.com/office/drawing/2014/main" id="{2658C678-272B-29BF-E6C3-08047C4348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217" y="1271"/>
              <a:ext cx="50" cy="98"/>
              <a:chOff x="4975" y="1742"/>
              <a:chExt cx="63" cy="123"/>
            </a:xfrm>
          </p:grpSpPr>
          <p:sp>
            <p:nvSpPr>
              <p:cNvPr id="69047" name="Line 99">
                <a:extLst>
                  <a:ext uri="{FF2B5EF4-FFF2-40B4-BE49-F238E27FC236}">
                    <a16:creationId xmlns:a16="http://schemas.microsoft.com/office/drawing/2014/main" id="{391F48DA-4499-2550-DA7B-D07BF95DBB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8" name="Oval 100">
                <a:extLst>
                  <a:ext uri="{FF2B5EF4-FFF2-40B4-BE49-F238E27FC236}">
                    <a16:creationId xmlns:a16="http://schemas.microsoft.com/office/drawing/2014/main" id="{CD9E801F-0D91-191B-93F5-C2EE707BDE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61" name="Group 101">
              <a:extLst>
                <a:ext uri="{FF2B5EF4-FFF2-40B4-BE49-F238E27FC236}">
                  <a16:creationId xmlns:a16="http://schemas.microsoft.com/office/drawing/2014/main" id="{1025CD58-82CB-836D-6FD4-C230E4EECC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59" y="1722"/>
              <a:ext cx="50" cy="98"/>
              <a:chOff x="4975" y="1742"/>
              <a:chExt cx="63" cy="123"/>
            </a:xfrm>
          </p:grpSpPr>
          <p:sp>
            <p:nvSpPr>
              <p:cNvPr id="69045" name="Line 102">
                <a:extLst>
                  <a:ext uri="{FF2B5EF4-FFF2-40B4-BE49-F238E27FC236}">
                    <a16:creationId xmlns:a16="http://schemas.microsoft.com/office/drawing/2014/main" id="{5B7EB92F-42F6-2200-0B0C-38C5535FA5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6" name="Oval 103">
                <a:extLst>
                  <a:ext uri="{FF2B5EF4-FFF2-40B4-BE49-F238E27FC236}">
                    <a16:creationId xmlns:a16="http://schemas.microsoft.com/office/drawing/2014/main" id="{187BF09C-D3D6-D7C2-DAF8-689A7B148D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62" name="Group 104">
              <a:extLst>
                <a:ext uri="{FF2B5EF4-FFF2-40B4-BE49-F238E27FC236}">
                  <a16:creationId xmlns:a16="http://schemas.microsoft.com/office/drawing/2014/main" id="{C30ADFC8-6493-08C0-02F0-41934C38E6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189" y="1692"/>
              <a:ext cx="161" cy="128"/>
              <a:chOff x="1616" y="2456"/>
              <a:chExt cx="201" cy="159"/>
            </a:xfrm>
          </p:grpSpPr>
          <p:grpSp>
            <p:nvGrpSpPr>
              <p:cNvPr id="69039" name="Group 105">
                <a:extLst>
                  <a:ext uri="{FF2B5EF4-FFF2-40B4-BE49-F238E27FC236}">
                    <a16:creationId xmlns:a16="http://schemas.microsoft.com/office/drawing/2014/main" id="{FEFB1E5D-0199-D15C-4C13-F286411D9FF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45573">
                <a:off x="1616" y="2492"/>
                <a:ext cx="63" cy="123"/>
                <a:chOff x="4975" y="1742"/>
                <a:chExt cx="63" cy="123"/>
              </a:xfrm>
            </p:grpSpPr>
            <p:sp>
              <p:nvSpPr>
                <p:cNvPr id="69043" name="Line 106">
                  <a:extLst>
                    <a:ext uri="{FF2B5EF4-FFF2-40B4-BE49-F238E27FC236}">
                      <a16:creationId xmlns:a16="http://schemas.microsoft.com/office/drawing/2014/main" id="{F21D2289-D6E0-BEDC-34CD-8FA80635816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44" name="Oval 107">
                  <a:extLst>
                    <a:ext uri="{FF2B5EF4-FFF2-40B4-BE49-F238E27FC236}">
                      <a16:creationId xmlns:a16="http://schemas.microsoft.com/office/drawing/2014/main" id="{628BF49E-B208-D20D-22A5-2E3CD373CC6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69040" name="Group 108">
                <a:extLst>
                  <a:ext uri="{FF2B5EF4-FFF2-40B4-BE49-F238E27FC236}">
                    <a16:creationId xmlns:a16="http://schemas.microsoft.com/office/drawing/2014/main" id="{5B08DFC7-19C7-3926-9967-D7E8CA827D7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368821" flipH="1">
                <a:off x="1724" y="2426"/>
                <a:ext cx="63" cy="123"/>
                <a:chOff x="4975" y="1742"/>
                <a:chExt cx="63" cy="123"/>
              </a:xfrm>
            </p:grpSpPr>
            <p:sp>
              <p:nvSpPr>
                <p:cNvPr id="69041" name="Line 109">
                  <a:extLst>
                    <a:ext uri="{FF2B5EF4-FFF2-40B4-BE49-F238E27FC236}">
                      <a16:creationId xmlns:a16="http://schemas.microsoft.com/office/drawing/2014/main" id="{57165109-650E-9E51-B7CF-F106723BAB3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42" name="Oval 110">
                  <a:extLst>
                    <a:ext uri="{FF2B5EF4-FFF2-40B4-BE49-F238E27FC236}">
                      <a16:creationId xmlns:a16="http://schemas.microsoft.com/office/drawing/2014/main" id="{042FBA50-6698-B83A-01DA-CF13DEEE1F6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68663" name="Group 111">
              <a:extLst>
                <a:ext uri="{FF2B5EF4-FFF2-40B4-BE49-F238E27FC236}">
                  <a16:creationId xmlns:a16="http://schemas.microsoft.com/office/drawing/2014/main" id="{75AB8366-5F8F-3A09-44B9-3F9BCB4048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3721882">
              <a:off x="3204" y="1970"/>
              <a:ext cx="50" cy="99"/>
              <a:chOff x="4975" y="1742"/>
              <a:chExt cx="63" cy="123"/>
            </a:xfrm>
          </p:grpSpPr>
          <p:sp>
            <p:nvSpPr>
              <p:cNvPr id="69037" name="Line 112">
                <a:extLst>
                  <a:ext uri="{FF2B5EF4-FFF2-40B4-BE49-F238E27FC236}">
                    <a16:creationId xmlns:a16="http://schemas.microsoft.com/office/drawing/2014/main" id="{0F80F402-F1EC-48F5-5DE6-6D7FA10856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8" name="Oval 113">
                <a:extLst>
                  <a:ext uri="{FF2B5EF4-FFF2-40B4-BE49-F238E27FC236}">
                    <a16:creationId xmlns:a16="http://schemas.microsoft.com/office/drawing/2014/main" id="{C096DB9B-F9E4-907A-57B0-7A2E70C2AE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64" name="Group 114">
              <a:extLst>
                <a:ext uri="{FF2B5EF4-FFF2-40B4-BE49-F238E27FC236}">
                  <a16:creationId xmlns:a16="http://schemas.microsoft.com/office/drawing/2014/main" id="{71CA3832-C7BD-3888-6251-B7874C98E38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37" y="1506"/>
              <a:ext cx="51" cy="98"/>
              <a:chOff x="4975" y="1742"/>
              <a:chExt cx="63" cy="123"/>
            </a:xfrm>
          </p:grpSpPr>
          <p:sp>
            <p:nvSpPr>
              <p:cNvPr id="69035" name="Line 115">
                <a:extLst>
                  <a:ext uri="{FF2B5EF4-FFF2-40B4-BE49-F238E27FC236}">
                    <a16:creationId xmlns:a16="http://schemas.microsoft.com/office/drawing/2014/main" id="{971F7967-FA21-FB1A-3641-456193F041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6" name="Oval 116">
                <a:extLst>
                  <a:ext uri="{FF2B5EF4-FFF2-40B4-BE49-F238E27FC236}">
                    <a16:creationId xmlns:a16="http://schemas.microsoft.com/office/drawing/2014/main" id="{5F2179F8-E285-8F95-0BF8-C788C8170A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65" name="Group 117">
              <a:extLst>
                <a:ext uri="{FF2B5EF4-FFF2-40B4-BE49-F238E27FC236}">
                  <a16:creationId xmlns:a16="http://schemas.microsoft.com/office/drawing/2014/main" id="{E0540C0F-8C44-2C43-3A7C-9900783D82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356" y="1501"/>
              <a:ext cx="50" cy="99"/>
              <a:chOff x="4975" y="1742"/>
              <a:chExt cx="63" cy="123"/>
            </a:xfrm>
          </p:grpSpPr>
          <p:sp>
            <p:nvSpPr>
              <p:cNvPr id="69033" name="Line 118">
                <a:extLst>
                  <a:ext uri="{FF2B5EF4-FFF2-40B4-BE49-F238E27FC236}">
                    <a16:creationId xmlns:a16="http://schemas.microsoft.com/office/drawing/2014/main" id="{B3F4AC95-66A2-6BF3-56BF-0CB468EED8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4" name="Oval 119">
                <a:extLst>
                  <a:ext uri="{FF2B5EF4-FFF2-40B4-BE49-F238E27FC236}">
                    <a16:creationId xmlns:a16="http://schemas.microsoft.com/office/drawing/2014/main" id="{ABC66FA3-E442-C387-9C32-E5D0F14F7E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66" name="Group 120">
              <a:extLst>
                <a:ext uri="{FF2B5EF4-FFF2-40B4-BE49-F238E27FC236}">
                  <a16:creationId xmlns:a16="http://schemas.microsoft.com/office/drawing/2014/main" id="{C54A906D-B6EB-7E18-37BF-8B3E4680B32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3" y="2376"/>
              <a:ext cx="848" cy="303"/>
              <a:chOff x="3789" y="2387"/>
              <a:chExt cx="1060" cy="378"/>
            </a:xfrm>
          </p:grpSpPr>
          <p:sp>
            <p:nvSpPr>
              <p:cNvPr id="69027" name="Line 121">
                <a:extLst>
                  <a:ext uri="{FF2B5EF4-FFF2-40B4-BE49-F238E27FC236}">
                    <a16:creationId xmlns:a16="http://schemas.microsoft.com/office/drawing/2014/main" id="{F9400C74-5208-EA5A-2391-B777C98ECF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89" y="2387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8" name="Line 122">
                <a:extLst>
                  <a:ext uri="{FF2B5EF4-FFF2-40B4-BE49-F238E27FC236}">
                    <a16:creationId xmlns:a16="http://schemas.microsoft.com/office/drawing/2014/main" id="{61F7CA43-8F48-F50F-892D-A4EBE3B049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45" y="2642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9" name="Line 123">
                <a:extLst>
                  <a:ext uri="{FF2B5EF4-FFF2-40B4-BE49-F238E27FC236}">
                    <a16:creationId xmlns:a16="http://schemas.microsoft.com/office/drawing/2014/main" id="{99B4E9E0-81B3-922F-0F36-A952154326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99" y="2390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0" name="Line 124">
                <a:extLst>
                  <a:ext uri="{FF2B5EF4-FFF2-40B4-BE49-F238E27FC236}">
                    <a16:creationId xmlns:a16="http://schemas.microsoft.com/office/drawing/2014/main" id="{1B62B69C-0402-D5B7-327B-EB99C72C9C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020" y="2637"/>
                <a:ext cx="433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1" name="Line 125">
                <a:extLst>
                  <a:ext uri="{FF2B5EF4-FFF2-40B4-BE49-F238E27FC236}">
                    <a16:creationId xmlns:a16="http://schemas.microsoft.com/office/drawing/2014/main" id="{D6FC449D-F841-F7AB-B869-A9A8C2316F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96" y="2395"/>
                <a:ext cx="220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2" name="Line 126">
                <a:extLst>
                  <a:ext uri="{FF2B5EF4-FFF2-40B4-BE49-F238E27FC236}">
                    <a16:creationId xmlns:a16="http://schemas.microsoft.com/office/drawing/2014/main" id="{E293DC06-861D-8851-65F4-73A04B7720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06" y="2394"/>
                <a:ext cx="243" cy="3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667" name="Line 127">
              <a:extLst>
                <a:ext uri="{FF2B5EF4-FFF2-40B4-BE49-F238E27FC236}">
                  <a16:creationId xmlns:a16="http://schemas.microsoft.com/office/drawing/2014/main" id="{4AE8C578-549E-2002-4633-4F9C4FC4C45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218" y="2607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8" name="Line 128">
              <a:extLst>
                <a:ext uri="{FF2B5EF4-FFF2-40B4-BE49-F238E27FC236}">
                  <a16:creationId xmlns:a16="http://schemas.microsoft.com/office/drawing/2014/main" id="{09F682EF-B239-77BE-C8BE-ECF84C3DFB5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168" y="2374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9" name="Line 129">
              <a:extLst>
                <a:ext uri="{FF2B5EF4-FFF2-40B4-BE49-F238E27FC236}">
                  <a16:creationId xmlns:a16="http://schemas.microsoft.com/office/drawing/2014/main" id="{3617FE34-3FA1-C606-15BB-00FF515B689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85" y="2583"/>
              <a:ext cx="109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0" name="Line 130">
              <a:extLst>
                <a:ext uri="{FF2B5EF4-FFF2-40B4-BE49-F238E27FC236}">
                  <a16:creationId xmlns:a16="http://schemas.microsoft.com/office/drawing/2014/main" id="{B0B69D2C-B171-29B5-72BD-9D9828892C5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63" y="2668"/>
              <a:ext cx="188" cy="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1" name="Oval 131">
              <a:extLst>
                <a:ext uri="{FF2B5EF4-FFF2-40B4-BE49-F238E27FC236}">
                  <a16:creationId xmlns:a16="http://schemas.microsoft.com/office/drawing/2014/main" id="{AE85DF5B-0B87-ADA8-9515-2D461D8B7B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1" y="2334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72" name="Oval 132">
              <a:extLst>
                <a:ext uri="{FF2B5EF4-FFF2-40B4-BE49-F238E27FC236}">
                  <a16:creationId xmlns:a16="http://schemas.microsoft.com/office/drawing/2014/main" id="{78D9711A-F62D-8F5D-7695-41E8C55904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56" y="2617"/>
              <a:ext cx="84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73" name="Oval 133">
              <a:extLst>
                <a:ext uri="{FF2B5EF4-FFF2-40B4-BE49-F238E27FC236}">
                  <a16:creationId xmlns:a16="http://schemas.microsoft.com/office/drawing/2014/main" id="{22100693-45A1-AF91-8144-93BF4A3744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50" y="2543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74" name="Oval 134">
              <a:extLst>
                <a:ext uri="{FF2B5EF4-FFF2-40B4-BE49-F238E27FC236}">
                  <a16:creationId xmlns:a16="http://schemas.microsoft.com/office/drawing/2014/main" id="{C3FD57D8-D399-F73B-1614-3CADD1F1A9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5" y="2626"/>
              <a:ext cx="84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75" name="Oval 135">
              <a:extLst>
                <a:ext uri="{FF2B5EF4-FFF2-40B4-BE49-F238E27FC236}">
                  <a16:creationId xmlns:a16="http://schemas.microsoft.com/office/drawing/2014/main" id="{3C3F8262-CBF2-1A19-B7EB-BA8524A5CB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4" y="2412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76" name="Oval 136">
              <a:extLst>
                <a:ext uri="{FF2B5EF4-FFF2-40B4-BE49-F238E27FC236}">
                  <a16:creationId xmlns:a16="http://schemas.microsoft.com/office/drawing/2014/main" id="{8FDEA2F5-64FD-001D-6247-AED164338F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27" y="2335"/>
              <a:ext cx="85" cy="8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77" name="Oval 137">
              <a:extLst>
                <a:ext uri="{FF2B5EF4-FFF2-40B4-BE49-F238E27FC236}">
                  <a16:creationId xmlns:a16="http://schemas.microsoft.com/office/drawing/2014/main" id="{8B55F439-AD9A-1A7F-5749-4A6C78813F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13" y="2404"/>
              <a:ext cx="84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78" name="Oval 138">
              <a:extLst>
                <a:ext uri="{FF2B5EF4-FFF2-40B4-BE49-F238E27FC236}">
                  <a16:creationId xmlns:a16="http://schemas.microsoft.com/office/drawing/2014/main" id="{AA31F2FD-7ACA-AAC4-1329-C218E76A05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89" y="2554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79" name="Oval 139">
              <a:extLst>
                <a:ext uri="{FF2B5EF4-FFF2-40B4-BE49-F238E27FC236}">
                  <a16:creationId xmlns:a16="http://schemas.microsoft.com/office/drawing/2014/main" id="{E28385D1-038E-AE9B-0CFB-9F06A33D9F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75" y="2627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80" name="Oval 140">
              <a:extLst>
                <a:ext uri="{FF2B5EF4-FFF2-40B4-BE49-F238E27FC236}">
                  <a16:creationId xmlns:a16="http://schemas.microsoft.com/office/drawing/2014/main" id="{343FBF9B-DA79-E982-B707-69C4550481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70" y="2697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68681" name="Group 141">
              <a:extLst>
                <a:ext uri="{FF2B5EF4-FFF2-40B4-BE49-F238E27FC236}">
                  <a16:creationId xmlns:a16="http://schemas.microsoft.com/office/drawing/2014/main" id="{F9E99D68-1CDA-8D8C-54A9-38DC14B38E8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076" y="2375"/>
              <a:ext cx="848" cy="302"/>
              <a:chOff x="3789" y="2387"/>
              <a:chExt cx="1060" cy="378"/>
            </a:xfrm>
          </p:grpSpPr>
          <p:sp>
            <p:nvSpPr>
              <p:cNvPr id="69021" name="Line 142">
                <a:extLst>
                  <a:ext uri="{FF2B5EF4-FFF2-40B4-BE49-F238E27FC236}">
                    <a16:creationId xmlns:a16="http://schemas.microsoft.com/office/drawing/2014/main" id="{51F9CA7A-368D-BBC6-94E4-C73BEE3689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89" y="2387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2" name="Line 143">
                <a:extLst>
                  <a:ext uri="{FF2B5EF4-FFF2-40B4-BE49-F238E27FC236}">
                    <a16:creationId xmlns:a16="http://schemas.microsoft.com/office/drawing/2014/main" id="{4DB90646-9E27-C732-3015-BD796ACD74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45" y="2642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3" name="Line 144">
                <a:extLst>
                  <a:ext uri="{FF2B5EF4-FFF2-40B4-BE49-F238E27FC236}">
                    <a16:creationId xmlns:a16="http://schemas.microsoft.com/office/drawing/2014/main" id="{59D9E72C-1AAB-1711-B1E7-D4BCD432E8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99" y="2390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4" name="Line 145">
                <a:extLst>
                  <a:ext uri="{FF2B5EF4-FFF2-40B4-BE49-F238E27FC236}">
                    <a16:creationId xmlns:a16="http://schemas.microsoft.com/office/drawing/2014/main" id="{67AC5510-9526-A502-0821-1189702F38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020" y="2637"/>
                <a:ext cx="433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5" name="Line 146">
                <a:extLst>
                  <a:ext uri="{FF2B5EF4-FFF2-40B4-BE49-F238E27FC236}">
                    <a16:creationId xmlns:a16="http://schemas.microsoft.com/office/drawing/2014/main" id="{0ED0B7DB-E99E-95AC-7269-3A78F65482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96" y="2395"/>
                <a:ext cx="220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6" name="Line 147">
                <a:extLst>
                  <a:ext uri="{FF2B5EF4-FFF2-40B4-BE49-F238E27FC236}">
                    <a16:creationId xmlns:a16="http://schemas.microsoft.com/office/drawing/2014/main" id="{B80C9238-B2EF-0E59-B988-CD5B8187E6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06" y="2394"/>
                <a:ext cx="243" cy="3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682" name="Line 148">
              <a:extLst>
                <a:ext uri="{FF2B5EF4-FFF2-40B4-BE49-F238E27FC236}">
                  <a16:creationId xmlns:a16="http://schemas.microsoft.com/office/drawing/2014/main" id="{873ACB2A-F9CA-641F-EF36-AEB6882294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31" y="2374"/>
              <a:ext cx="19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3" name="Line 149">
              <a:extLst>
                <a:ext uri="{FF2B5EF4-FFF2-40B4-BE49-F238E27FC236}">
                  <a16:creationId xmlns:a16="http://schemas.microsoft.com/office/drawing/2014/main" id="{A88F24DA-6E91-2FCC-E103-1D7BC892E98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81" y="2607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4" name="Line 150">
              <a:extLst>
                <a:ext uri="{FF2B5EF4-FFF2-40B4-BE49-F238E27FC236}">
                  <a16:creationId xmlns:a16="http://schemas.microsoft.com/office/drawing/2014/main" id="{27E21C42-7A66-46FA-8395-718B4953BE6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598" y="2325"/>
              <a:ext cx="109" cy="14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5" name="Line 151">
              <a:extLst>
                <a:ext uri="{FF2B5EF4-FFF2-40B4-BE49-F238E27FC236}">
                  <a16:creationId xmlns:a16="http://schemas.microsoft.com/office/drawing/2014/main" id="{4FA1E707-3B52-7749-A029-90172365EFF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076" y="2379"/>
              <a:ext cx="188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6" name="Oval 152">
              <a:extLst>
                <a:ext uri="{FF2B5EF4-FFF2-40B4-BE49-F238E27FC236}">
                  <a16:creationId xmlns:a16="http://schemas.microsoft.com/office/drawing/2014/main" id="{C83FB208-5F90-9EFD-A2B9-71C0EEB176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664" y="2635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87" name="Oval 153">
              <a:extLst>
                <a:ext uri="{FF2B5EF4-FFF2-40B4-BE49-F238E27FC236}">
                  <a16:creationId xmlns:a16="http://schemas.microsoft.com/office/drawing/2014/main" id="{4FBEDC56-E584-58BA-7053-4A79B2134A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869" y="2351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88" name="Oval 154">
              <a:extLst>
                <a:ext uri="{FF2B5EF4-FFF2-40B4-BE49-F238E27FC236}">
                  <a16:creationId xmlns:a16="http://schemas.microsoft.com/office/drawing/2014/main" id="{7F0A4D1F-2305-481B-405B-16FD30BB3A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563" y="2426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89" name="Oval 155">
              <a:extLst>
                <a:ext uri="{FF2B5EF4-FFF2-40B4-BE49-F238E27FC236}">
                  <a16:creationId xmlns:a16="http://schemas.microsoft.com/office/drawing/2014/main" id="{80DDDEFD-DE8D-34B0-8F85-85127BAE8F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198" y="2343"/>
              <a:ext cx="85" cy="8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90" name="Oval 156">
              <a:extLst>
                <a:ext uri="{FF2B5EF4-FFF2-40B4-BE49-F238E27FC236}">
                  <a16:creationId xmlns:a16="http://schemas.microsoft.com/office/drawing/2014/main" id="{24405124-8E9F-AB52-D07D-1CEE911EDE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337" y="2556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91" name="Oval 157">
              <a:extLst>
                <a:ext uri="{FF2B5EF4-FFF2-40B4-BE49-F238E27FC236}">
                  <a16:creationId xmlns:a16="http://schemas.microsoft.com/office/drawing/2014/main" id="{75D8F6F8-4A68-C562-4E5D-7933F4B154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040" y="2634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92" name="Oval 158">
              <a:extLst>
                <a:ext uri="{FF2B5EF4-FFF2-40B4-BE49-F238E27FC236}">
                  <a16:creationId xmlns:a16="http://schemas.microsoft.com/office/drawing/2014/main" id="{A1B3DF9E-3B3B-A922-176C-7B7304FAF6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2988" y="2342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693" name="Oval 159">
              <a:extLst>
                <a:ext uri="{FF2B5EF4-FFF2-40B4-BE49-F238E27FC236}">
                  <a16:creationId xmlns:a16="http://schemas.microsoft.com/office/drawing/2014/main" id="{53D338B4-78EA-BBC9-3144-524A53576F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3683" y="2271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68694" name="Group 160">
              <a:extLst>
                <a:ext uri="{FF2B5EF4-FFF2-40B4-BE49-F238E27FC236}">
                  <a16:creationId xmlns:a16="http://schemas.microsoft.com/office/drawing/2014/main" id="{659E767B-88C3-57E4-F673-82A4B92153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83" y="2580"/>
              <a:ext cx="215" cy="227"/>
              <a:chOff x="2220" y="2641"/>
              <a:chExt cx="269" cy="284"/>
            </a:xfrm>
          </p:grpSpPr>
          <p:sp>
            <p:nvSpPr>
              <p:cNvPr id="69019" name="Line 161">
                <a:extLst>
                  <a:ext uri="{FF2B5EF4-FFF2-40B4-BE49-F238E27FC236}">
                    <a16:creationId xmlns:a16="http://schemas.microsoft.com/office/drawing/2014/main" id="{6ECF5D55-C62D-ED4F-F212-23E082C3C3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62" y="2641"/>
                <a:ext cx="227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0" name="Oval 162">
                <a:extLst>
                  <a:ext uri="{FF2B5EF4-FFF2-40B4-BE49-F238E27FC236}">
                    <a16:creationId xmlns:a16="http://schemas.microsoft.com/office/drawing/2014/main" id="{67F0F82D-EE9A-50C7-EE79-E6710619FF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220" y="2819"/>
                <a:ext cx="106" cy="10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95" name="Group 163">
              <a:extLst>
                <a:ext uri="{FF2B5EF4-FFF2-40B4-BE49-F238E27FC236}">
                  <a16:creationId xmlns:a16="http://schemas.microsoft.com/office/drawing/2014/main" id="{C7E2A180-32DD-71AB-74F3-D5901B47CD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5" y="2700"/>
              <a:ext cx="50" cy="99"/>
              <a:chOff x="4975" y="1742"/>
              <a:chExt cx="63" cy="123"/>
            </a:xfrm>
          </p:grpSpPr>
          <p:sp>
            <p:nvSpPr>
              <p:cNvPr id="69017" name="Line 164">
                <a:extLst>
                  <a:ext uri="{FF2B5EF4-FFF2-40B4-BE49-F238E27FC236}">
                    <a16:creationId xmlns:a16="http://schemas.microsoft.com/office/drawing/2014/main" id="{18453F01-5A3D-82FD-0A94-11B65D34F9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8" name="Oval 165">
                <a:extLst>
                  <a:ext uri="{FF2B5EF4-FFF2-40B4-BE49-F238E27FC236}">
                    <a16:creationId xmlns:a16="http://schemas.microsoft.com/office/drawing/2014/main" id="{E716DEBF-E23B-2389-8CA7-CAF01369E0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96" name="Group 166">
              <a:extLst>
                <a:ext uri="{FF2B5EF4-FFF2-40B4-BE49-F238E27FC236}">
                  <a16:creationId xmlns:a16="http://schemas.microsoft.com/office/drawing/2014/main" id="{00338D71-BB5F-F13E-7703-A5271434D5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4469" y="2241"/>
              <a:ext cx="216" cy="227"/>
              <a:chOff x="2220" y="2641"/>
              <a:chExt cx="269" cy="284"/>
            </a:xfrm>
          </p:grpSpPr>
          <p:sp>
            <p:nvSpPr>
              <p:cNvPr id="69015" name="Line 167">
                <a:extLst>
                  <a:ext uri="{FF2B5EF4-FFF2-40B4-BE49-F238E27FC236}">
                    <a16:creationId xmlns:a16="http://schemas.microsoft.com/office/drawing/2014/main" id="{BA489C18-4740-5833-B0D6-46689A3FDE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62" y="2641"/>
                <a:ext cx="227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6" name="Oval 168">
                <a:extLst>
                  <a:ext uri="{FF2B5EF4-FFF2-40B4-BE49-F238E27FC236}">
                    <a16:creationId xmlns:a16="http://schemas.microsoft.com/office/drawing/2014/main" id="{8CEBAA5B-2693-3C3B-1CA4-3D47945EF9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220" y="2819"/>
                <a:ext cx="106" cy="10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97" name="Group 169">
              <a:extLst>
                <a:ext uri="{FF2B5EF4-FFF2-40B4-BE49-F238E27FC236}">
                  <a16:creationId xmlns:a16="http://schemas.microsoft.com/office/drawing/2014/main" id="{1AAC5F33-6F71-DBA5-9690-536C81598F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894" y="2254"/>
              <a:ext cx="50" cy="98"/>
              <a:chOff x="4975" y="1742"/>
              <a:chExt cx="63" cy="123"/>
            </a:xfrm>
          </p:grpSpPr>
          <p:sp>
            <p:nvSpPr>
              <p:cNvPr id="69013" name="Line 170">
                <a:extLst>
                  <a:ext uri="{FF2B5EF4-FFF2-40B4-BE49-F238E27FC236}">
                    <a16:creationId xmlns:a16="http://schemas.microsoft.com/office/drawing/2014/main" id="{79032645-FACB-ADE3-FB45-E922C3278C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4" name="Oval 171">
                <a:extLst>
                  <a:ext uri="{FF2B5EF4-FFF2-40B4-BE49-F238E27FC236}">
                    <a16:creationId xmlns:a16="http://schemas.microsoft.com/office/drawing/2014/main" id="{C9576597-B984-3895-73B4-09A78DF361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698" name="Group 172">
              <a:extLst>
                <a:ext uri="{FF2B5EF4-FFF2-40B4-BE49-F238E27FC236}">
                  <a16:creationId xmlns:a16="http://schemas.microsoft.com/office/drawing/2014/main" id="{DFAC05BD-A952-919F-9377-B01462051E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-121112">
              <a:off x="3730" y="2605"/>
              <a:ext cx="554" cy="153"/>
              <a:chOff x="2941" y="3495"/>
              <a:chExt cx="662" cy="191"/>
            </a:xfrm>
          </p:grpSpPr>
          <p:grpSp>
            <p:nvGrpSpPr>
              <p:cNvPr id="69009" name="Group 173">
                <a:extLst>
                  <a:ext uri="{FF2B5EF4-FFF2-40B4-BE49-F238E27FC236}">
                    <a16:creationId xmlns:a16="http://schemas.microsoft.com/office/drawing/2014/main" id="{FC7617B0-000F-DF5F-1C0F-CDB6025F536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905008">
                <a:off x="3491" y="3518"/>
                <a:ext cx="75" cy="148"/>
                <a:chOff x="4975" y="1742"/>
                <a:chExt cx="63" cy="123"/>
              </a:xfrm>
            </p:grpSpPr>
            <p:sp>
              <p:nvSpPr>
                <p:cNvPr id="69011" name="Line 174">
                  <a:extLst>
                    <a:ext uri="{FF2B5EF4-FFF2-40B4-BE49-F238E27FC236}">
                      <a16:creationId xmlns:a16="http://schemas.microsoft.com/office/drawing/2014/main" id="{2ED7083C-DB14-8B09-E946-F3E607DB418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12" name="Oval 175">
                  <a:extLst>
                    <a:ext uri="{FF2B5EF4-FFF2-40B4-BE49-F238E27FC236}">
                      <a16:creationId xmlns:a16="http://schemas.microsoft.com/office/drawing/2014/main" id="{C5FD13A5-522F-A155-B9F7-30F64243A7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9010" name="Line 176">
                <a:extLst>
                  <a:ext uri="{FF2B5EF4-FFF2-40B4-BE49-F238E27FC236}">
                    <a16:creationId xmlns:a16="http://schemas.microsoft.com/office/drawing/2014/main" id="{7F68F9F5-AE85-A3EA-40B3-17D55F5A2C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299229" flipV="1">
                <a:off x="2941" y="3495"/>
                <a:ext cx="500" cy="191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699" name="Group 177">
              <a:extLst>
                <a:ext uri="{FF2B5EF4-FFF2-40B4-BE49-F238E27FC236}">
                  <a16:creationId xmlns:a16="http://schemas.microsoft.com/office/drawing/2014/main" id="{F79A5870-DE76-E7D8-3BAB-DA0D61638C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0632202" flipV="1">
              <a:off x="4603" y="2814"/>
              <a:ext cx="426" cy="172"/>
              <a:chOff x="2322" y="2904"/>
              <a:chExt cx="532" cy="215"/>
            </a:xfrm>
          </p:grpSpPr>
          <p:grpSp>
            <p:nvGrpSpPr>
              <p:cNvPr id="69005" name="Group 178">
                <a:extLst>
                  <a:ext uri="{FF2B5EF4-FFF2-40B4-BE49-F238E27FC236}">
                    <a16:creationId xmlns:a16="http://schemas.microsoft.com/office/drawing/2014/main" id="{31D57A3F-5839-C27A-4E20-9793FA85DCA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994222" flipV="1">
                <a:off x="2761" y="3026"/>
                <a:ext cx="63" cy="123"/>
                <a:chOff x="4975" y="1742"/>
                <a:chExt cx="63" cy="123"/>
              </a:xfrm>
            </p:grpSpPr>
            <p:sp>
              <p:nvSpPr>
                <p:cNvPr id="69007" name="Line 179">
                  <a:extLst>
                    <a:ext uri="{FF2B5EF4-FFF2-40B4-BE49-F238E27FC236}">
                      <a16:creationId xmlns:a16="http://schemas.microsoft.com/office/drawing/2014/main" id="{FAC06FF0-4DD5-4018-600F-E67E393077D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08" name="Oval 180">
                  <a:extLst>
                    <a:ext uri="{FF2B5EF4-FFF2-40B4-BE49-F238E27FC236}">
                      <a16:creationId xmlns:a16="http://schemas.microsoft.com/office/drawing/2014/main" id="{A8742AB6-84F4-9A08-742A-96715C2223C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9006" name="Line 181">
                <a:extLst>
                  <a:ext uri="{FF2B5EF4-FFF2-40B4-BE49-F238E27FC236}">
                    <a16:creationId xmlns:a16="http://schemas.microsoft.com/office/drawing/2014/main" id="{757D43C0-5587-2772-7FB7-6CFE3944B4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22" y="2904"/>
                <a:ext cx="408" cy="156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00" name="Group 182">
              <a:extLst>
                <a:ext uri="{FF2B5EF4-FFF2-40B4-BE49-F238E27FC236}">
                  <a16:creationId xmlns:a16="http://schemas.microsoft.com/office/drawing/2014/main" id="{6638EF7D-2D8A-7308-39E5-F875B1FB35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228" y="2778"/>
              <a:ext cx="124" cy="216"/>
              <a:chOff x="3891" y="2793"/>
              <a:chExt cx="155" cy="270"/>
            </a:xfrm>
          </p:grpSpPr>
          <p:sp>
            <p:nvSpPr>
              <p:cNvPr id="69003" name="Line 183">
                <a:extLst>
                  <a:ext uri="{FF2B5EF4-FFF2-40B4-BE49-F238E27FC236}">
                    <a16:creationId xmlns:a16="http://schemas.microsoft.com/office/drawing/2014/main" id="{E6376F8B-CBCD-D531-2A2A-C8A244D91C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4" name="Oval 184">
                <a:extLst>
                  <a:ext uri="{FF2B5EF4-FFF2-40B4-BE49-F238E27FC236}">
                    <a16:creationId xmlns:a16="http://schemas.microsoft.com/office/drawing/2014/main" id="{05CD9514-75B5-E8D3-571B-BEC1C27BCB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sp>
          <p:nvSpPr>
            <p:cNvPr id="68701" name="Line 185">
              <a:extLst>
                <a:ext uri="{FF2B5EF4-FFF2-40B4-BE49-F238E27FC236}">
                  <a16:creationId xmlns:a16="http://schemas.microsoft.com/office/drawing/2014/main" id="{EAC40F3B-0F7E-6379-1CC8-20F2DE66AE0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967798">
              <a:off x="3315" y="3036"/>
              <a:ext cx="327" cy="125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702" name="Group 186">
              <a:extLst>
                <a:ext uri="{FF2B5EF4-FFF2-40B4-BE49-F238E27FC236}">
                  <a16:creationId xmlns:a16="http://schemas.microsoft.com/office/drawing/2014/main" id="{ABEC1A25-3E40-90D5-EFFF-CB3FC145BC9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08" y="2705"/>
              <a:ext cx="50" cy="99"/>
              <a:chOff x="4975" y="1742"/>
              <a:chExt cx="63" cy="123"/>
            </a:xfrm>
          </p:grpSpPr>
          <p:sp>
            <p:nvSpPr>
              <p:cNvPr id="69001" name="Line 187">
                <a:extLst>
                  <a:ext uri="{FF2B5EF4-FFF2-40B4-BE49-F238E27FC236}">
                    <a16:creationId xmlns:a16="http://schemas.microsoft.com/office/drawing/2014/main" id="{B4A7DD03-DE14-49E9-B4C5-DCE8C7C327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2" name="Oval 188">
                <a:extLst>
                  <a:ext uri="{FF2B5EF4-FFF2-40B4-BE49-F238E27FC236}">
                    <a16:creationId xmlns:a16="http://schemas.microsoft.com/office/drawing/2014/main" id="{B229283E-E953-2BE4-035D-775EE8F776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03" name="Group 189">
              <a:extLst>
                <a:ext uri="{FF2B5EF4-FFF2-40B4-BE49-F238E27FC236}">
                  <a16:creationId xmlns:a16="http://schemas.microsoft.com/office/drawing/2014/main" id="{7DE40291-2D28-FA84-F605-188E41B296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4868" y="2465"/>
              <a:ext cx="50" cy="99"/>
              <a:chOff x="4975" y="1742"/>
              <a:chExt cx="63" cy="123"/>
            </a:xfrm>
          </p:grpSpPr>
          <p:sp>
            <p:nvSpPr>
              <p:cNvPr id="68999" name="Line 190">
                <a:extLst>
                  <a:ext uri="{FF2B5EF4-FFF2-40B4-BE49-F238E27FC236}">
                    <a16:creationId xmlns:a16="http://schemas.microsoft.com/office/drawing/2014/main" id="{4D747CFE-75B0-C021-D41D-83DE4452C7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0" name="Oval 191">
                <a:extLst>
                  <a:ext uri="{FF2B5EF4-FFF2-40B4-BE49-F238E27FC236}">
                    <a16:creationId xmlns:a16="http://schemas.microsoft.com/office/drawing/2014/main" id="{823EA225-63C8-16B5-2FD9-2C7129DEA5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04" name="Group 192">
              <a:extLst>
                <a:ext uri="{FF2B5EF4-FFF2-40B4-BE49-F238E27FC236}">
                  <a16:creationId xmlns:a16="http://schemas.microsoft.com/office/drawing/2014/main" id="{19E40A12-90AD-A144-2AE1-B9A5351932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45573">
              <a:off x="4475" y="2291"/>
              <a:ext cx="50" cy="99"/>
              <a:chOff x="4975" y="1742"/>
              <a:chExt cx="63" cy="123"/>
            </a:xfrm>
          </p:grpSpPr>
          <p:sp>
            <p:nvSpPr>
              <p:cNvPr id="68997" name="Line 193">
                <a:extLst>
                  <a:ext uri="{FF2B5EF4-FFF2-40B4-BE49-F238E27FC236}">
                    <a16:creationId xmlns:a16="http://schemas.microsoft.com/office/drawing/2014/main" id="{FEEE2C2A-4339-B060-4CE4-93076A2E8B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8" name="Oval 194">
                <a:extLst>
                  <a:ext uri="{FF2B5EF4-FFF2-40B4-BE49-F238E27FC236}">
                    <a16:creationId xmlns:a16="http://schemas.microsoft.com/office/drawing/2014/main" id="{3F2E45DA-0D39-DF99-590A-CDDFE2CEA2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05" name="Group 195">
              <a:extLst>
                <a:ext uri="{FF2B5EF4-FFF2-40B4-BE49-F238E27FC236}">
                  <a16:creationId xmlns:a16="http://schemas.microsoft.com/office/drawing/2014/main" id="{8DE9560A-E3EB-0B5D-B62E-E48D298989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4335" y="2244"/>
              <a:ext cx="50" cy="99"/>
              <a:chOff x="4975" y="1742"/>
              <a:chExt cx="63" cy="123"/>
            </a:xfrm>
          </p:grpSpPr>
          <p:sp>
            <p:nvSpPr>
              <p:cNvPr id="68995" name="Line 196">
                <a:extLst>
                  <a:ext uri="{FF2B5EF4-FFF2-40B4-BE49-F238E27FC236}">
                    <a16:creationId xmlns:a16="http://schemas.microsoft.com/office/drawing/2014/main" id="{91F37467-185D-15B5-524B-460B7EF391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6" name="Oval 197">
                <a:extLst>
                  <a:ext uri="{FF2B5EF4-FFF2-40B4-BE49-F238E27FC236}">
                    <a16:creationId xmlns:a16="http://schemas.microsoft.com/office/drawing/2014/main" id="{9B015A4D-B967-D8CD-5E33-0FF67FFCAB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06" name="Group 198">
              <a:extLst>
                <a:ext uri="{FF2B5EF4-FFF2-40B4-BE49-F238E27FC236}">
                  <a16:creationId xmlns:a16="http://schemas.microsoft.com/office/drawing/2014/main" id="{56BB9074-C2B8-519D-7034-FC766064D2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6368821" flipH="1">
              <a:off x="4562" y="2238"/>
              <a:ext cx="50" cy="99"/>
              <a:chOff x="4975" y="1742"/>
              <a:chExt cx="63" cy="123"/>
            </a:xfrm>
          </p:grpSpPr>
          <p:sp>
            <p:nvSpPr>
              <p:cNvPr id="68993" name="Line 199">
                <a:extLst>
                  <a:ext uri="{FF2B5EF4-FFF2-40B4-BE49-F238E27FC236}">
                    <a16:creationId xmlns:a16="http://schemas.microsoft.com/office/drawing/2014/main" id="{67C2B9C1-823A-3BA2-6131-4066915D5B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4" name="Oval 200">
                <a:extLst>
                  <a:ext uri="{FF2B5EF4-FFF2-40B4-BE49-F238E27FC236}">
                    <a16:creationId xmlns:a16="http://schemas.microsoft.com/office/drawing/2014/main" id="{D17726D4-7ADB-25E6-0840-65E8500345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07" name="Group 201">
              <a:extLst>
                <a:ext uri="{FF2B5EF4-FFF2-40B4-BE49-F238E27FC236}">
                  <a16:creationId xmlns:a16="http://schemas.microsoft.com/office/drawing/2014/main" id="{769C4075-A5FF-4BB9-943C-EF558966B4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9" y="2043"/>
              <a:ext cx="124" cy="216"/>
              <a:chOff x="3891" y="2793"/>
              <a:chExt cx="155" cy="270"/>
            </a:xfrm>
          </p:grpSpPr>
          <p:sp>
            <p:nvSpPr>
              <p:cNvPr id="68991" name="Line 202">
                <a:extLst>
                  <a:ext uri="{FF2B5EF4-FFF2-40B4-BE49-F238E27FC236}">
                    <a16:creationId xmlns:a16="http://schemas.microsoft.com/office/drawing/2014/main" id="{ED702FB0-78A7-7344-5CBD-FC850F289F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2" name="Oval 203">
                <a:extLst>
                  <a:ext uri="{FF2B5EF4-FFF2-40B4-BE49-F238E27FC236}">
                    <a16:creationId xmlns:a16="http://schemas.microsoft.com/office/drawing/2014/main" id="{637684B9-EF94-50AB-EC2F-934CA3D03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08" name="Group 204">
              <a:extLst>
                <a:ext uri="{FF2B5EF4-FFF2-40B4-BE49-F238E27FC236}">
                  <a16:creationId xmlns:a16="http://schemas.microsoft.com/office/drawing/2014/main" id="{8625C443-1C44-23EE-0723-AC01F6DAA5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7878118" flipH="1">
              <a:off x="4657" y="2075"/>
              <a:ext cx="51" cy="99"/>
              <a:chOff x="4975" y="1742"/>
              <a:chExt cx="63" cy="123"/>
            </a:xfrm>
          </p:grpSpPr>
          <p:sp>
            <p:nvSpPr>
              <p:cNvPr id="68989" name="Line 205">
                <a:extLst>
                  <a:ext uri="{FF2B5EF4-FFF2-40B4-BE49-F238E27FC236}">
                    <a16:creationId xmlns:a16="http://schemas.microsoft.com/office/drawing/2014/main" id="{1BB90659-8C0A-2AA2-BAD6-0971A723F1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0" name="Oval 206">
                <a:extLst>
                  <a:ext uri="{FF2B5EF4-FFF2-40B4-BE49-F238E27FC236}">
                    <a16:creationId xmlns:a16="http://schemas.microsoft.com/office/drawing/2014/main" id="{A3BFF53D-71D4-9825-E945-C0C09C0D1A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sp>
          <p:nvSpPr>
            <p:cNvPr id="68709" name="Line 207">
              <a:extLst>
                <a:ext uri="{FF2B5EF4-FFF2-40B4-BE49-F238E27FC236}">
                  <a16:creationId xmlns:a16="http://schemas.microsoft.com/office/drawing/2014/main" id="{0298F8EB-3EFB-5869-A92E-BA05EB705EF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20632202" flipV="1">
              <a:off x="4606" y="1885"/>
              <a:ext cx="327" cy="125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710" name="Group 208">
              <a:extLst>
                <a:ext uri="{FF2B5EF4-FFF2-40B4-BE49-F238E27FC236}">
                  <a16:creationId xmlns:a16="http://schemas.microsoft.com/office/drawing/2014/main" id="{19EFC1FC-08D7-9233-0F72-0BC036317D8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77" y="2489"/>
              <a:ext cx="50" cy="99"/>
              <a:chOff x="4975" y="1742"/>
              <a:chExt cx="63" cy="123"/>
            </a:xfrm>
          </p:grpSpPr>
          <p:sp>
            <p:nvSpPr>
              <p:cNvPr id="68987" name="Line 209">
                <a:extLst>
                  <a:ext uri="{FF2B5EF4-FFF2-40B4-BE49-F238E27FC236}">
                    <a16:creationId xmlns:a16="http://schemas.microsoft.com/office/drawing/2014/main" id="{276649E7-0050-E2DA-1746-BBED386812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8" name="Oval 210">
                <a:extLst>
                  <a:ext uri="{FF2B5EF4-FFF2-40B4-BE49-F238E27FC236}">
                    <a16:creationId xmlns:a16="http://schemas.microsoft.com/office/drawing/2014/main" id="{A43C7AFE-37BB-B259-7048-98226ED75A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11" name="Group 211">
              <a:extLst>
                <a:ext uri="{FF2B5EF4-FFF2-40B4-BE49-F238E27FC236}">
                  <a16:creationId xmlns:a16="http://schemas.microsoft.com/office/drawing/2014/main" id="{B4A94807-1C6D-15D6-1789-5055B49DE3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967798">
              <a:off x="3298" y="2070"/>
              <a:ext cx="425" cy="172"/>
              <a:chOff x="2322" y="2904"/>
              <a:chExt cx="532" cy="215"/>
            </a:xfrm>
          </p:grpSpPr>
          <p:grpSp>
            <p:nvGrpSpPr>
              <p:cNvPr id="68983" name="Group 212">
                <a:extLst>
                  <a:ext uri="{FF2B5EF4-FFF2-40B4-BE49-F238E27FC236}">
                    <a16:creationId xmlns:a16="http://schemas.microsoft.com/office/drawing/2014/main" id="{6CD29F0E-388A-AD01-4B12-30367C6409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994222" flipV="1">
                <a:off x="2761" y="3026"/>
                <a:ext cx="63" cy="123"/>
                <a:chOff x="4975" y="1742"/>
                <a:chExt cx="63" cy="123"/>
              </a:xfrm>
            </p:grpSpPr>
            <p:sp>
              <p:nvSpPr>
                <p:cNvPr id="68985" name="Line 213">
                  <a:extLst>
                    <a:ext uri="{FF2B5EF4-FFF2-40B4-BE49-F238E27FC236}">
                      <a16:creationId xmlns:a16="http://schemas.microsoft.com/office/drawing/2014/main" id="{01D741A4-0647-4065-BB37-BEFDE2B19B3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86" name="Oval 214">
                  <a:extLst>
                    <a:ext uri="{FF2B5EF4-FFF2-40B4-BE49-F238E27FC236}">
                      <a16:creationId xmlns:a16="http://schemas.microsoft.com/office/drawing/2014/main" id="{9C9DC57A-D8A3-8691-E17E-E58CF41642A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8984" name="Line 215">
                <a:extLst>
                  <a:ext uri="{FF2B5EF4-FFF2-40B4-BE49-F238E27FC236}">
                    <a16:creationId xmlns:a16="http://schemas.microsoft.com/office/drawing/2014/main" id="{C7D58969-D90B-B51E-4484-8699BC3687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22" y="2904"/>
                <a:ext cx="408" cy="156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12" name="Group 216">
              <a:extLst>
                <a:ext uri="{FF2B5EF4-FFF2-40B4-BE49-F238E27FC236}">
                  <a16:creationId xmlns:a16="http://schemas.microsoft.com/office/drawing/2014/main" id="{2C517A92-432B-FCA0-8989-494D93999AA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217" y="2244"/>
              <a:ext cx="50" cy="99"/>
              <a:chOff x="4975" y="1742"/>
              <a:chExt cx="63" cy="123"/>
            </a:xfrm>
          </p:grpSpPr>
          <p:sp>
            <p:nvSpPr>
              <p:cNvPr id="68981" name="Line 217">
                <a:extLst>
                  <a:ext uri="{FF2B5EF4-FFF2-40B4-BE49-F238E27FC236}">
                    <a16:creationId xmlns:a16="http://schemas.microsoft.com/office/drawing/2014/main" id="{E6761468-E7DF-560D-D32C-2B42E344D2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2" name="Oval 218">
                <a:extLst>
                  <a:ext uri="{FF2B5EF4-FFF2-40B4-BE49-F238E27FC236}">
                    <a16:creationId xmlns:a16="http://schemas.microsoft.com/office/drawing/2014/main" id="{B72B3B1C-7E57-17D4-718A-3042C201FA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13" name="Group 219">
              <a:extLst>
                <a:ext uri="{FF2B5EF4-FFF2-40B4-BE49-F238E27FC236}">
                  <a16:creationId xmlns:a16="http://schemas.microsoft.com/office/drawing/2014/main" id="{0F3F88E6-C5B2-42BE-AF11-FE889BE8F6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59" y="2696"/>
              <a:ext cx="50" cy="98"/>
              <a:chOff x="4975" y="1742"/>
              <a:chExt cx="63" cy="123"/>
            </a:xfrm>
          </p:grpSpPr>
          <p:sp>
            <p:nvSpPr>
              <p:cNvPr id="68979" name="Line 220">
                <a:extLst>
                  <a:ext uri="{FF2B5EF4-FFF2-40B4-BE49-F238E27FC236}">
                    <a16:creationId xmlns:a16="http://schemas.microsoft.com/office/drawing/2014/main" id="{35AC1A6B-3D2C-A81A-5939-4C0BF24B45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0" name="Oval 221">
                <a:extLst>
                  <a:ext uri="{FF2B5EF4-FFF2-40B4-BE49-F238E27FC236}">
                    <a16:creationId xmlns:a16="http://schemas.microsoft.com/office/drawing/2014/main" id="{5A7CA365-A986-3130-D6F0-30CF8A48EA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14" name="Group 222">
              <a:extLst>
                <a:ext uri="{FF2B5EF4-FFF2-40B4-BE49-F238E27FC236}">
                  <a16:creationId xmlns:a16="http://schemas.microsoft.com/office/drawing/2014/main" id="{F8F95EE8-745A-A94E-5FD5-04A1892B45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189" y="2666"/>
              <a:ext cx="161" cy="127"/>
              <a:chOff x="1616" y="2456"/>
              <a:chExt cx="201" cy="159"/>
            </a:xfrm>
          </p:grpSpPr>
          <p:grpSp>
            <p:nvGrpSpPr>
              <p:cNvPr id="68973" name="Group 223">
                <a:extLst>
                  <a:ext uri="{FF2B5EF4-FFF2-40B4-BE49-F238E27FC236}">
                    <a16:creationId xmlns:a16="http://schemas.microsoft.com/office/drawing/2014/main" id="{53A04C3B-8B63-D383-5755-A502B5E886F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45573">
                <a:off x="1616" y="2492"/>
                <a:ext cx="63" cy="123"/>
                <a:chOff x="4975" y="1742"/>
                <a:chExt cx="63" cy="123"/>
              </a:xfrm>
            </p:grpSpPr>
            <p:sp>
              <p:nvSpPr>
                <p:cNvPr id="68977" name="Line 224">
                  <a:extLst>
                    <a:ext uri="{FF2B5EF4-FFF2-40B4-BE49-F238E27FC236}">
                      <a16:creationId xmlns:a16="http://schemas.microsoft.com/office/drawing/2014/main" id="{4C4B6C8A-6813-2912-9834-E4710907E82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78" name="Oval 225">
                  <a:extLst>
                    <a:ext uri="{FF2B5EF4-FFF2-40B4-BE49-F238E27FC236}">
                      <a16:creationId xmlns:a16="http://schemas.microsoft.com/office/drawing/2014/main" id="{AD9903D5-6FD2-93A6-09F9-944FA01E82D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68974" name="Group 226">
                <a:extLst>
                  <a:ext uri="{FF2B5EF4-FFF2-40B4-BE49-F238E27FC236}">
                    <a16:creationId xmlns:a16="http://schemas.microsoft.com/office/drawing/2014/main" id="{925AA013-AD9C-CA8A-4F0B-7BCA0234082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368821" flipH="1">
                <a:off x="1724" y="2426"/>
                <a:ext cx="63" cy="123"/>
                <a:chOff x="4975" y="1742"/>
                <a:chExt cx="63" cy="123"/>
              </a:xfrm>
            </p:grpSpPr>
            <p:sp>
              <p:nvSpPr>
                <p:cNvPr id="68975" name="Line 227">
                  <a:extLst>
                    <a:ext uri="{FF2B5EF4-FFF2-40B4-BE49-F238E27FC236}">
                      <a16:creationId xmlns:a16="http://schemas.microsoft.com/office/drawing/2014/main" id="{C41DADC8-942C-320B-AF62-90A5E84A7E2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76" name="Oval 228">
                  <a:extLst>
                    <a:ext uri="{FF2B5EF4-FFF2-40B4-BE49-F238E27FC236}">
                      <a16:creationId xmlns:a16="http://schemas.microsoft.com/office/drawing/2014/main" id="{549B53D0-8D31-98F3-34F8-FC1795A4218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68715" name="Group 229">
              <a:extLst>
                <a:ext uri="{FF2B5EF4-FFF2-40B4-BE49-F238E27FC236}">
                  <a16:creationId xmlns:a16="http://schemas.microsoft.com/office/drawing/2014/main" id="{3B4D17FD-344E-802B-33F4-3C0034A13DC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3721882">
              <a:off x="3203" y="2944"/>
              <a:ext cx="51" cy="99"/>
              <a:chOff x="4975" y="1742"/>
              <a:chExt cx="63" cy="123"/>
            </a:xfrm>
          </p:grpSpPr>
          <p:sp>
            <p:nvSpPr>
              <p:cNvPr id="68971" name="Line 230">
                <a:extLst>
                  <a:ext uri="{FF2B5EF4-FFF2-40B4-BE49-F238E27FC236}">
                    <a16:creationId xmlns:a16="http://schemas.microsoft.com/office/drawing/2014/main" id="{C5411933-E498-208A-6D0F-81FD7E4A97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2" name="Oval 231">
                <a:extLst>
                  <a:ext uri="{FF2B5EF4-FFF2-40B4-BE49-F238E27FC236}">
                    <a16:creationId xmlns:a16="http://schemas.microsoft.com/office/drawing/2014/main" id="{B6D59696-E3E7-5F42-8FDB-1613BC08B0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16" name="Group 232">
              <a:extLst>
                <a:ext uri="{FF2B5EF4-FFF2-40B4-BE49-F238E27FC236}">
                  <a16:creationId xmlns:a16="http://schemas.microsoft.com/office/drawing/2014/main" id="{6CE0A4F4-4183-3930-CFEA-8816DCF80C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37" y="2479"/>
              <a:ext cx="51" cy="99"/>
              <a:chOff x="4975" y="1742"/>
              <a:chExt cx="63" cy="123"/>
            </a:xfrm>
          </p:grpSpPr>
          <p:sp>
            <p:nvSpPr>
              <p:cNvPr id="68969" name="Line 233">
                <a:extLst>
                  <a:ext uri="{FF2B5EF4-FFF2-40B4-BE49-F238E27FC236}">
                    <a16:creationId xmlns:a16="http://schemas.microsoft.com/office/drawing/2014/main" id="{7BF41B32-DB20-EF5A-24C4-A678BC1CD5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0" name="Oval 234">
                <a:extLst>
                  <a:ext uri="{FF2B5EF4-FFF2-40B4-BE49-F238E27FC236}">
                    <a16:creationId xmlns:a16="http://schemas.microsoft.com/office/drawing/2014/main" id="{AD4E60B3-747A-550D-7181-336E6184A2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17" name="Group 235">
              <a:extLst>
                <a:ext uri="{FF2B5EF4-FFF2-40B4-BE49-F238E27FC236}">
                  <a16:creationId xmlns:a16="http://schemas.microsoft.com/office/drawing/2014/main" id="{76DBBBEE-DA07-72D0-E1DE-89446F84C3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3356" y="2475"/>
              <a:ext cx="50" cy="98"/>
              <a:chOff x="4975" y="1742"/>
              <a:chExt cx="63" cy="123"/>
            </a:xfrm>
          </p:grpSpPr>
          <p:sp>
            <p:nvSpPr>
              <p:cNvPr id="68967" name="Line 236">
                <a:extLst>
                  <a:ext uri="{FF2B5EF4-FFF2-40B4-BE49-F238E27FC236}">
                    <a16:creationId xmlns:a16="http://schemas.microsoft.com/office/drawing/2014/main" id="{B4EB9367-6117-177B-586F-A6D05A3054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8" name="Oval 237">
                <a:extLst>
                  <a:ext uri="{FF2B5EF4-FFF2-40B4-BE49-F238E27FC236}">
                    <a16:creationId xmlns:a16="http://schemas.microsoft.com/office/drawing/2014/main" id="{ACD8B00B-E0A5-FB4D-7379-29D220E42C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18" name="Group 238">
              <a:extLst>
                <a:ext uri="{FF2B5EF4-FFF2-40B4-BE49-F238E27FC236}">
                  <a16:creationId xmlns:a16="http://schemas.microsoft.com/office/drawing/2014/main" id="{0A58BA68-C7F3-D5ED-9A61-9240F814CB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8" y="1403"/>
              <a:ext cx="848" cy="302"/>
              <a:chOff x="3789" y="2387"/>
              <a:chExt cx="1060" cy="378"/>
            </a:xfrm>
          </p:grpSpPr>
          <p:sp>
            <p:nvSpPr>
              <p:cNvPr id="68961" name="Line 239">
                <a:extLst>
                  <a:ext uri="{FF2B5EF4-FFF2-40B4-BE49-F238E27FC236}">
                    <a16:creationId xmlns:a16="http://schemas.microsoft.com/office/drawing/2014/main" id="{DB8E2D99-6284-078C-E495-9795E0D830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89" y="2387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2" name="Line 240">
                <a:extLst>
                  <a:ext uri="{FF2B5EF4-FFF2-40B4-BE49-F238E27FC236}">
                    <a16:creationId xmlns:a16="http://schemas.microsoft.com/office/drawing/2014/main" id="{CBBA3171-5104-DA53-7447-05882886AC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45" y="2642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3" name="Line 241">
                <a:extLst>
                  <a:ext uri="{FF2B5EF4-FFF2-40B4-BE49-F238E27FC236}">
                    <a16:creationId xmlns:a16="http://schemas.microsoft.com/office/drawing/2014/main" id="{CD184BD4-1BD3-5EC1-A4B2-A2D330120E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99" y="2390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4" name="Line 242">
                <a:extLst>
                  <a:ext uri="{FF2B5EF4-FFF2-40B4-BE49-F238E27FC236}">
                    <a16:creationId xmlns:a16="http://schemas.microsoft.com/office/drawing/2014/main" id="{23CADB1F-2ADE-19BA-5AFF-92731FE4BF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020" y="2637"/>
                <a:ext cx="433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5" name="Line 243">
                <a:extLst>
                  <a:ext uri="{FF2B5EF4-FFF2-40B4-BE49-F238E27FC236}">
                    <a16:creationId xmlns:a16="http://schemas.microsoft.com/office/drawing/2014/main" id="{17AC98F0-92A3-01D2-4650-5BCB7E9DE7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96" y="2395"/>
                <a:ext cx="220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6" name="Line 244">
                <a:extLst>
                  <a:ext uri="{FF2B5EF4-FFF2-40B4-BE49-F238E27FC236}">
                    <a16:creationId xmlns:a16="http://schemas.microsoft.com/office/drawing/2014/main" id="{20B961E1-52D3-3467-6DB3-96B738DE1E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06" y="2394"/>
                <a:ext cx="243" cy="3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719" name="Line 245">
              <a:extLst>
                <a:ext uri="{FF2B5EF4-FFF2-40B4-BE49-F238E27FC236}">
                  <a16:creationId xmlns:a16="http://schemas.microsoft.com/office/drawing/2014/main" id="{A497545D-A249-C68E-6BB0-246F7879F29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633" y="1633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0" name="Line 246">
              <a:extLst>
                <a:ext uri="{FF2B5EF4-FFF2-40B4-BE49-F238E27FC236}">
                  <a16:creationId xmlns:a16="http://schemas.microsoft.com/office/drawing/2014/main" id="{D74BFF56-DC6E-FCB1-81F7-9E72634AD07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583" y="1401"/>
              <a:ext cx="194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1" name="Line 247">
              <a:extLst>
                <a:ext uri="{FF2B5EF4-FFF2-40B4-BE49-F238E27FC236}">
                  <a16:creationId xmlns:a16="http://schemas.microsoft.com/office/drawing/2014/main" id="{020656DE-F309-CC9A-89B3-1BA7D8D287A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00" y="1609"/>
              <a:ext cx="109" cy="14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2" name="Line 248">
              <a:extLst>
                <a:ext uri="{FF2B5EF4-FFF2-40B4-BE49-F238E27FC236}">
                  <a16:creationId xmlns:a16="http://schemas.microsoft.com/office/drawing/2014/main" id="{C8AC2743-3D49-D64A-4C3A-859269D0B0D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78" y="1694"/>
              <a:ext cx="188" cy="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3" name="Oval 249">
              <a:extLst>
                <a:ext uri="{FF2B5EF4-FFF2-40B4-BE49-F238E27FC236}">
                  <a16:creationId xmlns:a16="http://schemas.microsoft.com/office/drawing/2014/main" id="{DD60DF88-A69D-1674-AB94-AC44AB86F5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66" y="1361"/>
              <a:ext cx="85" cy="84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24" name="Oval 250">
              <a:extLst>
                <a:ext uri="{FF2B5EF4-FFF2-40B4-BE49-F238E27FC236}">
                  <a16:creationId xmlns:a16="http://schemas.microsoft.com/office/drawing/2014/main" id="{E86478FD-FC76-6769-F73F-2882966C83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71" y="1644"/>
              <a:ext cx="84" cy="8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25" name="Oval 251">
              <a:extLst>
                <a:ext uri="{FF2B5EF4-FFF2-40B4-BE49-F238E27FC236}">
                  <a16:creationId xmlns:a16="http://schemas.microsoft.com/office/drawing/2014/main" id="{1E44FB81-0374-79AA-04A6-F8494055B9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65" y="1569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26" name="Oval 252">
              <a:extLst>
                <a:ext uri="{FF2B5EF4-FFF2-40B4-BE49-F238E27FC236}">
                  <a16:creationId xmlns:a16="http://schemas.microsoft.com/office/drawing/2014/main" id="{56EE434F-9038-295E-3F85-A2F903AEEA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00" y="1652"/>
              <a:ext cx="84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27" name="Oval 253">
              <a:extLst>
                <a:ext uri="{FF2B5EF4-FFF2-40B4-BE49-F238E27FC236}">
                  <a16:creationId xmlns:a16="http://schemas.microsoft.com/office/drawing/2014/main" id="{2D3044B9-76A7-6983-8DFC-4D168F4F75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39" y="1439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28" name="Oval 254">
              <a:extLst>
                <a:ext uri="{FF2B5EF4-FFF2-40B4-BE49-F238E27FC236}">
                  <a16:creationId xmlns:a16="http://schemas.microsoft.com/office/drawing/2014/main" id="{BF5657E3-EBDB-D989-92BD-5E75D2C6CD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42" y="1361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29" name="Oval 255">
              <a:extLst>
                <a:ext uri="{FF2B5EF4-FFF2-40B4-BE49-F238E27FC236}">
                  <a16:creationId xmlns:a16="http://schemas.microsoft.com/office/drawing/2014/main" id="{BF3312F2-EC6F-7F8B-1E85-8495804CD6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28" y="1431"/>
              <a:ext cx="84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30" name="Oval 256">
              <a:extLst>
                <a:ext uri="{FF2B5EF4-FFF2-40B4-BE49-F238E27FC236}">
                  <a16:creationId xmlns:a16="http://schemas.microsoft.com/office/drawing/2014/main" id="{86687C05-0BEC-4AB4-2D80-706C9DB762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04" y="1580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31" name="Oval 257">
              <a:extLst>
                <a:ext uri="{FF2B5EF4-FFF2-40B4-BE49-F238E27FC236}">
                  <a16:creationId xmlns:a16="http://schemas.microsoft.com/office/drawing/2014/main" id="{BBB34D81-8A41-8DB3-3E6D-1C9E2A138C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90" y="1653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32" name="Oval 258">
              <a:extLst>
                <a:ext uri="{FF2B5EF4-FFF2-40B4-BE49-F238E27FC236}">
                  <a16:creationId xmlns:a16="http://schemas.microsoft.com/office/drawing/2014/main" id="{7573FD01-D3EA-2C16-6A36-5B3809DCF8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5" y="1724"/>
              <a:ext cx="85" cy="84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68733" name="Group 259">
              <a:extLst>
                <a:ext uri="{FF2B5EF4-FFF2-40B4-BE49-F238E27FC236}">
                  <a16:creationId xmlns:a16="http://schemas.microsoft.com/office/drawing/2014/main" id="{084BFE45-29C5-8660-7374-D8BDC74AA4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491" y="1401"/>
              <a:ext cx="848" cy="303"/>
              <a:chOff x="3789" y="2387"/>
              <a:chExt cx="1060" cy="378"/>
            </a:xfrm>
          </p:grpSpPr>
          <p:sp>
            <p:nvSpPr>
              <p:cNvPr id="68955" name="Line 260">
                <a:extLst>
                  <a:ext uri="{FF2B5EF4-FFF2-40B4-BE49-F238E27FC236}">
                    <a16:creationId xmlns:a16="http://schemas.microsoft.com/office/drawing/2014/main" id="{61559CBC-7C23-0C28-06E0-853076631E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89" y="2387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6" name="Line 261">
                <a:extLst>
                  <a:ext uri="{FF2B5EF4-FFF2-40B4-BE49-F238E27FC236}">
                    <a16:creationId xmlns:a16="http://schemas.microsoft.com/office/drawing/2014/main" id="{F7F8A269-1322-6FD6-20F6-ACF3C384F1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45" y="2642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7" name="Line 262">
                <a:extLst>
                  <a:ext uri="{FF2B5EF4-FFF2-40B4-BE49-F238E27FC236}">
                    <a16:creationId xmlns:a16="http://schemas.microsoft.com/office/drawing/2014/main" id="{E7461106-ABE9-31CB-DBA5-4BD3908F90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99" y="2390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8" name="Line 263">
                <a:extLst>
                  <a:ext uri="{FF2B5EF4-FFF2-40B4-BE49-F238E27FC236}">
                    <a16:creationId xmlns:a16="http://schemas.microsoft.com/office/drawing/2014/main" id="{242A6A52-0CF8-C71B-F197-2CBD4ACB24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020" y="2637"/>
                <a:ext cx="433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9" name="Line 264">
                <a:extLst>
                  <a:ext uri="{FF2B5EF4-FFF2-40B4-BE49-F238E27FC236}">
                    <a16:creationId xmlns:a16="http://schemas.microsoft.com/office/drawing/2014/main" id="{4B0FB0D0-7E9F-ACCD-6CFA-34BCBA9C5D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96" y="2395"/>
                <a:ext cx="220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0" name="Line 265">
                <a:extLst>
                  <a:ext uri="{FF2B5EF4-FFF2-40B4-BE49-F238E27FC236}">
                    <a16:creationId xmlns:a16="http://schemas.microsoft.com/office/drawing/2014/main" id="{923CDD41-AD92-CFF1-B323-AC0FCD98D8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06" y="2394"/>
                <a:ext cx="243" cy="3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734" name="Line 266">
              <a:extLst>
                <a:ext uri="{FF2B5EF4-FFF2-40B4-BE49-F238E27FC236}">
                  <a16:creationId xmlns:a16="http://schemas.microsoft.com/office/drawing/2014/main" id="{F5F3566E-29B8-64F7-D99C-C64679E8B8E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46" y="1401"/>
              <a:ext cx="19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5" name="Line 267">
              <a:extLst>
                <a:ext uri="{FF2B5EF4-FFF2-40B4-BE49-F238E27FC236}">
                  <a16:creationId xmlns:a16="http://schemas.microsoft.com/office/drawing/2014/main" id="{846140F0-F7F9-524B-12B1-A33D953ECA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6" y="1633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6" name="Line 268">
              <a:extLst>
                <a:ext uri="{FF2B5EF4-FFF2-40B4-BE49-F238E27FC236}">
                  <a16:creationId xmlns:a16="http://schemas.microsoft.com/office/drawing/2014/main" id="{39756244-F043-A955-0741-940A7EC1141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013" y="1352"/>
              <a:ext cx="109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7" name="Line 269">
              <a:extLst>
                <a:ext uri="{FF2B5EF4-FFF2-40B4-BE49-F238E27FC236}">
                  <a16:creationId xmlns:a16="http://schemas.microsoft.com/office/drawing/2014/main" id="{D455497E-2FD7-1DD1-0C96-C832ABD2A6D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91" y="1406"/>
              <a:ext cx="188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8" name="Oval 270">
              <a:extLst>
                <a:ext uri="{FF2B5EF4-FFF2-40B4-BE49-F238E27FC236}">
                  <a16:creationId xmlns:a16="http://schemas.microsoft.com/office/drawing/2014/main" id="{A4A23B6D-E098-E046-3075-071EC694B9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1079" y="1661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39" name="Oval 271">
              <a:extLst>
                <a:ext uri="{FF2B5EF4-FFF2-40B4-BE49-F238E27FC236}">
                  <a16:creationId xmlns:a16="http://schemas.microsoft.com/office/drawing/2014/main" id="{4DEAC09A-9654-9E81-4667-BD02F20AC1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1284" y="1378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40" name="Oval 272">
              <a:extLst>
                <a:ext uri="{FF2B5EF4-FFF2-40B4-BE49-F238E27FC236}">
                  <a16:creationId xmlns:a16="http://schemas.microsoft.com/office/drawing/2014/main" id="{1AF17843-920A-5ACE-783A-CF0FBADB40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978" y="1453"/>
              <a:ext cx="85" cy="8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41" name="Oval 273">
              <a:extLst>
                <a:ext uri="{FF2B5EF4-FFF2-40B4-BE49-F238E27FC236}">
                  <a16:creationId xmlns:a16="http://schemas.microsoft.com/office/drawing/2014/main" id="{C08C093A-EE0C-B9F9-D968-2BFECBB519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613" y="1369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42" name="Oval 274">
              <a:extLst>
                <a:ext uri="{FF2B5EF4-FFF2-40B4-BE49-F238E27FC236}">
                  <a16:creationId xmlns:a16="http://schemas.microsoft.com/office/drawing/2014/main" id="{77AD47E6-1816-1305-557B-AB18AB9ABC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752" y="1583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43" name="Oval 275">
              <a:extLst>
                <a:ext uri="{FF2B5EF4-FFF2-40B4-BE49-F238E27FC236}">
                  <a16:creationId xmlns:a16="http://schemas.microsoft.com/office/drawing/2014/main" id="{A4648CCC-A68A-F4E9-41CE-AB2D7A761C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455" y="1660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44" name="Oval 276">
              <a:extLst>
                <a:ext uri="{FF2B5EF4-FFF2-40B4-BE49-F238E27FC236}">
                  <a16:creationId xmlns:a16="http://schemas.microsoft.com/office/drawing/2014/main" id="{978AA89A-2912-7315-0E43-D9A6E21142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403" y="1369"/>
              <a:ext cx="85" cy="84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45" name="Oval 277">
              <a:extLst>
                <a:ext uri="{FF2B5EF4-FFF2-40B4-BE49-F238E27FC236}">
                  <a16:creationId xmlns:a16="http://schemas.microsoft.com/office/drawing/2014/main" id="{7ABA395B-99A4-5727-F28A-FC55D7D353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1098" y="1298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68746" name="Group 278">
              <a:extLst>
                <a:ext uri="{FF2B5EF4-FFF2-40B4-BE49-F238E27FC236}">
                  <a16:creationId xmlns:a16="http://schemas.microsoft.com/office/drawing/2014/main" id="{3DB5A1CD-66B2-6EA6-1AA2-0811AFD038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98" y="1606"/>
              <a:ext cx="215" cy="227"/>
              <a:chOff x="2220" y="2641"/>
              <a:chExt cx="269" cy="284"/>
            </a:xfrm>
          </p:grpSpPr>
          <p:sp>
            <p:nvSpPr>
              <p:cNvPr id="68953" name="Line 279">
                <a:extLst>
                  <a:ext uri="{FF2B5EF4-FFF2-40B4-BE49-F238E27FC236}">
                    <a16:creationId xmlns:a16="http://schemas.microsoft.com/office/drawing/2014/main" id="{350996E6-372A-73F8-1AE1-C27478051C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62" y="2641"/>
                <a:ext cx="227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4" name="Oval 280">
                <a:extLst>
                  <a:ext uri="{FF2B5EF4-FFF2-40B4-BE49-F238E27FC236}">
                    <a16:creationId xmlns:a16="http://schemas.microsoft.com/office/drawing/2014/main" id="{DAA416EC-0E9F-39BD-E6B2-4E48DCB8E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220" y="2819"/>
                <a:ext cx="106" cy="10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47" name="Group 281">
              <a:extLst>
                <a:ext uri="{FF2B5EF4-FFF2-40B4-BE49-F238E27FC236}">
                  <a16:creationId xmlns:a16="http://schemas.microsoft.com/office/drawing/2014/main" id="{F37194D6-4101-A58C-1D3A-3C1E4A2EC5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90" y="1727"/>
              <a:ext cx="50" cy="98"/>
              <a:chOff x="4975" y="1742"/>
              <a:chExt cx="63" cy="123"/>
            </a:xfrm>
          </p:grpSpPr>
          <p:sp>
            <p:nvSpPr>
              <p:cNvPr id="68951" name="Line 282">
                <a:extLst>
                  <a:ext uri="{FF2B5EF4-FFF2-40B4-BE49-F238E27FC236}">
                    <a16:creationId xmlns:a16="http://schemas.microsoft.com/office/drawing/2014/main" id="{FBA6CA09-2073-3234-76D9-04FEBFB3BE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2" name="Oval 283">
                <a:extLst>
                  <a:ext uri="{FF2B5EF4-FFF2-40B4-BE49-F238E27FC236}">
                    <a16:creationId xmlns:a16="http://schemas.microsoft.com/office/drawing/2014/main" id="{6771676F-9237-7F22-0845-A295F5AB09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48" name="Group 284">
              <a:extLst>
                <a:ext uri="{FF2B5EF4-FFF2-40B4-BE49-F238E27FC236}">
                  <a16:creationId xmlns:a16="http://schemas.microsoft.com/office/drawing/2014/main" id="{6ACF4D9D-F04A-C7A6-A23C-71F407E83F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84" y="1268"/>
              <a:ext cx="216" cy="227"/>
              <a:chOff x="2220" y="2641"/>
              <a:chExt cx="269" cy="284"/>
            </a:xfrm>
          </p:grpSpPr>
          <p:sp>
            <p:nvSpPr>
              <p:cNvPr id="68949" name="Line 285">
                <a:extLst>
                  <a:ext uri="{FF2B5EF4-FFF2-40B4-BE49-F238E27FC236}">
                    <a16:creationId xmlns:a16="http://schemas.microsoft.com/office/drawing/2014/main" id="{02F9F4C9-377F-9B77-E5F0-5133D600C3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62" y="2641"/>
                <a:ext cx="227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0" name="Oval 286">
                <a:extLst>
                  <a:ext uri="{FF2B5EF4-FFF2-40B4-BE49-F238E27FC236}">
                    <a16:creationId xmlns:a16="http://schemas.microsoft.com/office/drawing/2014/main" id="{1B1AD0E5-6961-E817-0CF8-9F0C67D583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220" y="2819"/>
                <a:ext cx="106" cy="10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49" name="Group 287">
              <a:extLst>
                <a:ext uri="{FF2B5EF4-FFF2-40B4-BE49-F238E27FC236}">
                  <a16:creationId xmlns:a16="http://schemas.microsoft.com/office/drawing/2014/main" id="{C917C90B-C097-AE40-55FD-2000E2F00E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309" y="1281"/>
              <a:ext cx="50" cy="98"/>
              <a:chOff x="4975" y="1742"/>
              <a:chExt cx="63" cy="123"/>
            </a:xfrm>
          </p:grpSpPr>
          <p:sp>
            <p:nvSpPr>
              <p:cNvPr id="68947" name="Line 288">
                <a:extLst>
                  <a:ext uri="{FF2B5EF4-FFF2-40B4-BE49-F238E27FC236}">
                    <a16:creationId xmlns:a16="http://schemas.microsoft.com/office/drawing/2014/main" id="{CD23222C-6B03-805E-9481-292AFEE7AD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8" name="Oval 289">
                <a:extLst>
                  <a:ext uri="{FF2B5EF4-FFF2-40B4-BE49-F238E27FC236}">
                    <a16:creationId xmlns:a16="http://schemas.microsoft.com/office/drawing/2014/main" id="{5E50872F-A2B7-A468-31DF-2FE56C6D1C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50" name="Group 290">
              <a:extLst>
                <a:ext uri="{FF2B5EF4-FFF2-40B4-BE49-F238E27FC236}">
                  <a16:creationId xmlns:a16="http://schemas.microsoft.com/office/drawing/2014/main" id="{10184C4E-85E8-B454-A9E0-40B2D92811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-121112">
              <a:off x="1145" y="1632"/>
              <a:ext cx="554" cy="152"/>
              <a:chOff x="2941" y="3495"/>
              <a:chExt cx="662" cy="191"/>
            </a:xfrm>
          </p:grpSpPr>
          <p:grpSp>
            <p:nvGrpSpPr>
              <p:cNvPr id="68943" name="Group 291">
                <a:extLst>
                  <a:ext uri="{FF2B5EF4-FFF2-40B4-BE49-F238E27FC236}">
                    <a16:creationId xmlns:a16="http://schemas.microsoft.com/office/drawing/2014/main" id="{163B3093-2887-761A-3104-549BB3DE01E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905008">
                <a:off x="3491" y="3518"/>
                <a:ext cx="75" cy="148"/>
                <a:chOff x="4975" y="1742"/>
                <a:chExt cx="63" cy="123"/>
              </a:xfrm>
            </p:grpSpPr>
            <p:sp>
              <p:nvSpPr>
                <p:cNvPr id="68945" name="Line 292">
                  <a:extLst>
                    <a:ext uri="{FF2B5EF4-FFF2-40B4-BE49-F238E27FC236}">
                      <a16:creationId xmlns:a16="http://schemas.microsoft.com/office/drawing/2014/main" id="{68018F79-8363-BAB9-AA59-59E1CBE064A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46" name="Oval 293">
                  <a:extLst>
                    <a:ext uri="{FF2B5EF4-FFF2-40B4-BE49-F238E27FC236}">
                      <a16:creationId xmlns:a16="http://schemas.microsoft.com/office/drawing/2014/main" id="{650D742C-DE64-9C46-8122-3A424E63B39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8944" name="Line 294">
                <a:extLst>
                  <a:ext uri="{FF2B5EF4-FFF2-40B4-BE49-F238E27FC236}">
                    <a16:creationId xmlns:a16="http://schemas.microsoft.com/office/drawing/2014/main" id="{0C6AF092-686B-41AC-86FA-60345CFB39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299229" flipV="1">
                <a:off x="2941" y="3495"/>
                <a:ext cx="500" cy="191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51" name="Group 295">
              <a:extLst>
                <a:ext uri="{FF2B5EF4-FFF2-40B4-BE49-F238E27FC236}">
                  <a16:creationId xmlns:a16="http://schemas.microsoft.com/office/drawing/2014/main" id="{00DF7B33-3F12-75D1-C7D6-80CAAA9E8F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3637981">
              <a:off x="2345" y="1773"/>
              <a:ext cx="51" cy="99"/>
              <a:chOff x="4975" y="1742"/>
              <a:chExt cx="63" cy="123"/>
            </a:xfrm>
          </p:grpSpPr>
          <p:sp>
            <p:nvSpPr>
              <p:cNvPr id="68941" name="Line 296">
                <a:extLst>
                  <a:ext uri="{FF2B5EF4-FFF2-40B4-BE49-F238E27FC236}">
                    <a16:creationId xmlns:a16="http://schemas.microsoft.com/office/drawing/2014/main" id="{CE59BA4F-B81E-D7B6-EB74-E59DEEC8BE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2" name="Oval 297">
                <a:extLst>
                  <a:ext uri="{FF2B5EF4-FFF2-40B4-BE49-F238E27FC236}">
                    <a16:creationId xmlns:a16="http://schemas.microsoft.com/office/drawing/2014/main" id="{C7B27B11-F395-9C9E-C7A5-6E0A6FA51F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52" name="Group 298">
              <a:extLst>
                <a:ext uri="{FF2B5EF4-FFF2-40B4-BE49-F238E27FC236}">
                  <a16:creationId xmlns:a16="http://schemas.microsoft.com/office/drawing/2014/main" id="{36251345-5191-38EE-A6FA-5E2538B558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643" y="1804"/>
              <a:ext cx="124" cy="216"/>
              <a:chOff x="3891" y="2793"/>
              <a:chExt cx="155" cy="270"/>
            </a:xfrm>
          </p:grpSpPr>
          <p:sp>
            <p:nvSpPr>
              <p:cNvPr id="68939" name="Line 299">
                <a:extLst>
                  <a:ext uri="{FF2B5EF4-FFF2-40B4-BE49-F238E27FC236}">
                    <a16:creationId xmlns:a16="http://schemas.microsoft.com/office/drawing/2014/main" id="{C01CE2F6-2B5C-7945-9C71-57954DCBD7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0" name="Oval 300">
                <a:extLst>
                  <a:ext uri="{FF2B5EF4-FFF2-40B4-BE49-F238E27FC236}">
                    <a16:creationId xmlns:a16="http://schemas.microsoft.com/office/drawing/2014/main" id="{2512A6A4-B495-C3AC-4149-CA427585D8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53" name="Group 301">
              <a:extLst>
                <a:ext uri="{FF2B5EF4-FFF2-40B4-BE49-F238E27FC236}">
                  <a16:creationId xmlns:a16="http://schemas.microsoft.com/office/drawing/2014/main" id="{3B3BBF9C-2F2F-6D23-5591-9B596777B91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23" y="1732"/>
              <a:ext cx="50" cy="98"/>
              <a:chOff x="4975" y="1742"/>
              <a:chExt cx="63" cy="123"/>
            </a:xfrm>
          </p:grpSpPr>
          <p:sp>
            <p:nvSpPr>
              <p:cNvPr id="68937" name="Line 302">
                <a:extLst>
                  <a:ext uri="{FF2B5EF4-FFF2-40B4-BE49-F238E27FC236}">
                    <a16:creationId xmlns:a16="http://schemas.microsoft.com/office/drawing/2014/main" id="{B896558D-936D-8267-943C-254AED3BEE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8" name="Oval 303">
                <a:extLst>
                  <a:ext uri="{FF2B5EF4-FFF2-40B4-BE49-F238E27FC236}">
                    <a16:creationId xmlns:a16="http://schemas.microsoft.com/office/drawing/2014/main" id="{0DB33D1A-2AF6-3F82-E780-C23CA8A8B5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54" name="Group 304">
              <a:extLst>
                <a:ext uri="{FF2B5EF4-FFF2-40B4-BE49-F238E27FC236}">
                  <a16:creationId xmlns:a16="http://schemas.microsoft.com/office/drawing/2014/main" id="{79813481-C3D0-3705-19A9-1308FD8F9B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283" y="1492"/>
              <a:ext cx="50" cy="98"/>
              <a:chOff x="4975" y="1742"/>
              <a:chExt cx="63" cy="123"/>
            </a:xfrm>
          </p:grpSpPr>
          <p:sp>
            <p:nvSpPr>
              <p:cNvPr id="68935" name="Line 305">
                <a:extLst>
                  <a:ext uri="{FF2B5EF4-FFF2-40B4-BE49-F238E27FC236}">
                    <a16:creationId xmlns:a16="http://schemas.microsoft.com/office/drawing/2014/main" id="{996C38E0-3A6A-E66C-9933-CDD0623619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6" name="Oval 306">
                <a:extLst>
                  <a:ext uri="{FF2B5EF4-FFF2-40B4-BE49-F238E27FC236}">
                    <a16:creationId xmlns:a16="http://schemas.microsoft.com/office/drawing/2014/main" id="{49BB56B6-F980-DBC5-6039-161C2B66F1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55" name="Group 307">
              <a:extLst>
                <a:ext uri="{FF2B5EF4-FFF2-40B4-BE49-F238E27FC236}">
                  <a16:creationId xmlns:a16="http://schemas.microsoft.com/office/drawing/2014/main" id="{6E8C87E0-9575-6D73-4E8F-FA0216F104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45573">
              <a:off x="1890" y="1318"/>
              <a:ext cx="50" cy="99"/>
              <a:chOff x="4975" y="1742"/>
              <a:chExt cx="63" cy="123"/>
            </a:xfrm>
          </p:grpSpPr>
          <p:sp>
            <p:nvSpPr>
              <p:cNvPr id="68933" name="Line 308">
                <a:extLst>
                  <a:ext uri="{FF2B5EF4-FFF2-40B4-BE49-F238E27FC236}">
                    <a16:creationId xmlns:a16="http://schemas.microsoft.com/office/drawing/2014/main" id="{47E4801E-5115-65B1-6A06-348BA969DE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4" name="Oval 309">
                <a:extLst>
                  <a:ext uri="{FF2B5EF4-FFF2-40B4-BE49-F238E27FC236}">
                    <a16:creationId xmlns:a16="http://schemas.microsoft.com/office/drawing/2014/main" id="{786AD8F5-C727-19FB-0BE5-589C73E00A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56" name="Group 310">
              <a:extLst>
                <a:ext uri="{FF2B5EF4-FFF2-40B4-BE49-F238E27FC236}">
                  <a16:creationId xmlns:a16="http://schemas.microsoft.com/office/drawing/2014/main" id="{06797057-FAFC-0D4D-9F09-156D3C6018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50" y="1271"/>
              <a:ext cx="50" cy="98"/>
              <a:chOff x="4975" y="1742"/>
              <a:chExt cx="63" cy="123"/>
            </a:xfrm>
          </p:grpSpPr>
          <p:sp>
            <p:nvSpPr>
              <p:cNvPr id="68931" name="Line 311">
                <a:extLst>
                  <a:ext uri="{FF2B5EF4-FFF2-40B4-BE49-F238E27FC236}">
                    <a16:creationId xmlns:a16="http://schemas.microsoft.com/office/drawing/2014/main" id="{E3AA92D6-212E-F0D1-40DD-4667F7636F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2" name="Oval 312">
                <a:extLst>
                  <a:ext uri="{FF2B5EF4-FFF2-40B4-BE49-F238E27FC236}">
                    <a16:creationId xmlns:a16="http://schemas.microsoft.com/office/drawing/2014/main" id="{6282AB31-5525-2662-925D-4FB1AEB4F4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57" name="Group 313">
              <a:extLst>
                <a:ext uri="{FF2B5EF4-FFF2-40B4-BE49-F238E27FC236}">
                  <a16:creationId xmlns:a16="http://schemas.microsoft.com/office/drawing/2014/main" id="{7227D6E5-E740-6144-B7A3-3DD22386DA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6368821" flipH="1">
              <a:off x="1976" y="1265"/>
              <a:ext cx="51" cy="99"/>
              <a:chOff x="4975" y="1742"/>
              <a:chExt cx="63" cy="123"/>
            </a:xfrm>
          </p:grpSpPr>
          <p:sp>
            <p:nvSpPr>
              <p:cNvPr id="68929" name="Line 314">
                <a:extLst>
                  <a:ext uri="{FF2B5EF4-FFF2-40B4-BE49-F238E27FC236}">
                    <a16:creationId xmlns:a16="http://schemas.microsoft.com/office/drawing/2014/main" id="{B9E64E0F-1AF1-BCE3-BF49-73F77DAEC4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0" name="Oval 315">
                <a:extLst>
                  <a:ext uri="{FF2B5EF4-FFF2-40B4-BE49-F238E27FC236}">
                    <a16:creationId xmlns:a16="http://schemas.microsoft.com/office/drawing/2014/main" id="{41C33AB2-0DE0-0325-18CB-D2DA3F3F0C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58" name="Group 316">
              <a:extLst>
                <a:ext uri="{FF2B5EF4-FFF2-40B4-BE49-F238E27FC236}">
                  <a16:creationId xmlns:a16="http://schemas.microsoft.com/office/drawing/2014/main" id="{83A0B550-A9AC-97A6-1F41-2BCC8235AF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34" y="1070"/>
              <a:ext cx="124" cy="216"/>
              <a:chOff x="3891" y="2793"/>
              <a:chExt cx="155" cy="270"/>
            </a:xfrm>
          </p:grpSpPr>
          <p:sp>
            <p:nvSpPr>
              <p:cNvPr id="68927" name="Line 317">
                <a:extLst>
                  <a:ext uri="{FF2B5EF4-FFF2-40B4-BE49-F238E27FC236}">
                    <a16:creationId xmlns:a16="http://schemas.microsoft.com/office/drawing/2014/main" id="{FCF7412A-91E4-65C9-ACAD-391CEB3A71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8" name="Oval 318">
                <a:extLst>
                  <a:ext uri="{FF2B5EF4-FFF2-40B4-BE49-F238E27FC236}">
                    <a16:creationId xmlns:a16="http://schemas.microsoft.com/office/drawing/2014/main" id="{C4A32257-F79F-133D-04B4-CD73FB2C9A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59" name="Group 319">
              <a:extLst>
                <a:ext uri="{FF2B5EF4-FFF2-40B4-BE49-F238E27FC236}">
                  <a16:creationId xmlns:a16="http://schemas.microsoft.com/office/drawing/2014/main" id="{CBD846A4-A6C6-EF02-4B9D-FB0DEAB23D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7878118" flipH="1">
              <a:off x="2072" y="1102"/>
              <a:ext cx="51" cy="99"/>
              <a:chOff x="4975" y="1742"/>
              <a:chExt cx="63" cy="123"/>
            </a:xfrm>
          </p:grpSpPr>
          <p:sp>
            <p:nvSpPr>
              <p:cNvPr id="68925" name="Line 320">
                <a:extLst>
                  <a:ext uri="{FF2B5EF4-FFF2-40B4-BE49-F238E27FC236}">
                    <a16:creationId xmlns:a16="http://schemas.microsoft.com/office/drawing/2014/main" id="{2EDF1B42-E573-1A14-44EA-7E2C2CD66E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6" name="Oval 321">
                <a:extLst>
                  <a:ext uri="{FF2B5EF4-FFF2-40B4-BE49-F238E27FC236}">
                    <a16:creationId xmlns:a16="http://schemas.microsoft.com/office/drawing/2014/main" id="{DE68D183-1421-2CE4-9780-B4A7F9FCEE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sp>
          <p:nvSpPr>
            <p:cNvPr id="68760" name="Line 322">
              <a:extLst>
                <a:ext uri="{FF2B5EF4-FFF2-40B4-BE49-F238E27FC236}">
                  <a16:creationId xmlns:a16="http://schemas.microsoft.com/office/drawing/2014/main" id="{58D5015E-7EDD-1D72-C494-19AD4E09565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20632202" flipV="1">
              <a:off x="2021" y="912"/>
              <a:ext cx="327" cy="125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761" name="Group 323">
              <a:extLst>
                <a:ext uri="{FF2B5EF4-FFF2-40B4-BE49-F238E27FC236}">
                  <a16:creationId xmlns:a16="http://schemas.microsoft.com/office/drawing/2014/main" id="{D5F1D43D-F38C-D38A-FB30-C1070B80856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92" y="1516"/>
              <a:ext cx="50" cy="98"/>
              <a:chOff x="4975" y="1742"/>
              <a:chExt cx="63" cy="123"/>
            </a:xfrm>
          </p:grpSpPr>
          <p:sp>
            <p:nvSpPr>
              <p:cNvPr id="68923" name="Line 324">
                <a:extLst>
                  <a:ext uri="{FF2B5EF4-FFF2-40B4-BE49-F238E27FC236}">
                    <a16:creationId xmlns:a16="http://schemas.microsoft.com/office/drawing/2014/main" id="{BD0FF3B0-5702-9DF6-20FC-23E995F278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4" name="Oval 325">
                <a:extLst>
                  <a:ext uri="{FF2B5EF4-FFF2-40B4-BE49-F238E27FC236}">
                    <a16:creationId xmlns:a16="http://schemas.microsoft.com/office/drawing/2014/main" id="{9879E410-9DC8-0643-96B4-0CB136E399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62" name="Group 326">
              <a:extLst>
                <a:ext uri="{FF2B5EF4-FFF2-40B4-BE49-F238E27FC236}">
                  <a16:creationId xmlns:a16="http://schemas.microsoft.com/office/drawing/2014/main" id="{33C43219-C680-A84D-24D5-911EA97535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967798">
              <a:off x="713" y="1097"/>
              <a:ext cx="425" cy="172"/>
              <a:chOff x="2322" y="2904"/>
              <a:chExt cx="532" cy="215"/>
            </a:xfrm>
          </p:grpSpPr>
          <p:grpSp>
            <p:nvGrpSpPr>
              <p:cNvPr id="68919" name="Group 327">
                <a:extLst>
                  <a:ext uri="{FF2B5EF4-FFF2-40B4-BE49-F238E27FC236}">
                    <a16:creationId xmlns:a16="http://schemas.microsoft.com/office/drawing/2014/main" id="{814F6237-7601-BC40-FDBD-4D972ABB20A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994222" flipV="1">
                <a:off x="2761" y="3026"/>
                <a:ext cx="63" cy="123"/>
                <a:chOff x="4975" y="1742"/>
                <a:chExt cx="63" cy="123"/>
              </a:xfrm>
            </p:grpSpPr>
            <p:sp>
              <p:nvSpPr>
                <p:cNvPr id="68921" name="Line 328">
                  <a:extLst>
                    <a:ext uri="{FF2B5EF4-FFF2-40B4-BE49-F238E27FC236}">
                      <a16:creationId xmlns:a16="http://schemas.microsoft.com/office/drawing/2014/main" id="{6FEA565B-679D-856F-5CD1-6405C1B69F2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22" name="Oval 329">
                  <a:extLst>
                    <a:ext uri="{FF2B5EF4-FFF2-40B4-BE49-F238E27FC236}">
                      <a16:creationId xmlns:a16="http://schemas.microsoft.com/office/drawing/2014/main" id="{883848FE-A2F5-D60A-F89A-ACFAF919AAC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8920" name="Line 330">
                <a:extLst>
                  <a:ext uri="{FF2B5EF4-FFF2-40B4-BE49-F238E27FC236}">
                    <a16:creationId xmlns:a16="http://schemas.microsoft.com/office/drawing/2014/main" id="{F2D3CF23-D153-3EF3-BC13-F9B9099D94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22" y="2904"/>
                <a:ext cx="408" cy="156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63" name="Group 331">
              <a:extLst>
                <a:ext uri="{FF2B5EF4-FFF2-40B4-BE49-F238E27FC236}">
                  <a16:creationId xmlns:a16="http://schemas.microsoft.com/office/drawing/2014/main" id="{4205FECD-E7C8-C2A3-7EE6-D6E8889A71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632" y="1271"/>
              <a:ext cx="50" cy="98"/>
              <a:chOff x="4975" y="1742"/>
              <a:chExt cx="63" cy="123"/>
            </a:xfrm>
          </p:grpSpPr>
          <p:sp>
            <p:nvSpPr>
              <p:cNvPr id="68917" name="Line 332">
                <a:extLst>
                  <a:ext uri="{FF2B5EF4-FFF2-40B4-BE49-F238E27FC236}">
                    <a16:creationId xmlns:a16="http://schemas.microsoft.com/office/drawing/2014/main" id="{42349CD7-BD5A-6778-A549-684144DD70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8" name="Oval 333">
                <a:extLst>
                  <a:ext uri="{FF2B5EF4-FFF2-40B4-BE49-F238E27FC236}">
                    <a16:creationId xmlns:a16="http://schemas.microsoft.com/office/drawing/2014/main" id="{E9AB9AD2-856A-1E33-D9EE-59D224AADC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64" name="Group 334">
              <a:extLst>
                <a:ext uri="{FF2B5EF4-FFF2-40B4-BE49-F238E27FC236}">
                  <a16:creationId xmlns:a16="http://schemas.microsoft.com/office/drawing/2014/main" id="{7B154A57-9705-F57A-3D11-7961629BDE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" y="1722"/>
              <a:ext cx="50" cy="98"/>
              <a:chOff x="4975" y="1742"/>
              <a:chExt cx="63" cy="123"/>
            </a:xfrm>
          </p:grpSpPr>
          <p:sp>
            <p:nvSpPr>
              <p:cNvPr id="68915" name="Line 335">
                <a:extLst>
                  <a:ext uri="{FF2B5EF4-FFF2-40B4-BE49-F238E27FC236}">
                    <a16:creationId xmlns:a16="http://schemas.microsoft.com/office/drawing/2014/main" id="{7BF82E85-A229-B476-F36D-DE058611EC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6" name="Oval 336">
                <a:extLst>
                  <a:ext uri="{FF2B5EF4-FFF2-40B4-BE49-F238E27FC236}">
                    <a16:creationId xmlns:a16="http://schemas.microsoft.com/office/drawing/2014/main" id="{16328A35-EEAA-4D35-7B91-519DB5F642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65" name="Group 337">
              <a:extLst>
                <a:ext uri="{FF2B5EF4-FFF2-40B4-BE49-F238E27FC236}">
                  <a16:creationId xmlns:a16="http://schemas.microsoft.com/office/drawing/2014/main" id="{3CE90CEC-944D-7C00-811D-6F6C92FC20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604" y="1692"/>
              <a:ext cx="161" cy="128"/>
              <a:chOff x="1616" y="2456"/>
              <a:chExt cx="201" cy="159"/>
            </a:xfrm>
          </p:grpSpPr>
          <p:grpSp>
            <p:nvGrpSpPr>
              <p:cNvPr id="68909" name="Group 338">
                <a:extLst>
                  <a:ext uri="{FF2B5EF4-FFF2-40B4-BE49-F238E27FC236}">
                    <a16:creationId xmlns:a16="http://schemas.microsoft.com/office/drawing/2014/main" id="{1683BE24-C7EB-2574-C61F-95E2A3AFC7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45573">
                <a:off x="1616" y="2492"/>
                <a:ext cx="63" cy="123"/>
                <a:chOff x="4975" y="1742"/>
                <a:chExt cx="63" cy="123"/>
              </a:xfrm>
            </p:grpSpPr>
            <p:sp>
              <p:nvSpPr>
                <p:cNvPr id="68913" name="Line 339">
                  <a:extLst>
                    <a:ext uri="{FF2B5EF4-FFF2-40B4-BE49-F238E27FC236}">
                      <a16:creationId xmlns:a16="http://schemas.microsoft.com/office/drawing/2014/main" id="{62303540-0982-6345-7944-0A57D224BB5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14" name="Oval 340">
                  <a:extLst>
                    <a:ext uri="{FF2B5EF4-FFF2-40B4-BE49-F238E27FC236}">
                      <a16:creationId xmlns:a16="http://schemas.microsoft.com/office/drawing/2014/main" id="{C6DC0435-B18E-E027-EC6F-9BCC1305CEE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68910" name="Group 341">
                <a:extLst>
                  <a:ext uri="{FF2B5EF4-FFF2-40B4-BE49-F238E27FC236}">
                    <a16:creationId xmlns:a16="http://schemas.microsoft.com/office/drawing/2014/main" id="{420A780E-9171-6BAC-156B-E17BA1D7911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368821" flipH="1">
                <a:off x="1724" y="2426"/>
                <a:ext cx="63" cy="123"/>
                <a:chOff x="4975" y="1742"/>
                <a:chExt cx="63" cy="123"/>
              </a:xfrm>
            </p:grpSpPr>
            <p:sp>
              <p:nvSpPr>
                <p:cNvPr id="68911" name="Line 342">
                  <a:extLst>
                    <a:ext uri="{FF2B5EF4-FFF2-40B4-BE49-F238E27FC236}">
                      <a16:creationId xmlns:a16="http://schemas.microsoft.com/office/drawing/2014/main" id="{3D00159B-177E-95A2-5A41-EBAFDC5B065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12" name="Oval 343">
                  <a:extLst>
                    <a:ext uri="{FF2B5EF4-FFF2-40B4-BE49-F238E27FC236}">
                      <a16:creationId xmlns:a16="http://schemas.microsoft.com/office/drawing/2014/main" id="{1DE06EDF-54A5-73B7-B784-50CBB794399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68766" name="Group 344">
              <a:extLst>
                <a:ext uri="{FF2B5EF4-FFF2-40B4-BE49-F238E27FC236}">
                  <a16:creationId xmlns:a16="http://schemas.microsoft.com/office/drawing/2014/main" id="{4CA76687-DEE3-8AF7-B6B8-B2EDAAAF43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3721882">
              <a:off x="619" y="1970"/>
              <a:ext cx="50" cy="99"/>
              <a:chOff x="4975" y="1742"/>
              <a:chExt cx="63" cy="123"/>
            </a:xfrm>
          </p:grpSpPr>
          <p:sp>
            <p:nvSpPr>
              <p:cNvPr id="68907" name="Line 345">
                <a:extLst>
                  <a:ext uri="{FF2B5EF4-FFF2-40B4-BE49-F238E27FC236}">
                    <a16:creationId xmlns:a16="http://schemas.microsoft.com/office/drawing/2014/main" id="{8C2AC049-BA13-6A44-28EA-2869E06FA5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8" name="Oval 346">
                <a:extLst>
                  <a:ext uri="{FF2B5EF4-FFF2-40B4-BE49-F238E27FC236}">
                    <a16:creationId xmlns:a16="http://schemas.microsoft.com/office/drawing/2014/main" id="{C9A868F4-8812-8F15-1623-9FC7F2D13A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67" name="Group 347">
              <a:extLst>
                <a:ext uri="{FF2B5EF4-FFF2-40B4-BE49-F238E27FC236}">
                  <a16:creationId xmlns:a16="http://schemas.microsoft.com/office/drawing/2014/main" id="{E915B98A-0B7E-D70E-9A50-0D7498A1E8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52" y="1506"/>
              <a:ext cx="51" cy="98"/>
              <a:chOff x="4975" y="1742"/>
              <a:chExt cx="63" cy="123"/>
            </a:xfrm>
          </p:grpSpPr>
          <p:sp>
            <p:nvSpPr>
              <p:cNvPr id="68905" name="Line 348">
                <a:extLst>
                  <a:ext uri="{FF2B5EF4-FFF2-40B4-BE49-F238E27FC236}">
                    <a16:creationId xmlns:a16="http://schemas.microsoft.com/office/drawing/2014/main" id="{46F01B46-2610-797E-D395-314EC166DF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6" name="Oval 349">
                <a:extLst>
                  <a:ext uri="{FF2B5EF4-FFF2-40B4-BE49-F238E27FC236}">
                    <a16:creationId xmlns:a16="http://schemas.microsoft.com/office/drawing/2014/main" id="{0D6505C9-7FF9-70C6-A931-E8E45A2C61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68" name="Group 350">
              <a:extLst>
                <a:ext uri="{FF2B5EF4-FFF2-40B4-BE49-F238E27FC236}">
                  <a16:creationId xmlns:a16="http://schemas.microsoft.com/office/drawing/2014/main" id="{B8BD094F-A952-7DE3-14E5-EE98C21A39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771" y="1501"/>
              <a:ext cx="50" cy="99"/>
              <a:chOff x="4975" y="1742"/>
              <a:chExt cx="63" cy="123"/>
            </a:xfrm>
          </p:grpSpPr>
          <p:sp>
            <p:nvSpPr>
              <p:cNvPr id="68903" name="Line 351">
                <a:extLst>
                  <a:ext uri="{FF2B5EF4-FFF2-40B4-BE49-F238E27FC236}">
                    <a16:creationId xmlns:a16="http://schemas.microsoft.com/office/drawing/2014/main" id="{B6474EC7-80B1-8476-A885-892A39BC83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4" name="Oval 352">
                <a:extLst>
                  <a:ext uri="{FF2B5EF4-FFF2-40B4-BE49-F238E27FC236}">
                    <a16:creationId xmlns:a16="http://schemas.microsoft.com/office/drawing/2014/main" id="{FE92BAE3-92C5-F5F3-56AD-0575202D27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69" name="Group 353">
              <a:extLst>
                <a:ext uri="{FF2B5EF4-FFF2-40B4-BE49-F238E27FC236}">
                  <a16:creationId xmlns:a16="http://schemas.microsoft.com/office/drawing/2014/main" id="{6C777AEA-9DF4-5C28-BF66-E9773FC097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8" y="2376"/>
              <a:ext cx="848" cy="303"/>
              <a:chOff x="3789" y="2387"/>
              <a:chExt cx="1060" cy="378"/>
            </a:xfrm>
          </p:grpSpPr>
          <p:sp>
            <p:nvSpPr>
              <p:cNvPr id="68897" name="Line 354">
                <a:extLst>
                  <a:ext uri="{FF2B5EF4-FFF2-40B4-BE49-F238E27FC236}">
                    <a16:creationId xmlns:a16="http://schemas.microsoft.com/office/drawing/2014/main" id="{20F1AC43-D0DE-F611-D6DE-6EA0C77F37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89" y="2387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8" name="Line 355">
                <a:extLst>
                  <a:ext uri="{FF2B5EF4-FFF2-40B4-BE49-F238E27FC236}">
                    <a16:creationId xmlns:a16="http://schemas.microsoft.com/office/drawing/2014/main" id="{580BC1CA-2523-5E28-0DC7-1B05908333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45" y="2642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9" name="Line 356">
                <a:extLst>
                  <a:ext uri="{FF2B5EF4-FFF2-40B4-BE49-F238E27FC236}">
                    <a16:creationId xmlns:a16="http://schemas.microsoft.com/office/drawing/2014/main" id="{F44C14F4-5F36-47A4-B33C-854CF3ABE4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99" y="2390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0" name="Line 357">
                <a:extLst>
                  <a:ext uri="{FF2B5EF4-FFF2-40B4-BE49-F238E27FC236}">
                    <a16:creationId xmlns:a16="http://schemas.microsoft.com/office/drawing/2014/main" id="{A75A15F1-FC6A-73D2-EEAC-74B4A43C25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020" y="2637"/>
                <a:ext cx="433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1" name="Line 358">
                <a:extLst>
                  <a:ext uri="{FF2B5EF4-FFF2-40B4-BE49-F238E27FC236}">
                    <a16:creationId xmlns:a16="http://schemas.microsoft.com/office/drawing/2014/main" id="{CB210E9D-6C46-3D83-03EE-790065E143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96" y="2395"/>
                <a:ext cx="220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2" name="Line 359">
                <a:extLst>
                  <a:ext uri="{FF2B5EF4-FFF2-40B4-BE49-F238E27FC236}">
                    <a16:creationId xmlns:a16="http://schemas.microsoft.com/office/drawing/2014/main" id="{0A50B6E2-40ED-04EC-2E1B-72C58C07FB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06" y="2394"/>
                <a:ext cx="243" cy="3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770" name="Line 360">
              <a:extLst>
                <a:ext uri="{FF2B5EF4-FFF2-40B4-BE49-F238E27FC236}">
                  <a16:creationId xmlns:a16="http://schemas.microsoft.com/office/drawing/2014/main" id="{E44D7F1D-2010-1DD9-533D-909009A1358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633" y="2607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1" name="Line 361">
              <a:extLst>
                <a:ext uri="{FF2B5EF4-FFF2-40B4-BE49-F238E27FC236}">
                  <a16:creationId xmlns:a16="http://schemas.microsoft.com/office/drawing/2014/main" id="{95EA6897-E811-72A8-8181-9B984CAE2C2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583" y="2374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2" name="Line 362">
              <a:extLst>
                <a:ext uri="{FF2B5EF4-FFF2-40B4-BE49-F238E27FC236}">
                  <a16:creationId xmlns:a16="http://schemas.microsoft.com/office/drawing/2014/main" id="{DB274614-47C2-EF44-2465-8D8639A45CC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00" y="2583"/>
              <a:ext cx="109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3" name="Line 363">
              <a:extLst>
                <a:ext uri="{FF2B5EF4-FFF2-40B4-BE49-F238E27FC236}">
                  <a16:creationId xmlns:a16="http://schemas.microsoft.com/office/drawing/2014/main" id="{CB842CB0-F905-1A13-7F7A-E615B205736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78" y="2668"/>
              <a:ext cx="188" cy="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4" name="Oval 364">
              <a:extLst>
                <a:ext uri="{FF2B5EF4-FFF2-40B4-BE49-F238E27FC236}">
                  <a16:creationId xmlns:a16="http://schemas.microsoft.com/office/drawing/2014/main" id="{6BF374F6-5A00-26C2-44A5-AABE71A4C2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66" y="2334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75" name="Oval 365">
              <a:extLst>
                <a:ext uri="{FF2B5EF4-FFF2-40B4-BE49-F238E27FC236}">
                  <a16:creationId xmlns:a16="http://schemas.microsoft.com/office/drawing/2014/main" id="{FB57BF92-9820-7E73-6A8B-01B9591E3E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71" y="2617"/>
              <a:ext cx="84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76" name="Oval 366">
              <a:extLst>
                <a:ext uri="{FF2B5EF4-FFF2-40B4-BE49-F238E27FC236}">
                  <a16:creationId xmlns:a16="http://schemas.microsoft.com/office/drawing/2014/main" id="{F718E70D-60D4-5AB2-BB28-D96928CE60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65" y="2543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77" name="Oval 367">
              <a:extLst>
                <a:ext uri="{FF2B5EF4-FFF2-40B4-BE49-F238E27FC236}">
                  <a16:creationId xmlns:a16="http://schemas.microsoft.com/office/drawing/2014/main" id="{D5C17379-AB28-EB81-51B2-6972AF774E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00" y="2626"/>
              <a:ext cx="84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78" name="Oval 368">
              <a:extLst>
                <a:ext uri="{FF2B5EF4-FFF2-40B4-BE49-F238E27FC236}">
                  <a16:creationId xmlns:a16="http://schemas.microsoft.com/office/drawing/2014/main" id="{08846640-CBA4-1975-0C28-6A45FF1E9B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39" y="2412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79" name="Oval 369">
              <a:extLst>
                <a:ext uri="{FF2B5EF4-FFF2-40B4-BE49-F238E27FC236}">
                  <a16:creationId xmlns:a16="http://schemas.microsoft.com/office/drawing/2014/main" id="{2FD64AE8-8859-85DC-66A9-D1BE7D4A61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42" y="2335"/>
              <a:ext cx="85" cy="8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80" name="Oval 370">
              <a:extLst>
                <a:ext uri="{FF2B5EF4-FFF2-40B4-BE49-F238E27FC236}">
                  <a16:creationId xmlns:a16="http://schemas.microsoft.com/office/drawing/2014/main" id="{51B2B572-2349-FEA1-F717-B632007801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28" y="2404"/>
              <a:ext cx="84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81" name="Oval 371">
              <a:extLst>
                <a:ext uri="{FF2B5EF4-FFF2-40B4-BE49-F238E27FC236}">
                  <a16:creationId xmlns:a16="http://schemas.microsoft.com/office/drawing/2014/main" id="{E067BECD-8EFC-9AC7-2631-F82E0F31FA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04" y="2554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82" name="Oval 372">
              <a:extLst>
                <a:ext uri="{FF2B5EF4-FFF2-40B4-BE49-F238E27FC236}">
                  <a16:creationId xmlns:a16="http://schemas.microsoft.com/office/drawing/2014/main" id="{91D71F37-D739-BDBC-5604-C6CEAAAA5B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90" y="2627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83" name="Oval 373">
              <a:extLst>
                <a:ext uri="{FF2B5EF4-FFF2-40B4-BE49-F238E27FC236}">
                  <a16:creationId xmlns:a16="http://schemas.microsoft.com/office/drawing/2014/main" id="{DF5CBE30-AC55-EC8F-F777-676628793F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5" y="2697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68784" name="Group 374">
              <a:extLst>
                <a:ext uri="{FF2B5EF4-FFF2-40B4-BE49-F238E27FC236}">
                  <a16:creationId xmlns:a16="http://schemas.microsoft.com/office/drawing/2014/main" id="{6D59A83A-B4C2-0884-2604-11A39DA431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491" y="2375"/>
              <a:ext cx="848" cy="302"/>
              <a:chOff x="3789" y="2387"/>
              <a:chExt cx="1060" cy="378"/>
            </a:xfrm>
          </p:grpSpPr>
          <p:sp>
            <p:nvSpPr>
              <p:cNvPr id="68891" name="Line 375">
                <a:extLst>
                  <a:ext uri="{FF2B5EF4-FFF2-40B4-BE49-F238E27FC236}">
                    <a16:creationId xmlns:a16="http://schemas.microsoft.com/office/drawing/2014/main" id="{C97002A1-C7FD-893D-0FE3-7A75829666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89" y="2387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2" name="Line 376">
                <a:extLst>
                  <a:ext uri="{FF2B5EF4-FFF2-40B4-BE49-F238E27FC236}">
                    <a16:creationId xmlns:a16="http://schemas.microsoft.com/office/drawing/2014/main" id="{374B84F6-4917-2935-1E53-39C07A944C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45" y="2642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3" name="Line 377">
                <a:extLst>
                  <a:ext uri="{FF2B5EF4-FFF2-40B4-BE49-F238E27FC236}">
                    <a16:creationId xmlns:a16="http://schemas.microsoft.com/office/drawing/2014/main" id="{3A671B93-574E-586C-15B7-FF035365CA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99" y="2390"/>
                <a:ext cx="402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4" name="Line 378">
                <a:extLst>
                  <a:ext uri="{FF2B5EF4-FFF2-40B4-BE49-F238E27FC236}">
                    <a16:creationId xmlns:a16="http://schemas.microsoft.com/office/drawing/2014/main" id="{78649AAF-CDA1-E12E-93BC-30C31943BD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020" y="2637"/>
                <a:ext cx="433" cy="1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5" name="Line 379">
                <a:extLst>
                  <a:ext uri="{FF2B5EF4-FFF2-40B4-BE49-F238E27FC236}">
                    <a16:creationId xmlns:a16="http://schemas.microsoft.com/office/drawing/2014/main" id="{EBC5A11F-46AD-073D-894C-F65FCF86AD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796" y="2395"/>
                <a:ext cx="220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6" name="Line 380">
                <a:extLst>
                  <a:ext uri="{FF2B5EF4-FFF2-40B4-BE49-F238E27FC236}">
                    <a16:creationId xmlns:a16="http://schemas.microsoft.com/office/drawing/2014/main" id="{7C37DA03-0777-A689-9617-4483977984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06" y="2394"/>
                <a:ext cx="243" cy="3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785" name="Line 381">
              <a:extLst>
                <a:ext uri="{FF2B5EF4-FFF2-40B4-BE49-F238E27FC236}">
                  <a16:creationId xmlns:a16="http://schemas.microsoft.com/office/drawing/2014/main" id="{677007AC-138A-3B89-7D52-43311826C8C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46" y="2374"/>
              <a:ext cx="19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6" name="Line 382">
              <a:extLst>
                <a:ext uri="{FF2B5EF4-FFF2-40B4-BE49-F238E27FC236}">
                  <a16:creationId xmlns:a16="http://schemas.microsoft.com/office/drawing/2014/main" id="{15A5B177-3AB0-383D-5B37-07AFB5D7BD7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6" y="2607"/>
              <a:ext cx="194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7" name="Line 383">
              <a:extLst>
                <a:ext uri="{FF2B5EF4-FFF2-40B4-BE49-F238E27FC236}">
                  <a16:creationId xmlns:a16="http://schemas.microsoft.com/office/drawing/2014/main" id="{1F12A2A6-6037-E95C-A5DC-6CC790F4EF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013" y="2325"/>
              <a:ext cx="109" cy="14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8" name="Line 384">
              <a:extLst>
                <a:ext uri="{FF2B5EF4-FFF2-40B4-BE49-F238E27FC236}">
                  <a16:creationId xmlns:a16="http://schemas.microsoft.com/office/drawing/2014/main" id="{E6A054EF-27BA-4ED6-24F0-562A7062DA5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91" y="2379"/>
              <a:ext cx="188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9" name="Oval 385">
              <a:extLst>
                <a:ext uri="{FF2B5EF4-FFF2-40B4-BE49-F238E27FC236}">
                  <a16:creationId xmlns:a16="http://schemas.microsoft.com/office/drawing/2014/main" id="{88D9D658-99A4-2E43-6E11-4500C9D8C5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1079" y="2635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90" name="Oval 386">
              <a:extLst>
                <a:ext uri="{FF2B5EF4-FFF2-40B4-BE49-F238E27FC236}">
                  <a16:creationId xmlns:a16="http://schemas.microsoft.com/office/drawing/2014/main" id="{BDD0148F-8BE7-7038-FADB-9342561A43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1284" y="2351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91" name="Oval 387">
              <a:extLst>
                <a:ext uri="{FF2B5EF4-FFF2-40B4-BE49-F238E27FC236}">
                  <a16:creationId xmlns:a16="http://schemas.microsoft.com/office/drawing/2014/main" id="{4BC0C4A0-F7A7-2D81-AC9F-C0A9774DB0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978" y="2426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92" name="Oval 388">
              <a:extLst>
                <a:ext uri="{FF2B5EF4-FFF2-40B4-BE49-F238E27FC236}">
                  <a16:creationId xmlns:a16="http://schemas.microsoft.com/office/drawing/2014/main" id="{2A13CFE2-7342-341D-C7B7-FD4F51D136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613" y="2343"/>
              <a:ext cx="85" cy="8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93" name="Oval 389">
              <a:extLst>
                <a:ext uri="{FF2B5EF4-FFF2-40B4-BE49-F238E27FC236}">
                  <a16:creationId xmlns:a16="http://schemas.microsoft.com/office/drawing/2014/main" id="{99198508-1754-7B18-A7FB-AD2E7EC31E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752" y="2556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94" name="Oval 390">
              <a:extLst>
                <a:ext uri="{FF2B5EF4-FFF2-40B4-BE49-F238E27FC236}">
                  <a16:creationId xmlns:a16="http://schemas.microsoft.com/office/drawing/2014/main" id="{BE5422C7-1103-5ACF-FC7D-8126370C48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455" y="2634"/>
              <a:ext cx="85" cy="8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95" name="Oval 391">
              <a:extLst>
                <a:ext uri="{FF2B5EF4-FFF2-40B4-BE49-F238E27FC236}">
                  <a16:creationId xmlns:a16="http://schemas.microsoft.com/office/drawing/2014/main" id="{DCF31790-BD3F-4309-F9CD-C4971B8D9D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403" y="2342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sp>
          <p:nvSpPr>
            <p:cNvPr id="68796" name="Oval 392">
              <a:extLst>
                <a:ext uri="{FF2B5EF4-FFF2-40B4-BE49-F238E27FC236}">
                  <a16:creationId xmlns:a16="http://schemas.microsoft.com/office/drawing/2014/main" id="{F4E3EF93-B98B-EA27-78DB-BD3A84777B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flipV="1">
              <a:off x="1098" y="2271"/>
              <a:ext cx="85" cy="85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rtl="0" eaLnBrk="1" hangingPunct="1"/>
              <a:endParaRPr lang="en-US" altLang="en-US" b="0"/>
            </a:p>
          </p:txBody>
        </p:sp>
        <p:grpSp>
          <p:nvGrpSpPr>
            <p:cNvPr id="68797" name="Group 393">
              <a:extLst>
                <a:ext uri="{FF2B5EF4-FFF2-40B4-BE49-F238E27FC236}">
                  <a16:creationId xmlns:a16="http://schemas.microsoft.com/office/drawing/2014/main" id="{40CBCF13-64BD-E135-BD93-0EAFFC08ED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98" y="2580"/>
              <a:ext cx="215" cy="227"/>
              <a:chOff x="2220" y="2641"/>
              <a:chExt cx="269" cy="284"/>
            </a:xfrm>
          </p:grpSpPr>
          <p:sp>
            <p:nvSpPr>
              <p:cNvPr id="68889" name="Line 394">
                <a:extLst>
                  <a:ext uri="{FF2B5EF4-FFF2-40B4-BE49-F238E27FC236}">
                    <a16:creationId xmlns:a16="http://schemas.microsoft.com/office/drawing/2014/main" id="{8460EFD9-07EF-062A-5455-C9DACAFEC9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62" y="2641"/>
                <a:ext cx="227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0" name="Oval 395">
                <a:extLst>
                  <a:ext uri="{FF2B5EF4-FFF2-40B4-BE49-F238E27FC236}">
                    <a16:creationId xmlns:a16="http://schemas.microsoft.com/office/drawing/2014/main" id="{13537DAF-EB03-AD12-163E-9C12771EAA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220" y="2819"/>
                <a:ext cx="106" cy="10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98" name="Group 396">
              <a:extLst>
                <a:ext uri="{FF2B5EF4-FFF2-40B4-BE49-F238E27FC236}">
                  <a16:creationId xmlns:a16="http://schemas.microsoft.com/office/drawing/2014/main" id="{CBAD6C2B-46E0-F6FE-D1B6-34E432AE41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90" y="2700"/>
              <a:ext cx="50" cy="99"/>
              <a:chOff x="4975" y="1742"/>
              <a:chExt cx="63" cy="123"/>
            </a:xfrm>
          </p:grpSpPr>
          <p:sp>
            <p:nvSpPr>
              <p:cNvPr id="68887" name="Line 397">
                <a:extLst>
                  <a:ext uri="{FF2B5EF4-FFF2-40B4-BE49-F238E27FC236}">
                    <a16:creationId xmlns:a16="http://schemas.microsoft.com/office/drawing/2014/main" id="{68397AC7-FFE0-D309-FE46-8F4706D65F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8" name="Oval 398">
                <a:extLst>
                  <a:ext uri="{FF2B5EF4-FFF2-40B4-BE49-F238E27FC236}">
                    <a16:creationId xmlns:a16="http://schemas.microsoft.com/office/drawing/2014/main" id="{C4A160E5-5415-E957-43B7-8BA1EE0EE2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799" name="Group 399">
              <a:extLst>
                <a:ext uri="{FF2B5EF4-FFF2-40B4-BE49-F238E27FC236}">
                  <a16:creationId xmlns:a16="http://schemas.microsoft.com/office/drawing/2014/main" id="{FFF46728-9252-40BA-14AB-9009B7E769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884" y="2241"/>
              <a:ext cx="216" cy="227"/>
              <a:chOff x="2220" y="2641"/>
              <a:chExt cx="269" cy="284"/>
            </a:xfrm>
          </p:grpSpPr>
          <p:sp>
            <p:nvSpPr>
              <p:cNvPr id="68885" name="Line 400">
                <a:extLst>
                  <a:ext uri="{FF2B5EF4-FFF2-40B4-BE49-F238E27FC236}">
                    <a16:creationId xmlns:a16="http://schemas.microsoft.com/office/drawing/2014/main" id="{777D86D2-3C33-9AB9-AE11-7AC54628D8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62" y="2641"/>
                <a:ext cx="227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6" name="Oval 401">
                <a:extLst>
                  <a:ext uri="{FF2B5EF4-FFF2-40B4-BE49-F238E27FC236}">
                    <a16:creationId xmlns:a16="http://schemas.microsoft.com/office/drawing/2014/main" id="{1C62A2FE-3CE9-207F-350E-372F6F8570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220" y="2819"/>
                <a:ext cx="106" cy="10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00" name="Group 402">
              <a:extLst>
                <a:ext uri="{FF2B5EF4-FFF2-40B4-BE49-F238E27FC236}">
                  <a16:creationId xmlns:a16="http://schemas.microsoft.com/office/drawing/2014/main" id="{CF80A3FF-E52A-09A4-21E8-CB37735812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309" y="2254"/>
              <a:ext cx="50" cy="98"/>
              <a:chOff x="4975" y="1742"/>
              <a:chExt cx="63" cy="123"/>
            </a:xfrm>
          </p:grpSpPr>
          <p:sp>
            <p:nvSpPr>
              <p:cNvPr id="68883" name="Line 403">
                <a:extLst>
                  <a:ext uri="{FF2B5EF4-FFF2-40B4-BE49-F238E27FC236}">
                    <a16:creationId xmlns:a16="http://schemas.microsoft.com/office/drawing/2014/main" id="{0DB5A043-CFBD-A3DC-E613-094362CE34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4" name="Oval 404">
                <a:extLst>
                  <a:ext uri="{FF2B5EF4-FFF2-40B4-BE49-F238E27FC236}">
                    <a16:creationId xmlns:a16="http://schemas.microsoft.com/office/drawing/2014/main" id="{0B7F3DA0-6FB7-D6A8-E1B5-E63F7C5BE3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01" name="Group 405">
              <a:extLst>
                <a:ext uri="{FF2B5EF4-FFF2-40B4-BE49-F238E27FC236}">
                  <a16:creationId xmlns:a16="http://schemas.microsoft.com/office/drawing/2014/main" id="{671935DB-509A-AC40-5BA9-4419D2A487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-121112">
              <a:off x="1145" y="2605"/>
              <a:ext cx="554" cy="153"/>
              <a:chOff x="2941" y="3495"/>
              <a:chExt cx="662" cy="191"/>
            </a:xfrm>
          </p:grpSpPr>
          <p:grpSp>
            <p:nvGrpSpPr>
              <p:cNvPr id="68879" name="Group 406">
                <a:extLst>
                  <a:ext uri="{FF2B5EF4-FFF2-40B4-BE49-F238E27FC236}">
                    <a16:creationId xmlns:a16="http://schemas.microsoft.com/office/drawing/2014/main" id="{121B00EF-307A-EFF6-6059-890855654C4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905008">
                <a:off x="3491" y="3518"/>
                <a:ext cx="75" cy="148"/>
                <a:chOff x="4975" y="1742"/>
                <a:chExt cx="63" cy="123"/>
              </a:xfrm>
            </p:grpSpPr>
            <p:sp>
              <p:nvSpPr>
                <p:cNvPr id="68881" name="Line 407">
                  <a:extLst>
                    <a:ext uri="{FF2B5EF4-FFF2-40B4-BE49-F238E27FC236}">
                      <a16:creationId xmlns:a16="http://schemas.microsoft.com/office/drawing/2014/main" id="{05743DDE-8622-CCC4-2EF9-1DB17BCE1C2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82" name="Oval 408">
                  <a:extLst>
                    <a:ext uri="{FF2B5EF4-FFF2-40B4-BE49-F238E27FC236}">
                      <a16:creationId xmlns:a16="http://schemas.microsoft.com/office/drawing/2014/main" id="{5A616D5D-FB8D-3ADE-88B1-5E0108E8E3B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8880" name="Line 409">
                <a:extLst>
                  <a:ext uri="{FF2B5EF4-FFF2-40B4-BE49-F238E27FC236}">
                    <a16:creationId xmlns:a16="http://schemas.microsoft.com/office/drawing/2014/main" id="{4DEA3A75-187F-86F9-EAB8-3837EE7A51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299229" flipV="1">
                <a:off x="2941" y="3495"/>
                <a:ext cx="500" cy="191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802" name="Group 410">
              <a:extLst>
                <a:ext uri="{FF2B5EF4-FFF2-40B4-BE49-F238E27FC236}">
                  <a16:creationId xmlns:a16="http://schemas.microsoft.com/office/drawing/2014/main" id="{252C3396-0521-99B3-65B1-6F101D58A8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0632202" flipV="1">
              <a:off x="2018" y="2814"/>
              <a:ext cx="426" cy="172"/>
              <a:chOff x="2322" y="2904"/>
              <a:chExt cx="532" cy="215"/>
            </a:xfrm>
          </p:grpSpPr>
          <p:grpSp>
            <p:nvGrpSpPr>
              <p:cNvPr id="68875" name="Group 411">
                <a:extLst>
                  <a:ext uri="{FF2B5EF4-FFF2-40B4-BE49-F238E27FC236}">
                    <a16:creationId xmlns:a16="http://schemas.microsoft.com/office/drawing/2014/main" id="{DB2801D0-5430-B605-13C5-2A3E447CD39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994222" flipV="1">
                <a:off x="2761" y="3026"/>
                <a:ext cx="63" cy="123"/>
                <a:chOff x="4975" y="1742"/>
                <a:chExt cx="63" cy="123"/>
              </a:xfrm>
            </p:grpSpPr>
            <p:sp>
              <p:nvSpPr>
                <p:cNvPr id="68877" name="Line 412">
                  <a:extLst>
                    <a:ext uri="{FF2B5EF4-FFF2-40B4-BE49-F238E27FC236}">
                      <a16:creationId xmlns:a16="http://schemas.microsoft.com/office/drawing/2014/main" id="{D660B985-6D4A-57DB-8B8F-E3C6C2861B8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78" name="Oval 413">
                  <a:extLst>
                    <a:ext uri="{FF2B5EF4-FFF2-40B4-BE49-F238E27FC236}">
                      <a16:creationId xmlns:a16="http://schemas.microsoft.com/office/drawing/2014/main" id="{6B2A58C2-1C7C-E38A-AA93-B8ED1F3716A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8876" name="Line 414">
                <a:extLst>
                  <a:ext uri="{FF2B5EF4-FFF2-40B4-BE49-F238E27FC236}">
                    <a16:creationId xmlns:a16="http://schemas.microsoft.com/office/drawing/2014/main" id="{ADE6793E-0261-1AC0-7810-A8DC01C1F9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22" y="2904"/>
                <a:ext cx="408" cy="156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803" name="Group 415">
              <a:extLst>
                <a:ext uri="{FF2B5EF4-FFF2-40B4-BE49-F238E27FC236}">
                  <a16:creationId xmlns:a16="http://schemas.microsoft.com/office/drawing/2014/main" id="{ECF286B3-B1A0-C403-197C-B113D27B24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643" y="2778"/>
              <a:ext cx="124" cy="216"/>
              <a:chOff x="3891" y="2793"/>
              <a:chExt cx="155" cy="270"/>
            </a:xfrm>
          </p:grpSpPr>
          <p:sp>
            <p:nvSpPr>
              <p:cNvPr id="68873" name="Line 416">
                <a:extLst>
                  <a:ext uri="{FF2B5EF4-FFF2-40B4-BE49-F238E27FC236}">
                    <a16:creationId xmlns:a16="http://schemas.microsoft.com/office/drawing/2014/main" id="{43ABE065-0212-554A-FEC1-6F1221FAEB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4" name="Oval 417">
                <a:extLst>
                  <a:ext uri="{FF2B5EF4-FFF2-40B4-BE49-F238E27FC236}">
                    <a16:creationId xmlns:a16="http://schemas.microsoft.com/office/drawing/2014/main" id="{B6281891-1509-ABA9-B929-8D3CC51932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sp>
          <p:nvSpPr>
            <p:cNvPr id="68804" name="Line 418">
              <a:extLst>
                <a:ext uri="{FF2B5EF4-FFF2-40B4-BE49-F238E27FC236}">
                  <a16:creationId xmlns:a16="http://schemas.microsoft.com/office/drawing/2014/main" id="{1330E0F4-F7B2-EA23-8784-44927E8C934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967798">
              <a:off x="730" y="3036"/>
              <a:ext cx="327" cy="125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805" name="Group 419">
              <a:extLst>
                <a:ext uri="{FF2B5EF4-FFF2-40B4-BE49-F238E27FC236}">
                  <a16:creationId xmlns:a16="http://schemas.microsoft.com/office/drawing/2014/main" id="{721B122B-EA23-2DEB-CAFA-0288BD2DA7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23" y="2705"/>
              <a:ext cx="50" cy="99"/>
              <a:chOff x="4975" y="1742"/>
              <a:chExt cx="63" cy="123"/>
            </a:xfrm>
          </p:grpSpPr>
          <p:sp>
            <p:nvSpPr>
              <p:cNvPr id="68871" name="Line 420">
                <a:extLst>
                  <a:ext uri="{FF2B5EF4-FFF2-40B4-BE49-F238E27FC236}">
                    <a16:creationId xmlns:a16="http://schemas.microsoft.com/office/drawing/2014/main" id="{895EA808-7F83-7852-DB05-DCE2CB78B1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2" name="Oval 421">
                <a:extLst>
                  <a:ext uri="{FF2B5EF4-FFF2-40B4-BE49-F238E27FC236}">
                    <a16:creationId xmlns:a16="http://schemas.microsoft.com/office/drawing/2014/main" id="{01173C4B-EEB3-D11D-C761-4DD80FBC40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06" name="Group 422">
              <a:extLst>
                <a:ext uri="{FF2B5EF4-FFF2-40B4-BE49-F238E27FC236}">
                  <a16:creationId xmlns:a16="http://schemas.microsoft.com/office/drawing/2014/main" id="{BC533FEB-7A54-5421-FAC9-62EC840953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2283" y="2465"/>
              <a:ext cx="50" cy="99"/>
              <a:chOff x="4975" y="1742"/>
              <a:chExt cx="63" cy="123"/>
            </a:xfrm>
          </p:grpSpPr>
          <p:sp>
            <p:nvSpPr>
              <p:cNvPr id="68869" name="Line 423">
                <a:extLst>
                  <a:ext uri="{FF2B5EF4-FFF2-40B4-BE49-F238E27FC236}">
                    <a16:creationId xmlns:a16="http://schemas.microsoft.com/office/drawing/2014/main" id="{6D6073DD-B6B6-3322-2A7B-A37FD1E13E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0" name="Oval 424">
                <a:extLst>
                  <a:ext uri="{FF2B5EF4-FFF2-40B4-BE49-F238E27FC236}">
                    <a16:creationId xmlns:a16="http://schemas.microsoft.com/office/drawing/2014/main" id="{F9191002-DECE-B29D-FA71-E186389304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07" name="Group 425">
              <a:extLst>
                <a:ext uri="{FF2B5EF4-FFF2-40B4-BE49-F238E27FC236}">
                  <a16:creationId xmlns:a16="http://schemas.microsoft.com/office/drawing/2014/main" id="{62A9E949-0D13-B28E-4131-4D00E1BCE34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45573">
              <a:off x="1890" y="2291"/>
              <a:ext cx="50" cy="99"/>
              <a:chOff x="4975" y="1742"/>
              <a:chExt cx="63" cy="123"/>
            </a:xfrm>
          </p:grpSpPr>
          <p:sp>
            <p:nvSpPr>
              <p:cNvPr id="68867" name="Line 426">
                <a:extLst>
                  <a:ext uri="{FF2B5EF4-FFF2-40B4-BE49-F238E27FC236}">
                    <a16:creationId xmlns:a16="http://schemas.microsoft.com/office/drawing/2014/main" id="{7CDB3000-55F3-ADD0-F59F-F845A1B8D9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8" name="Oval 427">
                <a:extLst>
                  <a:ext uri="{FF2B5EF4-FFF2-40B4-BE49-F238E27FC236}">
                    <a16:creationId xmlns:a16="http://schemas.microsoft.com/office/drawing/2014/main" id="{90B1DEF6-C867-74A0-70F2-2E3B44A6B6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08" name="Group 428">
              <a:extLst>
                <a:ext uri="{FF2B5EF4-FFF2-40B4-BE49-F238E27FC236}">
                  <a16:creationId xmlns:a16="http://schemas.microsoft.com/office/drawing/2014/main" id="{B88192B4-2A75-33AB-AFD7-E5B11DDDCE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1750" y="2244"/>
              <a:ext cx="50" cy="99"/>
              <a:chOff x="4975" y="1742"/>
              <a:chExt cx="63" cy="123"/>
            </a:xfrm>
          </p:grpSpPr>
          <p:sp>
            <p:nvSpPr>
              <p:cNvPr id="68865" name="Line 429">
                <a:extLst>
                  <a:ext uri="{FF2B5EF4-FFF2-40B4-BE49-F238E27FC236}">
                    <a16:creationId xmlns:a16="http://schemas.microsoft.com/office/drawing/2014/main" id="{8B996844-7315-4154-F9E3-E3E958264C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6" name="Oval 430">
                <a:extLst>
                  <a:ext uri="{FF2B5EF4-FFF2-40B4-BE49-F238E27FC236}">
                    <a16:creationId xmlns:a16="http://schemas.microsoft.com/office/drawing/2014/main" id="{9BB68512-8F0C-16A6-181A-C0F2B0D46F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09" name="Group 431">
              <a:extLst>
                <a:ext uri="{FF2B5EF4-FFF2-40B4-BE49-F238E27FC236}">
                  <a16:creationId xmlns:a16="http://schemas.microsoft.com/office/drawing/2014/main" id="{351BADE3-B0F6-CEBA-8E9F-F5EEA2A600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6368821" flipH="1">
              <a:off x="1977" y="2238"/>
              <a:ext cx="50" cy="99"/>
              <a:chOff x="4975" y="1742"/>
              <a:chExt cx="63" cy="123"/>
            </a:xfrm>
          </p:grpSpPr>
          <p:sp>
            <p:nvSpPr>
              <p:cNvPr id="68863" name="Line 432">
                <a:extLst>
                  <a:ext uri="{FF2B5EF4-FFF2-40B4-BE49-F238E27FC236}">
                    <a16:creationId xmlns:a16="http://schemas.microsoft.com/office/drawing/2014/main" id="{A9AF2D29-8758-B3A8-E9DA-E65FF18F0F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4" name="Oval 433">
                <a:extLst>
                  <a:ext uri="{FF2B5EF4-FFF2-40B4-BE49-F238E27FC236}">
                    <a16:creationId xmlns:a16="http://schemas.microsoft.com/office/drawing/2014/main" id="{A564E8F6-07B0-8DDE-B433-FD6DF1F6EC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10" name="Group 434">
              <a:extLst>
                <a:ext uri="{FF2B5EF4-FFF2-40B4-BE49-F238E27FC236}">
                  <a16:creationId xmlns:a16="http://schemas.microsoft.com/office/drawing/2014/main" id="{2F1746D3-41AD-2951-6003-12EB0918B18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34" y="2043"/>
              <a:ext cx="124" cy="216"/>
              <a:chOff x="3891" y="2793"/>
              <a:chExt cx="155" cy="270"/>
            </a:xfrm>
          </p:grpSpPr>
          <p:sp>
            <p:nvSpPr>
              <p:cNvPr id="68861" name="Line 435">
                <a:extLst>
                  <a:ext uri="{FF2B5EF4-FFF2-40B4-BE49-F238E27FC236}">
                    <a16:creationId xmlns:a16="http://schemas.microsoft.com/office/drawing/2014/main" id="{EAF5D809-C0E4-97E1-EA8A-10FC96FE98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511742" flipV="1">
                <a:off x="3815" y="2896"/>
                <a:ext cx="243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2" name="Oval 436">
                <a:extLst>
                  <a:ext uri="{FF2B5EF4-FFF2-40B4-BE49-F238E27FC236}">
                    <a16:creationId xmlns:a16="http://schemas.microsoft.com/office/drawing/2014/main" id="{7C7BB1AA-20A4-0133-F161-B53A537E82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088258">
                <a:off x="3940" y="2793"/>
                <a:ext cx="106" cy="10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11" name="Group 437">
              <a:extLst>
                <a:ext uri="{FF2B5EF4-FFF2-40B4-BE49-F238E27FC236}">
                  <a16:creationId xmlns:a16="http://schemas.microsoft.com/office/drawing/2014/main" id="{BEA545FD-E199-CEDC-D5DF-49E249EAC7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7878118" flipH="1">
              <a:off x="2072" y="2075"/>
              <a:ext cx="51" cy="99"/>
              <a:chOff x="4975" y="1742"/>
              <a:chExt cx="63" cy="123"/>
            </a:xfrm>
          </p:grpSpPr>
          <p:sp>
            <p:nvSpPr>
              <p:cNvPr id="68859" name="Line 438">
                <a:extLst>
                  <a:ext uri="{FF2B5EF4-FFF2-40B4-BE49-F238E27FC236}">
                    <a16:creationId xmlns:a16="http://schemas.microsoft.com/office/drawing/2014/main" id="{E54B07C3-C304-D67E-D59E-42A3590241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0" name="Oval 439">
                <a:extLst>
                  <a:ext uri="{FF2B5EF4-FFF2-40B4-BE49-F238E27FC236}">
                    <a16:creationId xmlns:a16="http://schemas.microsoft.com/office/drawing/2014/main" id="{C9FC9796-0DAD-BF35-35A9-4E5DE56686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sp>
          <p:nvSpPr>
            <p:cNvPr id="68812" name="Line 440">
              <a:extLst>
                <a:ext uri="{FF2B5EF4-FFF2-40B4-BE49-F238E27FC236}">
                  <a16:creationId xmlns:a16="http://schemas.microsoft.com/office/drawing/2014/main" id="{3B3D5799-F48B-3C09-AEC5-474E7008D08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20632202" flipV="1">
              <a:off x="2021" y="1885"/>
              <a:ext cx="327" cy="125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813" name="Group 441">
              <a:extLst>
                <a:ext uri="{FF2B5EF4-FFF2-40B4-BE49-F238E27FC236}">
                  <a16:creationId xmlns:a16="http://schemas.microsoft.com/office/drawing/2014/main" id="{67561997-9FED-7E2C-EBC9-44E52FA62C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92" y="2489"/>
              <a:ext cx="50" cy="99"/>
              <a:chOff x="4975" y="1742"/>
              <a:chExt cx="63" cy="123"/>
            </a:xfrm>
          </p:grpSpPr>
          <p:sp>
            <p:nvSpPr>
              <p:cNvPr id="68857" name="Line 442">
                <a:extLst>
                  <a:ext uri="{FF2B5EF4-FFF2-40B4-BE49-F238E27FC236}">
                    <a16:creationId xmlns:a16="http://schemas.microsoft.com/office/drawing/2014/main" id="{4B725D20-0560-2D20-99A8-F47A053D92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8" name="Oval 443">
                <a:extLst>
                  <a:ext uri="{FF2B5EF4-FFF2-40B4-BE49-F238E27FC236}">
                    <a16:creationId xmlns:a16="http://schemas.microsoft.com/office/drawing/2014/main" id="{0C1D5DC9-15ED-89AD-D3D9-0D677B8DDC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14" name="Group 444">
              <a:extLst>
                <a:ext uri="{FF2B5EF4-FFF2-40B4-BE49-F238E27FC236}">
                  <a16:creationId xmlns:a16="http://schemas.microsoft.com/office/drawing/2014/main" id="{15FB1035-9162-C154-01E4-179D67A85DA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967798">
              <a:off x="713" y="2070"/>
              <a:ext cx="425" cy="172"/>
              <a:chOff x="2322" y="2904"/>
              <a:chExt cx="532" cy="215"/>
            </a:xfrm>
          </p:grpSpPr>
          <p:grpSp>
            <p:nvGrpSpPr>
              <p:cNvPr id="68853" name="Group 445">
                <a:extLst>
                  <a:ext uri="{FF2B5EF4-FFF2-40B4-BE49-F238E27FC236}">
                    <a16:creationId xmlns:a16="http://schemas.microsoft.com/office/drawing/2014/main" id="{8CF7DCFF-DDDA-DDE1-CB0F-275993D1854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994222" flipV="1">
                <a:off x="2761" y="3026"/>
                <a:ext cx="63" cy="123"/>
                <a:chOff x="4975" y="1742"/>
                <a:chExt cx="63" cy="123"/>
              </a:xfrm>
            </p:grpSpPr>
            <p:sp>
              <p:nvSpPr>
                <p:cNvPr id="68855" name="Line 446">
                  <a:extLst>
                    <a:ext uri="{FF2B5EF4-FFF2-40B4-BE49-F238E27FC236}">
                      <a16:creationId xmlns:a16="http://schemas.microsoft.com/office/drawing/2014/main" id="{99600E16-E9CE-B12C-D2CF-46AFFF162D3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56" name="Oval 447">
                  <a:extLst>
                    <a:ext uri="{FF2B5EF4-FFF2-40B4-BE49-F238E27FC236}">
                      <a16:creationId xmlns:a16="http://schemas.microsoft.com/office/drawing/2014/main" id="{B7EE32CC-B24E-BF41-2FE3-D4A288361BA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sp>
            <p:nvSpPr>
              <p:cNvPr id="68854" name="Line 448">
                <a:extLst>
                  <a:ext uri="{FF2B5EF4-FFF2-40B4-BE49-F238E27FC236}">
                    <a16:creationId xmlns:a16="http://schemas.microsoft.com/office/drawing/2014/main" id="{EA8076FB-91FB-C552-275A-2C58968114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22" y="2904"/>
                <a:ext cx="408" cy="156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815" name="Group 449">
              <a:extLst>
                <a:ext uri="{FF2B5EF4-FFF2-40B4-BE49-F238E27FC236}">
                  <a16:creationId xmlns:a16="http://schemas.microsoft.com/office/drawing/2014/main" id="{49E5D38F-EA35-2A3C-0FBF-FD1F28341A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632" y="2244"/>
              <a:ext cx="50" cy="99"/>
              <a:chOff x="4975" y="1742"/>
              <a:chExt cx="63" cy="123"/>
            </a:xfrm>
          </p:grpSpPr>
          <p:sp>
            <p:nvSpPr>
              <p:cNvPr id="68851" name="Line 450">
                <a:extLst>
                  <a:ext uri="{FF2B5EF4-FFF2-40B4-BE49-F238E27FC236}">
                    <a16:creationId xmlns:a16="http://schemas.microsoft.com/office/drawing/2014/main" id="{FE181131-2079-E429-EE2F-4A80956D6E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2" name="Oval 451">
                <a:extLst>
                  <a:ext uri="{FF2B5EF4-FFF2-40B4-BE49-F238E27FC236}">
                    <a16:creationId xmlns:a16="http://schemas.microsoft.com/office/drawing/2014/main" id="{EC496D3A-2193-C6E9-DD01-318A26F365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16" name="Group 452">
              <a:extLst>
                <a:ext uri="{FF2B5EF4-FFF2-40B4-BE49-F238E27FC236}">
                  <a16:creationId xmlns:a16="http://schemas.microsoft.com/office/drawing/2014/main" id="{74D7F2D0-5469-4A46-43E1-9E34FC46E4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" y="2696"/>
              <a:ext cx="50" cy="98"/>
              <a:chOff x="4975" y="1742"/>
              <a:chExt cx="63" cy="123"/>
            </a:xfrm>
          </p:grpSpPr>
          <p:sp>
            <p:nvSpPr>
              <p:cNvPr id="68849" name="Line 453">
                <a:extLst>
                  <a:ext uri="{FF2B5EF4-FFF2-40B4-BE49-F238E27FC236}">
                    <a16:creationId xmlns:a16="http://schemas.microsoft.com/office/drawing/2014/main" id="{2704A296-B34E-016A-94EA-73D8477280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0" name="Oval 454">
                <a:extLst>
                  <a:ext uri="{FF2B5EF4-FFF2-40B4-BE49-F238E27FC236}">
                    <a16:creationId xmlns:a16="http://schemas.microsoft.com/office/drawing/2014/main" id="{8C06D6FA-87EE-7624-AB5F-DEF0320457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17" name="Group 455">
              <a:extLst>
                <a:ext uri="{FF2B5EF4-FFF2-40B4-BE49-F238E27FC236}">
                  <a16:creationId xmlns:a16="http://schemas.microsoft.com/office/drawing/2014/main" id="{178A5EAF-1B5A-39D3-B9AD-C39C9E519C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604" y="2666"/>
              <a:ext cx="161" cy="127"/>
              <a:chOff x="1616" y="2456"/>
              <a:chExt cx="201" cy="159"/>
            </a:xfrm>
          </p:grpSpPr>
          <p:grpSp>
            <p:nvGrpSpPr>
              <p:cNvPr id="68843" name="Group 456">
                <a:extLst>
                  <a:ext uri="{FF2B5EF4-FFF2-40B4-BE49-F238E27FC236}">
                    <a16:creationId xmlns:a16="http://schemas.microsoft.com/office/drawing/2014/main" id="{674BA681-002F-BDDF-EB96-46D14FCAEF1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45573">
                <a:off x="1616" y="2492"/>
                <a:ext cx="63" cy="123"/>
                <a:chOff x="4975" y="1742"/>
                <a:chExt cx="63" cy="123"/>
              </a:xfrm>
            </p:grpSpPr>
            <p:sp>
              <p:nvSpPr>
                <p:cNvPr id="68847" name="Line 457">
                  <a:extLst>
                    <a:ext uri="{FF2B5EF4-FFF2-40B4-BE49-F238E27FC236}">
                      <a16:creationId xmlns:a16="http://schemas.microsoft.com/office/drawing/2014/main" id="{6C0FBB48-D732-27A2-047B-B6225222D5A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48" name="Oval 458">
                  <a:extLst>
                    <a:ext uri="{FF2B5EF4-FFF2-40B4-BE49-F238E27FC236}">
                      <a16:creationId xmlns:a16="http://schemas.microsoft.com/office/drawing/2014/main" id="{53CD39F5-7F20-899C-299F-EEE78C8EF95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  <p:grpSp>
            <p:nvGrpSpPr>
              <p:cNvPr id="68844" name="Group 459">
                <a:extLst>
                  <a:ext uri="{FF2B5EF4-FFF2-40B4-BE49-F238E27FC236}">
                    <a16:creationId xmlns:a16="http://schemas.microsoft.com/office/drawing/2014/main" id="{CE13E8D4-941C-461E-A297-47C25D83F06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368821" flipH="1">
                <a:off x="1724" y="2426"/>
                <a:ext cx="63" cy="123"/>
                <a:chOff x="4975" y="1742"/>
                <a:chExt cx="63" cy="123"/>
              </a:xfrm>
            </p:grpSpPr>
            <p:sp>
              <p:nvSpPr>
                <p:cNvPr id="68845" name="Line 460">
                  <a:extLst>
                    <a:ext uri="{FF2B5EF4-FFF2-40B4-BE49-F238E27FC236}">
                      <a16:creationId xmlns:a16="http://schemas.microsoft.com/office/drawing/2014/main" id="{347EE2DC-E5F5-E5D0-AE47-6E73E77E296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46" name="Oval 461">
                  <a:extLst>
                    <a:ext uri="{FF2B5EF4-FFF2-40B4-BE49-F238E27FC236}">
                      <a16:creationId xmlns:a16="http://schemas.microsoft.com/office/drawing/2014/main" id="{A66D6F48-8562-EB0F-055B-69D4D8567A3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68818" name="Group 462">
              <a:extLst>
                <a:ext uri="{FF2B5EF4-FFF2-40B4-BE49-F238E27FC236}">
                  <a16:creationId xmlns:a16="http://schemas.microsoft.com/office/drawing/2014/main" id="{46C24DD4-BE90-4264-814A-4F221A654E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3721882">
              <a:off x="618" y="2944"/>
              <a:ext cx="51" cy="99"/>
              <a:chOff x="4975" y="1742"/>
              <a:chExt cx="63" cy="123"/>
            </a:xfrm>
          </p:grpSpPr>
          <p:sp>
            <p:nvSpPr>
              <p:cNvPr id="68841" name="Line 463">
                <a:extLst>
                  <a:ext uri="{FF2B5EF4-FFF2-40B4-BE49-F238E27FC236}">
                    <a16:creationId xmlns:a16="http://schemas.microsoft.com/office/drawing/2014/main" id="{8319AE81-7318-CB1A-2628-9BE4BA0984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2" name="Oval 464">
                <a:extLst>
                  <a:ext uri="{FF2B5EF4-FFF2-40B4-BE49-F238E27FC236}">
                    <a16:creationId xmlns:a16="http://schemas.microsoft.com/office/drawing/2014/main" id="{9D215584-8D39-1342-2A63-255115EDB5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19" name="Group 465">
              <a:extLst>
                <a:ext uri="{FF2B5EF4-FFF2-40B4-BE49-F238E27FC236}">
                  <a16:creationId xmlns:a16="http://schemas.microsoft.com/office/drawing/2014/main" id="{4E301DB2-DFCC-79B6-0AFB-9E8A90175A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52" y="2479"/>
              <a:ext cx="51" cy="99"/>
              <a:chOff x="4975" y="1742"/>
              <a:chExt cx="63" cy="123"/>
            </a:xfrm>
          </p:grpSpPr>
          <p:sp>
            <p:nvSpPr>
              <p:cNvPr id="68839" name="Line 466">
                <a:extLst>
                  <a:ext uri="{FF2B5EF4-FFF2-40B4-BE49-F238E27FC236}">
                    <a16:creationId xmlns:a16="http://schemas.microsoft.com/office/drawing/2014/main" id="{CA1C8FD2-5EFD-F8E1-9A48-C7AE15B953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0" name="Oval 467">
                <a:extLst>
                  <a:ext uri="{FF2B5EF4-FFF2-40B4-BE49-F238E27FC236}">
                    <a16:creationId xmlns:a16="http://schemas.microsoft.com/office/drawing/2014/main" id="{0133D9E2-F44C-436E-DF77-5528426F29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20" name="Group 468">
              <a:extLst>
                <a:ext uri="{FF2B5EF4-FFF2-40B4-BE49-F238E27FC236}">
                  <a16:creationId xmlns:a16="http://schemas.microsoft.com/office/drawing/2014/main" id="{85F9B5A4-C2BA-1AB9-894D-A3354FD6C6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V="1">
              <a:off x="771" y="2475"/>
              <a:ext cx="50" cy="98"/>
              <a:chOff x="4975" y="1742"/>
              <a:chExt cx="63" cy="123"/>
            </a:xfrm>
          </p:grpSpPr>
          <p:sp>
            <p:nvSpPr>
              <p:cNvPr id="68837" name="Line 469">
                <a:extLst>
                  <a:ext uri="{FF2B5EF4-FFF2-40B4-BE49-F238E27FC236}">
                    <a16:creationId xmlns:a16="http://schemas.microsoft.com/office/drawing/2014/main" id="{8C621801-7910-99DB-5842-35282CED03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8" name="Oval 470">
                <a:extLst>
                  <a:ext uri="{FF2B5EF4-FFF2-40B4-BE49-F238E27FC236}">
                    <a16:creationId xmlns:a16="http://schemas.microsoft.com/office/drawing/2014/main" id="{FA21A8A3-5A66-5EF8-4DBE-37F65A45E1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21" name="Group 471">
              <a:extLst>
                <a:ext uri="{FF2B5EF4-FFF2-40B4-BE49-F238E27FC236}">
                  <a16:creationId xmlns:a16="http://schemas.microsoft.com/office/drawing/2014/main" id="{5B186196-7D99-3C53-3F42-512D6B8FC8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2" y="1379"/>
              <a:ext cx="555" cy="50"/>
              <a:chOff x="2442" y="1379"/>
              <a:chExt cx="555" cy="50"/>
            </a:xfrm>
          </p:grpSpPr>
          <p:sp>
            <p:nvSpPr>
              <p:cNvPr id="68833" name="Line 472">
                <a:extLst>
                  <a:ext uri="{FF2B5EF4-FFF2-40B4-BE49-F238E27FC236}">
                    <a16:creationId xmlns:a16="http://schemas.microsoft.com/office/drawing/2014/main" id="{9F051FC8-9645-992B-CDEB-CC3D9957C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98"/>
                <a:ext cx="462" cy="0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834" name="Group 473">
                <a:extLst>
                  <a:ext uri="{FF2B5EF4-FFF2-40B4-BE49-F238E27FC236}">
                    <a16:creationId xmlns:a16="http://schemas.microsoft.com/office/drawing/2014/main" id="{E062502B-3B26-088C-3612-3E4A5742AC7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200000" flipV="1">
                <a:off x="2923" y="1355"/>
                <a:ext cx="50" cy="98"/>
                <a:chOff x="4975" y="1742"/>
                <a:chExt cx="63" cy="123"/>
              </a:xfrm>
            </p:grpSpPr>
            <p:sp>
              <p:nvSpPr>
                <p:cNvPr id="68835" name="Line 474">
                  <a:extLst>
                    <a:ext uri="{FF2B5EF4-FFF2-40B4-BE49-F238E27FC236}">
                      <a16:creationId xmlns:a16="http://schemas.microsoft.com/office/drawing/2014/main" id="{85C89780-3B21-4C57-8730-801EB95E057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36" name="Oval 475">
                  <a:extLst>
                    <a:ext uri="{FF2B5EF4-FFF2-40B4-BE49-F238E27FC236}">
                      <a16:creationId xmlns:a16="http://schemas.microsoft.com/office/drawing/2014/main" id="{F5EE3CD2-82E8-DF84-4F7A-C3B126E6C8B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68822" name="Group 476">
              <a:extLst>
                <a:ext uri="{FF2B5EF4-FFF2-40B4-BE49-F238E27FC236}">
                  <a16:creationId xmlns:a16="http://schemas.microsoft.com/office/drawing/2014/main" id="{7C230FDB-7DA5-B253-CCB7-AB0BD4BF92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2357"/>
              <a:ext cx="555" cy="50"/>
              <a:chOff x="2442" y="1379"/>
              <a:chExt cx="555" cy="50"/>
            </a:xfrm>
          </p:grpSpPr>
          <p:sp>
            <p:nvSpPr>
              <p:cNvPr id="68829" name="Line 477">
                <a:extLst>
                  <a:ext uri="{FF2B5EF4-FFF2-40B4-BE49-F238E27FC236}">
                    <a16:creationId xmlns:a16="http://schemas.microsoft.com/office/drawing/2014/main" id="{2D468819-9322-EC9B-944E-9F67BB2C0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98"/>
                <a:ext cx="462" cy="0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830" name="Group 478">
                <a:extLst>
                  <a:ext uri="{FF2B5EF4-FFF2-40B4-BE49-F238E27FC236}">
                    <a16:creationId xmlns:a16="http://schemas.microsoft.com/office/drawing/2014/main" id="{506FBA02-F9BE-2A73-F6F0-44B8405D361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6200000" flipV="1">
                <a:off x="2923" y="1355"/>
                <a:ext cx="50" cy="98"/>
                <a:chOff x="4975" y="1742"/>
                <a:chExt cx="63" cy="123"/>
              </a:xfrm>
            </p:grpSpPr>
            <p:sp>
              <p:nvSpPr>
                <p:cNvPr id="68831" name="Line 479">
                  <a:extLst>
                    <a:ext uri="{FF2B5EF4-FFF2-40B4-BE49-F238E27FC236}">
                      <a16:creationId xmlns:a16="http://schemas.microsoft.com/office/drawing/2014/main" id="{46293C14-41F5-ABAB-7932-ADE08261EC4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07" y="1742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32" name="Oval 480">
                  <a:extLst>
                    <a:ext uri="{FF2B5EF4-FFF2-40B4-BE49-F238E27FC236}">
                      <a16:creationId xmlns:a16="http://schemas.microsoft.com/office/drawing/2014/main" id="{D16284DB-FBB8-691F-932E-8618D4F0AA3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75" y="1802"/>
                  <a:ext cx="63" cy="63"/>
                </a:xfrm>
                <a:prstGeom prst="ellipse">
                  <a:avLst/>
                </a:prstGeom>
                <a:solidFill>
                  <a:schemeClr val="bg2"/>
                </a:solidFill>
                <a:ln w="1905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rot="10800000" vert="eaVert"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ctr" rtl="0" eaLnBrk="1" hangingPunct="1"/>
                  <a:endParaRPr lang="en-US" altLang="en-US" b="0"/>
                </a:p>
              </p:txBody>
            </p:sp>
          </p:grpSp>
        </p:grpSp>
        <p:grpSp>
          <p:nvGrpSpPr>
            <p:cNvPr id="68823" name="Group 481">
              <a:extLst>
                <a:ext uri="{FF2B5EF4-FFF2-40B4-BE49-F238E27FC236}">
                  <a16:creationId xmlns:a16="http://schemas.microsoft.com/office/drawing/2014/main" id="{B7B3555F-9EF9-29FA-0051-8B9600C7E49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6200000" flipV="1">
              <a:off x="343" y="1361"/>
              <a:ext cx="50" cy="98"/>
              <a:chOff x="4975" y="1742"/>
              <a:chExt cx="63" cy="123"/>
            </a:xfrm>
          </p:grpSpPr>
          <p:sp>
            <p:nvSpPr>
              <p:cNvPr id="68827" name="Line 482">
                <a:extLst>
                  <a:ext uri="{FF2B5EF4-FFF2-40B4-BE49-F238E27FC236}">
                    <a16:creationId xmlns:a16="http://schemas.microsoft.com/office/drawing/2014/main" id="{A30EDDBC-7C77-4986-2C84-300A683FED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8" name="Oval 483">
                <a:extLst>
                  <a:ext uri="{FF2B5EF4-FFF2-40B4-BE49-F238E27FC236}">
                    <a16:creationId xmlns:a16="http://schemas.microsoft.com/office/drawing/2014/main" id="{2B34E8B5-A79E-BD86-43B7-3140223C5E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  <p:grpSp>
          <p:nvGrpSpPr>
            <p:cNvPr id="68824" name="Group 484">
              <a:extLst>
                <a:ext uri="{FF2B5EF4-FFF2-40B4-BE49-F238E27FC236}">
                  <a16:creationId xmlns:a16="http://schemas.microsoft.com/office/drawing/2014/main" id="{B69D29D4-BB92-79AA-5BFE-ECF8F4226A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6200000" flipV="1">
              <a:off x="337" y="2333"/>
              <a:ext cx="50" cy="98"/>
              <a:chOff x="4975" y="1742"/>
              <a:chExt cx="63" cy="123"/>
            </a:xfrm>
          </p:grpSpPr>
          <p:sp>
            <p:nvSpPr>
              <p:cNvPr id="68825" name="Line 485">
                <a:extLst>
                  <a:ext uri="{FF2B5EF4-FFF2-40B4-BE49-F238E27FC236}">
                    <a16:creationId xmlns:a16="http://schemas.microsoft.com/office/drawing/2014/main" id="{C4CFB0C4-A24D-DBE6-7C88-ED8A48742F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07" y="1742"/>
                <a:ext cx="0" cy="9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6" name="Oval 486">
                <a:extLst>
                  <a:ext uri="{FF2B5EF4-FFF2-40B4-BE49-F238E27FC236}">
                    <a16:creationId xmlns:a16="http://schemas.microsoft.com/office/drawing/2014/main" id="{D1AAFE93-8987-92C2-2552-DFDE2AAC0B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75" y="1802"/>
                <a:ext cx="63" cy="63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ctr" rtl="0" eaLnBrk="1" hangingPunct="1"/>
                <a:endParaRPr lang="en-US" altLang="en-US" b="0"/>
              </a:p>
            </p:txBody>
          </p:sp>
        </p:grpSp>
      </p:grpSp>
      <p:sp>
        <p:nvSpPr>
          <p:cNvPr id="50664" name="Text Box 488">
            <a:extLst>
              <a:ext uri="{FF2B5EF4-FFF2-40B4-BE49-F238E27FC236}">
                <a16:creationId xmlns:a16="http://schemas.microsoft.com/office/drawing/2014/main" id="{0277AA9F-3FB0-047B-8446-3FF9F3F8CA0D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" y="5143500"/>
            <a:ext cx="77978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המבנה של תאית מיוצב על-ידי קשרי מימן תוך שרשרתיים: קשרים אלה הם בין ההידרוקסיל שעל 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1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בטבעת אחת לבין החמצן בטבעת שלפניה. </a:t>
            </a:r>
          </a:p>
          <a:p>
            <a:pPr eaLnBrk="1" hangingPunct="1"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בין השרשרות פועלים קשרי מימן: בין ההידרוקסילים של 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לבין ההידרוקסילים של 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6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שבשרשרות שכנות. 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664" grpId="0" autoUpdateAnimBg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WordArt 7">
            <a:extLst>
              <a:ext uri="{FF2B5EF4-FFF2-40B4-BE49-F238E27FC236}">
                <a16:creationId xmlns:a16="http://schemas.microsoft.com/office/drawing/2014/main" id="{C6207375-F064-3D32-1603-8125FB4383AB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3405188" y="360363"/>
            <a:ext cx="2073275" cy="5207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53882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תאית  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53882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9634" name="Group 6" descr="תמונות של תאית בהגדלה">
            <a:extLst>
              <a:ext uri="{FF2B5EF4-FFF2-40B4-BE49-F238E27FC236}">
                <a16:creationId xmlns:a16="http://schemas.microsoft.com/office/drawing/2014/main" id="{50614E98-54B6-EF49-716C-15B4407A3614}"/>
              </a:ext>
            </a:extLst>
          </p:cNvPr>
          <p:cNvGrpSpPr>
            <a:grpSpLocks/>
          </p:cNvGrpSpPr>
          <p:nvPr/>
        </p:nvGrpSpPr>
        <p:grpSpPr bwMode="auto">
          <a:xfrm>
            <a:off x="0" y="1458913"/>
            <a:ext cx="9144000" cy="3803650"/>
            <a:chOff x="112" y="647"/>
            <a:chExt cx="5648" cy="2348"/>
          </a:xfrm>
        </p:grpSpPr>
        <p:pic>
          <p:nvPicPr>
            <p:cNvPr id="69636" name="Picture 6" descr="7MSHJCA0S6781CAAF5RQJCA212WNWCAUAHJ0QCAGHZZ2QCAMSKB7OCAFBM42JCAGB6CJOCAMNK855CAATCS5LCAA711CLCA79NQSPCADZ7MDICARTZ7LKCAAH99MUCACGVUM2CA2S7XPQCAVZJYP4CA7BXN2P">
              <a:extLst>
                <a:ext uri="{FF2B5EF4-FFF2-40B4-BE49-F238E27FC236}">
                  <a16:creationId xmlns:a16="http://schemas.microsoft.com/office/drawing/2014/main" id="{E3B3EB6C-CD38-B040-5759-6CD770E6AF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22" t="2682" r="2017" b="3220"/>
            <a:stretch>
              <a:fillRect/>
            </a:stretch>
          </p:blipFill>
          <p:spPr bwMode="auto">
            <a:xfrm>
              <a:off x="3238" y="647"/>
              <a:ext cx="2522" cy="2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37" name="Picture 5" descr="C:\Documents and Settings\ziva\My Documents\My Pictures\cellulose_wadding_after.jpg">
              <a:extLst>
                <a:ext uri="{FF2B5EF4-FFF2-40B4-BE49-F238E27FC236}">
                  <a16:creationId xmlns:a16="http://schemas.microsoft.com/office/drawing/2014/main" id="{9B123B15-E0A9-DC9B-55DD-FC6D30243A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" y="647"/>
              <a:ext cx="3136" cy="2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62" name="WordArt 50">
            <a:extLst>
              <a:ext uri="{FF2B5EF4-FFF2-40B4-BE49-F238E27FC236}">
                <a16:creationId xmlns:a16="http://schemas.microsoft.com/office/drawing/2014/main" id="{EBE2D2EE-E5CF-EFFB-8CC0-6B5680E1C092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1575526" y="345193"/>
            <a:ext cx="5992948" cy="3937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53882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מבנה זיג זג של תאית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53882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52">
            <a:extLst>
              <a:ext uri="{FF2B5EF4-FFF2-40B4-BE49-F238E27FC236}">
                <a16:creationId xmlns:a16="http://schemas.microsoft.com/office/drawing/2014/main" id="{475D8A22-46E4-5B78-031C-03F1C2CA7A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495300" y="3594100"/>
            <a:ext cx="8293100" cy="3067050"/>
            <a:chOff x="312" y="2264"/>
            <a:chExt cx="5224" cy="1932"/>
          </a:xfrm>
        </p:grpSpPr>
        <p:sp>
          <p:nvSpPr>
            <p:cNvPr id="70671" name="Text Box 12">
              <a:extLst>
                <a:ext uri="{FF2B5EF4-FFF2-40B4-BE49-F238E27FC236}">
                  <a16:creationId xmlns:a16="http://schemas.microsoft.com/office/drawing/2014/main" id="{2D2CB148-4EBB-F711-B645-179964CD4A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" y="2264"/>
              <a:ext cx="522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lnSpc>
                  <a:spcPct val="70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00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נוצר מבנה של סרט שבו כל הטבעות מצויות במישור אחד.</a:t>
              </a:r>
              <a:endPara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70672" name="Group 49">
              <a:extLst>
                <a:ext uri="{FF2B5EF4-FFF2-40B4-BE49-F238E27FC236}">
                  <a16:creationId xmlns:a16="http://schemas.microsoft.com/office/drawing/2014/main" id="{AAB2D58F-658A-2240-B340-BD26338857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" y="2550"/>
              <a:ext cx="4844" cy="1646"/>
              <a:chOff x="425" y="2238"/>
              <a:chExt cx="4844" cy="1646"/>
            </a:xfrm>
          </p:grpSpPr>
          <p:sp>
            <p:nvSpPr>
              <p:cNvPr id="70673" name="Text Box 14">
                <a:extLst>
                  <a:ext uri="{FF2B5EF4-FFF2-40B4-BE49-F238E27FC236}">
                    <a16:creationId xmlns:a16="http://schemas.microsoft.com/office/drawing/2014/main" id="{162A3B25-C1CF-B187-42EB-1FEBFABA83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" y="2612"/>
                <a:ext cx="380" cy="2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/>
                <a:r>
                  <a:rPr lang="en-US" altLang="en-US" sz="2000">
                    <a:solidFill>
                      <a:srgbClr val="FF0000"/>
                    </a:solidFill>
                  </a:rPr>
                  <a:t>O</a:t>
                </a:r>
                <a:endParaRPr lang="en-US" altLang="en-US" sz="1200" baseline="-2500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70674" name="Group 16">
                <a:extLst>
                  <a:ext uri="{FF2B5EF4-FFF2-40B4-BE49-F238E27FC236}">
                    <a16:creationId xmlns:a16="http://schemas.microsoft.com/office/drawing/2014/main" id="{C75AF1B1-9324-C7CB-BCBA-E6BFB762D4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1" y="2240"/>
                <a:ext cx="1508" cy="468"/>
                <a:chOff x="2695" y="9986"/>
                <a:chExt cx="2775" cy="1278"/>
              </a:xfrm>
            </p:grpSpPr>
            <p:sp>
              <p:nvSpPr>
                <p:cNvPr id="70690" name="Line 17">
                  <a:extLst>
                    <a:ext uri="{FF2B5EF4-FFF2-40B4-BE49-F238E27FC236}">
                      <a16:creationId xmlns:a16="http://schemas.microsoft.com/office/drawing/2014/main" id="{2213A5D3-3215-1443-944D-2E5320248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03" y="10530"/>
                  <a:ext cx="1159" cy="166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91" name="Line 18">
                  <a:extLst>
                    <a:ext uri="{FF2B5EF4-FFF2-40B4-BE49-F238E27FC236}">
                      <a16:creationId xmlns:a16="http://schemas.microsoft.com/office/drawing/2014/main" id="{44A087E9-9F45-82BC-903F-15A8D089CC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689" y="9986"/>
                  <a:ext cx="781" cy="734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92" name="Line 19">
                  <a:extLst>
                    <a:ext uri="{FF2B5EF4-FFF2-40B4-BE49-F238E27FC236}">
                      <a16:creationId xmlns:a16="http://schemas.microsoft.com/office/drawing/2014/main" id="{264A8E62-4199-1295-3002-5BFDC919FD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695" y="10530"/>
                  <a:ext cx="781" cy="734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0675" name="Text Box 20">
                <a:extLst>
                  <a:ext uri="{FF2B5EF4-FFF2-40B4-BE49-F238E27FC236}">
                    <a16:creationId xmlns:a16="http://schemas.microsoft.com/office/drawing/2014/main" id="{4C6932D4-0211-B39D-9B83-B1FFBE5708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50" y="2238"/>
                <a:ext cx="399" cy="2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/>
                <a:r>
                  <a:rPr lang="en-US" altLang="en-US" sz="1800">
                    <a:solidFill>
                      <a:srgbClr val="008000"/>
                    </a:solidFill>
                  </a:rPr>
                  <a:t>4</a:t>
                </a:r>
                <a:endParaRPr lang="en-US" altLang="en-US" sz="1200" baseline="-25000">
                  <a:solidFill>
                    <a:srgbClr val="008000"/>
                  </a:solidFill>
                </a:endParaRPr>
              </a:p>
            </p:txBody>
          </p:sp>
          <p:sp>
            <p:nvSpPr>
              <p:cNvPr id="70676" name="Text Box 21">
                <a:extLst>
                  <a:ext uri="{FF2B5EF4-FFF2-40B4-BE49-F238E27FC236}">
                    <a16:creationId xmlns:a16="http://schemas.microsoft.com/office/drawing/2014/main" id="{CDA9671F-A22A-3DA6-16FA-39D0897311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1" y="2469"/>
                <a:ext cx="399" cy="2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/>
                <a:r>
                  <a:rPr lang="en-US" altLang="en-US" sz="1800">
                    <a:solidFill>
                      <a:srgbClr val="008000"/>
                    </a:solidFill>
                  </a:rPr>
                  <a:t>1</a:t>
                </a:r>
                <a:endParaRPr lang="en-US" altLang="en-US" sz="1200" baseline="-25000">
                  <a:solidFill>
                    <a:srgbClr val="008000"/>
                  </a:solidFill>
                </a:endParaRPr>
              </a:p>
            </p:txBody>
          </p:sp>
          <p:sp>
            <p:nvSpPr>
              <p:cNvPr id="70677" name="Text Box 23">
                <a:extLst>
                  <a:ext uri="{FF2B5EF4-FFF2-40B4-BE49-F238E27FC236}">
                    <a16:creationId xmlns:a16="http://schemas.microsoft.com/office/drawing/2014/main" id="{3E7E320B-6BD4-8BA1-DEF6-C484D89073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2" y="3163"/>
                <a:ext cx="399" cy="2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/>
                <a:r>
                  <a:rPr lang="en-US" altLang="en-US" sz="2000">
                    <a:solidFill>
                      <a:srgbClr val="FF0000"/>
                    </a:solidFill>
                  </a:rPr>
                  <a:t>O</a:t>
                </a:r>
                <a:endParaRPr lang="en-US" altLang="en-US" sz="1200" baseline="-25000">
                  <a:solidFill>
                    <a:srgbClr val="FF0000"/>
                  </a:solidFill>
                </a:endParaRPr>
              </a:p>
            </p:txBody>
          </p:sp>
          <p:sp>
            <p:nvSpPr>
              <p:cNvPr id="70678" name="Text Box 36">
                <a:extLst>
                  <a:ext uri="{FF2B5EF4-FFF2-40B4-BE49-F238E27FC236}">
                    <a16:creationId xmlns:a16="http://schemas.microsoft.com/office/drawing/2014/main" id="{E32EBC6D-4158-5026-8565-2C0A4EEB1F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0" y="3030"/>
                <a:ext cx="398" cy="2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/>
                <a:r>
                  <a:rPr lang="en-US" altLang="en-US" sz="1800">
                    <a:solidFill>
                      <a:srgbClr val="008000"/>
                    </a:solidFill>
                  </a:rPr>
                  <a:t>1</a:t>
                </a:r>
                <a:endParaRPr lang="en-US" altLang="en-US" sz="1200" baseline="-25000">
                  <a:solidFill>
                    <a:srgbClr val="008000"/>
                  </a:solidFill>
                </a:endParaRPr>
              </a:p>
            </p:txBody>
          </p:sp>
          <p:sp>
            <p:nvSpPr>
              <p:cNvPr id="70679" name="Text Box 37">
                <a:extLst>
                  <a:ext uri="{FF2B5EF4-FFF2-40B4-BE49-F238E27FC236}">
                    <a16:creationId xmlns:a16="http://schemas.microsoft.com/office/drawing/2014/main" id="{B652E6B7-F73D-7ED6-2899-4723B39874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2" y="2771"/>
                <a:ext cx="398" cy="2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/>
                <a:r>
                  <a:rPr lang="en-US" altLang="en-US" sz="1800">
                    <a:solidFill>
                      <a:srgbClr val="008000"/>
                    </a:solidFill>
                  </a:rPr>
                  <a:t>4</a:t>
                </a:r>
                <a:endParaRPr lang="en-US" altLang="en-US" sz="1200" baseline="-25000">
                  <a:solidFill>
                    <a:srgbClr val="008000"/>
                  </a:solidFill>
                </a:endParaRPr>
              </a:p>
            </p:txBody>
          </p:sp>
          <p:grpSp>
            <p:nvGrpSpPr>
              <p:cNvPr id="70680" name="Group 39">
                <a:extLst>
                  <a:ext uri="{FF2B5EF4-FFF2-40B4-BE49-F238E27FC236}">
                    <a16:creationId xmlns:a16="http://schemas.microsoft.com/office/drawing/2014/main" id="{A09C507A-F881-47E7-A29D-4508C55109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81" y="2784"/>
                <a:ext cx="1508" cy="468"/>
                <a:chOff x="2695" y="9986"/>
                <a:chExt cx="2775" cy="1278"/>
              </a:xfrm>
            </p:grpSpPr>
            <p:sp>
              <p:nvSpPr>
                <p:cNvPr id="70687" name="Line 40">
                  <a:extLst>
                    <a:ext uri="{FF2B5EF4-FFF2-40B4-BE49-F238E27FC236}">
                      <a16:creationId xmlns:a16="http://schemas.microsoft.com/office/drawing/2014/main" id="{FE3452BF-C164-04F2-5235-810AFE08D3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03" y="10530"/>
                  <a:ext cx="1159" cy="166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88" name="Line 41">
                  <a:extLst>
                    <a:ext uri="{FF2B5EF4-FFF2-40B4-BE49-F238E27FC236}">
                      <a16:creationId xmlns:a16="http://schemas.microsoft.com/office/drawing/2014/main" id="{B3226DE0-FAE1-8B05-C8D0-B1362E26EC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689" y="9986"/>
                  <a:ext cx="781" cy="734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89" name="Line 42">
                  <a:extLst>
                    <a:ext uri="{FF2B5EF4-FFF2-40B4-BE49-F238E27FC236}">
                      <a16:creationId xmlns:a16="http://schemas.microsoft.com/office/drawing/2014/main" id="{F5F7B2C0-0DB4-6500-A466-8C767EA7D3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695" y="10530"/>
                  <a:ext cx="781" cy="734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0681" name="Group 43">
                <a:extLst>
                  <a:ext uri="{FF2B5EF4-FFF2-40B4-BE49-F238E27FC236}">
                    <a16:creationId xmlns:a16="http://schemas.microsoft.com/office/drawing/2014/main" id="{DF8B7838-B3B1-A3E9-AFFE-269AAC2109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5" y="3344"/>
                <a:ext cx="1508" cy="468"/>
                <a:chOff x="2695" y="9986"/>
                <a:chExt cx="2775" cy="1278"/>
              </a:xfrm>
            </p:grpSpPr>
            <p:sp>
              <p:nvSpPr>
                <p:cNvPr id="70684" name="Line 44">
                  <a:extLst>
                    <a:ext uri="{FF2B5EF4-FFF2-40B4-BE49-F238E27FC236}">
                      <a16:creationId xmlns:a16="http://schemas.microsoft.com/office/drawing/2014/main" id="{962B1B79-8D6D-E934-F4E7-65EDCE6ECB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03" y="10530"/>
                  <a:ext cx="1159" cy="166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85" name="Line 45">
                  <a:extLst>
                    <a:ext uri="{FF2B5EF4-FFF2-40B4-BE49-F238E27FC236}">
                      <a16:creationId xmlns:a16="http://schemas.microsoft.com/office/drawing/2014/main" id="{28B81521-BF24-581A-4C4E-249152A14B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689" y="9986"/>
                  <a:ext cx="781" cy="734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86" name="Line 46">
                  <a:extLst>
                    <a:ext uri="{FF2B5EF4-FFF2-40B4-BE49-F238E27FC236}">
                      <a16:creationId xmlns:a16="http://schemas.microsoft.com/office/drawing/2014/main" id="{3B0F44FD-12CC-0629-B8D0-3575CF2EA0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695" y="10530"/>
                  <a:ext cx="781" cy="734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0682" name="Text Box 47">
                <a:extLst>
                  <a:ext uri="{FF2B5EF4-FFF2-40B4-BE49-F238E27FC236}">
                    <a16:creationId xmlns:a16="http://schemas.microsoft.com/office/drawing/2014/main" id="{D45FFE87-5620-FC50-9831-F707E12A2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10" y="3590"/>
                <a:ext cx="398" cy="2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/>
                <a:r>
                  <a:rPr lang="en-US" altLang="en-US" sz="1800">
                    <a:solidFill>
                      <a:srgbClr val="008000"/>
                    </a:solidFill>
                  </a:rPr>
                  <a:t>1</a:t>
                </a:r>
                <a:endParaRPr lang="en-US" altLang="en-US" sz="1200" baseline="-25000">
                  <a:solidFill>
                    <a:srgbClr val="008000"/>
                  </a:solidFill>
                </a:endParaRPr>
              </a:p>
            </p:txBody>
          </p:sp>
          <p:sp>
            <p:nvSpPr>
              <p:cNvPr id="70683" name="Text Box 48">
                <a:extLst>
                  <a:ext uri="{FF2B5EF4-FFF2-40B4-BE49-F238E27FC236}">
                    <a16:creationId xmlns:a16="http://schemas.microsoft.com/office/drawing/2014/main" id="{8A0458E8-3004-4302-D2C1-E31EE22B5B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" y="3331"/>
                <a:ext cx="398" cy="2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/>
                <a:r>
                  <a:rPr lang="en-US" altLang="en-US" sz="1800">
                    <a:solidFill>
                      <a:srgbClr val="008000"/>
                    </a:solidFill>
                  </a:rPr>
                  <a:t>4</a:t>
                </a:r>
                <a:endParaRPr lang="en-US" altLang="en-US" sz="1200" baseline="-25000">
                  <a:solidFill>
                    <a:srgbClr val="008000"/>
                  </a:solidFill>
                </a:endParaRPr>
              </a:p>
            </p:txBody>
          </p:sp>
        </p:grpSp>
      </p:grpSp>
      <p:sp>
        <p:nvSpPr>
          <p:cNvPr id="70660" name="Text Box 2">
            <a:extLst>
              <a:ext uri="{FF2B5EF4-FFF2-40B4-BE49-F238E27FC236}">
                <a16:creationId xmlns:a16="http://schemas.microsoft.com/office/drawing/2014/main" id="{13497161-E179-572F-FB6F-D18542C115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200" y="1193800"/>
            <a:ext cx="73533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70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הקשרים הגליקוזידיים יוצרים תבנית של "זיג זג". </a:t>
            </a:r>
          </a:p>
          <a:p>
            <a:pPr algn="ctr" eaLnBrk="1" hangingPunct="1">
              <a:lnSpc>
                <a:spcPct val="70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במבט חתך מן הצד תיראה תבנית ה"זיג זג" כך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</a:rPr>
              <a:t>:</a:t>
            </a:r>
            <a:r>
              <a:rPr lang="he-IL" altLang="en-US" sz="2000">
                <a:solidFill>
                  <a:srgbClr val="000066"/>
                </a:solidFill>
              </a:rPr>
              <a:t> </a:t>
            </a:r>
            <a:endParaRPr lang="en-US" altLang="en-US" sz="2000">
              <a:solidFill>
                <a:srgbClr val="000066"/>
              </a:solidFill>
            </a:endParaRPr>
          </a:p>
        </p:txBody>
      </p:sp>
      <p:grpSp>
        <p:nvGrpSpPr>
          <p:cNvPr id="70661" name="Group 38">
            <a:extLst>
              <a:ext uri="{FF2B5EF4-FFF2-40B4-BE49-F238E27FC236}">
                <a16:creationId xmlns:a16="http://schemas.microsoft.com/office/drawing/2014/main" id="{9F853545-F678-685D-7F9E-DF9636718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995613" y="1766888"/>
            <a:ext cx="3292475" cy="1814512"/>
            <a:chOff x="1866" y="745"/>
            <a:chExt cx="2074" cy="1143"/>
          </a:xfrm>
        </p:grpSpPr>
        <p:grpSp>
          <p:nvGrpSpPr>
            <p:cNvPr id="70663" name="Group 4">
              <a:extLst>
                <a:ext uri="{FF2B5EF4-FFF2-40B4-BE49-F238E27FC236}">
                  <a16:creationId xmlns:a16="http://schemas.microsoft.com/office/drawing/2014/main" id="{00029A35-FE99-F0A3-CE11-0EA432BC31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9" y="952"/>
              <a:ext cx="1599" cy="737"/>
              <a:chOff x="7332" y="14400"/>
              <a:chExt cx="1236" cy="648"/>
            </a:xfrm>
          </p:grpSpPr>
          <p:sp>
            <p:nvSpPr>
              <p:cNvPr id="70668" name="Line 5">
                <a:extLst>
                  <a:ext uri="{FF2B5EF4-FFF2-40B4-BE49-F238E27FC236}">
                    <a16:creationId xmlns:a16="http://schemas.microsoft.com/office/drawing/2014/main" id="{92E7F291-8913-E9A7-1093-09DE78CAFB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92" y="14676"/>
                <a:ext cx="516" cy="84"/>
              </a:xfrm>
              <a:prstGeom prst="line">
                <a:avLst/>
              </a:prstGeom>
              <a:noFill/>
              <a:ln w="57150">
                <a:solidFill>
                  <a:srgbClr val="00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9" name="Line 6">
                <a:extLst>
                  <a:ext uri="{FF2B5EF4-FFF2-40B4-BE49-F238E27FC236}">
                    <a16:creationId xmlns:a16="http://schemas.microsoft.com/office/drawing/2014/main" id="{493D65B0-599A-3FE7-D7CD-A9AFA71503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0" y="14400"/>
                <a:ext cx="348" cy="372"/>
              </a:xfrm>
              <a:prstGeom prst="line">
                <a:avLst/>
              </a:prstGeom>
              <a:noFill/>
              <a:ln w="57150">
                <a:solidFill>
                  <a:srgbClr val="000000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0" name="Line 7">
                <a:extLst>
                  <a:ext uri="{FF2B5EF4-FFF2-40B4-BE49-F238E27FC236}">
                    <a16:creationId xmlns:a16="http://schemas.microsoft.com/office/drawing/2014/main" id="{C5354AA3-1C61-919A-AD67-400A3EA430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2" y="14676"/>
                <a:ext cx="348" cy="372"/>
              </a:xfrm>
              <a:prstGeom prst="line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0664" name="Text Box 8">
              <a:extLst>
                <a:ext uri="{FF2B5EF4-FFF2-40B4-BE49-F238E27FC236}">
                  <a16:creationId xmlns:a16="http://schemas.microsoft.com/office/drawing/2014/main" id="{9DF96F0D-E44E-0C67-3E41-4D84FDBF5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1" y="745"/>
              <a:ext cx="399" cy="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2000">
                  <a:solidFill>
                    <a:srgbClr val="FF0000"/>
                  </a:solidFill>
                </a:rPr>
                <a:t>O</a:t>
              </a:r>
              <a:r>
                <a:rPr lang="en-US" altLang="en-US" sz="2000" baseline="-25000">
                  <a:solidFill>
                    <a:srgbClr val="FF0000"/>
                  </a:solidFill>
                </a:rPr>
                <a:t>1</a:t>
              </a:r>
              <a:endParaRPr lang="en-US" altLang="en-US" sz="1200" baseline="-25000">
                <a:solidFill>
                  <a:srgbClr val="FF0000"/>
                </a:solidFill>
              </a:endParaRPr>
            </a:p>
          </p:txBody>
        </p:sp>
        <p:sp>
          <p:nvSpPr>
            <p:cNvPr id="70665" name="Text Box 9">
              <a:extLst>
                <a:ext uri="{FF2B5EF4-FFF2-40B4-BE49-F238E27FC236}">
                  <a16:creationId xmlns:a16="http://schemas.microsoft.com/office/drawing/2014/main" id="{A252941D-6999-2C84-4C88-36F513139A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6" y="1609"/>
              <a:ext cx="380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2000">
                  <a:solidFill>
                    <a:srgbClr val="FF0000"/>
                  </a:solidFill>
                </a:rPr>
                <a:t>O</a:t>
              </a:r>
              <a:r>
                <a:rPr lang="en-US" altLang="en-US" sz="2000" baseline="-25000">
                  <a:solidFill>
                    <a:srgbClr val="FF0000"/>
                  </a:solidFill>
                </a:rPr>
                <a:t>4</a:t>
              </a:r>
              <a:endParaRPr lang="en-US" altLang="en-US" sz="1200" baseline="-25000">
                <a:solidFill>
                  <a:srgbClr val="FF0000"/>
                </a:solidFill>
              </a:endParaRPr>
            </a:p>
          </p:txBody>
        </p:sp>
        <p:sp>
          <p:nvSpPr>
            <p:cNvPr id="70666" name="Text Box 10">
              <a:extLst>
                <a:ext uri="{FF2B5EF4-FFF2-40B4-BE49-F238E27FC236}">
                  <a16:creationId xmlns:a16="http://schemas.microsoft.com/office/drawing/2014/main" id="{B1A4B222-141A-7C11-A7E4-8A47BFE69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9" y="1347"/>
              <a:ext cx="399" cy="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1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  <p:sp>
          <p:nvSpPr>
            <p:cNvPr id="70667" name="Text Box 11">
              <a:extLst>
                <a:ext uri="{FF2B5EF4-FFF2-40B4-BE49-F238E27FC236}">
                  <a16:creationId xmlns:a16="http://schemas.microsoft.com/office/drawing/2014/main" id="{03AF8B7F-6F12-E21C-8F91-1CF0B03C6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39" y="1070"/>
              <a:ext cx="399" cy="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4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4" name="WordArt 176">
            <a:extLst>
              <a:ext uri="{FF2B5EF4-FFF2-40B4-BE49-F238E27FC236}">
                <a16:creationId xmlns:a16="http://schemas.microsoft.com/office/drawing/2014/main" id="{0CB9DEC3-1924-174A-08DA-DA34301CB6AE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3671888" y="220663"/>
            <a:ext cx="1565275" cy="5207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53882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כיטין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53882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71682" name="Group 2">
            <a:extLst>
              <a:ext uri="{FF2B5EF4-FFF2-40B4-BE49-F238E27FC236}">
                <a16:creationId xmlns:a16="http://schemas.microsoft.com/office/drawing/2014/main" id="{D91BDFC3-CA05-5013-B1D3-2BE4C1F653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0" y="2305050"/>
            <a:ext cx="4533900" cy="4552950"/>
            <a:chOff x="2822" y="1931"/>
            <a:chExt cx="6945" cy="7094"/>
          </a:xfrm>
        </p:grpSpPr>
        <p:pic>
          <p:nvPicPr>
            <p:cNvPr id="71740" name="Picture 3" descr="C:\Suc.jpg">
              <a:extLst>
                <a:ext uri="{FF2B5EF4-FFF2-40B4-BE49-F238E27FC236}">
                  <a16:creationId xmlns:a16="http://schemas.microsoft.com/office/drawing/2014/main" id="{E15A6CD2-AF74-EC76-DA4C-A8F1113A48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66" t="11374" r="4776" b="4468"/>
            <a:stretch>
              <a:fillRect/>
            </a:stretch>
          </p:blipFill>
          <p:spPr bwMode="auto">
            <a:xfrm>
              <a:off x="2822" y="1931"/>
              <a:ext cx="6945" cy="7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41" name="Rectangle 4" descr="אלכסון רחב כלפי מטה">
              <a:extLst>
                <a:ext uri="{FF2B5EF4-FFF2-40B4-BE49-F238E27FC236}">
                  <a16:creationId xmlns:a16="http://schemas.microsoft.com/office/drawing/2014/main" id="{80772A23-BE56-3FB2-AAD8-939DE3D221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72453">
              <a:off x="8244" y="4080"/>
              <a:ext cx="141" cy="384"/>
            </a:xfrm>
            <a:prstGeom prst="rect">
              <a:avLst/>
            </a:prstGeom>
            <a:pattFill prst="wdDnDiag">
              <a:fgClr>
                <a:srgbClr val="FF0000"/>
              </a:fgClr>
              <a:bgClr>
                <a:srgbClr val="FFFFFF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71742" name="Rectangle 5" descr="אלכסון רחב כלפי מטה">
              <a:extLst>
                <a:ext uri="{FF2B5EF4-FFF2-40B4-BE49-F238E27FC236}">
                  <a16:creationId xmlns:a16="http://schemas.microsoft.com/office/drawing/2014/main" id="{A46CB692-B7D5-0790-8CBE-5BF0AD35CD2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72453">
              <a:off x="8109" y="5989"/>
              <a:ext cx="141" cy="333"/>
            </a:xfrm>
            <a:prstGeom prst="rect">
              <a:avLst/>
            </a:prstGeom>
            <a:pattFill prst="wdDnDiag">
              <a:fgClr>
                <a:srgbClr val="FF0000"/>
              </a:fgClr>
              <a:bgClr>
                <a:srgbClr val="FFFFFF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165A7E2-F863-64C4-7FBD-6255827087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549900" y="2687638"/>
            <a:ext cx="3314700" cy="2508250"/>
            <a:chOff x="5549900" y="2687638"/>
            <a:chExt cx="3314700" cy="2508250"/>
          </a:xfrm>
        </p:grpSpPr>
        <p:grpSp>
          <p:nvGrpSpPr>
            <p:cNvPr id="71683" name="Group 175" descr="כיטין">
              <a:extLst>
                <a:ext uri="{FF2B5EF4-FFF2-40B4-BE49-F238E27FC236}">
                  <a16:creationId xmlns:a16="http://schemas.microsoft.com/office/drawing/2014/main" id="{F919D335-C8B1-CCFD-8536-2E2A09A541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5775" y="2687638"/>
              <a:ext cx="2124075" cy="2508250"/>
              <a:chOff x="3690" y="2037"/>
              <a:chExt cx="1338" cy="1580"/>
            </a:xfrm>
          </p:grpSpPr>
          <p:grpSp>
            <p:nvGrpSpPr>
              <p:cNvPr id="71687" name="Group 168">
                <a:extLst>
                  <a:ext uri="{FF2B5EF4-FFF2-40B4-BE49-F238E27FC236}">
                    <a16:creationId xmlns:a16="http://schemas.microsoft.com/office/drawing/2014/main" id="{222C199A-78D3-06F7-1240-304A160B04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90" y="2037"/>
                <a:ext cx="1300" cy="1150"/>
                <a:chOff x="3690" y="2037"/>
                <a:chExt cx="1300" cy="1150"/>
              </a:xfrm>
            </p:grpSpPr>
            <p:grpSp>
              <p:nvGrpSpPr>
                <p:cNvPr id="71702" name="Group 167">
                  <a:extLst>
                    <a:ext uri="{FF2B5EF4-FFF2-40B4-BE49-F238E27FC236}">
                      <a16:creationId xmlns:a16="http://schemas.microsoft.com/office/drawing/2014/main" id="{FCD24E35-8285-12E4-D640-61F4DCD7F1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90" y="2186"/>
                  <a:ext cx="1300" cy="1001"/>
                  <a:chOff x="3690" y="2186"/>
                  <a:chExt cx="1300" cy="1001"/>
                </a:xfrm>
              </p:grpSpPr>
              <p:sp>
                <p:nvSpPr>
                  <p:cNvPr id="71709" name="Rectangle 80">
                    <a:extLst>
                      <a:ext uri="{FF2B5EF4-FFF2-40B4-BE49-F238E27FC236}">
                        <a16:creationId xmlns:a16="http://schemas.microsoft.com/office/drawing/2014/main" id="{5C2AB9CA-89C8-E6E9-FFC7-596F903FF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83" y="2328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1710" name="Rectangle 81">
                    <a:extLst>
                      <a:ext uri="{FF2B5EF4-FFF2-40B4-BE49-F238E27FC236}">
                        <a16:creationId xmlns:a16="http://schemas.microsoft.com/office/drawing/2014/main" id="{A313F932-FC19-2412-085E-CFB9561F6F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92" y="232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1711" name="Rectangle 82">
                    <a:extLst>
                      <a:ext uri="{FF2B5EF4-FFF2-40B4-BE49-F238E27FC236}">
                        <a16:creationId xmlns:a16="http://schemas.microsoft.com/office/drawing/2014/main" id="{350FDAC8-93BA-8D84-873C-28BBDDB466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95" y="274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 dirty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 dirty="0"/>
                  </a:p>
                </p:txBody>
              </p:sp>
              <p:grpSp>
                <p:nvGrpSpPr>
                  <p:cNvPr id="71712" name="Group 83">
                    <a:extLst>
                      <a:ext uri="{FF2B5EF4-FFF2-40B4-BE49-F238E27FC236}">
                        <a16:creationId xmlns:a16="http://schemas.microsoft.com/office/drawing/2014/main" id="{AA3FE5C9-04AA-C0F2-B4D1-79AC3EF4F0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690" y="2758"/>
                    <a:ext cx="208" cy="163"/>
                    <a:chOff x="706" y="1238"/>
                    <a:chExt cx="208" cy="163"/>
                  </a:xfrm>
                </p:grpSpPr>
                <p:sp>
                  <p:nvSpPr>
                    <p:cNvPr id="71738" name="Rectangle 84">
                      <a:extLst>
                        <a:ext uri="{FF2B5EF4-FFF2-40B4-BE49-F238E27FC236}">
                          <a16:creationId xmlns:a16="http://schemas.microsoft.com/office/drawing/2014/main" id="{957F62E8-5B2F-FD72-3F20-B9A69E43505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6" y="1238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1739" name="Rectangle 85">
                      <a:extLst>
                        <a:ext uri="{FF2B5EF4-FFF2-40B4-BE49-F238E27FC236}">
                          <a16:creationId xmlns:a16="http://schemas.microsoft.com/office/drawing/2014/main" id="{3BDD0B67-AEDA-EFAE-9C71-B9767B2EAB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8" y="1238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</p:grpSp>
              <p:grpSp>
                <p:nvGrpSpPr>
                  <p:cNvPr id="71713" name="Group 86">
                    <a:extLst>
                      <a:ext uri="{FF2B5EF4-FFF2-40B4-BE49-F238E27FC236}">
                        <a16:creationId xmlns:a16="http://schemas.microsoft.com/office/drawing/2014/main" id="{2618BC62-A751-8616-B6E9-4E8DC1F16BF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848" y="2469"/>
                    <a:ext cx="1" cy="291"/>
                    <a:chOff x="5472" y="701"/>
                    <a:chExt cx="1" cy="291"/>
                  </a:xfrm>
                </p:grpSpPr>
                <p:sp>
                  <p:nvSpPr>
                    <p:cNvPr id="71736" name="Line 87">
                      <a:extLst>
                        <a:ext uri="{FF2B5EF4-FFF2-40B4-BE49-F238E27FC236}">
                          <a16:creationId xmlns:a16="http://schemas.microsoft.com/office/drawing/2014/main" id="{D0EF10EA-D690-B086-5B00-C77F48FC8EF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5472" y="701"/>
                      <a:ext cx="1" cy="1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1737" name="Line 88">
                      <a:extLst>
                        <a:ext uri="{FF2B5EF4-FFF2-40B4-BE49-F238E27FC236}">
                          <a16:creationId xmlns:a16="http://schemas.microsoft.com/office/drawing/2014/main" id="{69B9FAC7-E811-299E-E631-4C13DA6B232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472" y="841"/>
                      <a:ext cx="1" cy="15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1714" name="Rectangle 89">
                    <a:extLst>
                      <a:ext uri="{FF2B5EF4-FFF2-40B4-BE49-F238E27FC236}">
                        <a16:creationId xmlns:a16="http://schemas.microsoft.com/office/drawing/2014/main" id="{6FCE478E-98C1-C50E-17B7-0F0971C8FE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4" y="2280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1715" name="Rectangle 93">
                    <a:extLst>
                      <a:ext uri="{FF2B5EF4-FFF2-40B4-BE49-F238E27FC236}">
                        <a16:creationId xmlns:a16="http://schemas.microsoft.com/office/drawing/2014/main" id="{A6848221-B76B-A22E-F7BC-B8BD6475B6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39" y="3024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71716" name="Group 94">
                    <a:extLst>
                      <a:ext uri="{FF2B5EF4-FFF2-40B4-BE49-F238E27FC236}">
                        <a16:creationId xmlns:a16="http://schemas.microsoft.com/office/drawing/2014/main" id="{4D7366AD-3CE6-A720-43DE-731463E0165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036" y="2623"/>
                    <a:ext cx="207" cy="163"/>
                    <a:chOff x="1060" y="1071"/>
                    <a:chExt cx="207" cy="163"/>
                  </a:xfrm>
                </p:grpSpPr>
                <p:sp>
                  <p:nvSpPr>
                    <p:cNvPr id="71734" name="Rectangle 95">
                      <a:extLst>
                        <a:ext uri="{FF2B5EF4-FFF2-40B4-BE49-F238E27FC236}">
                          <a16:creationId xmlns:a16="http://schemas.microsoft.com/office/drawing/2014/main" id="{083F540F-7C94-BED1-18C6-23A9EBD0AE6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0" y="1071"/>
                      <a:ext cx="106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1735" name="Rectangle 96">
                      <a:extLst>
                        <a:ext uri="{FF2B5EF4-FFF2-40B4-BE49-F238E27FC236}">
                          <a16:creationId xmlns:a16="http://schemas.microsoft.com/office/drawing/2014/main" id="{3369E789-FE0A-3043-3093-E8494DB47D5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69" y="1071"/>
                      <a:ext cx="98" cy="16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7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71717" name="Rectangle 97">
                    <a:extLst>
                      <a:ext uri="{FF2B5EF4-FFF2-40B4-BE49-F238E27FC236}">
                        <a16:creationId xmlns:a16="http://schemas.microsoft.com/office/drawing/2014/main" id="{859C1170-09B1-4699-77BE-A693BBEB6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800" y="233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1718" name="Rectangle 98">
                    <a:extLst>
                      <a:ext uri="{FF2B5EF4-FFF2-40B4-BE49-F238E27FC236}">
                        <a16:creationId xmlns:a16="http://schemas.microsoft.com/office/drawing/2014/main" id="{6075BFE0-A508-2B49-F6F0-A1636AB0A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39" y="2437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1719" name="Rectangle 99">
                    <a:extLst>
                      <a:ext uri="{FF2B5EF4-FFF2-40B4-BE49-F238E27FC236}">
                        <a16:creationId xmlns:a16="http://schemas.microsoft.com/office/drawing/2014/main" id="{FB8269A2-C1BD-89CC-FB3E-97418C8239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41" y="2628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1720" name="Freeform 100">
                    <a:extLst>
                      <a:ext uri="{FF2B5EF4-FFF2-40B4-BE49-F238E27FC236}">
                        <a16:creationId xmlns:a16="http://schemas.microsoft.com/office/drawing/2014/main" id="{45B87267-4713-49E7-0F01-160FBD639C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3" y="2612"/>
                    <a:ext cx="250" cy="306"/>
                  </a:xfrm>
                  <a:custGeom>
                    <a:avLst/>
                    <a:gdLst>
                      <a:gd name="T0" fmla="*/ 6 w 250"/>
                      <a:gd name="T1" fmla="*/ 0 h 306"/>
                      <a:gd name="T2" fmla="*/ 0 w 250"/>
                      <a:gd name="T3" fmla="*/ 5 h 306"/>
                      <a:gd name="T4" fmla="*/ 250 w 250"/>
                      <a:gd name="T5" fmla="*/ 306 h 306"/>
                      <a:gd name="T6" fmla="*/ 250 w 250"/>
                      <a:gd name="T7" fmla="*/ 275 h 306"/>
                      <a:gd name="T8" fmla="*/ 250 w 250"/>
                      <a:gd name="T9" fmla="*/ 249 h 306"/>
                      <a:gd name="T10" fmla="*/ 6 w 250"/>
                      <a:gd name="T11" fmla="*/ 0 h 30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0"/>
                      <a:gd name="T19" fmla="*/ 0 h 306"/>
                      <a:gd name="T20" fmla="*/ 250 w 250"/>
                      <a:gd name="T21" fmla="*/ 306 h 30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0" h="306">
                        <a:moveTo>
                          <a:pt x="6" y="0"/>
                        </a:moveTo>
                        <a:lnTo>
                          <a:pt x="0" y="5"/>
                        </a:lnTo>
                        <a:lnTo>
                          <a:pt x="250" y="306"/>
                        </a:lnTo>
                        <a:lnTo>
                          <a:pt x="250" y="275"/>
                        </a:lnTo>
                        <a:lnTo>
                          <a:pt x="250" y="249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1" name="Line 101">
                    <a:extLst>
                      <a:ext uri="{FF2B5EF4-FFF2-40B4-BE49-F238E27FC236}">
                        <a16:creationId xmlns:a16="http://schemas.microsoft.com/office/drawing/2014/main" id="{C13EA838-5AF1-3A32-AFB7-D33745285A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6" y="2334"/>
                    <a:ext cx="231" cy="28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2" name="Freeform 102">
                    <a:extLst>
                      <a:ext uri="{FF2B5EF4-FFF2-40B4-BE49-F238E27FC236}">
                        <a16:creationId xmlns:a16="http://schemas.microsoft.com/office/drawing/2014/main" id="{43A3E89D-44A2-BB53-8269-FDE7461E9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93" y="2869"/>
                    <a:ext cx="510" cy="36"/>
                  </a:xfrm>
                  <a:custGeom>
                    <a:avLst/>
                    <a:gdLst>
                      <a:gd name="T0" fmla="*/ 0 w 510"/>
                      <a:gd name="T1" fmla="*/ 0 h 36"/>
                      <a:gd name="T2" fmla="*/ 0 w 510"/>
                      <a:gd name="T3" fmla="*/ 18 h 36"/>
                      <a:gd name="T4" fmla="*/ 0 w 510"/>
                      <a:gd name="T5" fmla="*/ 36 h 36"/>
                      <a:gd name="T6" fmla="*/ 510 w 510"/>
                      <a:gd name="T7" fmla="*/ 36 h 36"/>
                      <a:gd name="T8" fmla="*/ 510 w 510"/>
                      <a:gd name="T9" fmla="*/ 18 h 36"/>
                      <a:gd name="T10" fmla="*/ 510 w 510"/>
                      <a:gd name="T11" fmla="*/ 0 h 36"/>
                      <a:gd name="T12" fmla="*/ 0 w 510"/>
                      <a:gd name="T13" fmla="*/ 0 h 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0"/>
                      <a:gd name="T22" fmla="*/ 0 h 36"/>
                      <a:gd name="T23" fmla="*/ 510 w 510"/>
                      <a:gd name="T24" fmla="*/ 36 h 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0" h="36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36"/>
                        </a:lnTo>
                        <a:lnTo>
                          <a:pt x="510" y="36"/>
                        </a:lnTo>
                        <a:lnTo>
                          <a:pt x="510" y="18"/>
                        </a:lnTo>
                        <a:lnTo>
                          <a:pt x="5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3" name="Freeform 103">
                    <a:extLst>
                      <a:ext uri="{FF2B5EF4-FFF2-40B4-BE49-F238E27FC236}">
                        <a16:creationId xmlns:a16="http://schemas.microsoft.com/office/drawing/2014/main" id="{BB31C179-FBB3-919D-6358-5F52DA6363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62" y="2605"/>
                    <a:ext cx="287" cy="296"/>
                  </a:xfrm>
                  <a:custGeom>
                    <a:avLst/>
                    <a:gdLst>
                      <a:gd name="T0" fmla="*/ 27 w 287"/>
                      <a:gd name="T1" fmla="*/ 269 h 296"/>
                      <a:gd name="T2" fmla="*/ 287 w 287"/>
                      <a:gd name="T3" fmla="*/ 0 h 296"/>
                      <a:gd name="T4" fmla="*/ 56 w 287"/>
                      <a:gd name="T5" fmla="*/ 296 h 296"/>
                      <a:gd name="T6" fmla="*/ 0 w 287"/>
                      <a:gd name="T7" fmla="*/ 296 h 296"/>
                      <a:gd name="T8" fmla="*/ 27 w 287"/>
                      <a:gd name="T9" fmla="*/ 269 h 29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87"/>
                      <a:gd name="T16" fmla="*/ 0 h 296"/>
                      <a:gd name="T17" fmla="*/ 287 w 287"/>
                      <a:gd name="T18" fmla="*/ 296 h 29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87" h="296">
                        <a:moveTo>
                          <a:pt x="27" y="269"/>
                        </a:moveTo>
                        <a:lnTo>
                          <a:pt x="287" y="0"/>
                        </a:lnTo>
                        <a:lnTo>
                          <a:pt x="56" y="296"/>
                        </a:lnTo>
                        <a:lnTo>
                          <a:pt x="0" y="296"/>
                        </a:lnTo>
                        <a:lnTo>
                          <a:pt x="27" y="2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4" name="Line 104">
                    <a:extLst>
                      <a:ext uri="{FF2B5EF4-FFF2-40B4-BE49-F238E27FC236}">
                        <a16:creationId xmlns:a16="http://schemas.microsoft.com/office/drawing/2014/main" id="{F30D0F98-C18E-3909-0D1E-035D92C139A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656" y="2406"/>
                    <a:ext cx="193" cy="19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5" name="Line 105">
                    <a:extLst>
                      <a:ext uri="{FF2B5EF4-FFF2-40B4-BE49-F238E27FC236}">
                        <a16:creationId xmlns:a16="http://schemas.microsoft.com/office/drawing/2014/main" id="{C13678DE-ED7D-2DE3-34A2-4B11F0C001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77" y="2334"/>
                    <a:ext cx="439" cy="1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6" name="Line 106">
                    <a:extLst>
                      <a:ext uri="{FF2B5EF4-FFF2-40B4-BE49-F238E27FC236}">
                        <a16:creationId xmlns:a16="http://schemas.microsoft.com/office/drawing/2014/main" id="{C5B8E892-89E9-7FD3-FD86-C0BCE0E1AF6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03" y="2887"/>
                    <a:ext cx="1" cy="14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7" name="Line 107">
                    <a:extLst>
                      <a:ext uri="{FF2B5EF4-FFF2-40B4-BE49-F238E27FC236}">
                        <a16:creationId xmlns:a16="http://schemas.microsoft.com/office/drawing/2014/main" id="{A77CD059-4632-5CFD-A144-743BA5546F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93" y="2887"/>
                    <a:ext cx="1" cy="13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8" name="Line 108">
                    <a:extLst>
                      <a:ext uri="{FF2B5EF4-FFF2-40B4-BE49-F238E27FC236}">
                        <a16:creationId xmlns:a16="http://schemas.microsoft.com/office/drawing/2014/main" id="{21E015F4-CD62-8E7F-6A8F-08A8274C0C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93" y="2764"/>
                    <a:ext cx="1" cy="12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9" name="Line 109">
                    <a:extLst>
                      <a:ext uri="{FF2B5EF4-FFF2-40B4-BE49-F238E27FC236}">
                        <a16:creationId xmlns:a16="http://schemas.microsoft.com/office/drawing/2014/main" id="{9AFAFA0A-6034-3C49-4E03-855C016027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6" y="2476"/>
                    <a:ext cx="1" cy="139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30" name="Line 110">
                    <a:extLst>
                      <a:ext uri="{FF2B5EF4-FFF2-40B4-BE49-F238E27FC236}">
                        <a16:creationId xmlns:a16="http://schemas.microsoft.com/office/drawing/2014/main" id="{4C7EFD9A-1E4C-34F6-1D86-7AE496ECA7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77" y="2186"/>
                    <a:ext cx="1" cy="148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31" name="Line 111">
                    <a:extLst>
                      <a:ext uri="{FF2B5EF4-FFF2-40B4-BE49-F238E27FC236}">
                        <a16:creationId xmlns:a16="http://schemas.microsoft.com/office/drawing/2014/main" id="{4D85A2A1-DF1D-C1D3-2F17-EAF6EF8FA2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77" y="2334"/>
                    <a:ext cx="1" cy="10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32" name="Line 112">
                    <a:extLst>
                      <a:ext uri="{FF2B5EF4-FFF2-40B4-BE49-F238E27FC236}">
                        <a16:creationId xmlns:a16="http://schemas.microsoft.com/office/drawing/2014/main" id="{854200D5-21BB-29C7-C00C-612809F68C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846" y="2615"/>
                    <a:ext cx="1" cy="163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33" name="Line 113">
                    <a:extLst>
                      <a:ext uri="{FF2B5EF4-FFF2-40B4-BE49-F238E27FC236}">
                        <a16:creationId xmlns:a16="http://schemas.microsoft.com/office/drawing/2014/main" id="{60CE26FC-9DBE-8A9B-5C52-1737669E77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03" y="2773"/>
                    <a:ext cx="1" cy="114"/>
                  </a:xfrm>
                  <a:prstGeom prst="line">
                    <a:avLst/>
                  </a:prstGeom>
                  <a:noFill/>
                  <a:ln w="1428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703" name="Group 114">
                  <a:extLst>
                    <a:ext uri="{FF2B5EF4-FFF2-40B4-BE49-F238E27FC236}">
                      <a16:creationId xmlns:a16="http://schemas.microsoft.com/office/drawing/2014/main" id="{C7B71824-8F59-8C8F-7DBD-E4B4E253E5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31" y="2037"/>
                  <a:ext cx="464" cy="204"/>
                  <a:chOff x="4159" y="1085"/>
                  <a:chExt cx="464" cy="204"/>
                </a:xfrm>
              </p:grpSpPr>
              <p:sp>
                <p:nvSpPr>
                  <p:cNvPr id="71704" name="Rectangle 115">
                    <a:extLst>
                      <a:ext uri="{FF2B5EF4-FFF2-40B4-BE49-F238E27FC236}">
                        <a16:creationId xmlns:a16="http://schemas.microsoft.com/office/drawing/2014/main" id="{FEF9B112-ADBB-75E4-F66E-7FC452FEBB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59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71705" name="Rectangle 116">
                    <a:extLst>
                      <a:ext uri="{FF2B5EF4-FFF2-40B4-BE49-F238E27FC236}">
                        <a16:creationId xmlns:a16="http://schemas.microsoft.com/office/drawing/2014/main" id="{544A941B-99BA-590C-6EC0-B3DB6215B4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0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1706" name="Rectangle 117">
                    <a:extLst>
                      <a:ext uri="{FF2B5EF4-FFF2-40B4-BE49-F238E27FC236}">
                        <a16:creationId xmlns:a16="http://schemas.microsoft.com/office/drawing/2014/main" id="{954A7844-C2E8-2316-3509-6B3446234C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1174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71707" name="Rectangle 118">
                    <a:extLst>
                      <a:ext uri="{FF2B5EF4-FFF2-40B4-BE49-F238E27FC236}">
                        <a16:creationId xmlns:a16="http://schemas.microsoft.com/office/drawing/2014/main" id="{811945E7-E8BE-4CB5-0D93-D931B4D147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16" y="1085"/>
                    <a:ext cx="10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1708" name="Rectangle 119">
                    <a:extLst>
                      <a:ext uri="{FF2B5EF4-FFF2-40B4-BE49-F238E27FC236}">
                        <a16:creationId xmlns:a16="http://schemas.microsoft.com/office/drawing/2014/main" id="{8AF974EC-CE85-C5BF-AF0C-0DE7BF3F70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5" y="1085"/>
                    <a:ext cx="98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</p:grpSp>
          <p:grpSp>
            <p:nvGrpSpPr>
              <p:cNvPr id="71688" name="Group 174">
                <a:extLst>
                  <a:ext uri="{FF2B5EF4-FFF2-40B4-BE49-F238E27FC236}">
                    <a16:creationId xmlns:a16="http://schemas.microsoft.com/office/drawing/2014/main" id="{BE0672E3-19CE-0F40-E285-44C8878C89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51" y="3030"/>
                <a:ext cx="1077" cy="587"/>
                <a:chOff x="3951" y="3030"/>
                <a:chExt cx="1077" cy="587"/>
              </a:xfrm>
            </p:grpSpPr>
            <p:grpSp>
              <p:nvGrpSpPr>
                <p:cNvPr id="71689" name="Group 171">
                  <a:extLst>
                    <a:ext uri="{FF2B5EF4-FFF2-40B4-BE49-F238E27FC236}">
                      <a16:creationId xmlns:a16="http://schemas.microsoft.com/office/drawing/2014/main" id="{7F80B75C-EB47-84C7-3B9B-49774FF1D0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75" y="3191"/>
                  <a:ext cx="506" cy="332"/>
                  <a:chOff x="4547" y="1231"/>
                  <a:chExt cx="506" cy="332"/>
                </a:xfrm>
              </p:grpSpPr>
              <p:grpSp>
                <p:nvGrpSpPr>
                  <p:cNvPr id="71696" name="Group 15">
                    <a:extLst>
                      <a:ext uri="{FF2B5EF4-FFF2-40B4-BE49-F238E27FC236}">
                        <a16:creationId xmlns:a16="http://schemas.microsoft.com/office/drawing/2014/main" id="{7790E46A-18BF-14BC-6663-7B2891C5F7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885" y="1231"/>
                    <a:ext cx="168" cy="332"/>
                    <a:chOff x="9520" y="9050"/>
                    <a:chExt cx="192" cy="540"/>
                  </a:xfrm>
                </p:grpSpPr>
                <p:sp>
                  <p:nvSpPr>
                    <p:cNvPr id="71700" name="Line 16">
                      <a:extLst>
                        <a:ext uri="{FF2B5EF4-FFF2-40B4-BE49-F238E27FC236}">
                          <a16:creationId xmlns:a16="http://schemas.microsoft.com/office/drawing/2014/main" id="{77693E12-D3F7-7EB9-FC2C-4814E142750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532" y="9050"/>
                      <a:ext cx="180" cy="18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1701" name="Line 17">
                      <a:extLst>
                        <a:ext uri="{FF2B5EF4-FFF2-40B4-BE49-F238E27FC236}">
                          <a16:creationId xmlns:a16="http://schemas.microsoft.com/office/drawing/2014/main" id="{FD5C6E35-1361-38B1-1D02-FEA945766D9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9520" y="9410"/>
                      <a:ext cx="180" cy="18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1697" name="Group 19">
                    <a:extLst>
                      <a:ext uri="{FF2B5EF4-FFF2-40B4-BE49-F238E27FC236}">
                        <a16:creationId xmlns:a16="http://schemas.microsoft.com/office/drawing/2014/main" id="{3E5B683C-C549-B79E-6532-155AB4F06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791232">
                    <a:off x="4547" y="1408"/>
                    <a:ext cx="221" cy="56"/>
                    <a:chOff x="7808" y="14008"/>
                    <a:chExt cx="260" cy="60"/>
                  </a:xfrm>
                </p:grpSpPr>
                <p:sp>
                  <p:nvSpPr>
                    <p:cNvPr id="71698" name="Line 20">
                      <a:extLst>
                        <a:ext uri="{FF2B5EF4-FFF2-40B4-BE49-F238E27FC236}">
                          <a16:creationId xmlns:a16="http://schemas.microsoft.com/office/drawing/2014/main" id="{EE292D53-FB00-C940-C69B-E20527B6014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808" y="14008"/>
                      <a:ext cx="260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1699" name="Line 21">
                      <a:extLst>
                        <a:ext uri="{FF2B5EF4-FFF2-40B4-BE49-F238E27FC236}">
                          <a16:creationId xmlns:a16="http://schemas.microsoft.com/office/drawing/2014/main" id="{8D033284-CF45-5D59-553E-50548FFE82A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808" y="14068"/>
                      <a:ext cx="260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71690" name="Rectangle 92">
                  <a:extLst>
                    <a:ext uri="{FF2B5EF4-FFF2-40B4-BE49-F238E27FC236}">
                      <a16:creationId xmlns:a16="http://schemas.microsoft.com/office/drawing/2014/main" id="{08523BDD-350D-1313-F957-BED22C70A7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3" y="3278"/>
                  <a:ext cx="154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grpSp>
              <p:nvGrpSpPr>
                <p:cNvPr id="71691" name="Group 170">
                  <a:extLst>
                    <a:ext uri="{FF2B5EF4-FFF2-40B4-BE49-F238E27FC236}">
                      <a16:creationId xmlns:a16="http://schemas.microsoft.com/office/drawing/2014/main" id="{CEE7581A-1B6B-06E4-20F6-C2D65207E2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62" y="3030"/>
                  <a:ext cx="466" cy="163"/>
                  <a:chOff x="4562" y="3030"/>
                  <a:chExt cx="466" cy="163"/>
                </a:xfrm>
              </p:grpSpPr>
              <p:sp>
                <p:nvSpPr>
                  <p:cNvPr id="71694" name="Rectangle 91">
                    <a:extLst>
                      <a:ext uri="{FF2B5EF4-FFF2-40B4-BE49-F238E27FC236}">
                        <a16:creationId xmlns:a16="http://schemas.microsoft.com/office/drawing/2014/main" id="{DBAF810B-315D-5E57-2ABF-FCC38F371D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62" y="3030"/>
                    <a:ext cx="466" cy="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/>
                    <a:r>
                      <a:rPr lang="en-US" altLang="en-US" sz="17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N     H</a:t>
                    </a:r>
                    <a:endParaRPr lang="en-US" altLang="en-US"/>
                  </a:p>
                </p:txBody>
              </p:sp>
              <p:sp>
                <p:nvSpPr>
                  <p:cNvPr id="71695" name="Line 169">
                    <a:extLst>
                      <a:ext uri="{FF2B5EF4-FFF2-40B4-BE49-F238E27FC236}">
                        <a16:creationId xmlns:a16="http://schemas.microsoft.com/office/drawing/2014/main" id="{10BB5B79-2C5D-08AF-CFDB-CCA13BBBDA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72" y="3112"/>
                    <a:ext cx="144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1692" name="Rectangle 172">
                  <a:extLst>
                    <a:ext uri="{FF2B5EF4-FFF2-40B4-BE49-F238E27FC236}">
                      <a16:creationId xmlns:a16="http://schemas.microsoft.com/office/drawing/2014/main" id="{56708139-EA46-F10F-B1DF-847CED3D0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1" y="3350"/>
                  <a:ext cx="154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71693" name="Rectangle 173">
                  <a:extLst>
                    <a:ext uri="{FF2B5EF4-FFF2-40B4-BE49-F238E27FC236}">
                      <a16:creationId xmlns:a16="http://schemas.microsoft.com/office/drawing/2014/main" id="{D43D1B74-2A39-1116-0C38-E76458D2F0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3" y="3454"/>
                  <a:ext cx="394" cy="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/>
                  <a:r>
                    <a:rPr lang="en-US" altLang="en-US" sz="17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CH</a:t>
                  </a:r>
                  <a:r>
                    <a:rPr lang="en-US" altLang="en-US" sz="1700" baseline="-25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3</a:t>
                  </a:r>
                  <a:endParaRPr lang="en-US" altLang="en-US"/>
                </a:p>
              </p:txBody>
            </p:sp>
          </p:grpSp>
        </p:grpSp>
        <p:sp>
          <p:nvSpPr>
            <p:cNvPr id="71685" name="Text Box 177">
              <a:extLst>
                <a:ext uri="{FF2B5EF4-FFF2-40B4-BE49-F238E27FC236}">
                  <a16:creationId xmlns:a16="http://schemas.microsoft.com/office/drawing/2014/main" id="{97A52411-5C21-ED44-4860-38A8294AE9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9900" y="3098800"/>
              <a:ext cx="33147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/>
            </a:p>
          </p:txBody>
        </p:sp>
      </p:grpSp>
      <p:sp>
        <p:nvSpPr>
          <p:cNvPr id="71686" name="Text Box 178">
            <a:extLst>
              <a:ext uri="{FF2B5EF4-FFF2-40B4-BE49-F238E27FC236}">
                <a16:creationId xmlns:a16="http://schemas.microsoft.com/office/drawing/2014/main" id="{1F2C8F1F-1B2E-E563-6B1A-A682775E00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1003300"/>
            <a:ext cx="864870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כיטין הוא המרכיב העיקרי של השלד החיצוני של חרקים וסרטנים, ושל דופן תאי </a:t>
            </a:r>
          </a:p>
          <a:p>
            <a:pPr eaLnBrk="1" hangingPunct="1">
              <a:lnSpc>
                <a:spcPct val="80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פטריות שונות. הכיטין בנוי מיחידות הגלוקוז בו הוחלף ההידרוקסיל של 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2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eaLnBrk="1" hangingPunct="1">
              <a:lnSpc>
                <a:spcPct val="80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בקבוצת אצטאמיד. יחידות אלו קשורות ביניהן בקשרים גליקוזידיים 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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4) 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7" name="WordArt 3">
            <a:extLst>
              <a:ext uri="{FF2B5EF4-FFF2-40B4-BE49-F238E27FC236}">
                <a16:creationId xmlns:a16="http://schemas.microsoft.com/office/drawing/2014/main" id="{3851A7E3-73C8-B716-8C6B-DAB3026A4535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1827213" y="187325"/>
            <a:ext cx="5202237" cy="396875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רב-סוכרים </a:t>
            </a:r>
            <a:r>
              <a:rPr kumimoji="0" lang="he-IL" sz="36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אגירתיים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35921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72706" name="Group 688">
            <a:extLst>
              <a:ext uri="{FF2B5EF4-FFF2-40B4-BE49-F238E27FC236}">
                <a16:creationId xmlns:a16="http://schemas.microsoft.com/office/drawing/2014/main" id="{F5E299B0-7B45-3172-F5A7-BDBB8BFDF6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0" y="4797425"/>
            <a:ext cx="9144000" cy="2060575"/>
            <a:chOff x="0" y="3022"/>
            <a:chExt cx="5760" cy="1298"/>
          </a:xfrm>
        </p:grpSpPr>
        <p:pic>
          <p:nvPicPr>
            <p:cNvPr id="72717" name="Picture 685" descr="C:\Documents and Settings\ziva\My Documents\My Pictures\3dcc30afe060d44236c583d370556ab9_potato_john_steele.jpg">
              <a:extLst>
                <a:ext uri="{FF2B5EF4-FFF2-40B4-BE49-F238E27FC236}">
                  <a16:creationId xmlns:a16="http://schemas.microsoft.com/office/drawing/2014/main" id="{5A0E271A-ED37-DF92-BD17-300471177D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6" y="3050"/>
              <a:ext cx="1904" cy="1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18" name="Picture 686" descr="C:\Documents and Settings\ziva\My Documents\My Pictures\021983_275.jpg">
              <a:extLst>
                <a:ext uri="{FF2B5EF4-FFF2-40B4-BE49-F238E27FC236}">
                  <a16:creationId xmlns:a16="http://schemas.microsoft.com/office/drawing/2014/main" id="{C2707A28-DC4E-3317-8603-E0F102AE15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417"/>
            <a:stretch>
              <a:fillRect/>
            </a:stretch>
          </p:blipFill>
          <p:spPr bwMode="auto">
            <a:xfrm>
              <a:off x="2011" y="3022"/>
              <a:ext cx="1869" cy="1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19" name="Picture 687" descr="C:\Documents and Settings\ziva\My Documents\My Pictures\YE0232356_wa.jpg">
              <a:extLst>
                <a:ext uri="{FF2B5EF4-FFF2-40B4-BE49-F238E27FC236}">
                  <a16:creationId xmlns:a16="http://schemas.microsoft.com/office/drawing/2014/main" id="{3C0F8F98-D418-88E8-66E1-0D2C8883A1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035"/>
              <a:ext cx="2034" cy="12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2708" name="WordArt 4">
            <a:extLst>
              <a:ext uri="{FF2B5EF4-FFF2-40B4-BE49-F238E27FC236}">
                <a16:creationId xmlns:a16="http://schemas.microsoft.com/office/drawing/2014/main" id="{2DDC6686-3252-0DC7-E62E-EC6F068F4E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 noChangeShapeType="1"/>
          </p:cNvSpPr>
          <p:nvPr/>
        </p:nvSpPr>
        <p:spPr bwMode="auto">
          <a:xfrm>
            <a:off x="3746500" y="817563"/>
            <a:ext cx="1363663" cy="5461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he-IL" sz="3600" kern="10"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עמילן</a:t>
            </a:r>
            <a:endParaRPr lang="en-US" sz="3600" kern="10">
              <a:solidFill>
                <a:srgbClr val="FF0000"/>
              </a:solidFill>
              <a:effectLst>
                <a:outerShdw dist="35921" dir="2700000" algn="ctr" rotWithShape="0">
                  <a:srgbClr val="FF00FF"/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709" name="Text Box 5">
            <a:extLst>
              <a:ext uri="{FF2B5EF4-FFF2-40B4-BE49-F238E27FC236}">
                <a16:creationId xmlns:a16="http://schemas.microsoft.com/office/drawing/2014/main" id="{8974E6D0-67E0-AE3E-0406-392CFA3373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524000"/>
            <a:ext cx="86360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מרכיב מרכזי בתזונת האדם. מצוי בצמחים ובירקות בצורת גרגרים נקבוביים 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2710" name="Group 680">
            <a:extLst>
              <a:ext uri="{FF2B5EF4-FFF2-40B4-BE49-F238E27FC236}">
                <a16:creationId xmlns:a16="http://schemas.microsoft.com/office/drawing/2014/main" id="{B7DDFB1A-D1AD-B0F7-449E-134D9A0D17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0" y="2571750"/>
            <a:ext cx="9144000" cy="2362200"/>
            <a:chOff x="0" y="1740"/>
            <a:chExt cx="5760" cy="1488"/>
          </a:xfrm>
        </p:grpSpPr>
        <p:grpSp>
          <p:nvGrpSpPr>
            <p:cNvPr id="72712" name="Group 678">
              <a:extLst>
                <a:ext uri="{FF2B5EF4-FFF2-40B4-BE49-F238E27FC236}">
                  <a16:creationId xmlns:a16="http://schemas.microsoft.com/office/drawing/2014/main" id="{CB26DF3A-6064-50A0-A1EB-6823E1661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40"/>
              <a:ext cx="5760" cy="1488"/>
              <a:chOff x="0" y="1740"/>
              <a:chExt cx="5760" cy="1488"/>
            </a:xfrm>
          </p:grpSpPr>
          <p:pic>
            <p:nvPicPr>
              <p:cNvPr id="72714" name="Picture 675" descr="C:\Documents and Settings\ziva\My Documents\My Pictures\21.gif">
                <a:extLst>
                  <a:ext uri="{FF2B5EF4-FFF2-40B4-BE49-F238E27FC236}">
                    <a16:creationId xmlns:a16="http://schemas.microsoft.com/office/drawing/2014/main" id="{ACA5B919-3A07-62D5-4A03-B279C7AD8C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2101" t="3217" r="1120" b="64035"/>
              <a:stretch>
                <a:fillRect/>
              </a:stretch>
            </p:blipFill>
            <p:spPr bwMode="auto">
              <a:xfrm>
                <a:off x="1802" y="1740"/>
                <a:ext cx="2220" cy="1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715" name="Picture 676" descr="C:\Documents and Settings\ziva\My Documents\My Pictures\21.gif">
                <a:extLst>
                  <a:ext uri="{FF2B5EF4-FFF2-40B4-BE49-F238E27FC236}">
                    <a16:creationId xmlns:a16="http://schemas.microsoft.com/office/drawing/2014/main" id="{ABA10F34-4D9F-3233-8F6C-D03F2D5068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3529" t="42105" r="23250" b="12927"/>
              <a:stretch>
                <a:fillRect/>
              </a:stretch>
            </p:blipFill>
            <p:spPr bwMode="auto">
              <a:xfrm>
                <a:off x="3939" y="1740"/>
                <a:ext cx="1821" cy="14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716" name="Picture 677" descr="C:\Documents and Settings\ziva\My Documents\My Pictures\21.gif">
                <a:extLst>
                  <a:ext uri="{FF2B5EF4-FFF2-40B4-BE49-F238E27FC236}">
                    <a16:creationId xmlns:a16="http://schemas.microsoft.com/office/drawing/2014/main" id="{43F394E8-CDA5-950E-ABE4-F3D20E3D60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81" r="52101" b="61989"/>
              <a:stretch>
                <a:fillRect/>
              </a:stretch>
            </p:blipFill>
            <p:spPr bwMode="auto">
              <a:xfrm>
                <a:off x="0" y="1740"/>
                <a:ext cx="1936" cy="14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2713" name="Rectangle 679">
              <a:extLst>
                <a:ext uri="{FF2B5EF4-FFF2-40B4-BE49-F238E27FC236}">
                  <a16:creationId xmlns:a16="http://schemas.microsoft.com/office/drawing/2014/main" id="{A294919E-9550-0F8B-F05B-6BAD5B6F1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" y="2952"/>
              <a:ext cx="232" cy="2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  <p:sp>
        <p:nvSpPr>
          <p:cNvPr id="72711" name="Text Box 8">
            <a:extLst>
              <a:ext uri="{FF2B5EF4-FFF2-40B4-BE49-F238E27FC236}">
                <a16:creationId xmlns:a16="http://schemas.microsoft.com/office/drawing/2014/main" id="{2DF9105A-5AC7-BA1C-4E40-667FB38D74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" y="1914525"/>
            <a:ext cx="8139113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70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גרנולות עמילן</a:t>
            </a:r>
          </a:p>
          <a:p>
            <a:pPr eaLnBrk="1" hangingPunct="1">
              <a:lnSpc>
                <a:spcPct val="70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בתפוח אדמה                        בשיבולת שועל                              בחיטה                         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4" name="WordArt 6">
            <a:extLst>
              <a:ext uri="{FF2B5EF4-FFF2-40B4-BE49-F238E27FC236}">
                <a16:creationId xmlns:a16="http://schemas.microsoft.com/office/drawing/2014/main" id="{146BC014-E624-E586-F26C-EDFAE7191C7C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3492500" y="893763"/>
            <a:ext cx="1719263" cy="4572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עמילוז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35921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3733" name="Text Box 5">
            <a:extLst>
              <a:ext uri="{FF2B5EF4-FFF2-40B4-BE49-F238E27FC236}">
                <a16:creationId xmlns:a16="http://schemas.microsoft.com/office/drawing/2014/main" id="{3E77109E-2C0E-A1C0-CD31-D5069788A1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" y="1625600"/>
            <a:ext cx="8255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בעמילוז הקשרים הגליקוזידיים בין יחידות הגלוקוז הם </a:t>
            </a:r>
            <a:r>
              <a:rPr lang="en-US" altLang="en-US" sz="2000">
                <a:solidFill>
                  <a:srgbClr val="0000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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(1</a:t>
            </a:r>
            <a:r>
              <a:rPr lang="en-US" altLang="en-US" sz="2000">
                <a:solidFill>
                  <a:srgbClr val="0000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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4)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. שרשרות</a:t>
            </a:r>
          </a:p>
          <a:p>
            <a:pPr algn="ctr"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לא מסועפות, כ- 3000 יחידות בשרשרת. 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3735" name="Group 7">
            <a:extLst>
              <a:ext uri="{FF2B5EF4-FFF2-40B4-BE49-F238E27FC236}">
                <a16:creationId xmlns:a16="http://schemas.microsoft.com/office/drawing/2014/main" id="{A42F1143-43FF-7E50-BB37-478C5371D1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12725" y="2541588"/>
            <a:ext cx="8250238" cy="1363662"/>
            <a:chOff x="134" y="2793"/>
            <a:chExt cx="5197" cy="859"/>
          </a:xfrm>
        </p:grpSpPr>
        <p:grpSp>
          <p:nvGrpSpPr>
            <p:cNvPr id="73737" name="Group 8">
              <a:extLst>
                <a:ext uri="{FF2B5EF4-FFF2-40B4-BE49-F238E27FC236}">
                  <a16:creationId xmlns:a16="http://schemas.microsoft.com/office/drawing/2014/main" id="{9BFA7382-86FE-879D-302F-176D40ADC0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" y="2809"/>
              <a:ext cx="3961" cy="843"/>
              <a:chOff x="950" y="2865"/>
              <a:chExt cx="3961" cy="843"/>
            </a:xfrm>
          </p:grpSpPr>
          <p:grpSp>
            <p:nvGrpSpPr>
              <p:cNvPr id="73778" name="Group 9">
                <a:extLst>
                  <a:ext uri="{FF2B5EF4-FFF2-40B4-BE49-F238E27FC236}">
                    <a16:creationId xmlns:a16="http://schemas.microsoft.com/office/drawing/2014/main" id="{A0AE9AFB-0A05-31B8-82C1-4A38819DED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0" y="2897"/>
                <a:ext cx="1993" cy="811"/>
                <a:chOff x="950" y="2897"/>
                <a:chExt cx="1993" cy="811"/>
              </a:xfrm>
            </p:grpSpPr>
            <p:grpSp>
              <p:nvGrpSpPr>
                <p:cNvPr id="73852" name="Group 10">
                  <a:extLst>
                    <a:ext uri="{FF2B5EF4-FFF2-40B4-BE49-F238E27FC236}">
                      <a16:creationId xmlns:a16="http://schemas.microsoft.com/office/drawing/2014/main" id="{679A72FE-06EE-AB2A-0719-A171150D02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0" y="2913"/>
                  <a:ext cx="1009" cy="795"/>
                  <a:chOff x="950" y="2913"/>
                  <a:chExt cx="1009" cy="795"/>
                </a:xfrm>
              </p:grpSpPr>
              <p:sp>
                <p:nvSpPr>
                  <p:cNvPr id="73889" name="Line 11">
                    <a:extLst>
                      <a:ext uri="{FF2B5EF4-FFF2-40B4-BE49-F238E27FC236}">
                        <a16:creationId xmlns:a16="http://schemas.microsoft.com/office/drawing/2014/main" id="{23A8F62A-B882-1F1E-A386-AD5B9CACB6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4" y="3300"/>
                    <a:ext cx="1" cy="16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90" name="Rectangle 12">
                    <a:extLst>
                      <a:ext uri="{FF2B5EF4-FFF2-40B4-BE49-F238E27FC236}">
                        <a16:creationId xmlns:a16="http://schemas.microsoft.com/office/drawing/2014/main" id="{466FF12C-A0EB-1E1D-7716-F941BF0837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99" y="307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91" name="Rectangle 13">
                    <a:extLst>
                      <a:ext uri="{FF2B5EF4-FFF2-40B4-BE49-F238E27FC236}">
                        <a16:creationId xmlns:a16="http://schemas.microsoft.com/office/drawing/2014/main" id="{3E7A5374-3AD6-DFF1-07AE-69F06C9788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90" y="3081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73892" name="Group 14">
                    <a:extLst>
                      <a:ext uri="{FF2B5EF4-FFF2-40B4-BE49-F238E27FC236}">
                        <a16:creationId xmlns:a16="http://schemas.microsoft.com/office/drawing/2014/main" id="{9DF91233-DD80-94C5-8AB0-78EB11C00A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3593"/>
                    <a:ext cx="143" cy="115"/>
                    <a:chOff x="1733" y="3593"/>
                    <a:chExt cx="143" cy="115"/>
                  </a:xfrm>
                </p:grpSpPr>
                <p:sp>
                  <p:nvSpPr>
                    <p:cNvPr id="73922" name="Rectangle 15">
                      <a:extLst>
                        <a:ext uri="{FF2B5EF4-FFF2-40B4-BE49-F238E27FC236}">
                          <a16:creationId xmlns:a16="http://schemas.microsoft.com/office/drawing/2014/main" id="{4965A5FC-F67E-D667-D985-87A22DDC96A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33" y="3593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3923" name="Rectangle 16">
                      <a:extLst>
                        <a:ext uri="{FF2B5EF4-FFF2-40B4-BE49-F238E27FC236}">
                          <a16:creationId xmlns:a16="http://schemas.microsoft.com/office/drawing/2014/main" id="{6672472B-892B-3084-AFDB-144B497114B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07" y="359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73893" name="Rectangle 17">
                    <a:extLst>
                      <a:ext uri="{FF2B5EF4-FFF2-40B4-BE49-F238E27FC236}">
                        <a16:creationId xmlns:a16="http://schemas.microsoft.com/office/drawing/2014/main" id="{2B766138-A149-E6FF-42BD-385A607900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3" y="3589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94" name="Rectangle 18">
                    <a:extLst>
                      <a:ext uri="{FF2B5EF4-FFF2-40B4-BE49-F238E27FC236}">
                        <a16:creationId xmlns:a16="http://schemas.microsoft.com/office/drawing/2014/main" id="{C2F5BC9A-318B-A761-D80E-0AB0B622D5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7" y="331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95" name="Rectangle 19">
                    <a:extLst>
                      <a:ext uri="{FF2B5EF4-FFF2-40B4-BE49-F238E27FC236}">
                        <a16:creationId xmlns:a16="http://schemas.microsoft.com/office/drawing/2014/main" id="{59A12A12-B887-8788-5507-F0BBC93C25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1" y="3312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96" name="Rectangle 20">
                    <a:extLst>
                      <a:ext uri="{FF2B5EF4-FFF2-40B4-BE49-F238E27FC236}">
                        <a16:creationId xmlns:a16="http://schemas.microsoft.com/office/drawing/2014/main" id="{7EB90747-FD1B-C5C1-3688-66381A8051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97" y="31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97" name="Rectangle 21">
                    <a:extLst>
                      <a:ext uri="{FF2B5EF4-FFF2-40B4-BE49-F238E27FC236}">
                        <a16:creationId xmlns:a16="http://schemas.microsoft.com/office/drawing/2014/main" id="{203007BF-D35A-0317-E405-3AB1B47B7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73898" name="Rectangle 22">
                    <a:extLst>
                      <a:ext uri="{FF2B5EF4-FFF2-40B4-BE49-F238E27FC236}">
                        <a16:creationId xmlns:a16="http://schemas.microsoft.com/office/drawing/2014/main" id="{5D9B737C-C488-F6EE-ED9B-12A21A4610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7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99" name="Rectangle 23">
                    <a:extLst>
                      <a:ext uri="{FF2B5EF4-FFF2-40B4-BE49-F238E27FC236}">
                        <a16:creationId xmlns:a16="http://schemas.microsoft.com/office/drawing/2014/main" id="{AAED1623-390D-5F76-0FDA-1091958ECD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9" y="2974"/>
                    <a:ext cx="36" cy="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8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73900" name="Rectangle 24">
                    <a:extLst>
                      <a:ext uri="{FF2B5EF4-FFF2-40B4-BE49-F238E27FC236}">
                        <a16:creationId xmlns:a16="http://schemas.microsoft.com/office/drawing/2014/main" id="{CF37D642-41C7-08B0-96B7-754777815B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2" y="2913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901" name="Rectangle 25">
                    <a:extLst>
                      <a:ext uri="{FF2B5EF4-FFF2-40B4-BE49-F238E27FC236}">
                        <a16:creationId xmlns:a16="http://schemas.microsoft.com/office/drawing/2014/main" id="{0F4F6AF7-2EA9-1904-003D-8EF4C3386C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6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902" name="Rectangle 26">
                    <a:extLst>
                      <a:ext uri="{FF2B5EF4-FFF2-40B4-BE49-F238E27FC236}">
                        <a16:creationId xmlns:a16="http://schemas.microsoft.com/office/drawing/2014/main" id="{E9BFA6DD-CB32-0558-02A8-DA98247D2D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3184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903" name="Rectangle 27">
                    <a:extLst>
                      <a:ext uri="{FF2B5EF4-FFF2-40B4-BE49-F238E27FC236}">
                        <a16:creationId xmlns:a16="http://schemas.microsoft.com/office/drawing/2014/main" id="{FD417B36-75D7-054E-172C-01625998F0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1" y="3316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904" name="Freeform 28">
                    <a:extLst>
                      <a:ext uri="{FF2B5EF4-FFF2-40B4-BE49-F238E27FC236}">
                        <a16:creationId xmlns:a16="http://schemas.microsoft.com/office/drawing/2014/main" id="{2E2CC78C-0C2E-93BD-CDE8-8E8C1B2254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3" y="3304"/>
                    <a:ext cx="170" cy="211"/>
                  </a:xfrm>
                  <a:custGeom>
                    <a:avLst/>
                    <a:gdLst>
                      <a:gd name="T0" fmla="*/ 7 w 338"/>
                      <a:gd name="T1" fmla="*/ 0 h 423"/>
                      <a:gd name="T2" fmla="*/ 0 w 338"/>
                      <a:gd name="T3" fmla="*/ 8 h 423"/>
                      <a:gd name="T4" fmla="*/ 338 w 338"/>
                      <a:gd name="T5" fmla="*/ 423 h 423"/>
                      <a:gd name="T6" fmla="*/ 338 w 338"/>
                      <a:gd name="T7" fmla="*/ 381 h 423"/>
                      <a:gd name="T8" fmla="*/ 338 w 338"/>
                      <a:gd name="T9" fmla="*/ 344 h 423"/>
                      <a:gd name="T10" fmla="*/ 7 w 338"/>
                      <a:gd name="T11" fmla="*/ 0 h 4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38"/>
                      <a:gd name="T19" fmla="*/ 0 h 423"/>
                      <a:gd name="T20" fmla="*/ 338 w 338"/>
                      <a:gd name="T21" fmla="*/ 423 h 4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38" h="423">
                        <a:moveTo>
                          <a:pt x="7" y="0"/>
                        </a:moveTo>
                        <a:lnTo>
                          <a:pt x="0" y="8"/>
                        </a:lnTo>
                        <a:lnTo>
                          <a:pt x="338" y="423"/>
                        </a:lnTo>
                        <a:lnTo>
                          <a:pt x="338" y="381"/>
                        </a:lnTo>
                        <a:lnTo>
                          <a:pt x="338" y="34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05" name="Line 29">
                    <a:extLst>
                      <a:ext uri="{FF2B5EF4-FFF2-40B4-BE49-F238E27FC236}">
                        <a16:creationId xmlns:a16="http://schemas.microsoft.com/office/drawing/2014/main" id="{A242C438-3FDF-4563-2229-149FD6AC16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112"/>
                    <a:ext cx="157" cy="194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06" name="Freeform 30">
                    <a:extLst>
                      <a:ext uri="{FF2B5EF4-FFF2-40B4-BE49-F238E27FC236}">
                        <a16:creationId xmlns:a16="http://schemas.microsoft.com/office/drawing/2014/main" id="{492C6222-C4F7-9F70-AD82-23575781C4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3" y="3482"/>
                    <a:ext cx="346" cy="25"/>
                  </a:xfrm>
                  <a:custGeom>
                    <a:avLst/>
                    <a:gdLst>
                      <a:gd name="T0" fmla="*/ 0 w 692"/>
                      <a:gd name="T1" fmla="*/ 0 h 49"/>
                      <a:gd name="T2" fmla="*/ 0 w 692"/>
                      <a:gd name="T3" fmla="*/ 25 h 49"/>
                      <a:gd name="T4" fmla="*/ 0 w 692"/>
                      <a:gd name="T5" fmla="*/ 49 h 49"/>
                      <a:gd name="T6" fmla="*/ 692 w 692"/>
                      <a:gd name="T7" fmla="*/ 49 h 49"/>
                      <a:gd name="T8" fmla="*/ 692 w 692"/>
                      <a:gd name="T9" fmla="*/ 25 h 49"/>
                      <a:gd name="T10" fmla="*/ 692 w 692"/>
                      <a:gd name="T11" fmla="*/ 0 h 49"/>
                      <a:gd name="T12" fmla="*/ 0 w 692"/>
                      <a:gd name="T13" fmla="*/ 0 h 4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92"/>
                      <a:gd name="T22" fmla="*/ 0 h 49"/>
                      <a:gd name="T23" fmla="*/ 692 w 692"/>
                      <a:gd name="T24" fmla="*/ 49 h 4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92" h="49">
                        <a:moveTo>
                          <a:pt x="0" y="0"/>
                        </a:moveTo>
                        <a:lnTo>
                          <a:pt x="0" y="25"/>
                        </a:lnTo>
                        <a:lnTo>
                          <a:pt x="0" y="49"/>
                        </a:lnTo>
                        <a:lnTo>
                          <a:pt x="692" y="49"/>
                        </a:lnTo>
                        <a:lnTo>
                          <a:pt x="692" y="25"/>
                        </a:lnTo>
                        <a:lnTo>
                          <a:pt x="69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07" name="Freeform 31">
                    <a:extLst>
                      <a:ext uri="{FF2B5EF4-FFF2-40B4-BE49-F238E27FC236}">
                        <a16:creationId xmlns:a16="http://schemas.microsoft.com/office/drawing/2014/main" id="{BC07601A-7561-4A63-2A8D-1E5AFC4A5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2" y="3300"/>
                    <a:ext cx="202" cy="204"/>
                  </a:xfrm>
                  <a:custGeom>
                    <a:avLst/>
                    <a:gdLst>
                      <a:gd name="T0" fmla="*/ 38 w 403"/>
                      <a:gd name="T1" fmla="*/ 370 h 408"/>
                      <a:gd name="T2" fmla="*/ 403 w 403"/>
                      <a:gd name="T3" fmla="*/ 0 h 408"/>
                      <a:gd name="T4" fmla="*/ 74 w 403"/>
                      <a:gd name="T5" fmla="*/ 408 h 408"/>
                      <a:gd name="T6" fmla="*/ 0 w 403"/>
                      <a:gd name="T7" fmla="*/ 408 h 408"/>
                      <a:gd name="T8" fmla="*/ 38 w 403"/>
                      <a:gd name="T9" fmla="*/ 370 h 4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03"/>
                      <a:gd name="T16" fmla="*/ 0 h 408"/>
                      <a:gd name="T17" fmla="*/ 403 w 403"/>
                      <a:gd name="T18" fmla="*/ 408 h 40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03" h="408">
                        <a:moveTo>
                          <a:pt x="38" y="370"/>
                        </a:moveTo>
                        <a:lnTo>
                          <a:pt x="403" y="0"/>
                        </a:lnTo>
                        <a:lnTo>
                          <a:pt x="74" y="408"/>
                        </a:lnTo>
                        <a:lnTo>
                          <a:pt x="0" y="408"/>
                        </a:lnTo>
                        <a:lnTo>
                          <a:pt x="38" y="37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08" name="Line 32">
                    <a:extLst>
                      <a:ext uri="{FF2B5EF4-FFF2-40B4-BE49-F238E27FC236}">
                        <a16:creationId xmlns:a16="http://schemas.microsoft.com/office/drawing/2014/main" id="{0E8152EF-C1DA-74F6-6463-C21A2878976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85" y="3162"/>
                    <a:ext cx="139" cy="138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09" name="Line 33">
                    <a:extLst>
                      <a:ext uri="{FF2B5EF4-FFF2-40B4-BE49-F238E27FC236}">
                        <a16:creationId xmlns:a16="http://schemas.microsoft.com/office/drawing/2014/main" id="{56D15A94-C388-31BB-E7C9-319C498A6A7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392" y="3112"/>
                    <a:ext cx="2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0" name="Line 34">
                    <a:extLst>
                      <a:ext uri="{FF2B5EF4-FFF2-40B4-BE49-F238E27FC236}">
                        <a16:creationId xmlns:a16="http://schemas.microsoft.com/office/drawing/2014/main" id="{4BDC0472-B5EC-7AAF-7621-F74D54C586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24" y="3203"/>
                    <a:ext cx="1" cy="97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1" name="Line 35">
                    <a:extLst>
                      <a:ext uri="{FF2B5EF4-FFF2-40B4-BE49-F238E27FC236}">
                        <a16:creationId xmlns:a16="http://schemas.microsoft.com/office/drawing/2014/main" id="{21C7ECB8-9FD8-06DC-08A2-38B1F16411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49" y="3494"/>
                    <a:ext cx="1" cy="9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2" name="Line 36">
                    <a:extLst>
                      <a:ext uri="{FF2B5EF4-FFF2-40B4-BE49-F238E27FC236}">
                        <a16:creationId xmlns:a16="http://schemas.microsoft.com/office/drawing/2014/main" id="{033F9710-A2AC-6EA2-7ABA-3A365F0D4F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03" y="3494"/>
                    <a:ext cx="1" cy="9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3" name="Line 37">
                    <a:extLst>
                      <a:ext uri="{FF2B5EF4-FFF2-40B4-BE49-F238E27FC236}">
                        <a16:creationId xmlns:a16="http://schemas.microsoft.com/office/drawing/2014/main" id="{88BC56DD-4ADE-2C78-C9AE-CD5B118C20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03" y="3409"/>
                    <a:ext cx="1" cy="85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4" name="Line 38">
                    <a:extLst>
                      <a:ext uri="{FF2B5EF4-FFF2-40B4-BE49-F238E27FC236}">
                        <a16:creationId xmlns:a16="http://schemas.microsoft.com/office/drawing/2014/main" id="{30C0BA76-A4FE-5BCD-90C1-E7598B4392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210"/>
                    <a:ext cx="1" cy="96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5" name="Line 39">
                    <a:extLst>
                      <a:ext uri="{FF2B5EF4-FFF2-40B4-BE49-F238E27FC236}">
                        <a16:creationId xmlns:a16="http://schemas.microsoft.com/office/drawing/2014/main" id="{A1001C08-E01A-2117-85A5-BD82CF4F32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92" y="3010"/>
                    <a:ext cx="1" cy="10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6" name="Line 40">
                    <a:extLst>
                      <a:ext uri="{FF2B5EF4-FFF2-40B4-BE49-F238E27FC236}">
                        <a16:creationId xmlns:a16="http://schemas.microsoft.com/office/drawing/2014/main" id="{F3D84B11-1B0F-8A66-EAD0-38D878EB6E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2" y="3112"/>
                    <a:ext cx="1" cy="7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7" name="Line 41">
                    <a:extLst>
                      <a:ext uri="{FF2B5EF4-FFF2-40B4-BE49-F238E27FC236}">
                        <a16:creationId xmlns:a16="http://schemas.microsoft.com/office/drawing/2014/main" id="{69D0E2CE-6675-C96E-FDA8-20BE530845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5" y="3306"/>
                    <a:ext cx="1" cy="173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8" name="Line 42">
                    <a:extLst>
                      <a:ext uri="{FF2B5EF4-FFF2-40B4-BE49-F238E27FC236}">
                        <a16:creationId xmlns:a16="http://schemas.microsoft.com/office/drawing/2014/main" id="{F4B5D2CD-7658-9D7A-B07F-E2E9851556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49" y="3415"/>
                    <a:ext cx="1" cy="7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9" name="Rectangle 43">
                    <a:extLst>
                      <a:ext uri="{FF2B5EF4-FFF2-40B4-BE49-F238E27FC236}">
                        <a16:creationId xmlns:a16="http://schemas.microsoft.com/office/drawing/2014/main" id="{CCC95147-52C2-947F-DDA0-C2A2641FFB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6" y="3431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920" name="Line 44">
                    <a:extLst>
                      <a:ext uri="{FF2B5EF4-FFF2-40B4-BE49-F238E27FC236}">
                        <a16:creationId xmlns:a16="http://schemas.microsoft.com/office/drawing/2014/main" id="{70202BFB-9EF0-133E-E0FF-79F1E0FC923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149" y="3479"/>
                    <a:ext cx="86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21" name="Line 45">
                    <a:extLst>
                      <a:ext uri="{FF2B5EF4-FFF2-40B4-BE49-F238E27FC236}">
                        <a16:creationId xmlns:a16="http://schemas.microsoft.com/office/drawing/2014/main" id="{22148EFF-166F-88D6-44A2-94DC62436E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50" y="3479"/>
                    <a:ext cx="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853" name="Group 46">
                  <a:extLst>
                    <a:ext uri="{FF2B5EF4-FFF2-40B4-BE49-F238E27FC236}">
                      <a16:creationId xmlns:a16="http://schemas.microsoft.com/office/drawing/2014/main" id="{F41CD9C6-7672-ECD4-B264-C53DA9DB69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4" y="2897"/>
                  <a:ext cx="1009" cy="795"/>
                  <a:chOff x="950" y="2913"/>
                  <a:chExt cx="1009" cy="795"/>
                </a:xfrm>
              </p:grpSpPr>
              <p:sp>
                <p:nvSpPr>
                  <p:cNvPr id="73854" name="Line 47">
                    <a:extLst>
                      <a:ext uri="{FF2B5EF4-FFF2-40B4-BE49-F238E27FC236}">
                        <a16:creationId xmlns:a16="http://schemas.microsoft.com/office/drawing/2014/main" id="{F5412DF5-1CF9-1429-34F4-AAB33D6233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4" y="3300"/>
                    <a:ext cx="1" cy="16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55" name="Rectangle 48">
                    <a:extLst>
                      <a:ext uri="{FF2B5EF4-FFF2-40B4-BE49-F238E27FC236}">
                        <a16:creationId xmlns:a16="http://schemas.microsoft.com/office/drawing/2014/main" id="{91B92688-5C53-A2E4-5D96-43C8050D65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99" y="307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56" name="Rectangle 49">
                    <a:extLst>
                      <a:ext uri="{FF2B5EF4-FFF2-40B4-BE49-F238E27FC236}">
                        <a16:creationId xmlns:a16="http://schemas.microsoft.com/office/drawing/2014/main" id="{3A6E1288-E16C-291F-60A8-77E5FBB560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90" y="3081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73857" name="Group 50">
                    <a:extLst>
                      <a:ext uri="{FF2B5EF4-FFF2-40B4-BE49-F238E27FC236}">
                        <a16:creationId xmlns:a16="http://schemas.microsoft.com/office/drawing/2014/main" id="{5BE86508-32FE-DD7F-7F84-CEFA1E06B1C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3593"/>
                    <a:ext cx="143" cy="115"/>
                    <a:chOff x="1733" y="3593"/>
                    <a:chExt cx="143" cy="115"/>
                  </a:xfrm>
                </p:grpSpPr>
                <p:sp>
                  <p:nvSpPr>
                    <p:cNvPr id="73887" name="Rectangle 51">
                      <a:extLst>
                        <a:ext uri="{FF2B5EF4-FFF2-40B4-BE49-F238E27FC236}">
                          <a16:creationId xmlns:a16="http://schemas.microsoft.com/office/drawing/2014/main" id="{D247CFC5-76D3-3A9D-13F7-87B2C1FFF47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33" y="3593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3888" name="Rectangle 52">
                      <a:extLst>
                        <a:ext uri="{FF2B5EF4-FFF2-40B4-BE49-F238E27FC236}">
                          <a16:creationId xmlns:a16="http://schemas.microsoft.com/office/drawing/2014/main" id="{D583BAFA-BA5C-20F9-3A53-C9219484AA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07" y="359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73858" name="Rectangle 53">
                    <a:extLst>
                      <a:ext uri="{FF2B5EF4-FFF2-40B4-BE49-F238E27FC236}">
                        <a16:creationId xmlns:a16="http://schemas.microsoft.com/office/drawing/2014/main" id="{64AD9AFC-5962-0107-3E9A-DFB53D1C7E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3" y="3589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59" name="Rectangle 54">
                    <a:extLst>
                      <a:ext uri="{FF2B5EF4-FFF2-40B4-BE49-F238E27FC236}">
                        <a16:creationId xmlns:a16="http://schemas.microsoft.com/office/drawing/2014/main" id="{A29D4122-D4D3-A5A2-41E7-8CD50FF0C2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7" y="331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60" name="Rectangle 55">
                    <a:extLst>
                      <a:ext uri="{FF2B5EF4-FFF2-40B4-BE49-F238E27FC236}">
                        <a16:creationId xmlns:a16="http://schemas.microsoft.com/office/drawing/2014/main" id="{D9BC0A4F-4AA4-E339-B990-A640E4B0F0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1" y="3312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61" name="Rectangle 56">
                    <a:extLst>
                      <a:ext uri="{FF2B5EF4-FFF2-40B4-BE49-F238E27FC236}">
                        <a16:creationId xmlns:a16="http://schemas.microsoft.com/office/drawing/2014/main" id="{494CC09E-A0B5-17CF-A6E9-33A8284815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97" y="31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62" name="Rectangle 57">
                    <a:extLst>
                      <a:ext uri="{FF2B5EF4-FFF2-40B4-BE49-F238E27FC236}">
                        <a16:creationId xmlns:a16="http://schemas.microsoft.com/office/drawing/2014/main" id="{ED1BEB63-2C6C-E756-9945-ACA6600365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73863" name="Rectangle 58">
                    <a:extLst>
                      <a:ext uri="{FF2B5EF4-FFF2-40B4-BE49-F238E27FC236}">
                        <a16:creationId xmlns:a16="http://schemas.microsoft.com/office/drawing/2014/main" id="{C7693397-6361-0599-215A-06D488A2E9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7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64" name="Rectangle 59">
                    <a:extLst>
                      <a:ext uri="{FF2B5EF4-FFF2-40B4-BE49-F238E27FC236}">
                        <a16:creationId xmlns:a16="http://schemas.microsoft.com/office/drawing/2014/main" id="{F8BC9472-D4F2-279A-6801-C757B9B2E6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9" y="2974"/>
                    <a:ext cx="36" cy="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8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73865" name="Rectangle 60">
                    <a:extLst>
                      <a:ext uri="{FF2B5EF4-FFF2-40B4-BE49-F238E27FC236}">
                        <a16:creationId xmlns:a16="http://schemas.microsoft.com/office/drawing/2014/main" id="{56489EAE-A680-96A1-A302-757B56DCD0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2" y="2913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66" name="Rectangle 61">
                    <a:extLst>
                      <a:ext uri="{FF2B5EF4-FFF2-40B4-BE49-F238E27FC236}">
                        <a16:creationId xmlns:a16="http://schemas.microsoft.com/office/drawing/2014/main" id="{6BBE9976-B6E7-0159-2CBC-9E778B76F8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6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67" name="Rectangle 62">
                    <a:extLst>
                      <a:ext uri="{FF2B5EF4-FFF2-40B4-BE49-F238E27FC236}">
                        <a16:creationId xmlns:a16="http://schemas.microsoft.com/office/drawing/2014/main" id="{F453F224-0601-21F9-6204-362F90DB74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3184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68" name="Rectangle 63">
                    <a:extLst>
                      <a:ext uri="{FF2B5EF4-FFF2-40B4-BE49-F238E27FC236}">
                        <a16:creationId xmlns:a16="http://schemas.microsoft.com/office/drawing/2014/main" id="{A2839E01-9742-AEC3-6713-24AE3FA746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1" y="3316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69" name="Freeform 64">
                    <a:extLst>
                      <a:ext uri="{FF2B5EF4-FFF2-40B4-BE49-F238E27FC236}">
                        <a16:creationId xmlns:a16="http://schemas.microsoft.com/office/drawing/2014/main" id="{ED9727E2-FD28-1A34-8DB9-A5EA5881FE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3" y="3304"/>
                    <a:ext cx="170" cy="211"/>
                  </a:xfrm>
                  <a:custGeom>
                    <a:avLst/>
                    <a:gdLst>
                      <a:gd name="T0" fmla="*/ 7 w 338"/>
                      <a:gd name="T1" fmla="*/ 0 h 423"/>
                      <a:gd name="T2" fmla="*/ 0 w 338"/>
                      <a:gd name="T3" fmla="*/ 8 h 423"/>
                      <a:gd name="T4" fmla="*/ 338 w 338"/>
                      <a:gd name="T5" fmla="*/ 423 h 423"/>
                      <a:gd name="T6" fmla="*/ 338 w 338"/>
                      <a:gd name="T7" fmla="*/ 381 h 423"/>
                      <a:gd name="T8" fmla="*/ 338 w 338"/>
                      <a:gd name="T9" fmla="*/ 344 h 423"/>
                      <a:gd name="T10" fmla="*/ 7 w 338"/>
                      <a:gd name="T11" fmla="*/ 0 h 4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38"/>
                      <a:gd name="T19" fmla="*/ 0 h 423"/>
                      <a:gd name="T20" fmla="*/ 338 w 338"/>
                      <a:gd name="T21" fmla="*/ 423 h 4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38" h="423">
                        <a:moveTo>
                          <a:pt x="7" y="0"/>
                        </a:moveTo>
                        <a:lnTo>
                          <a:pt x="0" y="8"/>
                        </a:lnTo>
                        <a:lnTo>
                          <a:pt x="338" y="423"/>
                        </a:lnTo>
                        <a:lnTo>
                          <a:pt x="338" y="381"/>
                        </a:lnTo>
                        <a:lnTo>
                          <a:pt x="338" y="34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0" name="Line 65">
                    <a:extLst>
                      <a:ext uri="{FF2B5EF4-FFF2-40B4-BE49-F238E27FC236}">
                        <a16:creationId xmlns:a16="http://schemas.microsoft.com/office/drawing/2014/main" id="{92311D6A-F5F5-D8A7-E6E6-9D6F76652D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112"/>
                    <a:ext cx="157" cy="194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1" name="Freeform 66">
                    <a:extLst>
                      <a:ext uri="{FF2B5EF4-FFF2-40B4-BE49-F238E27FC236}">
                        <a16:creationId xmlns:a16="http://schemas.microsoft.com/office/drawing/2014/main" id="{62A7ECBD-17C8-846D-9D4C-75C2EA1DD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3" y="3482"/>
                    <a:ext cx="346" cy="25"/>
                  </a:xfrm>
                  <a:custGeom>
                    <a:avLst/>
                    <a:gdLst>
                      <a:gd name="T0" fmla="*/ 0 w 692"/>
                      <a:gd name="T1" fmla="*/ 0 h 49"/>
                      <a:gd name="T2" fmla="*/ 0 w 692"/>
                      <a:gd name="T3" fmla="*/ 25 h 49"/>
                      <a:gd name="T4" fmla="*/ 0 w 692"/>
                      <a:gd name="T5" fmla="*/ 49 h 49"/>
                      <a:gd name="T6" fmla="*/ 692 w 692"/>
                      <a:gd name="T7" fmla="*/ 49 h 49"/>
                      <a:gd name="T8" fmla="*/ 692 w 692"/>
                      <a:gd name="T9" fmla="*/ 25 h 49"/>
                      <a:gd name="T10" fmla="*/ 692 w 692"/>
                      <a:gd name="T11" fmla="*/ 0 h 49"/>
                      <a:gd name="T12" fmla="*/ 0 w 692"/>
                      <a:gd name="T13" fmla="*/ 0 h 4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92"/>
                      <a:gd name="T22" fmla="*/ 0 h 49"/>
                      <a:gd name="T23" fmla="*/ 692 w 692"/>
                      <a:gd name="T24" fmla="*/ 49 h 4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92" h="49">
                        <a:moveTo>
                          <a:pt x="0" y="0"/>
                        </a:moveTo>
                        <a:lnTo>
                          <a:pt x="0" y="25"/>
                        </a:lnTo>
                        <a:lnTo>
                          <a:pt x="0" y="49"/>
                        </a:lnTo>
                        <a:lnTo>
                          <a:pt x="692" y="49"/>
                        </a:lnTo>
                        <a:lnTo>
                          <a:pt x="692" y="25"/>
                        </a:lnTo>
                        <a:lnTo>
                          <a:pt x="69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2" name="Freeform 67">
                    <a:extLst>
                      <a:ext uri="{FF2B5EF4-FFF2-40B4-BE49-F238E27FC236}">
                        <a16:creationId xmlns:a16="http://schemas.microsoft.com/office/drawing/2014/main" id="{E87E0690-955A-49DC-C8C4-A1CBB9269D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2" y="3300"/>
                    <a:ext cx="202" cy="204"/>
                  </a:xfrm>
                  <a:custGeom>
                    <a:avLst/>
                    <a:gdLst>
                      <a:gd name="T0" fmla="*/ 38 w 403"/>
                      <a:gd name="T1" fmla="*/ 370 h 408"/>
                      <a:gd name="T2" fmla="*/ 403 w 403"/>
                      <a:gd name="T3" fmla="*/ 0 h 408"/>
                      <a:gd name="T4" fmla="*/ 74 w 403"/>
                      <a:gd name="T5" fmla="*/ 408 h 408"/>
                      <a:gd name="T6" fmla="*/ 0 w 403"/>
                      <a:gd name="T7" fmla="*/ 408 h 408"/>
                      <a:gd name="T8" fmla="*/ 38 w 403"/>
                      <a:gd name="T9" fmla="*/ 370 h 4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03"/>
                      <a:gd name="T16" fmla="*/ 0 h 408"/>
                      <a:gd name="T17" fmla="*/ 403 w 403"/>
                      <a:gd name="T18" fmla="*/ 408 h 40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03" h="408">
                        <a:moveTo>
                          <a:pt x="38" y="370"/>
                        </a:moveTo>
                        <a:lnTo>
                          <a:pt x="403" y="0"/>
                        </a:lnTo>
                        <a:lnTo>
                          <a:pt x="74" y="408"/>
                        </a:lnTo>
                        <a:lnTo>
                          <a:pt x="0" y="408"/>
                        </a:lnTo>
                        <a:lnTo>
                          <a:pt x="38" y="37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3" name="Line 68">
                    <a:extLst>
                      <a:ext uri="{FF2B5EF4-FFF2-40B4-BE49-F238E27FC236}">
                        <a16:creationId xmlns:a16="http://schemas.microsoft.com/office/drawing/2014/main" id="{ADB442C8-BA5B-4BFF-DD45-AEC01DACAC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85" y="3162"/>
                    <a:ext cx="139" cy="138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4" name="Line 69">
                    <a:extLst>
                      <a:ext uri="{FF2B5EF4-FFF2-40B4-BE49-F238E27FC236}">
                        <a16:creationId xmlns:a16="http://schemas.microsoft.com/office/drawing/2014/main" id="{56B40679-C2E2-8B91-C9D9-5B62EC474C3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392" y="3112"/>
                    <a:ext cx="2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5" name="Line 70">
                    <a:extLst>
                      <a:ext uri="{FF2B5EF4-FFF2-40B4-BE49-F238E27FC236}">
                        <a16:creationId xmlns:a16="http://schemas.microsoft.com/office/drawing/2014/main" id="{06A7C6CC-97AD-3283-11E7-92D8D3896B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24" y="3203"/>
                    <a:ext cx="1" cy="97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6" name="Line 71">
                    <a:extLst>
                      <a:ext uri="{FF2B5EF4-FFF2-40B4-BE49-F238E27FC236}">
                        <a16:creationId xmlns:a16="http://schemas.microsoft.com/office/drawing/2014/main" id="{BE2B0C34-D91A-87D0-1CE5-46532473C93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49" y="3494"/>
                    <a:ext cx="1" cy="9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7" name="Line 72">
                    <a:extLst>
                      <a:ext uri="{FF2B5EF4-FFF2-40B4-BE49-F238E27FC236}">
                        <a16:creationId xmlns:a16="http://schemas.microsoft.com/office/drawing/2014/main" id="{3EE387A4-3EE2-461E-434B-9CD90B51D8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03" y="3494"/>
                    <a:ext cx="1" cy="9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8" name="Line 73">
                    <a:extLst>
                      <a:ext uri="{FF2B5EF4-FFF2-40B4-BE49-F238E27FC236}">
                        <a16:creationId xmlns:a16="http://schemas.microsoft.com/office/drawing/2014/main" id="{80DC9919-0EAF-48AA-60C4-875AC07325C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03" y="3409"/>
                    <a:ext cx="1" cy="85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79" name="Line 74">
                    <a:extLst>
                      <a:ext uri="{FF2B5EF4-FFF2-40B4-BE49-F238E27FC236}">
                        <a16:creationId xmlns:a16="http://schemas.microsoft.com/office/drawing/2014/main" id="{5F7A58CC-B0B7-02FC-FFC5-7A7FD99F28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210"/>
                    <a:ext cx="1" cy="96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80" name="Line 75">
                    <a:extLst>
                      <a:ext uri="{FF2B5EF4-FFF2-40B4-BE49-F238E27FC236}">
                        <a16:creationId xmlns:a16="http://schemas.microsoft.com/office/drawing/2014/main" id="{F6EC9852-4583-2EE2-C97F-2C27CE8E249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92" y="3010"/>
                    <a:ext cx="1" cy="10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81" name="Line 76">
                    <a:extLst>
                      <a:ext uri="{FF2B5EF4-FFF2-40B4-BE49-F238E27FC236}">
                        <a16:creationId xmlns:a16="http://schemas.microsoft.com/office/drawing/2014/main" id="{F914F801-302B-F2FC-0E98-6C37A6B488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2" y="3112"/>
                    <a:ext cx="1" cy="7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82" name="Line 77">
                    <a:extLst>
                      <a:ext uri="{FF2B5EF4-FFF2-40B4-BE49-F238E27FC236}">
                        <a16:creationId xmlns:a16="http://schemas.microsoft.com/office/drawing/2014/main" id="{3CFFAA9A-41DA-2BCB-49AD-9E6117EFD4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5" y="3306"/>
                    <a:ext cx="1" cy="173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83" name="Line 78">
                    <a:extLst>
                      <a:ext uri="{FF2B5EF4-FFF2-40B4-BE49-F238E27FC236}">
                        <a16:creationId xmlns:a16="http://schemas.microsoft.com/office/drawing/2014/main" id="{5A0277E8-5BFF-4A95-698A-DAEBAB9B05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49" y="3415"/>
                    <a:ext cx="1" cy="7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84" name="Rectangle 79">
                    <a:extLst>
                      <a:ext uri="{FF2B5EF4-FFF2-40B4-BE49-F238E27FC236}">
                        <a16:creationId xmlns:a16="http://schemas.microsoft.com/office/drawing/2014/main" id="{6EC4FAF1-391C-3351-A146-DA4C214453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6" y="3431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85" name="Line 80">
                    <a:extLst>
                      <a:ext uri="{FF2B5EF4-FFF2-40B4-BE49-F238E27FC236}">
                        <a16:creationId xmlns:a16="http://schemas.microsoft.com/office/drawing/2014/main" id="{05120F77-5DC6-1BBA-2154-9DF4D5DA06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149" y="3479"/>
                    <a:ext cx="86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86" name="Line 81">
                    <a:extLst>
                      <a:ext uri="{FF2B5EF4-FFF2-40B4-BE49-F238E27FC236}">
                        <a16:creationId xmlns:a16="http://schemas.microsoft.com/office/drawing/2014/main" id="{EA25497D-35DF-7FFB-096F-1E276D2644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50" y="3479"/>
                    <a:ext cx="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3779" name="Group 82">
                <a:extLst>
                  <a:ext uri="{FF2B5EF4-FFF2-40B4-BE49-F238E27FC236}">
                    <a16:creationId xmlns:a16="http://schemas.microsoft.com/office/drawing/2014/main" id="{898454AD-E46C-51B9-130F-A5E56B133F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18" y="2865"/>
                <a:ext cx="1993" cy="811"/>
                <a:chOff x="950" y="2897"/>
                <a:chExt cx="1993" cy="811"/>
              </a:xfrm>
            </p:grpSpPr>
            <p:grpSp>
              <p:nvGrpSpPr>
                <p:cNvPr id="73780" name="Group 83">
                  <a:extLst>
                    <a:ext uri="{FF2B5EF4-FFF2-40B4-BE49-F238E27FC236}">
                      <a16:creationId xmlns:a16="http://schemas.microsoft.com/office/drawing/2014/main" id="{CC6EA144-B854-E969-F17D-B87FA584BF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0" y="2913"/>
                  <a:ext cx="1009" cy="795"/>
                  <a:chOff x="950" y="2913"/>
                  <a:chExt cx="1009" cy="795"/>
                </a:xfrm>
              </p:grpSpPr>
              <p:sp>
                <p:nvSpPr>
                  <p:cNvPr id="73817" name="Line 84">
                    <a:extLst>
                      <a:ext uri="{FF2B5EF4-FFF2-40B4-BE49-F238E27FC236}">
                        <a16:creationId xmlns:a16="http://schemas.microsoft.com/office/drawing/2014/main" id="{B338358F-1E28-7B32-E81B-E6CD50D454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4" y="3300"/>
                    <a:ext cx="1" cy="16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8" name="Rectangle 85">
                    <a:extLst>
                      <a:ext uri="{FF2B5EF4-FFF2-40B4-BE49-F238E27FC236}">
                        <a16:creationId xmlns:a16="http://schemas.microsoft.com/office/drawing/2014/main" id="{B93CD923-2B5E-6FCE-0E40-EF7F757A1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99" y="307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19" name="Rectangle 86">
                    <a:extLst>
                      <a:ext uri="{FF2B5EF4-FFF2-40B4-BE49-F238E27FC236}">
                        <a16:creationId xmlns:a16="http://schemas.microsoft.com/office/drawing/2014/main" id="{EDCC27E8-B6A5-6518-CB16-7C61DBF93A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90" y="3081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73820" name="Group 87">
                    <a:extLst>
                      <a:ext uri="{FF2B5EF4-FFF2-40B4-BE49-F238E27FC236}">
                        <a16:creationId xmlns:a16="http://schemas.microsoft.com/office/drawing/2014/main" id="{0DFD336D-1978-583B-5B97-09C5B860C1E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3593"/>
                    <a:ext cx="143" cy="115"/>
                    <a:chOff x="1733" y="3593"/>
                    <a:chExt cx="143" cy="115"/>
                  </a:xfrm>
                </p:grpSpPr>
                <p:sp>
                  <p:nvSpPr>
                    <p:cNvPr id="73850" name="Rectangle 88">
                      <a:extLst>
                        <a:ext uri="{FF2B5EF4-FFF2-40B4-BE49-F238E27FC236}">
                          <a16:creationId xmlns:a16="http://schemas.microsoft.com/office/drawing/2014/main" id="{4883BBF3-486F-5457-0FCF-C0564E8F3BD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33" y="3593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3851" name="Rectangle 89">
                      <a:extLst>
                        <a:ext uri="{FF2B5EF4-FFF2-40B4-BE49-F238E27FC236}">
                          <a16:creationId xmlns:a16="http://schemas.microsoft.com/office/drawing/2014/main" id="{70E35322-9A40-36A4-9098-B28664677D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07" y="359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73821" name="Rectangle 90">
                    <a:extLst>
                      <a:ext uri="{FF2B5EF4-FFF2-40B4-BE49-F238E27FC236}">
                        <a16:creationId xmlns:a16="http://schemas.microsoft.com/office/drawing/2014/main" id="{6F0A274A-8466-9CFA-DCE9-1637BAC350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3" y="3589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22" name="Rectangle 91">
                    <a:extLst>
                      <a:ext uri="{FF2B5EF4-FFF2-40B4-BE49-F238E27FC236}">
                        <a16:creationId xmlns:a16="http://schemas.microsoft.com/office/drawing/2014/main" id="{FD38257E-ED56-5FAB-A1E0-4FCE24737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7" y="331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23" name="Rectangle 92">
                    <a:extLst>
                      <a:ext uri="{FF2B5EF4-FFF2-40B4-BE49-F238E27FC236}">
                        <a16:creationId xmlns:a16="http://schemas.microsoft.com/office/drawing/2014/main" id="{DB87FDD1-8A6B-9B0B-5EEC-B1E8B14DF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1" y="3312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24" name="Rectangle 93">
                    <a:extLst>
                      <a:ext uri="{FF2B5EF4-FFF2-40B4-BE49-F238E27FC236}">
                        <a16:creationId xmlns:a16="http://schemas.microsoft.com/office/drawing/2014/main" id="{833DD44C-1E11-5D5B-590C-9308AAC5DA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97" y="31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25" name="Rectangle 94">
                    <a:extLst>
                      <a:ext uri="{FF2B5EF4-FFF2-40B4-BE49-F238E27FC236}">
                        <a16:creationId xmlns:a16="http://schemas.microsoft.com/office/drawing/2014/main" id="{67288DAF-D622-3B49-E26B-3A2F92F432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73826" name="Rectangle 95">
                    <a:extLst>
                      <a:ext uri="{FF2B5EF4-FFF2-40B4-BE49-F238E27FC236}">
                        <a16:creationId xmlns:a16="http://schemas.microsoft.com/office/drawing/2014/main" id="{92F1F3AF-9462-62FD-78F7-7E13B703FF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7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27" name="Rectangle 96">
                    <a:extLst>
                      <a:ext uri="{FF2B5EF4-FFF2-40B4-BE49-F238E27FC236}">
                        <a16:creationId xmlns:a16="http://schemas.microsoft.com/office/drawing/2014/main" id="{78F9C4C7-E717-67E6-A608-2D507A40ED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9" y="2974"/>
                    <a:ext cx="36" cy="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8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73828" name="Rectangle 97">
                    <a:extLst>
                      <a:ext uri="{FF2B5EF4-FFF2-40B4-BE49-F238E27FC236}">
                        <a16:creationId xmlns:a16="http://schemas.microsoft.com/office/drawing/2014/main" id="{F0198754-A1AE-2D3C-ACBC-1D0094D804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2" y="2913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29" name="Rectangle 98">
                    <a:extLst>
                      <a:ext uri="{FF2B5EF4-FFF2-40B4-BE49-F238E27FC236}">
                        <a16:creationId xmlns:a16="http://schemas.microsoft.com/office/drawing/2014/main" id="{D2592D7A-34C9-E1B6-DF66-D0A824882E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6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30" name="Rectangle 99">
                    <a:extLst>
                      <a:ext uri="{FF2B5EF4-FFF2-40B4-BE49-F238E27FC236}">
                        <a16:creationId xmlns:a16="http://schemas.microsoft.com/office/drawing/2014/main" id="{F2E102D5-038D-961F-67C4-71776CE69F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3184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31" name="Rectangle 100">
                    <a:extLst>
                      <a:ext uri="{FF2B5EF4-FFF2-40B4-BE49-F238E27FC236}">
                        <a16:creationId xmlns:a16="http://schemas.microsoft.com/office/drawing/2014/main" id="{791B121D-DEB1-56F9-658F-118DD0DD57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1" y="3316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832" name="Freeform 101">
                    <a:extLst>
                      <a:ext uri="{FF2B5EF4-FFF2-40B4-BE49-F238E27FC236}">
                        <a16:creationId xmlns:a16="http://schemas.microsoft.com/office/drawing/2014/main" id="{769EBEC6-E03A-E023-C4F8-2FC98F14B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3" y="3304"/>
                    <a:ext cx="170" cy="211"/>
                  </a:xfrm>
                  <a:custGeom>
                    <a:avLst/>
                    <a:gdLst>
                      <a:gd name="T0" fmla="*/ 7 w 338"/>
                      <a:gd name="T1" fmla="*/ 0 h 423"/>
                      <a:gd name="T2" fmla="*/ 0 w 338"/>
                      <a:gd name="T3" fmla="*/ 8 h 423"/>
                      <a:gd name="T4" fmla="*/ 338 w 338"/>
                      <a:gd name="T5" fmla="*/ 423 h 423"/>
                      <a:gd name="T6" fmla="*/ 338 w 338"/>
                      <a:gd name="T7" fmla="*/ 381 h 423"/>
                      <a:gd name="T8" fmla="*/ 338 w 338"/>
                      <a:gd name="T9" fmla="*/ 344 h 423"/>
                      <a:gd name="T10" fmla="*/ 7 w 338"/>
                      <a:gd name="T11" fmla="*/ 0 h 4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38"/>
                      <a:gd name="T19" fmla="*/ 0 h 423"/>
                      <a:gd name="T20" fmla="*/ 338 w 338"/>
                      <a:gd name="T21" fmla="*/ 423 h 4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38" h="423">
                        <a:moveTo>
                          <a:pt x="7" y="0"/>
                        </a:moveTo>
                        <a:lnTo>
                          <a:pt x="0" y="8"/>
                        </a:lnTo>
                        <a:lnTo>
                          <a:pt x="338" y="423"/>
                        </a:lnTo>
                        <a:lnTo>
                          <a:pt x="338" y="381"/>
                        </a:lnTo>
                        <a:lnTo>
                          <a:pt x="338" y="34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33" name="Line 102">
                    <a:extLst>
                      <a:ext uri="{FF2B5EF4-FFF2-40B4-BE49-F238E27FC236}">
                        <a16:creationId xmlns:a16="http://schemas.microsoft.com/office/drawing/2014/main" id="{0A8B9219-6491-F8C2-8806-AE5BE83548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112"/>
                    <a:ext cx="157" cy="194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34" name="Freeform 103">
                    <a:extLst>
                      <a:ext uri="{FF2B5EF4-FFF2-40B4-BE49-F238E27FC236}">
                        <a16:creationId xmlns:a16="http://schemas.microsoft.com/office/drawing/2014/main" id="{DEA05C3E-A0F8-D6E1-652A-3134118466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3" y="3482"/>
                    <a:ext cx="346" cy="25"/>
                  </a:xfrm>
                  <a:custGeom>
                    <a:avLst/>
                    <a:gdLst>
                      <a:gd name="T0" fmla="*/ 0 w 692"/>
                      <a:gd name="T1" fmla="*/ 0 h 49"/>
                      <a:gd name="T2" fmla="*/ 0 w 692"/>
                      <a:gd name="T3" fmla="*/ 25 h 49"/>
                      <a:gd name="T4" fmla="*/ 0 w 692"/>
                      <a:gd name="T5" fmla="*/ 49 h 49"/>
                      <a:gd name="T6" fmla="*/ 692 w 692"/>
                      <a:gd name="T7" fmla="*/ 49 h 49"/>
                      <a:gd name="T8" fmla="*/ 692 w 692"/>
                      <a:gd name="T9" fmla="*/ 25 h 49"/>
                      <a:gd name="T10" fmla="*/ 692 w 692"/>
                      <a:gd name="T11" fmla="*/ 0 h 49"/>
                      <a:gd name="T12" fmla="*/ 0 w 692"/>
                      <a:gd name="T13" fmla="*/ 0 h 4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92"/>
                      <a:gd name="T22" fmla="*/ 0 h 49"/>
                      <a:gd name="T23" fmla="*/ 692 w 692"/>
                      <a:gd name="T24" fmla="*/ 49 h 4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92" h="49">
                        <a:moveTo>
                          <a:pt x="0" y="0"/>
                        </a:moveTo>
                        <a:lnTo>
                          <a:pt x="0" y="25"/>
                        </a:lnTo>
                        <a:lnTo>
                          <a:pt x="0" y="49"/>
                        </a:lnTo>
                        <a:lnTo>
                          <a:pt x="692" y="49"/>
                        </a:lnTo>
                        <a:lnTo>
                          <a:pt x="692" y="25"/>
                        </a:lnTo>
                        <a:lnTo>
                          <a:pt x="69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35" name="Freeform 104">
                    <a:extLst>
                      <a:ext uri="{FF2B5EF4-FFF2-40B4-BE49-F238E27FC236}">
                        <a16:creationId xmlns:a16="http://schemas.microsoft.com/office/drawing/2014/main" id="{D10AFB7C-10C7-FC97-95AA-D2E8BD67C2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2" y="3300"/>
                    <a:ext cx="202" cy="204"/>
                  </a:xfrm>
                  <a:custGeom>
                    <a:avLst/>
                    <a:gdLst>
                      <a:gd name="T0" fmla="*/ 38 w 403"/>
                      <a:gd name="T1" fmla="*/ 370 h 408"/>
                      <a:gd name="T2" fmla="*/ 403 w 403"/>
                      <a:gd name="T3" fmla="*/ 0 h 408"/>
                      <a:gd name="T4" fmla="*/ 74 w 403"/>
                      <a:gd name="T5" fmla="*/ 408 h 408"/>
                      <a:gd name="T6" fmla="*/ 0 w 403"/>
                      <a:gd name="T7" fmla="*/ 408 h 408"/>
                      <a:gd name="T8" fmla="*/ 38 w 403"/>
                      <a:gd name="T9" fmla="*/ 370 h 4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03"/>
                      <a:gd name="T16" fmla="*/ 0 h 408"/>
                      <a:gd name="T17" fmla="*/ 403 w 403"/>
                      <a:gd name="T18" fmla="*/ 408 h 40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03" h="408">
                        <a:moveTo>
                          <a:pt x="38" y="370"/>
                        </a:moveTo>
                        <a:lnTo>
                          <a:pt x="403" y="0"/>
                        </a:lnTo>
                        <a:lnTo>
                          <a:pt x="74" y="408"/>
                        </a:lnTo>
                        <a:lnTo>
                          <a:pt x="0" y="408"/>
                        </a:lnTo>
                        <a:lnTo>
                          <a:pt x="38" y="37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36" name="Line 105">
                    <a:extLst>
                      <a:ext uri="{FF2B5EF4-FFF2-40B4-BE49-F238E27FC236}">
                        <a16:creationId xmlns:a16="http://schemas.microsoft.com/office/drawing/2014/main" id="{82D4A31C-AC01-FD84-1D19-F3D87FB0A0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85" y="3162"/>
                    <a:ext cx="139" cy="138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37" name="Line 106">
                    <a:extLst>
                      <a:ext uri="{FF2B5EF4-FFF2-40B4-BE49-F238E27FC236}">
                        <a16:creationId xmlns:a16="http://schemas.microsoft.com/office/drawing/2014/main" id="{F219DF5E-E932-8A91-119A-B9D35B5761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392" y="3112"/>
                    <a:ext cx="2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38" name="Line 107">
                    <a:extLst>
                      <a:ext uri="{FF2B5EF4-FFF2-40B4-BE49-F238E27FC236}">
                        <a16:creationId xmlns:a16="http://schemas.microsoft.com/office/drawing/2014/main" id="{D1797AAC-A30C-DFAD-C2B9-6BA6CD51E6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24" y="3203"/>
                    <a:ext cx="1" cy="97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39" name="Line 108">
                    <a:extLst>
                      <a:ext uri="{FF2B5EF4-FFF2-40B4-BE49-F238E27FC236}">
                        <a16:creationId xmlns:a16="http://schemas.microsoft.com/office/drawing/2014/main" id="{F85667DA-634A-59A4-B5DC-D672829A01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49" y="3494"/>
                    <a:ext cx="1" cy="9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40" name="Line 109">
                    <a:extLst>
                      <a:ext uri="{FF2B5EF4-FFF2-40B4-BE49-F238E27FC236}">
                        <a16:creationId xmlns:a16="http://schemas.microsoft.com/office/drawing/2014/main" id="{BB86160E-AF0F-9027-D190-CC8012A6EA9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03" y="3494"/>
                    <a:ext cx="1" cy="9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41" name="Line 110">
                    <a:extLst>
                      <a:ext uri="{FF2B5EF4-FFF2-40B4-BE49-F238E27FC236}">
                        <a16:creationId xmlns:a16="http://schemas.microsoft.com/office/drawing/2014/main" id="{F25C860E-8F12-DBF3-C3FA-D6CD84467C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03" y="3409"/>
                    <a:ext cx="1" cy="85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42" name="Line 111">
                    <a:extLst>
                      <a:ext uri="{FF2B5EF4-FFF2-40B4-BE49-F238E27FC236}">
                        <a16:creationId xmlns:a16="http://schemas.microsoft.com/office/drawing/2014/main" id="{58ECE9AC-95B9-AAAD-0101-1515B42460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210"/>
                    <a:ext cx="1" cy="96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43" name="Line 112">
                    <a:extLst>
                      <a:ext uri="{FF2B5EF4-FFF2-40B4-BE49-F238E27FC236}">
                        <a16:creationId xmlns:a16="http://schemas.microsoft.com/office/drawing/2014/main" id="{81B583A0-F657-B3AF-63D7-8239EFCC6D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92" y="3010"/>
                    <a:ext cx="1" cy="10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44" name="Line 113">
                    <a:extLst>
                      <a:ext uri="{FF2B5EF4-FFF2-40B4-BE49-F238E27FC236}">
                        <a16:creationId xmlns:a16="http://schemas.microsoft.com/office/drawing/2014/main" id="{A9AAAFB2-626F-7ECA-9C9E-C7D1D14147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2" y="3112"/>
                    <a:ext cx="1" cy="7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45" name="Line 114">
                    <a:extLst>
                      <a:ext uri="{FF2B5EF4-FFF2-40B4-BE49-F238E27FC236}">
                        <a16:creationId xmlns:a16="http://schemas.microsoft.com/office/drawing/2014/main" id="{162CB9FD-A378-1DD4-C825-94C7B5103B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5" y="3306"/>
                    <a:ext cx="1" cy="173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46" name="Line 115">
                    <a:extLst>
                      <a:ext uri="{FF2B5EF4-FFF2-40B4-BE49-F238E27FC236}">
                        <a16:creationId xmlns:a16="http://schemas.microsoft.com/office/drawing/2014/main" id="{45F34095-D393-ECB7-23BA-8DEDD4F3C1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49" y="3415"/>
                    <a:ext cx="1" cy="7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47" name="Rectangle 116">
                    <a:extLst>
                      <a:ext uri="{FF2B5EF4-FFF2-40B4-BE49-F238E27FC236}">
                        <a16:creationId xmlns:a16="http://schemas.microsoft.com/office/drawing/2014/main" id="{AC12B987-055E-470D-0BB0-96B339D175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6" y="3431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48" name="Line 117">
                    <a:extLst>
                      <a:ext uri="{FF2B5EF4-FFF2-40B4-BE49-F238E27FC236}">
                        <a16:creationId xmlns:a16="http://schemas.microsoft.com/office/drawing/2014/main" id="{909231B0-DE40-0618-5924-8DA9E590CB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149" y="3479"/>
                    <a:ext cx="86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49" name="Line 118">
                    <a:extLst>
                      <a:ext uri="{FF2B5EF4-FFF2-40B4-BE49-F238E27FC236}">
                        <a16:creationId xmlns:a16="http://schemas.microsoft.com/office/drawing/2014/main" id="{2EE69B11-D4AE-6320-3E6E-F34435A713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50" y="3479"/>
                    <a:ext cx="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781" name="Group 119">
                  <a:extLst>
                    <a:ext uri="{FF2B5EF4-FFF2-40B4-BE49-F238E27FC236}">
                      <a16:creationId xmlns:a16="http://schemas.microsoft.com/office/drawing/2014/main" id="{F314CD9D-BB74-006E-F9D3-0FEE22FD44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4" y="2897"/>
                  <a:ext cx="1009" cy="795"/>
                  <a:chOff x="950" y="2913"/>
                  <a:chExt cx="1009" cy="795"/>
                </a:xfrm>
              </p:grpSpPr>
              <p:sp>
                <p:nvSpPr>
                  <p:cNvPr id="73782" name="Line 120">
                    <a:extLst>
                      <a:ext uri="{FF2B5EF4-FFF2-40B4-BE49-F238E27FC236}">
                        <a16:creationId xmlns:a16="http://schemas.microsoft.com/office/drawing/2014/main" id="{E3CFD49D-B6BC-A556-FF04-063D27C7A01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4" y="3300"/>
                    <a:ext cx="1" cy="16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83" name="Rectangle 121">
                    <a:extLst>
                      <a:ext uri="{FF2B5EF4-FFF2-40B4-BE49-F238E27FC236}">
                        <a16:creationId xmlns:a16="http://schemas.microsoft.com/office/drawing/2014/main" id="{C6BF6E51-F9A8-075F-C4DE-520B21895B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99" y="307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784" name="Rectangle 122">
                    <a:extLst>
                      <a:ext uri="{FF2B5EF4-FFF2-40B4-BE49-F238E27FC236}">
                        <a16:creationId xmlns:a16="http://schemas.microsoft.com/office/drawing/2014/main" id="{E24EC045-8317-7A9A-C4B3-1F247C2C4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90" y="3081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73785" name="Group 123">
                    <a:extLst>
                      <a:ext uri="{FF2B5EF4-FFF2-40B4-BE49-F238E27FC236}">
                        <a16:creationId xmlns:a16="http://schemas.microsoft.com/office/drawing/2014/main" id="{211CDF56-1E55-B8D3-574B-F0BE690822D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3593"/>
                    <a:ext cx="143" cy="115"/>
                    <a:chOff x="1733" y="3593"/>
                    <a:chExt cx="143" cy="115"/>
                  </a:xfrm>
                </p:grpSpPr>
                <p:sp>
                  <p:nvSpPr>
                    <p:cNvPr id="73815" name="Rectangle 124">
                      <a:extLst>
                        <a:ext uri="{FF2B5EF4-FFF2-40B4-BE49-F238E27FC236}">
                          <a16:creationId xmlns:a16="http://schemas.microsoft.com/office/drawing/2014/main" id="{B9335439-2BF7-B12A-DC91-39983BABA55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33" y="3593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3816" name="Rectangle 125">
                      <a:extLst>
                        <a:ext uri="{FF2B5EF4-FFF2-40B4-BE49-F238E27FC236}">
                          <a16:creationId xmlns:a16="http://schemas.microsoft.com/office/drawing/2014/main" id="{9D0570E6-CD11-C284-70E1-E61945B1EAC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07" y="359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73786" name="Rectangle 126">
                    <a:extLst>
                      <a:ext uri="{FF2B5EF4-FFF2-40B4-BE49-F238E27FC236}">
                        <a16:creationId xmlns:a16="http://schemas.microsoft.com/office/drawing/2014/main" id="{A0828779-FB9F-6357-4A9D-7512DBC664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3" y="3589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787" name="Rectangle 127">
                    <a:extLst>
                      <a:ext uri="{FF2B5EF4-FFF2-40B4-BE49-F238E27FC236}">
                        <a16:creationId xmlns:a16="http://schemas.microsoft.com/office/drawing/2014/main" id="{2D6C1CD7-F2E5-1865-2280-F58C9660F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7" y="331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788" name="Rectangle 128">
                    <a:extLst>
                      <a:ext uri="{FF2B5EF4-FFF2-40B4-BE49-F238E27FC236}">
                        <a16:creationId xmlns:a16="http://schemas.microsoft.com/office/drawing/2014/main" id="{B1A03AA6-33D1-6EB1-42BD-3CD46BA8E1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1" y="3312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789" name="Rectangle 129">
                    <a:extLst>
                      <a:ext uri="{FF2B5EF4-FFF2-40B4-BE49-F238E27FC236}">
                        <a16:creationId xmlns:a16="http://schemas.microsoft.com/office/drawing/2014/main" id="{5BF53033-B589-F05F-67FE-607D3A9C36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97" y="31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790" name="Rectangle 130">
                    <a:extLst>
                      <a:ext uri="{FF2B5EF4-FFF2-40B4-BE49-F238E27FC236}">
                        <a16:creationId xmlns:a16="http://schemas.microsoft.com/office/drawing/2014/main" id="{A4C271D5-B4A2-0C6C-A673-00F5B88757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73791" name="Rectangle 131">
                    <a:extLst>
                      <a:ext uri="{FF2B5EF4-FFF2-40B4-BE49-F238E27FC236}">
                        <a16:creationId xmlns:a16="http://schemas.microsoft.com/office/drawing/2014/main" id="{3FB38B94-328B-83FF-5451-0014C58001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7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792" name="Rectangle 132">
                    <a:extLst>
                      <a:ext uri="{FF2B5EF4-FFF2-40B4-BE49-F238E27FC236}">
                        <a16:creationId xmlns:a16="http://schemas.microsoft.com/office/drawing/2014/main" id="{C2179E17-20CA-F70D-3FC5-EC2D0214E9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9" y="2974"/>
                    <a:ext cx="36" cy="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8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73793" name="Rectangle 133">
                    <a:extLst>
                      <a:ext uri="{FF2B5EF4-FFF2-40B4-BE49-F238E27FC236}">
                        <a16:creationId xmlns:a16="http://schemas.microsoft.com/office/drawing/2014/main" id="{939A555F-29FD-79B6-5CBD-064533A3C4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2" y="2913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794" name="Rectangle 134">
                    <a:extLst>
                      <a:ext uri="{FF2B5EF4-FFF2-40B4-BE49-F238E27FC236}">
                        <a16:creationId xmlns:a16="http://schemas.microsoft.com/office/drawing/2014/main" id="{259BCEC4-D234-B2ED-8877-B6D36B81BD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6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795" name="Rectangle 135">
                    <a:extLst>
                      <a:ext uri="{FF2B5EF4-FFF2-40B4-BE49-F238E27FC236}">
                        <a16:creationId xmlns:a16="http://schemas.microsoft.com/office/drawing/2014/main" id="{FFD1B2F5-0081-8196-F938-D21EFDC75F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3184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796" name="Rectangle 136">
                    <a:extLst>
                      <a:ext uri="{FF2B5EF4-FFF2-40B4-BE49-F238E27FC236}">
                        <a16:creationId xmlns:a16="http://schemas.microsoft.com/office/drawing/2014/main" id="{B9B96B08-9984-363C-BA09-C5D80E5838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1" y="3316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3797" name="Freeform 137">
                    <a:extLst>
                      <a:ext uri="{FF2B5EF4-FFF2-40B4-BE49-F238E27FC236}">
                        <a16:creationId xmlns:a16="http://schemas.microsoft.com/office/drawing/2014/main" id="{9CDCF706-9660-1ACF-9F47-1AAD1C9346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3" y="3304"/>
                    <a:ext cx="170" cy="211"/>
                  </a:xfrm>
                  <a:custGeom>
                    <a:avLst/>
                    <a:gdLst>
                      <a:gd name="T0" fmla="*/ 7 w 338"/>
                      <a:gd name="T1" fmla="*/ 0 h 423"/>
                      <a:gd name="T2" fmla="*/ 0 w 338"/>
                      <a:gd name="T3" fmla="*/ 8 h 423"/>
                      <a:gd name="T4" fmla="*/ 338 w 338"/>
                      <a:gd name="T5" fmla="*/ 423 h 423"/>
                      <a:gd name="T6" fmla="*/ 338 w 338"/>
                      <a:gd name="T7" fmla="*/ 381 h 423"/>
                      <a:gd name="T8" fmla="*/ 338 w 338"/>
                      <a:gd name="T9" fmla="*/ 344 h 423"/>
                      <a:gd name="T10" fmla="*/ 7 w 338"/>
                      <a:gd name="T11" fmla="*/ 0 h 4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38"/>
                      <a:gd name="T19" fmla="*/ 0 h 423"/>
                      <a:gd name="T20" fmla="*/ 338 w 338"/>
                      <a:gd name="T21" fmla="*/ 423 h 4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38" h="423">
                        <a:moveTo>
                          <a:pt x="7" y="0"/>
                        </a:moveTo>
                        <a:lnTo>
                          <a:pt x="0" y="8"/>
                        </a:lnTo>
                        <a:lnTo>
                          <a:pt x="338" y="423"/>
                        </a:lnTo>
                        <a:lnTo>
                          <a:pt x="338" y="381"/>
                        </a:lnTo>
                        <a:lnTo>
                          <a:pt x="338" y="34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98" name="Line 138">
                    <a:extLst>
                      <a:ext uri="{FF2B5EF4-FFF2-40B4-BE49-F238E27FC236}">
                        <a16:creationId xmlns:a16="http://schemas.microsoft.com/office/drawing/2014/main" id="{D3F39223-143C-9C63-4C06-35C6D2FAE4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112"/>
                    <a:ext cx="157" cy="194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99" name="Freeform 139">
                    <a:extLst>
                      <a:ext uri="{FF2B5EF4-FFF2-40B4-BE49-F238E27FC236}">
                        <a16:creationId xmlns:a16="http://schemas.microsoft.com/office/drawing/2014/main" id="{C2B64715-6F45-3C09-AD27-A585C5726F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3" y="3482"/>
                    <a:ext cx="346" cy="25"/>
                  </a:xfrm>
                  <a:custGeom>
                    <a:avLst/>
                    <a:gdLst>
                      <a:gd name="T0" fmla="*/ 0 w 692"/>
                      <a:gd name="T1" fmla="*/ 0 h 49"/>
                      <a:gd name="T2" fmla="*/ 0 w 692"/>
                      <a:gd name="T3" fmla="*/ 25 h 49"/>
                      <a:gd name="T4" fmla="*/ 0 w 692"/>
                      <a:gd name="T5" fmla="*/ 49 h 49"/>
                      <a:gd name="T6" fmla="*/ 692 w 692"/>
                      <a:gd name="T7" fmla="*/ 49 h 49"/>
                      <a:gd name="T8" fmla="*/ 692 w 692"/>
                      <a:gd name="T9" fmla="*/ 25 h 49"/>
                      <a:gd name="T10" fmla="*/ 692 w 692"/>
                      <a:gd name="T11" fmla="*/ 0 h 49"/>
                      <a:gd name="T12" fmla="*/ 0 w 692"/>
                      <a:gd name="T13" fmla="*/ 0 h 4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92"/>
                      <a:gd name="T22" fmla="*/ 0 h 49"/>
                      <a:gd name="T23" fmla="*/ 692 w 692"/>
                      <a:gd name="T24" fmla="*/ 49 h 4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92" h="49">
                        <a:moveTo>
                          <a:pt x="0" y="0"/>
                        </a:moveTo>
                        <a:lnTo>
                          <a:pt x="0" y="25"/>
                        </a:lnTo>
                        <a:lnTo>
                          <a:pt x="0" y="49"/>
                        </a:lnTo>
                        <a:lnTo>
                          <a:pt x="692" y="49"/>
                        </a:lnTo>
                        <a:lnTo>
                          <a:pt x="692" y="25"/>
                        </a:lnTo>
                        <a:lnTo>
                          <a:pt x="69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0" name="Freeform 140">
                    <a:extLst>
                      <a:ext uri="{FF2B5EF4-FFF2-40B4-BE49-F238E27FC236}">
                        <a16:creationId xmlns:a16="http://schemas.microsoft.com/office/drawing/2014/main" id="{E54417AB-6FBA-8571-D88B-05C4E159EE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2" y="3300"/>
                    <a:ext cx="202" cy="204"/>
                  </a:xfrm>
                  <a:custGeom>
                    <a:avLst/>
                    <a:gdLst>
                      <a:gd name="T0" fmla="*/ 38 w 403"/>
                      <a:gd name="T1" fmla="*/ 370 h 408"/>
                      <a:gd name="T2" fmla="*/ 403 w 403"/>
                      <a:gd name="T3" fmla="*/ 0 h 408"/>
                      <a:gd name="T4" fmla="*/ 74 w 403"/>
                      <a:gd name="T5" fmla="*/ 408 h 408"/>
                      <a:gd name="T6" fmla="*/ 0 w 403"/>
                      <a:gd name="T7" fmla="*/ 408 h 408"/>
                      <a:gd name="T8" fmla="*/ 38 w 403"/>
                      <a:gd name="T9" fmla="*/ 370 h 4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03"/>
                      <a:gd name="T16" fmla="*/ 0 h 408"/>
                      <a:gd name="T17" fmla="*/ 403 w 403"/>
                      <a:gd name="T18" fmla="*/ 408 h 40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03" h="408">
                        <a:moveTo>
                          <a:pt x="38" y="370"/>
                        </a:moveTo>
                        <a:lnTo>
                          <a:pt x="403" y="0"/>
                        </a:lnTo>
                        <a:lnTo>
                          <a:pt x="74" y="408"/>
                        </a:lnTo>
                        <a:lnTo>
                          <a:pt x="0" y="408"/>
                        </a:lnTo>
                        <a:lnTo>
                          <a:pt x="38" y="37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1" name="Line 141">
                    <a:extLst>
                      <a:ext uri="{FF2B5EF4-FFF2-40B4-BE49-F238E27FC236}">
                        <a16:creationId xmlns:a16="http://schemas.microsoft.com/office/drawing/2014/main" id="{19BA84A7-C374-124C-FFD4-D8C1C2B834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85" y="3162"/>
                    <a:ext cx="139" cy="138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2" name="Line 142">
                    <a:extLst>
                      <a:ext uri="{FF2B5EF4-FFF2-40B4-BE49-F238E27FC236}">
                        <a16:creationId xmlns:a16="http://schemas.microsoft.com/office/drawing/2014/main" id="{BCBC3741-ADC6-EBA1-9324-7BF12F5493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392" y="3112"/>
                    <a:ext cx="2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3" name="Line 143">
                    <a:extLst>
                      <a:ext uri="{FF2B5EF4-FFF2-40B4-BE49-F238E27FC236}">
                        <a16:creationId xmlns:a16="http://schemas.microsoft.com/office/drawing/2014/main" id="{FFC0986E-AE7A-7423-13B5-D8385B7BCA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24" y="3203"/>
                    <a:ext cx="1" cy="97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4" name="Line 144">
                    <a:extLst>
                      <a:ext uri="{FF2B5EF4-FFF2-40B4-BE49-F238E27FC236}">
                        <a16:creationId xmlns:a16="http://schemas.microsoft.com/office/drawing/2014/main" id="{F1C82F53-E5F5-32C7-A1AF-E74BADAA9F8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49" y="3494"/>
                    <a:ext cx="1" cy="9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5" name="Line 145">
                    <a:extLst>
                      <a:ext uri="{FF2B5EF4-FFF2-40B4-BE49-F238E27FC236}">
                        <a16:creationId xmlns:a16="http://schemas.microsoft.com/office/drawing/2014/main" id="{26989BED-7CDB-3BAF-022F-E17DBAC2EA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03" y="3494"/>
                    <a:ext cx="1" cy="9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6" name="Line 146">
                    <a:extLst>
                      <a:ext uri="{FF2B5EF4-FFF2-40B4-BE49-F238E27FC236}">
                        <a16:creationId xmlns:a16="http://schemas.microsoft.com/office/drawing/2014/main" id="{AE8DA13A-80A5-D23B-B259-65A0769323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03" y="3409"/>
                    <a:ext cx="1" cy="85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7" name="Line 147">
                    <a:extLst>
                      <a:ext uri="{FF2B5EF4-FFF2-40B4-BE49-F238E27FC236}">
                        <a16:creationId xmlns:a16="http://schemas.microsoft.com/office/drawing/2014/main" id="{ABAB831E-1BB1-BBF3-45AE-A4133E993F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210"/>
                    <a:ext cx="1" cy="96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8" name="Line 148">
                    <a:extLst>
                      <a:ext uri="{FF2B5EF4-FFF2-40B4-BE49-F238E27FC236}">
                        <a16:creationId xmlns:a16="http://schemas.microsoft.com/office/drawing/2014/main" id="{81DEC281-4118-530E-A767-D4380D6621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92" y="3010"/>
                    <a:ext cx="1" cy="10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9" name="Line 149">
                    <a:extLst>
                      <a:ext uri="{FF2B5EF4-FFF2-40B4-BE49-F238E27FC236}">
                        <a16:creationId xmlns:a16="http://schemas.microsoft.com/office/drawing/2014/main" id="{0B8DDF66-8A6D-468D-C725-3595F0117B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2" y="3112"/>
                    <a:ext cx="1" cy="7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0" name="Line 150">
                    <a:extLst>
                      <a:ext uri="{FF2B5EF4-FFF2-40B4-BE49-F238E27FC236}">
                        <a16:creationId xmlns:a16="http://schemas.microsoft.com/office/drawing/2014/main" id="{E4A9ED0C-B564-6B5D-CE83-9958362E45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5" y="3306"/>
                    <a:ext cx="1" cy="173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1" name="Line 151">
                    <a:extLst>
                      <a:ext uri="{FF2B5EF4-FFF2-40B4-BE49-F238E27FC236}">
                        <a16:creationId xmlns:a16="http://schemas.microsoft.com/office/drawing/2014/main" id="{4E502F5C-B592-A1B3-0AA2-0A4B6DED53E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49" y="3415"/>
                    <a:ext cx="1" cy="7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2" name="Rectangle 152">
                    <a:extLst>
                      <a:ext uri="{FF2B5EF4-FFF2-40B4-BE49-F238E27FC236}">
                        <a16:creationId xmlns:a16="http://schemas.microsoft.com/office/drawing/2014/main" id="{9B0AC44F-5D6A-BAF9-FBB4-B456C2394E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6" y="3431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3813" name="Line 153">
                    <a:extLst>
                      <a:ext uri="{FF2B5EF4-FFF2-40B4-BE49-F238E27FC236}">
                        <a16:creationId xmlns:a16="http://schemas.microsoft.com/office/drawing/2014/main" id="{5F96F726-98C7-DF0D-5F3D-4C581EB1AD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149" y="3479"/>
                    <a:ext cx="86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4" name="Line 154">
                    <a:extLst>
                      <a:ext uri="{FF2B5EF4-FFF2-40B4-BE49-F238E27FC236}">
                        <a16:creationId xmlns:a16="http://schemas.microsoft.com/office/drawing/2014/main" id="{6995144C-B803-81AE-FB85-6E693BFF6E9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50" y="3479"/>
                    <a:ext cx="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73738" name="Group 155">
              <a:extLst>
                <a:ext uri="{FF2B5EF4-FFF2-40B4-BE49-F238E27FC236}">
                  <a16:creationId xmlns:a16="http://schemas.microsoft.com/office/drawing/2014/main" id="{8A172410-B8CD-F52B-0D09-DB42103A5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0" y="2793"/>
              <a:ext cx="1009" cy="795"/>
              <a:chOff x="950" y="2913"/>
              <a:chExt cx="1009" cy="795"/>
            </a:xfrm>
          </p:grpSpPr>
          <p:sp>
            <p:nvSpPr>
              <p:cNvPr id="73743" name="Line 156">
                <a:extLst>
                  <a:ext uri="{FF2B5EF4-FFF2-40B4-BE49-F238E27FC236}">
                    <a16:creationId xmlns:a16="http://schemas.microsoft.com/office/drawing/2014/main" id="{63F101B3-830B-0757-37A3-B9B987E5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" y="3300"/>
                <a:ext cx="1" cy="16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4" name="Rectangle 157">
                <a:extLst>
                  <a:ext uri="{FF2B5EF4-FFF2-40B4-BE49-F238E27FC236}">
                    <a16:creationId xmlns:a16="http://schemas.microsoft.com/office/drawing/2014/main" id="{161B7D44-2235-22A4-F972-AD9699919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3072"/>
                <a:ext cx="7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73745" name="Rectangle 158">
                <a:extLst>
                  <a:ext uri="{FF2B5EF4-FFF2-40B4-BE49-F238E27FC236}">
                    <a16:creationId xmlns:a16="http://schemas.microsoft.com/office/drawing/2014/main" id="{04F0FB35-1DC7-4546-B341-F8F17744C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3081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73746" name="Group 159">
                <a:extLst>
                  <a:ext uri="{FF2B5EF4-FFF2-40B4-BE49-F238E27FC236}">
                    <a16:creationId xmlns:a16="http://schemas.microsoft.com/office/drawing/2014/main" id="{B2106B51-B8EE-15EA-0D23-8B8838EEA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3593"/>
                <a:ext cx="143" cy="115"/>
                <a:chOff x="1733" y="3593"/>
                <a:chExt cx="143" cy="115"/>
              </a:xfrm>
            </p:grpSpPr>
            <p:sp>
              <p:nvSpPr>
                <p:cNvPr id="73776" name="Rectangle 160">
                  <a:extLst>
                    <a:ext uri="{FF2B5EF4-FFF2-40B4-BE49-F238E27FC236}">
                      <a16:creationId xmlns:a16="http://schemas.microsoft.com/office/drawing/2014/main" id="{D266E64A-60BE-F5D2-AF85-AD4FE42F3C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33" y="3593"/>
                  <a:ext cx="7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73777" name="Rectangle 161">
                  <a:extLst>
                    <a:ext uri="{FF2B5EF4-FFF2-40B4-BE49-F238E27FC236}">
                      <a16:creationId xmlns:a16="http://schemas.microsoft.com/office/drawing/2014/main" id="{331A86F4-5518-522F-EBA1-19EF2293FD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7" y="3593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73747" name="Rectangle 162">
                <a:extLst>
                  <a:ext uri="{FF2B5EF4-FFF2-40B4-BE49-F238E27FC236}">
                    <a16:creationId xmlns:a16="http://schemas.microsoft.com/office/drawing/2014/main" id="{810B8769-0CAA-773A-633C-85D542B08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3589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3748" name="Rectangle 163">
                <a:extLst>
                  <a:ext uri="{FF2B5EF4-FFF2-40B4-BE49-F238E27FC236}">
                    <a16:creationId xmlns:a16="http://schemas.microsoft.com/office/drawing/2014/main" id="{86512A3B-F1BB-1F05-0AAF-DE8C30AE0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3312"/>
                <a:ext cx="7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73749" name="Rectangle 164">
                <a:extLst>
                  <a:ext uri="{FF2B5EF4-FFF2-40B4-BE49-F238E27FC236}">
                    <a16:creationId xmlns:a16="http://schemas.microsoft.com/office/drawing/2014/main" id="{172687A2-F1A1-388F-908F-05112BAB9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3312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3750" name="Rectangle 165">
                <a:extLst>
                  <a:ext uri="{FF2B5EF4-FFF2-40B4-BE49-F238E27FC236}">
                    <a16:creationId xmlns:a16="http://schemas.microsoft.com/office/drawing/2014/main" id="{44A6CC5A-DCD3-8640-9A46-8D7ABCA58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3113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3751" name="Rectangle 166">
                <a:extLst>
                  <a:ext uri="{FF2B5EF4-FFF2-40B4-BE49-F238E27FC236}">
                    <a16:creationId xmlns:a16="http://schemas.microsoft.com/office/drawing/2014/main" id="{3B84AC70-5BDE-FF45-012C-593021C7D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2913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  <a:endParaRPr lang="en-US" altLang="en-US"/>
              </a:p>
            </p:txBody>
          </p:sp>
          <p:sp>
            <p:nvSpPr>
              <p:cNvPr id="73752" name="Rectangle 167">
                <a:extLst>
                  <a:ext uri="{FF2B5EF4-FFF2-40B4-BE49-F238E27FC236}">
                    <a16:creationId xmlns:a16="http://schemas.microsoft.com/office/drawing/2014/main" id="{C37CDD5D-A8A4-0983-DA20-930962A7B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2913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3753" name="Rectangle 168">
                <a:extLst>
                  <a:ext uri="{FF2B5EF4-FFF2-40B4-BE49-F238E27FC236}">
                    <a16:creationId xmlns:a16="http://schemas.microsoft.com/office/drawing/2014/main" id="{0BC58B97-7CD8-1A3D-5458-BA85BBF16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2974"/>
                <a:ext cx="36" cy="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8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/>
              </a:p>
            </p:txBody>
          </p:sp>
          <p:sp>
            <p:nvSpPr>
              <p:cNvPr id="73754" name="Rectangle 169">
                <a:extLst>
                  <a:ext uri="{FF2B5EF4-FFF2-40B4-BE49-F238E27FC236}">
                    <a16:creationId xmlns:a16="http://schemas.microsoft.com/office/drawing/2014/main" id="{060A4936-CFA3-8F00-768F-231E7DE36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2913"/>
                <a:ext cx="7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73755" name="Rectangle 170">
                <a:extLst>
                  <a:ext uri="{FF2B5EF4-FFF2-40B4-BE49-F238E27FC236}">
                    <a16:creationId xmlns:a16="http://schemas.microsoft.com/office/drawing/2014/main" id="{32235471-24E6-71B6-ABFC-4EBB74CC8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" y="2913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3756" name="Rectangle 171">
                <a:extLst>
                  <a:ext uri="{FF2B5EF4-FFF2-40B4-BE49-F238E27FC236}">
                    <a16:creationId xmlns:a16="http://schemas.microsoft.com/office/drawing/2014/main" id="{9673BB3D-C667-4406-A636-2C80A019B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3184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3757" name="Rectangle 172">
                <a:extLst>
                  <a:ext uri="{FF2B5EF4-FFF2-40B4-BE49-F238E27FC236}">
                    <a16:creationId xmlns:a16="http://schemas.microsoft.com/office/drawing/2014/main" id="{3DA50AB0-06EE-A747-1DB1-1D07674D6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3316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3758" name="Freeform 173">
                <a:extLst>
                  <a:ext uri="{FF2B5EF4-FFF2-40B4-BE49-F238E27FC236}">
                    <a16:creationId xmlns:a16="http://schemas.microsoft.com/office/drawing/2014/main" id="{D0683A93-C746-3F27-7BC5-44D9DD035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3304"/>
                <a:ext cx="170" cy="211"/>
              </a:xfrm>
              <a:custGeom>
                <a:avLst/>
                <a:gdLst>
                  <a:gd name="T0" fmla="*/ 7 w 338"/>
                  <a:gd name="T1" fmla="*/ 0 h 423"/>
                  <a:gd name="T2" fmla="*/ 0 w 338"/>
                  <a:gd name="T3" fmla="*/ 8 h 423"/>
                  <a:gd name="T4" fmla="*/ 338 w 338"/>
                  <a:gd name="T5" fmla="*/ 423 h 423"/>
                  <a:gd name="T6" fmla="*/ 338 w 338"/>
                  <a:gd name="T7" fmla="*/ 381 h 423"/>
                  <a:gd name="T8" fmla="*/ 338 w 338"/>
                  <a:gd name="T9" fmla="*/ 344 h 423"/>
                  <a:gd name="T10" fmla="*/ 7 w 338"/>
                  <a:gd name="T11" fmla="*/ 0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8"/>
                  <a:gd name="T19" fmla="*/ 0 h 423"/>
                  <a:gd name="T20" fmla="*/ 338 w 338"/>
                  <a:gd name="T21" fmla="*/ 423 h 4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8" h="423">
                    <a:moveTo>
                      <a:pt x="7" y="0"/>
                    </a:moveTo>
                    <a:lnTo>
                      <a:pt x="0" y="8"/>
                    </a:lnTo>
                    <a:lnTo>
                      <a:pt x="338" y="423"/>
                    </a:lnTo>
                    <a:lnTo>
                      <a:pt x="338" y="381"/>
                    </a:lnTo>
                    <a:lnTo>
                      <a:pt x="338" y="34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9" name="Line 174">
                <a:extLst>
                  <a:ext uri="{FF2B5EF4-FFF2-40B4-BE49-F238E27FC236}">
                    <a16:creationId xmlns:a16="http://schemas.microsoft.com/office/drawing/2014/main" id="{6E1D6B83-BD9B-134A-EE0E-B7C5B9622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35" y="3112"/>
                <a:ext cx="157" cy="19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0" name="Freeform 175">
                <a:extLst>
                  <a:ext uri="{FF2B5EF4-FFF2-40B4-BE49-F238E27FC236}">
                    <a16:creationId xmlns:a16="http://schemas.microsoft.com/office/drawing/2014/main" id="{22D6044A-E065-CA1C-643F-2FAB4F4C3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3482"/>
                <a:ext cx="346" cy="25"/>
              </a:xfrm>
              <a:custGeom>
                <a:avLst/>
                <a:gdLst>
                  <a:gd name="T0" fmla="*/ 0 w 692"/>
                  <a:gd name="T1" fmla="*/ 0 h 49"/>
                  <a:gd name="T2" fmla="*/ 0 w 692"/>
                  <a:gd name="T3" fmla="*/ 25 h 49"/>
                  <a:gd name="T4" fmla="*/ 0 w 692"/>
                  <a:gd name="T5" fmla="*/ 49 h 49"/>
                  <a:gd name="T6" fmla="*/ 692 w 692"/>
                  <a:gd name="T7" fmla="*/ 49 h 49"/>
                  <a:gd name="T8" fmla="*/ 692 w 692"/>
                  <a:gd name="T9" fmla="*/ 25 h 49"/>
                  <a:gd name="T10" fmla="*/ 692 w 692"/>
                  <a:gd name="T11" fmla="*/ 0 h 49"/>
                  <a:gd name="T12" fmla="*/ 0 w 692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2"/>
                  <a:gd name="T22" fmla="*/ 0 h 49"/>
                  <a:gd name="T23" fmla="*/ 692 w 692"/>
                  <a:gd name="T24" fmla="*/ 49 h 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2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692" y="49"/>
                    </a:lnTo>
                    <a:lnTo>
                      <a:pt x="692" y="25"/>
                    </a:lnTo>
                    <a:lnTo>
                      <a:pt x="69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1" name="Freeform 176">
                <a:extLst>
                  <a:ext uri="{FF2B5EF4-FFF2-40B4-BE49-F238E27FC236}">
                    <a16:creationId xmlns:a16="http://schemas.microsoft.com/office/drawing/2014/main" id="{559AA283-8ADF-9B79-B60F-0CF7BA4B8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3300"/>
                <a:ext cx="202" cy="204"/>
              </a:xfrm>
              <a:custGeom>
                <a:avLst/>
                <a:gdLst>
                  <a:gd name="T0" fmla="*/ 38 w 403"/>
                  <a:gd name="T1" fmla="*/ 370 h 408"/>
                  <a:gd name="T2" fmla="*/ 403 w 403"/>
                  <a:gd name="T3" fmla="*/ 0 h 408"/>
                  <a:gd name="T4" fmla="*/ 74 w 403"/>
                  <a:gd name="T5" fmla="*/ 408 h 408"/>
                  <a:gd name="T6" fmla="*/ 0 w 403"/>
                  <a:gd name="T7" fmla="*/ 408 h 408"/>
                  <a:gd name="T8" fmla="*/ 38 w 403"/>
                  <a:gd name="T9" fmla="*/ 370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3"/>
                  <a:gd name="T16" fmla="*/ 0 h 408"/>
                  <a:gd name="T17" fmla="*/ 403 w 403"/>
                  <a:gd name="T18" fmla="*/ 408 h 4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3" h="408">
                    <a:moveTo>
                      <a:pt x="38" y="370"/>
                    </a:moveTo>
                    <a:lnTo>
                      <a:pt x="403" y="0"/>
                    </a:lnTo>
                    <a:lnTo>
                      <a:pt x="74" y="408"/>
                    </a:lnTo>
                    <a:lnTo>
                      <a:pt x="0" y="408"/>
                    </a:lnTo>
                    <a:lnTo>
                      <a:pt x="38" y="37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2" name="Line 177">
                <a:extLst>
                  <a:ext uri="{FF2B5EF4-FFF2-40B4-BE49-F238E27FC236}">
                    <a16:creationId xmlns:a16="http://schemas.microsoft.com/office/drawing/2014/main" id="{31C15C3E-566D-F483-D403-9E9D0FC9AB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85" y="3162"/>
                <a:ext cx="139" cy="13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3" name="Line 178">
                <a:extLst>
                  <a:ext uri="{FF2B5EF4-FFF2-40B4-BE49-F238E27FC236}">
                    <a16:creationId xmlns:a16="http://schemas.microsoft.com/office/drawing/2014/main" id="{ED6243C1-19B2-8816-281A-D6750F333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" y="3112"/>
                <a:ext cx="29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4" name="Line 179">
                <a:extLst>
                  <a:ext uri="{FF2B5EF4-FFF2-40B4-BE49-F238E27FC236}">
                    <a16:creationId xmlns:a16="http://schemas.microsoft.com/office/drawing/2014/main" id="{2F672A8F-5A82-A4FB-EB7C-6711B905B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4" y="3203"/>
                <a:ext cx="1" cy="9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5" name="Line 180">
                <a:extLst>
                  <a:ext uri="{FF2B5EF4-FFF2-40B4-BE49-F238E27FC236}">
                    <a16:creationId xmlns:a16="http://schemas.microsoft.com/office/drawing/2014/main" id="{B76399FB-79F2-0BE2-BC6E-26FB0DAC6C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9" y="3494"/>
                <a:ext cx="1" cy="9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6" name="Line 181">
                <a:extLst>
                  <a:ext uri="{FF2B5EF4-FFF2-40B4-BE49-F238E27FC236}">
                    <a16:creationId xmlns:a16="http://schemas.microsoft.com/office/drawing/2014/main" id="{981512C2-D9AE-EC36-631B-6EB156B83E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3" y="3494"/>
                <a:ext cx="1" cy="9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7" name="Line 182">
                <a:extLst>
                  <a:ext uri="{FF2B5EF4-FFF2-40B4-BE49-F238E27FC236}">
                    <a16:creationId xmlns:a16="http://schemas.microsoft.com/office/drawing/2014/main" id="{CE769BD1-E8C0-EE1A-4C6B-BE845FE234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3" y="3409"/>
                <a:ext cx="1" cy="8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8" name="Line 183">
                <a:extLst>
                  <a:ext uri="{FF2B5EF4-FFF2-40B4-BE49-F238E27FC236}">
                    <a16:creationId xmlns:a16="http://schemas.microsoft.com/office/drawing/2014/main" id="{C5BA2754-A9C3-2371-8966-3C6960F3A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35" y="3210"/>
                <a:ext cx="1" cy="9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9" name="Line 184">
                <a:extLst>
                  <a:ext uri="{FF2B5EF4-FFF2-40B4-BE49-F238E27FC236}">
                    <a16:creationId xmlns:a16="http://schemas.microsoft.com/office/drawing/2014/main" id="{B668D508-BB1D-5982-F3C4-A5C6E9FF6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" y="3010"/>
                <a:ext cx="1" cy="10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0" name="Line 185">
                <a:extLst>
                  <a:ext uri="{FF2B5EF4-FFF2-40B4-BE49-F238E27FC236}">
                    <a16:creationId xmlns:a16="http://schemas.microsoft.com/office/drawing/2014/main" id="{DBB1699C-0E49-42E1-38E4-18B4A4127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" y="3112"/>
                <a:ext cx="1" cy="7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1" name="Line 186">
                <a:extLst>
                  <a:ext uri="{FF2B5EF4-FFF2-40B4-BE49-F238E27FC236}">
                    <a16:creationId xmlns:a16="http://schemas.microsoft.com/office/drawing/2014/main" id="{DCB448A2-6C47-623D-66FD-DD4D360AC2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5" y="3306"/>
                <a:ext cx="1" cy="17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2" name="Line 187">
                <a:extLst>
                  <a:ext uri="{FF2B5EF4-FFF2-40B4-BE49-F238E27FC236}">
                    <a16:creationId xmlns:a16="http://schemas.microsoft.com/office/drawing/2014/main" id="{5A30DBF5-834D-70A1-3D42-28F9A87A74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9" y="3415"/>
                <a:ext cx="1" cy="7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3" name="Rectangle 188">
                <a:extLst>
                  <a:ext uri="{FF2B5EF4-FFF2-40B4-BE49-F238E27FC236}">
                    <a16:creationId xmlns:a16="http://schemas.microsoft.com/office/drawing/2014/main" id="{9B224548-844F-AB7C-76CB-7FD884380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3431"/>
                <a:ext cx="7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73774" name="Line 189">
                <a:extLst>
                  <a:ext uri="{FF2B5EF4-FFF2-40B4-BE49-F238E27FC236}">
                    <a16:creationId xmlns:a16="http://schemas.microsoft.com/office/drawing/2014/main" id="{20F25967-96CB-2F58-E7C3-64A075F42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9" y="3479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5" name="Line 190">
                <a:extLst>
                  <a:ext uri="{FF2B5EF4-FFF2-40B4-BE49-F238E27FC236}">
                    <a16:creationId xmlns:a16="http://schemas.microsoft.com/office/drawing/2014/main" id="{A195840D-76DB-33F6-A522-925D1A61BA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" y="3479"/>
                <a:ext cx="9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39" name="Group 191">
              <a:extLst>
                <a:ext uri="{FF2B5EF4-FFF2-40B4-BE49-F238E27FC236}">
                  <a16:creationId xmlns:a16="http://schemas.microsoft.com/office/drawing/2014/main" id="{171E90A4-2199-F0C0-4BF7-896D710617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46" y="3299"/>
              <a:ext cx="285" cy="115"/>
              <a:chOff x="2678" y="4043"/>
              <a:chExt cx="285" cy="115"/>
            </a:xfrm>
          </p:grpSpPr>
          <p:sp>
            <p:nvSpPr>
              <p:cNvPr id="73740" name="Rectangle 192">
                <a:extLst>
                  <a:ext uri="{FF2B5EF4-FFF2-40B4-BE49-F238E27FC236}">
                    <a16:creationId xmlns:a16="http://schemas.microsoft.com/office/drawing/2014/main" id="{89469BAF-232B-23F7-DCCA-8680E96AE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4043"/>
                <a:ext cx="7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73741" name="Line 193">
                <a:extLst>
                  <a:ext uri="{FF2B5EF4-FFF2-40B4-BE49-F238E27FC236}">
                    <a16:creationId xmlns:a16="http://schemas.microsoft.com/office/drawing/2014/main" id="{0A004EA8-837C-A414-4671-35E21EF556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7" y="4091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2" name="Line 194">
                <a:extLst>
                  <a:ext uri="{FF2B5EF4-FFF2-40B4-BE49-F238E27FC236}">
                    <a16:creationId xmlns:a16="http://schemas.microsoft.com/office/drawing/2014/main" id="{20B56D8B-9D5E-3051-98E0-3D87005EC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8" y="4091"/>
                <a:ext cx="9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3736" name="Text Box 195">
            <a:extLst>
              <a:ext uri="{FF2B5EF4-FFF2-40B4-BE49-F238E27FC236}">
                <a16:creationId xmlns:a16="http://schemas.microsoft.com/office/drawing/2014/main" id="{6EB9F0E9-DCBD-91FD-AB56-00852D96AA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4114800"/>
            <a:ext cx="76200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נוצר מבנה סלילי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8196" name="Picture 196">
            <a:extLst>
              <a:ext uri="{FF2B5EF4-FFF2-40B4-BE49-F238E27FC236}">
                <a16:creationId xmlns:a16="http://schemas.microsoft.com/office/drawing/2014/main" id="{568AEC4F-B897-A48D-89B6-9FBDB98CD8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62" t="5112" r="3206" b="66444"/>
          <a:stretch>
            <a:fillRect/>
          </a:stretch>
        </p:blipFill>
        <p:spPr bwMode="auto">
          <a:xfrm>
            <a:off x="1725613" y="4464050"/>
            <a:ext cx="5781675" cy="2393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198">
            <a:extLst>
              <a:ext uri="{FF2B5EF4-FFF2-40B4-BE49-F238E27FC236}">
                <a16:creationId xmlns:a16="http://schemas.microsoft.com/office/drawing/2014/main" id="{3712C01F-BE9F-C7A8-3D95-8F368179B9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" y="266700"/>
            <a:ext cx="76200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העמילן הוא תערובת של מעט </a:t>
            </a:r>
            <a:r>
              <a:rPr lang="he-IL" altLang="en-US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עמילוז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ובעיקר </a:t>
            </a:r>
            <a:r>
              <a:rPr lang="he-IL" altLang="en-US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עמילופקטין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88" name="WordArt 135">
            <a:extLst>
              <a:ext uri="{FF2B5EF4-FFF2-40B4-BE49-F238E27FC236}">
                <a16:creationId xmlns:a16="http://schemas.microsoft.com/office/drawing/2014/main" id="{2657F379-1023-D2D3-78F3-502233098955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3378200" y="195263"/>
            <a:ext cx="1897063" cy="4191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עמילוז</a:t>
            </a:r>
            <a:r>
              <a:rPr kumimoji="0" lang="he-IL" sz="36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35921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74786" name="Group 81">
            <a:extLst>
              <a:ext uri="{FF2B5EF4-FFF2-40B4-BE49-F238E27FC236}">
                <a16:creationId xmlns:a16="http://schemas.microsoft.com/office/drawing/2014/main" id="{D9617CAA-33C2-E719-71AF-751E2197C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275263" y="1828800"/>
            <a:ext cx="2809875" cy="1889125"/>
            <a:chOff x="835" y="2513"/>
            <a:chExt cx="1770" cy="1190"/>
          </a:xfrm>
        </p:grpSpPr>
        <p:sp>
          <p:nvSpPr>
            <p:cNvPr id="74789" name="Text Box 82">
              <a:extLst>
                <a:ext uri="{FF2B5EF4-FFF2-40B4-BE49-F238E27FC236}">
                  <a16:creationId xmlns:a16="http://schemas.microsoft.com/office/drawing/2014/main" id="{0B30FB80-530A-DDA8-C8AC-E0F2A711C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75" y="3453"/>
              <a:ext cx="43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2000">
                  <a:solidFill>
                    <a:srgbClr val="FF0000"/>
                  </a:solidFill>
                </a:rPr>
                <a:t>O</a:t>
              </a:r>
              <a:r>
                <a:rPr lang="en-US" altLang="en-US" sz="2000" baseline="-25000">
                  <a:solidFill>
                    <a:srgbClr val="FF0000"/>
                  </a:solidFill>
                </a:rPr>
                <a:t>1</a:t>
              </a:r>
              <a:endParaRPr lang="en-US" altLang="en-US" sz="1200" baseline="-25000">
                <a:solidFill>
                  <a:srgbClr val="FF0000"/>
                </a:solidFill>
              </a:endParaRPr>
            </a:p>
          </p:txBody>
        </p:sp>
        <p:sp>
          <p:nvSpPr>
            <p:cNvPr id="74790" name="Line 83">
              <a:extLst>
                <a:ext uri="{FF2B5EF4-FFF2-40B4-BE49-F238E27FC236}">
                  <a16:creationId xmlns:a16="http://schemas.microsoft.com/office/drawing/2014/main" id="{BEC5AA25-9B0C-7E63-9176-16EF679029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27" y="2723"/>
              <a:ext cx="448" cy="443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1" name="Line 84">
              <a:extLst>
                <a:ext uri="{FF2B5EF4-FFF2-40B4-BE49-F238E27FC236}">
                  <a16:creationId xmlns:a16="http://schemas.microsoft.com/office/drawing/2014/main" id="{C42A4E30-A167-D189-CA1E-774D04835B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42" y="2920"/>
              <a:ext cx="0" cy="576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2" name="Line 85">
              <a:extLst>
                <a:ext uri="{FF2B5EF4-FFF2-40B4-BE49-F238E27FC236}">
                  <a16:creationId xmlns:a16="http://schemas.microsoft.com/office/drawing/2014/main" id="{633EAF1C-52CA-1C40-F500-1B687C04A87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863821">
              <a:off x="1461" y="2818"/>
              <a:ext cx="802" cy="0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3" name="Text Box 86">
              <a:extLst>
                <a:ext uri="{FF2B5EF4-FFF2-40B4-BE49-F238E27FC236}">
                  <a16:creationId xmlns:a16="http://schemas.microsoft.com/office/drawing/2014/main" id="{7C34E0B7-AB09-6279-1754-C5658B59AF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" y="3093"/>
              <a:ext cx="43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2000">
                  <a:solidFill>
                    <a:srgbClr val="FF0000"/>
                  </a:solidFill>
                </a:rPr>
                <a:t>O</a:t>
              </a:r>
              <a:r>
                <a:rPr lang="en-US" altLang="en-US" sz="2000" baseline="-25000">
                  <a:solidFill>
                    <a:srgbClr val="FF0000"/>
                  </a:solidFill>
                </a:rPr>
                <a:t>4</a:t>
              </a:r>
              <a:endParaRPr lang="en-US" altLang="en-US" sz="1200" baseline="-25000">
                <a:solidFill>
                  <a:srgbClr val="FF0000"/>
                </a:solidFill>
              </a:endParaRPr>
            </a:p>
          </p:txBody>
        </p:sp>
        <p:sp>
          <p:nvSpPr>
            <p:cNvPr id="74794" name="Text Box 87">
              <a:extLst>
                <a:ext uri="{FF2B5EF4-FFF2-40B4-BE49-F238E27FC236}">
                  <a16:creationId xmlns:a16="http://schemas.microsoft.com/office/drawing/2014/main" id="{C7C2EBDA-1838-284B-B5B7-E7A02E4C3B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6" y="2734"/>
              <a:ext cx="399" cy="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1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  <p:sp>
          <p:nvSpPr>
            <p:cNvPr id="74795" name="Text Box 88">
              <a:extLst>
                <a:ext uri="{FF2B5EF4-FFF2-40B4-BE49-F238E27FC236}">
                  <a16:creationId xmlns:a16="http://schemas.microsoft.com/office/drawing/2014/main" id="{2F9A0727-F2F7-B0F1-7D94-3AB366E59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9" y="2513"/>
              <a:ext cx="399" cy="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4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</p:grpSp>
      <p:sp>
        <p:nvSpPr>
          <p:cNvPr id="74787" name="Text Box 134">
            <a:extLst>
              <a:ext uri="{FF2B5EF4-FFF2-40B4-BE49-F238E27FC236}">
                <a16:creationId xmlns:a16="http://schemas.microsoft.com/office/drawing/2014/main" id="{DBC4577D-6F37-7E8D-880E-CD883D4300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0" y="774700"/>
            <a:ext cx="56896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קשרי </a:t>
            </a:r>
            <a:r>
              <a:rPr lang="en-US" altLang="en-US">
                <a:solidFill>
                  <a:srgbClr val="000066"/>
                </a:solidFill>
                <a:cs typeface="Arial" panose="020B0604020202020204" pitchFamily="34" charset="0"/>
                <a:sym typeface="Symbol" panose="05050102010706020507" pitchFamily="18" charset="2"/>
              </a:rPr>
              <a:t></a:t>
            </a:r>
            <a:r>
              <a:rPr lang="en-US" altLang="en-US">
                <a:solidFill>
                  <a:srgbClr val="000066"/>
                </a:solidFill>
                <a:cs typeface="Arial" panose="020B0604020202020204" pitchFamily="34" charset="0"/>
              </a:rPr>
              <a:t>(1</a:t>
            </a:r>
            <a:r>
              <a:rPr lang="en-US" altLang="en-US">
                <a:solidFill>
                  <a:srgbClr val="000066"/>
                </a:solidFill>
                <a:cs typeface="Arial" panose="020B0604020202020204" pitchFamily="34" charset="0"/>
                <a:sym typeface="Symbol" panose="05050102010706020507" pitchFamily="18" charset="2"/>
              </a:rPr>
              <a:t></a:t>
            </a:r>
            <a:r>
              <a:rPr lang="en-US" altLang="en-US">
                <a:solidFill>
                  <a:srgbClr val="000066"/>
                </a:solidFill>
                <a:cs typeface="Arial" panose="020B0604020202020204" pitchFamily="34" charset="0"/>
              </a:rPr>
              <a:t>4)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יוצרים סיבוב לאחור </a:t>
            </a:r>
            <a:r>
              <a:rPr lang="en-US" altLang="en-US">
                <a:solidFill>
                  <a:srgbClr val="000066"/>
                </a:solidFill>
                <a:cs typeface="Arial" panose="020B0604020202020204" pitchFamily="34" charset="0"/>
              </a:rPr>
              <a:t>U-turn</a:t>
            </a:r>
            <a:endParaRPr lang="he-IL" altLang="en-US">
              <a:solidFill>
                <a:srgbClr val="000066"/>
              </a:solidFill>
              <a:cs typeface="Times New Roman" panose="02020603050405020304" pitchFamily="18" charset="0"/>
            </a:endParaRP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במבט חתך מן הצד ייראה הסיבוב לאחור כך:</a:t>
            </a:r>
            <a:endParaRPr lang="en-US" altLang="en-US">
              <a:solidFill>
                <a:srgbClr val="000066"/>
              </a:solidFill>
            </a:endParaRPr>
          </a:p>
        </p:txBody>
      </p:sp>
      <p:grpSp>
        <p:nvGrpSpPr>
          <p:cNvPr id="74756" name="Group 133">
            <a:extLst>
              <a:ext uri="{FF2B5EF4-FFF2-40B4-BE49-F238E27FC236}">
                <a16:creationId xmlns:a16="http://schemas.microsoft.com/office/drawing/2014/main" id="{3C49620F-4595-44B3-9DE4-1B1693DF7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223838" y="995363"/>
            <a:ext cx="4051300" cy="5862637"/>
            <a:chOff x="373" y="627"/>
            <a:chExt cx="2552" cy="3693"/>
          </a:xfrm>
        </p:grpSpPr>
        <p:grpSp>
          <p:nvGrpSpPr>
            <p:cNvPr id="74758" name="Group 94">
              <a:extLst>
                <a:ext uri="{FF2B5EF4-FFF2-40B4-BE49-F238E27FC236}">
                  <a16:creationId xmlns:a16="http://schemas.microsoft.com/office/drawing/2014/main" id="{C1D918D5-36F9-6E92-7D4C-D1D9C90A27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" y="834"/>
              <a:ext cx="2020" cy="1272"/>
              <a:chOff x="587" y="2453"/>
              <a:chExt cx="2020" cy="1272"/>
            </a:xfrm>
          </p:grpSpPr>
          <p:grpSp>
            <p:nvGrpSpPr>
              <p:cNvPr id="74778" name="Group 89">
                <a:extLst>
                  <a:ext uri="{FF2B5EF4-FFF2-40B4-BE49-F238E27FC236}">
                    <a16:creationId xmlns:a16="http://schemas.microsoft.com/office/drawing/2014/main" id="{64D87DD1-390B-8F03-AC5E-3577F6C67F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7" y="2453"/>
                <a:ext cx="996" cy="624"/>
                <a:chOff x="1027" y="2723"/>
                <a:chExt cx="1236" cy="773"/>
              </a:xfrm>
            </p:grpSpPr>
            <p:sp>
              <p:nvSpPr>
                <p:cNvPr id="74783" name="Line 74">
                  <a:extLst>
                    <a:ext uri="{FF2B5EF4-FFF2-40B4-BE49-F238E27FC236}">
                      <a16:creationId xmlns:a16="http://schemas.microsoft.com/office/drawing/2014/main" id="{4ED101F5-B18A-5E74-DBF8-C9C5FC9138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27" y="2723"/>
                  <a:ext cx="448" cy="443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4" name="Line 75">
                  <a:extLst>
                    <a:ext uri="{FF2B5EF4-FFF2-40B4-BE49-F238E27FC236}">
                      <a16:creationId xmlns:a16="http://schemas.microsoft.com/office/drawing/2014/main" id="{862D0A2D-8538-1EDC-4FAC-0888C9BBED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42" y="2920"/>
                  <a:ext cx="0" cy="576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5" name="Line 76">
                  <a:extLst>
                    <a:ext uri="{FF2B5EF4-FFF2-40B4-BE49-F238E27FC236}">
                      <a16:creationId xmlns:a16="http://schemas.microsoft.com/office/drawing/2014/main" id="{8103DB6F-BE29-342C-2173-058E391006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863821">
                  <a:off x="1461" y="2818"/>
                  <a:ext cx="802" cy="0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79" name="Group 90">
                <a:extLst>
                  <a:ext uri="{FF2B5EF4-FFF2-40B4-BE49-F238E27FC236}">
                    <a16:creationId xmlns:a16="http://schemas.microsoft.com/office/drawing/2014/main" id="{DA50C705-5D6A-E87D-90AD-33B8EF0FA8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99649">
                <a:off x="1611" y="3101"/>
                <a:ext cx="996" cy="624"/>
                <a:chOff x="1027" y="2723"/>
                <a:chExt cx="1236" cy="773"/>
              </a:xfrm>
            </p:grpSpPr>
            <p:sp>
              <p:nvSpPr>
                <p:cNvPr id="74780" name="Line 91">
                  <a:extLst>
                    <a:ext uri="{FF2B5EF4-FFF2-40B4-BE49-F238E27FC236}">
                      <a16:creationId xmlns:a16="http://schemas.microsoft.com/office/drawing/2014/main" id="{2C9C63CB-B18F-7744-B098-3BAABB994D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27" y="2723"/>
                  <a:ext cx="448" cy="443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1" name="Line 92">
                  <a:extLst>
                    <a:ext uri="{FF2B5EF4-FFF2-40B4-BE49-F238E27FC236}">
                      <a16:creationId xmlns:a16="http://schemas.microsoft.com/office/drawing/2014/main" id="{241ADA5C-1B90-99DB-14A6-4D0622A0EB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42" y="2920"/>
                  <a:ext cx="0" cy="576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2" name="Line 93">
                  <a:extLst>
                    <a:ext uri="{FF2B5EF4-FFF2-40B4-BE49-F238E27FC236}">
                      <a16:creationId xmlns:a16="http://schemas.microsoft.com/office/drawing/2014/main" id="{A4235189-F6C3-0B5C-9968-80E5E3C815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863821">
                  <a:off x="1461" y="2818"/>
                  <a:ext cx="802" cy="0"/>
                </a:xfrm>
                <a:prstGeom prst="line">
                  <a:avLst/>
                </a:prstGeom>
                <a:noFill/>
                <a:ln w="57150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4759" name="Group 96">
              <a:extLst>
                <a:ext uri="{FF2B5EF4-FFF2-40B4-BE49-F238E27FC236}">
                  <a16:creationId xmlns:a16="http://schemas.microsoft.com/office/drawing/2014/main" id="{9751D1B1-4A44-9A5E-5A47-BF7D842B8B7A}"/>
                </a:ext>
              </a:extLst>
            </p:cNvPr>
            <p:cNvGrpSpPr>
              <a:grpSpLocks/>
            </p:cNvGrpSpPr>
            <p:nvPr/>
          </p:nvGrpSpPr>
          <p:grpSpPr bwMode="auto">
            <a:xfrm rot="6729996">
              <a:off x="1584" y="2646"/>
              <a:ext cx="996" cy="624"/>
              <a:chOff x="1027" y="2723"/>
              <a:chExt cx="1236" cy="773"/>
            </a:xfrm>
          </p:grpSpPr>
          <p:sp>
            <p:nvSpPr>
              <p:cNvPr id="74775" name="Line 97">
                <a:extLst>
                  <a:ext uri="{FF2B5EF4-FFF2-40B4-BE49-F238E27FC236}">
                    <a16:creationId xmlns:a16="http://schemas.microsoft.com/office/drawing/2014/main" id="{74092EF6-CC8C-E645-5629-A46D7D378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7" y="2723"/>
                <a:ext cx="448" cy="443"/>
              </a:xfrm>
              <a:prstGeom prst="line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6" name="Line 98">
                <a:extLst>
                  <a:ext uri="{FF2B5EF4-FFF2-40B4-BE49-F238E27FC236}">
                    <a16:creationId xmlns:a16="http://schemas.microsoft.com/office/drawing/2014/main" id="{87FC7304-1945-A999-99E7-CE42D842B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2" y="2920"/>
                <a:ext cx="0" cy="576"/>
              </a:xfrm>
              <a:prstGeom prst="line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7" name="Line 99">
                <a:extLst>
                  <a:ext uri="{FF2B5EF4-FFF2-40B4-BE49-F238E27FC236}">
                    <a16:creationId xmlns:a16="http://schemas.microsoft.com/office/drawing/2014/main" id="{C8FE5AE6-8FB4-EEDD-F00C-9F38CD521C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863821">
                <a:off x="1461" y="2818"/>
                <a:ext cx="802" cy="0"/>
              </a:xfrm>
              <a:prstGeom prst="line">
                <a:avLst/>
              </a:prstGeom>
              <a:noFill/>
              <a:ln w="57150">
                <a:solidFill>
                  <a:srgbClr val="00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760" name="Group 128">
              <a:extLst>
                <a:ext uri="{FF2B5EF4-FFF2-40B4-BE49-F238E27FC236}">
                  <a16:creationId xmlns:a16="http://schemas.microsoft.com/office/drawing/2014/main" id="{21E5D5F2-FF39-E11C-125F-FC7263E5C6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" y="3412"/>
              <a:ext cx="1238" cy="541"/>
              <a:chOff x="373" y="3412"/>
              <a:chExt cx="1238" cy="541"/>
            </a:xfrm>
          </p:grpSpPr>
          <p:sp>
            <p:nvSpPr>
              <p:cNvPr id="74772" name="Line 101">
                <a:extLst>
                  <a:ext uri="{FF2B5EF4-FFF2-40B4-BE49-F238E27FC236}">
                    <a16:creationId xmlns:a16="http://schemas.microsoft.com/office/drawing/2014/main" id="{F5C1B252-4036-41A2-10A7-3A719EF813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8729645" flipH="1">
                <a:off x="1250" y="3412"/>
                <a:ext cx="361" cy="358"/>
              </a:xfrm>
              <a:prstGeom prst="line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3" name="Line 102">
                <a:extLst>
                  <a:ext uri="{FF2B5EF4-FFF2-40B4-BE49-F238E27FC236}">
                    <a16:creationId xmlns:a16="http://schemas.microsoft.com/office/drawing/2014/main" id="{C5C4C0DF-4EC5-4C51-FF5B-BE158804B2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7638302">
                <a:off x="605" y="3682"/>
                <a:ext cx="1" cy="465"/>
              </a:xfrm>
              <a:prstGeom prst="line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4" name="Line 103">
                <a:extLst>
                  <a:ext uri="{FF2B5EF4-FFF2-40B4-BE49-F238E27FC236}">
                    <a16:creationId xmlns:a16="http://schemas.microsoft.com/office/drawing/2014/main" id="{DAAB213F-AD64-D553-278B-D5815C4CE9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593466">
                <a:off x="760" y="3953"/>
                <a:ext cx="646" cy="0"/>
              </a:xfrm>
              <a:prstGeom prst="line">
                <a:avLst/>
              </a:prstGeom>
              <a:noFill/>
              <a:ln w="57150">
                <a:solidFill>
                  <a:srgbClr val="00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4761" name="Text Box 107">
              <a:extLst>
                <a:ext uri="{FF2B5EF4-FFF2-40B4-BE49-F238E27FC236}">
                  <a16:creationId xmlns:a16="http://schemas.microsoft.com/office/drawing/2014/main" id="{228EE477-FFB9-5A85-96CA-9D41F450D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6" y="1388"/>
              <a:ext cx="380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2000">
                  <a:solidFill>
                    <a:srgbClr val="FF0000"/>
                  </a:solidFill>
                </a:rPr>
                <a:t>O</a:t>
              </a:r>
              <a:endParaRPr lang="en-US" altLang="en-US" sz="1200" baseline="-25000">
                <a:solidFill>
                  <a:srgbClr val="FF0000"/>
                </a:solidFill>
              </a:endParaRPr>
            </a:p>
          </p:txBody>
        </p:sp>
        <p:sp>
          <p:nvSpPr>
            <p:cNvPr id="74762" name="Text Box 114">
              <a:extLst>
                <a:ext uri="{FF2B5EF4-FFF2-40B4-BE49-F238E27FC236}">
                  <a16:creationId xmlns:a16="http://schemas.microsoft.com/office/drawing/2014/main" id="{43892EB2-91FC-E58A-7DEC-BA50A4F958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1" y="2267"/>
              <a:ext cx="399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2000">
                  <a:solidFill>
                    <a:srgbClr val="FF0000"/>
                  </a:solidFill>
                </a:rPr>
                <a:t>O</a:t>
              </a:r>
              <a:endParaRPr lang="en-US" altLang="en-US" sz="1200" baseline="-25000">
                <a:solidFill>
                  <a:srgbClr val="FF0000"/>
                </a:solidFill>
              </a:endParaRPr>
            </a:p>
          </p:txBody>
        </p:sp>
        <p:sp>
          <p:nvSpPr>
            <p:cNvPr id="74763" name="Text Box 115">
              <a:extLst>
                <a:ext uri="{FF2B5EF4-FFF2-40B4-BE49-F238E27FC236}">
                  <a16:creationId xmlns:a16="http://schemas.microsoft.com/office/drawing/2014/main" id="{25C483EE-4D0E-4B14-B902-75FD1C53F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" y="822"/>
              <a:ext cx="398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1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  <p:sp>
          <p:nvSpPr>
            <p:cNvPr id="74764" name="Text Box 116">
              <a:extLst>
                <a:ext uri="{FF2B5EF4-FFF2-40B4-BE49-F238E27FC236}">
                  <a16:creationId xmlns:a16="http://schemas.microsoft.com/office/drawing/2014/main" id="{0BA1E009-8EDC-B625-1CB4-4385B814D2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9" y="1243"/>
              <a:ext cx="398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4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  <p:sp>
          <p:nvSpPr>
            <p:cNvPr id="74765" name="Text Box 125">
              <a:extLst>
                <a:ext uri="{FF2B5EF4-FFF2-40B4-BE49-F238E27FC236}">
                  <a16:creationId xmlns:a16="http://schemas.microsoft.com/office/drawing/2014/main" id="{1268CE80-A17F-5725-964A-9D749CAA1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27" y="1806"/>
              <a:ext cx="398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1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  <p:sp>
          <p:nvSpPr>
            <p:cNvPr id="74766" name="Text Box 126">
              <a:extLst>
                <a:ext uri="{FF2B5EF4-FFF2-40B4-BE49-F238E27FC236}">
                  <a16:creationId xmlns:a16="http://schemas.microsoft.com/office/drawing/2014/main" id="{4E49B625-9585-8CF7-AA01-CF0FB33E6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" y="627"/>
              <a:ext cx="398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4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  <p:sp>
          <p:nvSpPr>
            <p:cNvPr id="74767" name="Text Box 127">
              <a:extLst>
                <a:ext uri="{FF2B5EF4-FFF2-40B4-BE49-F238E27FC236}">
                  <a16:creationId xmlns:a16="http://schemas.microsoft.com/office/drawing/2014/main" id="{66E98AF3-4A39-DE15-4F5B-F23E40BA3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9" y="3139"/>
              <a:ext cx="399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2000">
                  <a:solidFill>
                    <a:srgbClr val="FF0000"/>
                  </a:solidFill>
                </a:rPr>
                <a:t>O</a:t>
              </a:r>
              <a:endParaRPr lang="en-US" altLang="en-US" sz="1200" baseline="-25000">
                <a:solidFill>
                  <a:srgbClr val="FF0000"/>
                </a:solidFill>
              </a:endParaRPr>
            </a:p>
          </p:txBody>
        </p:sp>
        <p:sp>
          <p:nvSpPr>
            <p:cNvPr id="74768" name="Text Box 129">
              <a:extLst>
                <a:ext uri="{FF2B5EF4-FFF2-40B4-BE49-F238E27FC236}">
                  <a16:creationId xmlns:a16="http://schemas.microsoft.com/office/drawing/2014/main" id="{8D6F0BF2-798C-C8D0-BED1-9BD7A8997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2843"/>
              <a:ext cx="398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4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  <p:sp>
          <p:nvSpPr>
            <p:cNvPr id="74769" name="Text Box 130">
              <a:extLst>
                <a:ext uri="{FF2B5EF4-FFF2-40B4-BE49-F238E27FC236}">
                  <a16:creationId xmlns:a16="http://schemas.microsoft.com/office/drawing/2014/main" id="{6E1FE36E-C87E-4F78-65A5-B6A1E3282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91" y="3422"/>
              <a:ext cx="398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1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  <p:sp>
          <p:nvSpPr>
            <p:cNvPr id="74770" name="Text Box 131">
              <a:extLst>
                <a:ext uri="{FF2B5EF4-FFF2-40B4-BE49-F238E27FC236}">
                  <a16:creationId xmlns:a16="http://schemas.microsoft.com/office/drawing/2014/main" id="{D0BA2588-B732-4547-0A9C-812D35B41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9" y="3739"/>
              <a:ext cx="398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4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  <p:sp>
          <p:nvSpPr>
            <p:cNvPr id="74771" name="Text Box 132">
              <a:extLst>
                <a:ext uri="{FF2B5EF4-FFF2-40B4-BE49-F238E27FC236}">
                  <a16:creationId xmlns:a16="http://schemas.microsoft.com/office/drawing/2014/main" id="{7B240694-ADA8-5E45-ADC1-2AC9DCE119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" y="4026"/>
              <a:ext cx="398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l" rtl="0"/>
              <a:r>
                <a:rPr lang="en-US" altLang="en-US" sz="1800">
                  <a:solidFill>
                    <a:srgbClr val="008000"/>
                  </a:solidFill>
                </a:rPr>
                <a:t>1</a:t>
              </a:r>
              <a:endParaRPr lang="en-US" altLang="en-US" sz="1200" baseline="-25000">
                <a:solidFill>
                  <a:srgbClr val="008000"/>
                </a:solidFill>
              </a:endParaRPr>
            </a:p>
          </p:txBody>
        </p:sp>
      </p:grpSp>
      <p:sp>
        <p:nvSpPr>
          <p:cNvPr id="74757" name="Text Box 136">
            <a:extLst>
              <a:ext uri="{FF2B5EF4-FFF2-40B4-BE49-F238E27FC236}">
                <a16:creationId xmlns:a16="http://schemas.microsoft.com/office/drawing/2014/main" id="{A1CF9D8A-783A-A42E-14E4-FAE04DB567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4600" y="4445000"/>
            <a:ext cx="5143500" cy="1281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סידרת סיבובים לאחור מקנה לעמילוז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צורת סליל, שש יחידות גלוקוז משלימות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סיבוב אחד</a:t>
            </a:r>
            <a:r>
              <a:rPr lang="he-IL" altLang="en-US">
                <a:solidFill>
                  <a:srgbClr val="000066"/>
                </a:solidFill>
                <a:latin typeface="Arial" panose="020B0604020202020204" pitchFamily="34" charset="0"/>
              </a:rPr>
              <a:t>.</a:t>
            </a:r>
            <a:r>
              <a:rPr lang="he-IL" altLang="en-US">
                <a:solidFill>
                  <a:srgbClr val="000066"/>
                </a:solidFill>
              </a:rPr>
              <a:t> </a:t>
            </a:r>
            <a:endParaRPr lang="en-US" altLang="en-US">
              <a:solidFill>
                <a:srgbClr val="000066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122">
            <a:extLst>
              <a:ext uri="{FF2B5EF4-FFF2-40B4-BE49-F238E27FC236}">
                <a16:creationId xmlns:a16="http://schemas.microsoft.com/office/drawing/2014/main" id="{DA9A65DE-C9D6-7864-C9A5-81CEF521E7DE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040063" y="77790"/>
            <a:ext cx="2717800" cy="4572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Cl-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9220" name="Group 137" descr="אננטיומרים">
            <a:extLst>
              <a:ext uri="{FF2B5EF4-FFF2-40B4-BE49-F238E27FC236}">
                <a16:creationId xmlns:a16="http://schemas.microsoft.com/office/drawing/2014/main" id="{83BC1812-F0D6-71FD-FC74-CE567276B183}"/>
              </a:ext>
            </a:extLst>
          </p:cNvPr>
          <p:cNvGrpSpPr>
            <a:grpSpLocks/>
          </p:cNvGrpSpPr>
          <p:nvPr/>
        </p:nvGrpSpPr>
        <p:grpSpPr bwMode="auto">
          <a:xfrm>
            <a:off x="541338" y="857251"/>
            <a:ext cx="8226425" cy="6000750"/>
            <a:chOff x="341" y="540"/>
            <a:chExt cx="5182" cy="3780"/>
          </a:xfrm>
        </p:grpSpPr>
        <p:sp>
          <p:nvSpPr>
            <p:cNvPr id="9221" name="Text Box 123">
              <a:extLst>
                <a:ext uri="{FF2B5EF4-FFF2-40B4-BE49-F238E27FC236}">
                  <a16:creationId xmlns:a16="http://schemas.microsoft.com/office/drawing/2014/main" id="{59151922-61F5-EBD0-A21A-B6822B60DC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9" y="4032"/>
              <a:ext cx="226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זוג ראשון של אננטיומרים</a:t>
              </a:r>
              <a:endParaRPr lang="en-US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222" name="Group 136">
              <a:extLst>
                <a:ext uri="{FF2B5EF4-FFF2-40B4-BE49-F238E27FC236}">
                  <a16:creationId xmlns:a16="http://schemas.microsoft.com/office/drawing/2014/main" id="{0FA4D0BA-8200-DB38-05F9-0710243345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" y="540"/>
              <a:ext cx="5182" cy="3780"/>
              <a:chOff x="341" y="540"/>
              <a:chExt cx="5182" cy="3780"/>
            </a:xfrm>
          </p:grpSpPr>
          <p:grpSp>
            <p:nvGrpSpPr>
              <p:cNvPr id="9223" name="Group 127">
                <a:extLst>
                  <a:ext uri="{FF2B5EF4-FFF2-40B4-BE49-F238E27FC236}">
                    <a16:creationId xmlns:a16="http://schemas.microsoft.com/office/drawing/2014/main" id="{090F1473-FDC7-458A-8009-69C3006109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" y="540"/>
                <a:ext cx="5182" cy="3780"/>
                <a:chOff x="341" y="540"/>
                <a:chExt cx="5182" cy="3780"/>
              </a:xfrm>
            </p:grpSpPr>
            <p:grpSp>
              <p:nvGrpSpPr>
                <p:cNvPr id="9231" name="Group 121">
                  <a:extLst>
                    <a:ext uri="{FF2B5EF4-FFF2-40B4-BE49-F238E27FC236}">
                      <a16:creationId xmlns:a16="http://schemas.microsoft.com/office/drawing/2014/main" id="{EDDF531E-959D-4B15-F25F-771C749F18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1" y="540"/>
                  <a:ext cx="4927" cy="3469"/>
                  <a:chOff x="341" y="540"/>
                  <a:chExt cx="4927" cy="3469"/>
                </a:xfrm>
              </p:grpSpPr>
              <p:grpSp>
                <p:nvGrpSpPr>
                  <p:cNvPr id="9235" name="Group 117">
                    <a:extLst>
                      <a:ext uri="{FF2B5EF4-FFF2-40B4-BE49-F238E27FC236}">
                        <a16:creationId xmlns:a16="http://schemas.microsoft.com/office/drawing/2014/main" id="{0DAA1517-4626-5E0A-15EB-272F766339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41" y="540"/>
                    <a:ext cx="4927" cy="3469"/>
                    <a:chOff x="341" y="540"/>
                    <a:chExt cx="4927" cy="3469"/>
                  </a:xfrm>
                </p:grpSpPr>
                <p:grpSp>
                  <p:nvGrpSpPr>
                    <p:cNvPr id="9237" name="Group 80">
                      <a:extLst>
                        <a:ext uri="{FF2B5EF4-FFF2-40B4-BE49-F238E27FC236}">
                          <a16:creationId xmlns:a16="http://schemas.microsoft.com/office/drawing/2014/main" id="{B9283335-0A0E-FDB9-1792-BD4BD0C746B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1" y="540"/>
                      <a:ext cx="2220" cy="3469"/>
                      <a:chOff x="617" y="483"/>
                      <a:chExt cx="2220" cy="3469"/>
                    </a:xfrm>
                  </p:grpSpPr>
                  <p:grpSp>
                    <p:nvGrpSpPr>
                      <p:cNvPr id="9270" name="Group 74">
                        <a:extLst>
                          <a:ext uri="{FF2B5EF4-FFF2-40B4-BE49-F238E27FC236}">
                            <a16:creationId xmlns:a16="http://schemas.microsoft.com/office/drawing/2014/main" id="{91AB4EF1-1173-3E5D-E92C-E5A46B44706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887" y="714"/>
                        <a:ext cx="1658" cy="2994"/>
                        <a:chOff x="887" y="714"/>
                        <a:chExt cx="1658" cy="2994"/>
                      </a:xfrm>
                    </p:grpSpPr>
                    <p:grpSp>
                      <p:nvGrpSpPr>
                        <p:cNvPr id="9280" name="Group 59">
                          <a:extLst>
                            <a:ext uri="{FF2B5EF4-FFF2-40B4-BE49-F238E27FC236}">
                              <a16:creationId xmlns:a16="http://schemas.microsoft.com/office/drawing/2014/main" id="{9C9AD3BD-AF5E-5B17-7BEF-EFD39EF13ED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887" y="2156"/>
                          <a:ext cx="1657" cy="1552"/>
                          <a:chOff x="871" y="578"/>
                          <a:chExt cx="1657" cy="1552"/>
                        </a:xfrm>
                      </p:grpSpPr>
                      <p:grpSp>
                        <p:nvGrpSpPr>
                          <p:cNvPr id="9292" name="Group 58">
                            <a:extLst>
                              <a:ext uri="{FF2B5EF4-FFF2-40B4-BE49-F238E27FC236}">
                                <a16:creationId xmlns:a16="http://schemas.microsoft.com/office/drawing/2014/main" id="{13B8A3F8-0C53-6628-989C-B1727B992B7C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059" y="578"/>
                            <a:ext cx="1278" cy="1444"/>
                            <a:chOff x="1059" y="578"/>
                            <a:chExt cx="1278" cy="1444"/>
                          </a:xfrm>
                        </p:grpSpPr>
                        <p:grpSp>
                          <p:nvGrpSpPr>
                            <p:cNvPr id="9296" name="Group 44">
                              <a:extLst>
                                <a:ext uri="{FF2B5EF4-FFF2-40B4-BE49-F238E27FC236}">
                                  <a16:creationId xmlns:a16="http://schemas.microsoft.com/office/drawing/2014/main" id="{E357F831-7140-C0B4-64EA-6E14538BD411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059" y="578"/>
                              <a:ext cx="1278" cy="1444"/>
                              <a:chOff x="1200" y="852"/>
                              <a:chExt cx="1278" cy="1444"/>
                            </a:xfrm>
                          </p:grpSpPr>
                          <p:sp>
                            <p:nvSpPr>
                              <p:cNvPr id="9298" name="Line 45">
                                <a:extLst>
                                  <a:ext uri="{FF2B5EF4-FFF2-40B4-BE49-F238E27FC236}">
                                    <a16:creationId xmlns:a16="http://schemas.microsoft.com/office/drawing/2014/main" id="{3FDAE3A5-47F9-23E9-4F13-CBB5CC12C9E3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852"/>
                                <a:ext cx="0" cy="734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99" name="Line 46">
                                <a:extLst>
                                  <a:ext uri="{FF2B5EF4-FFF2-40B4-BE49-F238E27FC236}">
                                    <a16:creationId xmlns:a16="http://schemas.microsoft.com/office/drawing/2014/main" id="{2817AA79-E1D0-E00D-07AA-954BC85DEC1C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1594"/>
                                <a:ext cx="647" cy="410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300" name="Line 47">
                                <a:extLst>
                                  <a:ext uri="{FF2B5EF4-FFF2-40B4-BE49-F238E27FC236}">
                                    <a16:creationId xmlns:a16="http://schemas.microsoft.com/office/drawing/2014/main" id="{DD91567D-DD65-29DD-A1C1-E27C5AB39A69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 flipH="1">
                                <a:off x="1200" y="1596"/>
                                <a:ext cx="608" cy="363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301" name="Line 48">
                                <a:extLst>
                                  <a:ext uri="{FF2B5EF4-FFF2-40B4-BE49-F238E27FC236}">
                                    <a16:creationId xmlns:a16="http://schemas.microsoft.com/office/drawing/2014/main" id="{E213A0A0-60A4-8352-E8F4-82601CE54D30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1602"/>
                                <a:ext cx="126" cy="694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sp>
                          <p:nvSpPr>
                            <p:cNvPr id="9297" name="Oval 49">
                              <a:extLst>
                                <a:ext uri="{FF2B5EF4-FFF2-40B4-BE49-F238E27FC236}">
                                  <a16:creationId xmlns:a16="http://schemas.microsoft.com/office/drawing/2014/main" id="{D45D31E5-56CC-62B1-BF0D-BADB8E9F1833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594" y="1233"/>
                              <a:ext cx="190" cy="190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lvl1pPr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1pPr>
                              <a:lvl2pPr marL="742950" indent="-28575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2pPr>
                              <a:lvl3pPr marL="11430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3pPr>
                              <a:lvl4pPr marL="16002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4pPr>
                              <a:lvl5pPr marL="20574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5pPr>
                              <a:lvl6pPr marL="25146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6pPr>
                              <a:lvl7pPr marL="29718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7pPr>
                              <a:lvl8pPr marL="34290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8pPr>
                              <a:lvl9pPr marL="38862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9pPr>
                            </a:lstStyle>
                            <a:p>
                              <a:pPr eaLnBrk="1" hangingPunct="1"/>
                              <a:endParaRPr lang="he-IL" altLang="en-US"/>
                            </a:p>
                          </p:txBody>
                        </p:sp>
                      </p:grpSp>
                      <p:sp>
                        <p:nvSpPr>
                          <p:cNvPr id="9293" name="Oval 51">
                            <a:extLst>
                              <a:ext uri="{FF2B5EF4-FFF2-40B4-BE49-F238E27FC236}">
                                <a16:creationId xmlns:a16="http://schemas.microsoft.com/office/drawing/2014/main" id="{BDAC4F39-B38F-39C9-A826-A9623DB8BC92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871" y="1623"/>
                            <a:ext cx="268" cy="268"/>
                          </a:xfrm>
                          <a:prstGeom prst="ellipse">
                            <a:avLst/>
                          </a:prstGeom>
                          <a:solidFill>
                            <a:srgbClr val="FF3300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  <p:sp>
                        <p:nvSpPr>
                          <p:cNvPr id="9294" name="Oval 52">
                            <a:extLst>
                              <a:ext uri="{FF2B5EF4-FFF2-40B4-BE49-F238E27FC236}">
                                <a16:creationId xmlns:a16="http://schemas.microsoft.com/office/drawing/2014/main" id="{1BA7C106-3D87-E85A-3D4B-345C71DB1487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299" y="1654"/>
                            <a:ext cx="229" cy="229"/>
                          </a:xfrm>
                          <a:prstGeom prst="ellipse">
                            <a:avLst/>
                          </a:prstGeom>
                          <a:solidFill>
                            <a:srgbClr val="339933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  <p:sp>
                        <p:nvSpPr>
                          <p:cNvPr id="9295" name="Oval 53">
                            <a:extLst>
                              <a:ext uri="{FF2B5EF4-FFF2-40B4-BE49-F238E27FC236}">
                                <a16:creationId xmlns:a16="http://schemas.microsoft.com/office/drawing/2014/main" id="{DDC8CBFC-C172-D3F3-5777-42B43C579030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1762" y="1996"/>
                            <a:ext cx="134" cy="134"/>
                          </a:xfrm>
                          <a:prstGeom prst="ellipse">
                            <a:avLst/>
                          </a:prstGeom>
                          <a:solidFill>
                            <a:srgbClr val="808080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</p:grpSp>
                    <p:grpSp>
                      <p:nvGrpSpPr>
                        <p:cNvPr id="9281" name="Group 73">
                          <a:extLst>
                            <a:ext uri="{FF2B5EF4-FFF2-40B4-BE49-F238E27FC236}">
                              <a16:creationId xmlns:a16="http://schemas.microsoft.com/office/drawing/2014/main" id="{57D868F9-F9E8-DAD5-CB59-8937CC69BB3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076" y="714"/>
                          <a:ext cx="1469" cy="1552"/>
                          <a:chOff x="1076" y="714"/>
                          <a:chExt cx="1469" cy="1552"/>
                        </a:xfrm>
                      </p:grpSpPr>
                      <p:grpSp>
                        <p:nvGrpSpPr>
                          <p:cNvPr id="9283" name="Group 62">
                            <a:extLst>
                              <a:ext uri="{FF2B5EF4-FFF2-40B4-BE49-F238E27FC236}">
                                <a16:creationId xmlns:a16="http://schemas.microsoft.com/office/drawing/2014/main" id="{CA0C4464-D34D-77D8-CBB3-3122067AA42A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V="1">
                            <a:off x="1076" y="822"/>
                            <a:ext cx="1278" cy="1444"/>
                            <a:chOff x="1059" y="578"/>
                            <a:chExt cx="1278" cy="1444"/>
                          </a:xfrm>
                        </p:grpSpPr>
                        <p:grpSp>
                          <p:nvGrpSpPr>
                            <p:cNvPr id="9286" name="Group 63">
                              <a:extLst>
                                <a:ext uri="{FF2B5EF4-FFF2-40B4-BE49-F238E27FC236}">
                                  <a16:creationId xmlns:a16="http://schemas.microsoft.com/office/drawing/2014/main" id="{6740DC11-5698-92C8-99CC-43F136754FBF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059" y="578"/>
                              <a:ext cx="1278" cy="1444"/>
                              <a:chOff x="1200" y="852"/>
                              <a:chExt cx="1278" cy="1444"/>
                            </a:xfrm>
                          </p:grpSpPr>
                          <p:sp>
                            <p:nvSpPr>
                              <p:cNvPr id="9288" name="Line 64">
                                <a:extLst>
                                  <a:ext uri="{FF2B5EF4-FFF2-40B4-BE49-F238E27FC236}">
                                    <a16:creationId xmlns:a16="http://schemas.microsoft.com/office/drawing/2014/main" id="{F9F655BA-8473-3281-7A16-CF5A241A8510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852"/>
                                <a:ext cx="0" cy="734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89" name="Line 65">
                                <a:extLst>
                                  <a:ext uri="{FF2B5EF4-FFF2-40B4-BE49-F238E27FC236}">
                                    <a16:creationId xmlns:a16="http://schemas.microsoft.com/office/drawing/2014/main" id="{B85E4B03-EFC6-0C52-D559-394CCF514890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1594"/>
                                <a:ext cx="647" cy="410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90" name="Line 66">
                                <a:extLst>
                                  <a:ext uri="{FF2B5EF4-FFF2-40B4-BE49-F238E27FC236}">
                                    <a16:creationId xmlns:a16="http://schemas.microsoft.com/office/drawing/2014/main" id="{7FAF832D-ED17-AB46-F797-44FB10EC1EB1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 flipH="1">
                                <a:off x="1200" y="1596"/>
                                <a:ext cx="608" cy="363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91" name="Line 67">
                                <a:extLst>
                                  <a:ext uri="{FF2B5EF4-FFF2-40B4-BE49-F238E27FC236}">
                                    <a16:creationId xmlns:a16="http://schemas.microsoft.com/office/drawing/2014/main" id="{793A8DEC-19DE-68C1-46DC-C820B55AA891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1602"/>
                                <a:ext cx="126" cy="694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sp>
                          <p:nvSpPr>
                            <p:cNvPr id="9287" name="Oval 68">
                              <a:extLst>
                                <a:ext uri="{FF2B5EF4-FFF2-40B4-BE49-F238E27FC236}">
                                  <a16:creationId xmlns:a16="http://schemas.microsoft.com/office/drawing/2014/main" id="{6B0775E1-4A1A-C0B3-5E14-9469B05CD801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594" y="1233"/>
                              <a:ext cx="190" cy="190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lvl1pPr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1pPr>
                              <a:lvl2pPr marL="742950" indent="-28575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2pPr>
                              <a:lvl3pPr marL="11430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3pPr>
                              <a:lvl4pPr marL="16002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4pPr>
                              <a:lvl5pPr marL="20574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5pPr>
                              <a:lvl6pPr marL="25146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6pPr>
                              <a:lvl7pPr marL="29718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7pPr>
                              <a:lvl8pPr marL="34290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8pPr>
                              <a:lvl9pPr marL="38862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9pPr>
                            </a:lstStyle>
                            <a:p>
                              <a:pPr eaLnBrk="1" hangingPunct="1"/>
                              <a:endParaRPr lang="he-IL" altLang="en-US"/>
                            </a:p>
                          </p:txBody>
                        </p:sp>
                      </p:grpSp>
                      <p:sp>
                        <p:nvSpPr>
                          <p:cNvPr id="9284" name="Oval 70">
                            <a:extLst>
                              <a:ext uri="{FF2B5EF4-FFF2-40B4-BE49-F238E27FC236}">
                                <a16:creationId xmlns:a16="http://schemas.microsoft.com/office/drawing/2014/main" id="{57362B92-B12C-4CEF-8061-D1D61A7F0C02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 flipV="1">
                            <a:off x="2316" y="961"/>
                            <a:ext cx="229" cy="229"/>
                          </a:xfrm>
                          <a:prstGeom prst="ellipse">
                            <a:avLst/>
                          </a:prstGeom>
                          <a:solidFill>
                            <a:srgbClr val="339933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  <p:sp>
                        <p:nvSpPr>
                          <p:cNvPr id="9285" name="Oval 71">
                            <a:extLst>
                              <a:ext uri="{FF2B5EF4-FFF2-40B4-BE49-F238E27FC236}">
                                <a16:creationId xmlns:a16="http://schemas.microsoft.com/office/drawing/2014/main" id="{6554A8B4-658F-DDFB-A2DB-20E6C16DA151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 flipV="1">
                            <a:off x="1779" y="714"/>
                            <a:ext cx="134" cy="134"/>
                          </a:xfrm>
                          <a:prstGeom prst="ellipse">
                            <a:avLst/>
                          </a:prstGeom>
                          <a:solidFill>
                            <a:srgbClr val="808080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</p:grpSp>
                    <p:sp>
                      <p:nvSpPr>
                        <p:cNvPr id="9282" name="Oval 50">
                          <a:extLst>
                            <a:ext uri="{FF2B5EF4-FFF2-40B4-BE49-F238E27FC236}">
                              <a16:creationId xmlns:a16="http://schemas.microsoft.com/office/drawing/2014/main" id="{CE8F90D3-7033-6CDC-45F1-D416EFEFC92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27" y="1014"/>
                          <a:ext cx="190" cy="190"/>
                        </a:xfrm>
                        <a:prstGeom prst="ellipse">
                          <a:avLst/>
                        </a:prstGeom>
                        <a:solidFill>
                          <a:srgbClr val="FF99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</p:grpSp>
                  <p:grpSp>
                    <p:nvGrpSpPr>
                      <p:cNvPr id="9271" name="Group 79">
                        <a:extLst>
                          <a:ext uri="{FF2B5EF4-FFF2-40B4-BE49-F238E27FC236}">
                            <a16:creationId xmlns:a16="http://schemas.microsoft.com/office/drawing/2014/main" id="{CE2ABBF3-B15C-B107-DD3B-46FD6C6EED5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17" y="483"/>
                        <a:ext cx="2220" cy="3469"/>
                        <a:chOff x="617" y="483"/>
                        <a:chExt cx="2220" cy="3469"/>
                      </a:xfrm>
                    </p:grpSpPr>
                    <p:sp>
                      <p:nvSpPr>
                        <p:cNvPr id="9272" name="Text Box 54">
                          <a:extLst>
                            <a:ext uri="{FF2B5EF4-FFF2-40B4-BE49-F238E27FC236}">
                              <a16:creationId xmlns:a16="http://schemas.microsoft.com/office/drawing/2014/main" id="{9BAEF81A-7676-09E9-22EE-51E900A25476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808" y="483"/>
                          <a:ext cx="372" cy="2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>
                            <a:spcBef>
                              <a:spcPct val="50000"/>
                            </a:spcBef>
                          </a:pPr>
                          <a:r>
                            <a:rPr lang="en-US" altLang="en-US">
                              <a:solidFill>
                                <a:srgbClr val="808080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H</a:t>
                          </a:r>
                        </a:p>
                      </p:txBody>
                    </p:sp>
                    <p:sp>
                      <p:nvSpPr>
                        <p:cNvPr id="9273" name="Text Box 55">
                          <a:extLst>
                            <a:ext uri="{FF2B5EF4-FFF2-40B4-BE49-F238E27FC236}">
                              <a16:creationId xmlns:a16="http://schemas.microsoft.com/office/drawing/2014/main" id="{81075C21-4D1F-F8E7-1420-E57D68E42A4C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465" y="786"/>
                          <a:ext cx="372" cy="2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>
                            <a:spcBef>
                              <a:spcPct val="50000"/>
                            </a:spcBef>
                          </a:pPr>
                          <a:r>
                            <a:rPr lang="en-US" altLang="en-US">
                              <a:solidFill>
                                <a:srgbClr val="339933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Cl</a:t>
                          </a:r>
                        </a:p>
                      </p:txBody>
                    </p:sp>
                    <p:sp>
                      <p:nvSpPr>
                        <p:cNvPr id="9274" name="Text Box 56">
                          <a:extLst>
                            <a:ext uri="{FF2B5EF4-FFF2-40B4-BE49-F238E27FC236}">
                              <a16:creationId xmlns:a16="http://schemas.microsoft.com/office/drawing/2014/main" id="{97B667B1-387C-1BDC-CB6E-5A54A701FFD8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617" y="3333"/>
                          <a:ext cx="372" cy="2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>
                            <a:spcBef>
                              <a:spcPct val="50000"/>
                            </a:spcBef>
                          </a:pPr>
                          <a:r>
                            <a:rPr lang="en-US" altLang="en-US">
                              <a:solidFill>
                                <a:srgbClr val="FF3300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Br</a:t>
                          </a:r>
                        </a:p>
                      </p:txBody>
                    </p:sp>
                    <p:sp>
                      <p:nvSpPr>
                        <p:cNvPr id="9275" name="Text Box 57">
                          <a:extLst>
                            <a:ext uri="{FF2B5EF4-FFF2-40B4-BE49-F238E27FC236}">
                              <a16:creationId xmlns:a16="http://schemas.microsoft.com/office/drawing/2014/main" id="{3417C1CA-4A0A-4336-535F-F698675C45C2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776" y="841"/>
                          <a:ext cx="372" cy="2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>
                            <a:spcBef>
                              <a:spcPct val="50000"/>
                            </a:spcBef>
                          </a:pPr>
                          <a:r>
                            <a:rPr lang="en-US" altLang="en-US">
                              <a:solidFill>
                                <a:srgbClr val="FF9900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F</a:t>
                          </a:r>
                        </a:p>
                      </p:txBody>
                    </p:sp>
                    <p:sp>
                      <p:nvSpPr>
                        <p:cNvPr id="9276" name="Text Box 75">
                          <a:extLst>
                            <a:ext uri="{FF2B5EF4-FFF2-40B4-BE49-F238E27FC236}">
                              <a16:creationId xmlns:a16="http://schemas.microsoft.com/office/drawing/2014/main" id="{9C95A4ED-AAD6-DA61-E5C5-EB4184BDD8DA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465" y="3343"/>
                          <a:ext cx="372" cy="2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>
                            <a:spcBef>
                              <a:spcPct val="50000"/>
                            </a:spcBef>
                          </a:pPr>
                          <a:r>
                            <a:rPr lang="en-US" altLang="en-US">
                              <a:solidFill>
                                <a:srgbClr val="339933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Cl</a:t>
                          </a:r>
                        </a:p>
                      </p:txBody>
                    </p:sp>
                    <p:sp>
                      <p:nvSpPr>
                        <p:cNvPr id="9277" name="Text Box 76">
                          <a:extLst>
                            <a:ext uri="{FF2B5EF4-FFF2-40B4-BE49-F238E27FC236}">
                              <a16:creationId xmlns:a16="http://schemas.microsoft.com/office/drawing/2014/main" id="{21C43337-F8D3-51FA-ACDC-3E8BEFB83A72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808" y="3664"/>
                          <a:ext cx="372" cy="2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>
                            <a:spcBef>
                              <a:spcPct val="50000"/>
                            </a:spcBef>
                          </a:pPr>
                          <a:r>
                            <a:rPr lang="en-US" altLang="en-US">
                              <a:solidFill>
                                <a:srgbClr val="808080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H</a:t>
                          </a:r>
                        </a:p>
                      </p:txBody>
                    </p:sp>
                    <p:sp>
                      <p:nvSpPr>
                        <p:cNvPr id="9278" name="Text Box 77">
                          <a:extLst>
                            <a:ext uri="{FF2B5EF4-FFF2-40B4-BE49-F238E27FC236}">
                              <a16:creationId xmlns:a16="http://schemas.microsoft.com/office/drawing/2014/main" id="{30E600F5-21F9-362C-6A82-13F298247D79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411" y="2642"/>
                          <a:ext cx="372" cy="2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>
                            <a:spcBef>
                              <a:spcPct val="50000"/>
                            </a:spcBef>
                          </a:pPr>
                          <a:r>
                            <a:rPr lang="en-US" altLang="en-US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</a:t>
                          </a:r>
                        </a:p>
                      </p:txBody>
                    </p:sp>
                    <p:sp>
                      <p:nvSpPr>
                        <p:cNvPr id="9279" name="Text Box 78">
                          <a:extLst>
                            <a:ext uri="{FF2B5EF4-FFF2-40B4-BE49-F238E27FC236}">
                              <a16:creationId xmlns:a16="http://schemas.microsoft.com/office/drawing/2014/main" id="{821F1304-65AF-4714-B43E-F75DF894CAD0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411" y="1459"/>
                          <a:ext cx="372" cy="2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algn="l" rtl="0" eaLnBrk="1" hangingPunct="1">
                            <a:spcBef>
                              <a:spcPct val="50000"/>
                            </a:spcBef>
                          </a:pPr>
                          <a:r>
                            <a:rPr lang="en-US" altLang="en-US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9238" name="Group 114">
                      <a:extLst>
                        <a:ext uri="{FF2B5EF4-FFF2-40B4-BE49-F238E27FC236}">
                          <a16:creationId xmlns:a16="http://schemas.microsoft.com/office/drawing/2014/main" id="{CA0CD133-AA6F-B6FF-DBB9-180EC6F02B9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40" y="540"/>
                      <a:ext cx="2228" cy="3469"/>
                      <a:chOff x="3040" y="540"/>
                      <a:chExt cx="2228" cy="3469"/>
                    </a:xfrm>
                  </p:grpSpPr>
                  <p:grpSp>
                    <p:nvGrpSpPr>
                      <p:cNvPr id="9239" name="Group 82">
                        <a:extLst>
                          <a:ext uri="{FF2B5EF4-FFF2-40B4-BE49-F238E27FC236}">
                            <a16:creationId xmlns:a16="http://schemas.microsoft.com/office/drawing/2014/main" id="{83939178-05C1-FDE0-5115-1FF5C1E0377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3293" y="779"/>
                        <a:ext cx="1658" cy="2994"/>
                        <a:chOff x="887" y="714"/>
                        <a:chExt cx="1658" cy="2994"/>
                      </a:xfrm>
                    </p:grpSpPr>
                    <p:grpSp>
                      <p:nvGrpSpPr>
                        <p:cNvPr id="9248" name="Group 83">
                          <a:extLst>
                            <a:ext uri="{FF2B5EF4-FFF2-40B4-BE49-F238E27FC236}">
                              <a16:creationId xmlns:a16="http://schemas.microsoft.com/office/drawing/2014/main" id="{CDDBF60B-FA4C-EEC6-D0A3-95D4D0E4B25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887" y="2156"/>
                          <a:ext cx="1657" cy="1552"/>
                          <a:chOff x="871" y="578"/>
                          <a:chExt cx="1657" cy="1552"/>
                        </a:xfrm>
                      </p:grpSpPr>
                      <p:grpSp>
                        <p:nvGrpSpPr>
                          <p:cNvPr id="9260" name="Group 84">
                            <a:extLst>
                              <a:ext uri="{FF2B5EF4-FFF2-40B4-BE49-F238E27FC236}">
                                <a16:creationId xmlns:a16="http://schemas.microsoft.com/office/drawing/2014/main" id="{35C994F8-E6F9-7448-EE1D-A45F48DAC929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059" y="578"/>
                            <a:ext cx="1278" cy="1444"/>
                            <a:chOff x="1059" y="578"/>
                            <a:chExt cx="1278" cy="1444"/>
                          </a:xfrm>
                        </p:grpSpPr>
                        <p:grpSp>
                          <p:nvGrpSpPr>
                            <p:cNvPr id="9264" name="Group 85">
                              <a:extLst>
                                <a:ext uri="{FF2B5EF4-FFF2-40B4-BE49-F238E27FC236}">
                                  <a16:creationId xmlns:a16="http://schemas.microsoft.com/office/drawing/2014/main" id="{B4D7A0AC-2302-3180-5FFB-1A6917CBE287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059" y="578"/>
                              <a:ext cx="1278" cy="1444"/>
                              <a:chOff x="1200" y="852"/>
                              <a:chExt cx="1278" cy="1444"/>
                            </a:xfrm>
                          </p:grpSpPr>
                          <p:sp>
                            <p:nvSpPr>
                              <p:cNvPr id="9266" name="Line 86">
                                <a:extLst>
                                  <a:ext uri="{FF2B5EF4-FFF2-40B4-BE49-F238E27FC236}">
                                    <a16:creationId xmlns:a16="http://schemas.microsoft.com/office/drawing/2014/main" id="{EFF758A7-844E-7A7B-94A0-80B96CA62B0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852"/>
                                <a:ext cx="0" cy="734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67" name="Line 87">
                                <a:extLst>
                                  <a:ext uri="{FF2B5EF4-FFF2-40B4-BE49-F238E27FC236}">
                                    <a16:creationId xmlns:a16="http://schemas.microsoft.com/office/drawing/2014/main" id="{6F987AD3-4E28-86EC-C3EC-FDC73FF07455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1594"/>
                                <a:ext cx="647" cy="410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68" name="Line 88">
                                <a:extLst>
                                  <a:ext uri="{FF2B5EF4-FFF2-40B4-BE49-F238E27FC236}">
                                    <a16:creationId xmlns:a16="http://schemas.microsoft.com/office/drawing/2014/main" id="{2705C42E-33C6-484E-0ACB-FA051DAFACFD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 flipH="1">
                                <a:off x="1200" y="1596"/>
                                <a:ext cx="608" cy="363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69" name="Line 89">
                                <a:extLst>
                                  <a:ext uri="{FF2B5EF4-FFF2-40B4-BE49-F238E27FC236}">
                                    <a16:creationId xmlns:a16="http://schemas.microsoft.com/office/drawing/2014/main" id="{990F527F-C2E0-C43B-ABCC-6CA7D443B76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1602"/>
                                <a:ext cx="126" cy="694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sp>
                          <p:nvSpPr>
                            <p:cNvPr id="9265" name="Oval 90">
                              <a:extLst>
                                <a:ext uri="{FF2B5EF4-FFF2-40B4-BE49-F238E27FC236}">
                                  <a16:creationId xmlns:a16="http://schemas.microsoft.com/office/drawing/2014/main" id="{C2BF7A12-19A0-ABBA-6E2A-7D6FF4867A5C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594" y="1233"/>
                              <a:ext cx="190" cy="190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lvl1pPr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1pPr>
                              <a:lvl2pPr marL="742950" indent="-28575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2pPr>
                              <a:lvl3pPr marL="11430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3pPr>
                              <a:lvl4pPr marL="16002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4pPr>
                              <a:lvl5pPr marL="20574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5pPr>
                              <a:lvl6pPr marL="25146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6pPr>
                              <a:lvl7pPr marL="29718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7pPr>
                              <a:lvl8pPr marL="34290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8pPr>
                              <a:lvl9pPr marL="38862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9pPr>
                            </a:lstStyle>
                            <a:p>
                              <a:pPr eaLnBrk="1" hangingPunct="1"/>
                              <a:endParaRPr lang="he-IL" altLang="en-US"/>
                            </a:p>
                          </p:txBody>
                        </p:sp>
                      </p:grpSp>
                      <p:sp>
                        <p:nvSpPr>
                          <p:cNvPr id="9261" name="Oval 91">
                            <a:extLst>
                              <a:ext uri="{FF2B5EF4-FFF2-40B4-BE49-F238E27FC236}">
                                <a16:creationId xmlns:a16="http://schemas.microsoft.com/office/drawing/2014/main" id="{BE72C911-F6D0-86BC-ABA1-A92A712F2B4A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871" y="1623"/>
                            <a:ext cx="268" cy="268"/>
                          </a:xfrm>
                          <a:prstGeom prst="ellipse">
                            <a:avLst/>
                          </a:prstGeom>
                          <a:solidFill>
                            <a:srgbClr val="FF3300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  <p:sp>
                        <p:nvSpPr>
                          <p:cNvPr id="9262" name="Oval 92">
                            <a:extLst>
                              <a:ext uri="{FF2B5EF4-FFF2-40B4-BE49-F238E27FC236}">
                                <a16:creationId xmlns:a16="http://schemas.microsoft.com/office/drawing/2014/main" id="{9BEB68E5-04C1-4D22-4BD2-FC62E32389FF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299" y="1654"/>
                            <a:ext cx="229" cy="229"/>
                          </a:xfrm>
                          <a:prstGeom prst="ellipse">
                            <a:avLst/>
                          </a:prstGeom>
                          <a:solidFill>
                            <a:srgbClr val="339933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  <p:sp>
                        <p:nvSpPr>
                          <p:cNvPr id="9263" name="Oval 93">
                            <a:extLst>
                              <a:ext uri="{FF2B5EF4-FFF2-40B4-BE49-F238E27FC236}">
                                <a16:creationId xmlns:a16="http://schemas.microsoft.com/office/drawing/2014/main" id="{43296AFB-4F2A-1FE3-8AC4-AC0F4C9260E0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1762" y="1996"/>
                            <a:ext cx="134" cy="134"/>
                          </a:xfrm>
                          <a:prstGeom prst="ellipse">
                            <a:avLst/>
                          </a:prstGeom>
                          <a:solidFill>
                            <a:srgbClr val="808080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</p:grpSp>
                    <p:grpSp>
                      <p:nvGrpSpPr>
                        <p:cNvPr id="9249" name="Group 94">
                          <a:extLst>
                            <a:ext uri="{FF2B5EF4-FFF2-40B4-BE49-F238E27FC236}">
                              <a16:creationId xmlns:a16="http://schemas.microsoft.com/office/drawing/2014/main" id="{BC7A97FD-9DC2-DC52-EE97-7246CFDD2F2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076" y="714"/>
                          <a:ext cx="1469" cy="1552"/>
                          <a:chOff x="1076" y="714"/>
                          <a:chExt cx="1469" cy="1552"/>
                        </a:xfrm>
                      </p:grpSpPr>
                      <p:grpSp>
                        <p:nvGrpSpPr>
                          <p:cNvPr id="9251" name="Group 95">
                            <a:extLst>
                              <a:ext uri="{FF2B5EF4-FFF2-40B4-BE49-F238E27FC236}">
                                <a16:creationId xmlns:a16="http://schemas.microsoft.com/office/drawing/2014/main" id="{8B8BEBC7-B5AD-65D2-D7F8-A061BD8DD945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V="1">
                            <a:off x="1076" y="822"/>
                            <a:ext cx="1278" cy="1444"/>
                            <a:chOff x="1059" y="578"/>
                            <a:chExt cx="1278" cy="1444"/>
                          </a:xfrm>
                        </p:grpSpPr>
                        <p:grpSp>
                          <p:nvGrpSpPr>
                            <p:cNvPr id="9254" name="Group 96">
                              <a:extLst>
                                <a:ext uri="{FF2B5EF4-FFF2-40B4-BE49-F238E27FC236}">
                                  <a16:creationId xmlns:a16="http://schemas.microsoft.com/office/drawing/2014/main" id="{52BB0230-8F02-700F-13D7-6D7258AD37BF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1059" y="578"/>
                              <a:ext cx="1278" cy="1444"/>
                              <a:chOff x="1200" y="852"/>
                              <a:chExt cx="1278" cy="1444"/>
                            </a:xfrm>
                          </p:grpSpPr>
                          <p:sp>
                            <p:nvSpPr>
                              <p:cNvPr id="9256" name="Line 97">
                                <a:extLst>
                                  <a:ext uri="{FF2B5EF4-FFF2-40B4-BE49-F238E27FC236}">
                                    <a16:creationId xmlns:a16="http://schemas.microsoft.com/office/drawing/2014/main" id="{A12520F1-BA50-E608-F7DF-407282E70CB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852"/>
                                <a:ext cx="0" cy="734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57" name="Line 98">
                                <a:extLst>
                                  <a:ext uri="{FF2B5EF4-FFF2-40B4-BE49-F238E27FC236}">
                                    <a16:creationId xmlns:a16="http://schemas.microsoft.com/office/drawing/2014/main" id="{EFA9D14C-D187-E95B-E75F-87226EF62794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1594"/>
                                <a:ext cx="647" cy="410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58" name="Line 99">
                                <a:extLst>
                                  <a:ext uri="{FF2B5EF4-FFF2-40B4-BE49-F238E27FC236}">
                                    <a16:creationId xmlns:a16="http://schemas.microsoft.com/office/drawing/2014/main" id="{3D80F01B-D8ED-2868-2E07-7FCF0E44A490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 flipH="1">
                                <a:off x="1200" y="1596"/>
                                <a:ext cx="608" cy="363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  <p:sp>
                            <p:nvSpPr>
                              <p:cNvPr id="9259" name="Line 100">
                                <a:extLst>
                                  <a:ext uri="{FF2B5EF4-FFF2-40B4-BE49-F238E27FC236}">
                                    <a16:creationId xmlns:a16="http://schemas.microsoft.com/office/drawing/2014/main" id="{854CC913-5F8B-BA21-EE00-E36CF20755F5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31" y="1602"/>
                                <a:ext cx="126" cy="694"/>
                              </a:xfrm>
                              <a:prstGeom prst="line">
                                <a:avLst/>
                              </a:prstGeom>
                              <a:noFill/>
                              <a:ln w="5715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/>
                              </a:p>
                            </p:txBody>
                          </p:sp>
                        </p:grpSp>
                        <p:sp>
                          <p:nvSpPr>
                            <p:cNvPr id="9255" name="Oval 101">
                              <a:extLst>
                                <a:ext uri="{FF2B5EF4-FFF2-40B4-BE49-F238E27FC236}">
                                  <a16:creationId xmlns:a16="http://schemas.microsoft.com/office/drawing/2014/main" id="{291E02A1-66B7-62E5-2B46-E9113C61F1D2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594" y="1233"/>
                              <a:ext cx="190" cy="190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lvl1pPr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1pPr>
                              <a:lvl2pPr marL="742950" indent="-28575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2pPr>
                              <a:lvl3pPr marL="11430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3pPr>
                              <a:lvl4pPr marL="16002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4pPr>
                              <a:lvl5pPr marL="2057400" indent="-228600" eaLnBrk="0" hangingPunct="0"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5pPr>
                              <a:lvl6pPr marL="25146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6pPr>
                              <a:lvl7pPr marL="29718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7pPr>
                              <a:lvl8pPr marL="34290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8pPr>
                              <a:lvl9pPr marL="3886200" indent="-228600" algn="r" rtl="1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 b="1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  <a:cs typeface="Times New Roman (Hebrew)" charset="0"/>
                                </a:defRPr>
                              </a:lvl9pPr>
                            </a:lstStyle>
                            <a:p>
                              <a:pPr eaLnBrk="1" hangingPunct="1"/>
                              <a:endParaRPr lang="he-IL" altLang="en-US"/>
                            </a:p>
                          </p:txBody>
                        </p:sp>
                      </p:grpSp>
                      <p:sp>
                        <p:nvSpPr>
                          <p:cNvPr id="9252" name="Oval 102">
                            <a:extLst>
                              <a:ext uri="{FF2B5EF4-FFF2-40B4-BE49-F238E27FC236}">
                                <a16:creationId xmlns:a16="http://schemas.microsoft.com/office/drawing/2014/main" id="{06FDFA99-8072-2057-3916-60CDF94A5F2D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 flipV="1">
                            <a:off x="2316" y="961"/>
                            <a:ext cx="229" cy="229"/>
                          </a:xfrm>
                          <a:prstGeom prst="ellipse">
                            <a:avLst/>
                          </a:prstGeom>
                          <a:solidFill>
                            <a:srgbClr val="339933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  <p:sp>
                        <p:nvSpPr>
                          <p:cNvPr id="9253" name="Oval 103">
                            <a:extLst>
                              <a:ext uri="{FF2B5EF4-FFF2-40B4-BE49-F238E27FC236}">
                                <a16:creationId xmlns:a16="http://schemas.microsoft.com/office/drawing/2014/main" id="{5B0B2E14-3A8F-70B2-BC9B-F16671E801E9}"/>
                              </a:ext>
                            </a:extLst>
                          </p:cNvPr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 flipV="1">
                            <a:off x="1779" y="714"/>
                            <a:ext cx="134" cy="134"/>
                          </a:xfrm>
                          <a:prstGeom prst="ellipse">
                            <a:avLst/>
                          </a:prstGeom>
                          <a:solidFill>
                            <a:srgbClr val="808080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none" anchor="ctr"/>
                          <a:lstStyle>
                            <a:lvl1pPr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1pPr>
                            <a:lvl2pPr marL="742950" indent="-28575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2pPr>
                            <a:lvl3pPr marL="11430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3pPr>
                            <a:lvl4pPr marL="16002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4pPr>
                            <a:lvl5pPr marL="2057400" indent="-228600" eaLnBrk="0" hangingPunct="0"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5pPr>
                            <a:lvl6pPr marL="25146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6pPr>
                            <a:lvl7pPr marL="29718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7pPr>
                            <a:lvl8pPr marL="34290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8pPr>
                            <a:lvl9pPr marL="3886200" indent="-228600" algn="r" rtl="1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 b="1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  <a:cs typeface="Times New Roman (Hebrew)" charset="0"/>
                              </a:defRPr>
                            </a:lvl9pPr>
                          </a:lstStyle>
                          <a:p>
                            <a:pPr eaLnBrk="1" hangingPunct="1"/>
                            <a:endParaRPr lang="he-IL" altLang="en-US"/>
                          </a:p>
                        </p:txBody>
                      </p:sp>
                    </p:grpSp>
                    <p:sp>
                      <p:nvSpPr>
                        <p:cNvPr id="9250" name="Oval 104">
                          <a:extLst>
                            <a:ext uri="{FF2B5EF4-FFF2-40B4-BE49-F238E27FC236}">
                              <a16:creationId xmlns:a16="http://schemas.microsoft.com/office/drawing/2014/main" id="{38F0D881-0E43-021B-4E59-B17ABB7BDAC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27" y="1014"/>
                          <a:ext cx="190" cy="190"/>
                        </a:xfrm>
                        <a:prstGeom prst="ellipse">
                          <a:avLst/>
                        </a:prstGeom>
                        <a:solidFill>
                          <a:srgbClr val="FF99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>
                          <a:lvl1pPr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1pPr>
                          <a:lvl2pPr marL="742950" indent="-28575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2pPr>
                          <a:lvl3pPr marL="11430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3pPr>
                          <a:lvl4pPr marL="16002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4pPr>
                          <a:lvl5pPr marL="2057400" indent="-228600" eaLnBrk="0" hangingPunct="0"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5pPr>
                          <a:lvl6pPr marL="25146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6pPr>
                          <a:lvl7pPr marL="29718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7pPr>
                          <a:lvl8pPr marL="34290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8pPr>
                          <a:lvl9pPr marL="3886200" indent="-228600" algn="r" rtl="1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 b="1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  <a:cs typeface="Times New Roman (Hebrew)" charset="0"/>
                            </a:defRPr>
                          </a:lvl9pPr>
                        </a:lstStyle>
                        <a:p>
                          <a:pPr eaLnBrk="1" hangingPunct="1"/>
                          <a:endParaRPr lang="he-IL" altLang="en-US"/>
                        </a:p>
                      </p:txBody>
                    </p:sp>
                  </p:grpSp>
                  <p:sp>
                    <p:nvSpPr>
                      <p:cNvPr id="9240" name="Text Box 106">
                        <a:extLst>
                          <a:ext uri="{FF2B5EF4-FFF2-40B4-BE49-F238E27FC236}">
                            <a16:creationId xmlns:a16="http://schemas.microsoft.com/office/drawing/2014/main" id="{9EC981B6-A2FC-0FEF-4DC3-C044D819CA8E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3768" y="540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80808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H</a:t>
                        </a:r>
                      </a:p>
                    </p:txBody>
                  </p:sp>
                  <p:sp>
                    <p:nvSpPr>
                      <p:cNvPr id="9241" name="Text Box 107">
                        <a:extLst>
                          <a:ext uri="{FF2B5EF4-FFF2-40B4-BE49-F238E27FC236}">
                            <a16:creationId xmlns:a16="http://schemas.microsoft.com/office/drawing/2014/main" id="{FFC2BA45-0A82-BCFB-96AF-550E1C7BE17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3040" y="843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339933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Cl</a:t>
                        </a:r>
                      </a:p>
                    </p:txBody>
                  </p:sp>
                  <p:sp>
                    <p:nvSpPr>
                      <p:cNvPr id="9242" name="Text Box 108">
                        <a:extLst>
                          <a:ext uri="{FF2B5EF4-FFF2-40B4-BE49-F238E27FC236}">
                            <a16:creationId xmlns:a16="http://schemas.microsoft.com/office/drawing/2014/main" id="{43FDB1CE-FC0E-436C-56EB-AB4B185116BC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4896" y="3406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FF330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Br</a:t>
                        </a:r>
                      </a:p>
                    </p:txBody>
                  </p:sp>
                  <p:sp>
                    <p:nvSpPr>
                      <p:cNvPr id="9243" name="Text Box 109">
                        <a:extLst>
                          <a:ext uri="{FF2B5EF4-FFF2-40B4-BE49-F238E27FC236}">
                            <a16:creationId xmlns:a16="http://schemas.microsoft.com/office/drawing/2014/main" id="{339E0C64-3B4F-CC13-4D63-864F42DDF44E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4872" y="906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FF990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F</a:t>
                        </a:r>
                      </a:p>
                    </p:txBody>
                  </p:sp>
                  <p:sp>
                    <p:nvSpPr>
                      <p:cNvPr id="9244" name="Text Box 110">
                        <a:extLst>
                          <a:ext uri="{FF2B5EF4-FFF2-40B4-BE49-F238E27FC236}">
                            <a16:creationId xmlns:a16="http://schemas.microsoft.com/office/drawing/2014/main" id="{5ABB9566-60B5-9103-D80A-E8E49B3C8F07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3040" y="3400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339933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Cl</a:t>
                        </a:r>
                      </a:p>
                    </p:txBody>
                  </p:sp>
                  <p:sp>
                    <p:nvSpPr>
                      <p:cNvPr id="9245" name="Text Box 111">
                        <a:extLst>
                          <a:ext uri="{FF2B5EF4-FFF2-40B4-BE49-F238E27FC236}">
                            <a16:creationId xmlns:a16="http://schemas.microsoft.com/office/drawing/2014/main" id="{E8D6A05A-B155-5107-BD20-48B23E81A37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3768" y="3721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solidFill>
                              <a:srgbClr val="808080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H</a:t>
                        </a:r>
                      </a:p>
                    </p:txBody>
                  </p:sp>
                  <p:sp>
                    <p:nvSpPr>
                      <p:cNvPr id="9246" name="Text Box 112">
                        <a:extLst>
                          <a:ext uri="{FF2B5EF4-FFF2-40B4-BE49-F238E27FC236}">
                            <a16:creationId xmlns:a16="http://schemas.microsoft.com/office/drawing/2014/main" id="{301EAC18-973D-5F4E-AE95-429BAAF095AA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4157" y="2707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C</a:t>
                        </a:r>
                      </a:p>
                    </p:txBody>
                  </p:sp>
                  <p:sp>
                    <p:nvSpPr>
                      <p:cNvPr id="9247" name="Text Box 113">
                        <a:extLst>
                          <a:ext uri="{FF2B5EF4-FFF2-40B4-BE49-F238E27FC236}">
                            <a16:creationId xmlns:a16="http://schemas.microsoft.com/office/drawing/2014/main" id="{0D20C154-3B27-99A6-5F57-A4E3BED77513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 flipH="1">
                        <a:off x="4157" y="1524"/>
                        <a:ext cx="372" cy="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algn="l" rtl="0" eaLnBrk="1" hangingPunct="1">
                          <a:spcBef>
                            <a:spcPct val="50000"/>
                          </a:spcBef>
                        </a:pPr>
                        <a:r>
                          <a:rPr lang="en-US" altLang="en-US"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C</a:t>
                        </a:r>
                      </a:p>
                    </p:txBody>
                  </p:sp>
                </p:grpSp>
              </p:grpSp>
              <p:sp>
                <p:nvSpPr>
                  <p:cNvPr id="9236" name="Line 118">
                    <a:extLst>
                      <a:ext uri="{FF2B5EF4-FFF2-40B4-BE49-F238E27FC236}">
                        <a16:creationId xmlns:a16="http://schemas.microsoft.com/office/drawing/2014/main" id="{A0377E95-30B5-F426-AC4E-FC367400E31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71" y="576"/>
                    <a:ext cx="0" cy="3421"/>
                  </a:xfrm>
                  <a:prstGeom prst="line">
                    <a:avLst/>
                  </a:prstGeom>
                  <a:noFill/>
                  <a:ln w="57150">
                    <a:solidFill>
                      <a:schemeClr val="accent2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32" name="Group 124">
                  <a:extLst>
                    <a:ext uri="{FF2B5EF4-FFF2-40B4-BE49-F238E27FC236}">
                      <a16:creationId xmlns:a16="http://schemas.microsoft.com/office/drawing/2014/main" id="{B5E60CA5-833F-7C23-6C34-02C696C023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5" y="3993"/>
                  <a:ext cx="5158" cy="327"/>
                  <a:chOff x="373" y="3322"/>
                  <a:chExt cx="5158" cy="327"/>
                </a:xfrm>
              </p:grpSpPr>
              <p:sp>
                <p:nvSpPr>
                  <p:cNvPr id="9233" name="Text Box 125">
                    <a:extLst>
                      <a:ext uri="{FF2B5EF4-FFF2-40B4-BE49-F238E27FC236}">
                        <a16:creationId xmlns:a16="http://schemas.microsoft.com/office/drawing/2014/main" id="{5CFE9F6B-E98F-D11D-FD81-655AE6F8041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1" y="3322"/>
                    <a:ext cx="410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8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D</a:t>
                    </a:r>
                  </a:p>
                </p:txBody>
              </p:sp>
              <p:sp>
                <p:nvSpPr>
                  <p:cNvPr id="9234" name="Text Box 126">
                    <a:extLst>
                      <a:ext uri="{FF2B5EF4-FFF2-40B4-BE49-F238E27FC236}">
                        <a16:creationId xmlns:a16="http://schemas.microsoft.com/office/drawing/2014/main" id="{39B52438-C1EB-B94B-B05E-1276FABB7B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3" y="3322"/>
                    <a:ext cx="410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8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L</a:t>
                    </a:r>
                  </a:p>
                </p:txBody>
              </p:sp>
            </p:grpSp>
          </p:grpSp>
          <p:grpSp>
            <p:nvGrpSpPr>
              <p:cNvPr id="9224" name="Group 135">
                <a:extLst>
                  <a:ext uri="{FF2B5EF4-FFF2-40B4-BE49-F238E27FC236}">
                    <a16:creationId xmlns:a16="http://schemas.microsoft.com/office/drawing/2014/main" id="{2D114060-F83A-5A38-C847-280AD629AD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" y="2006"/>
                <a:ext cx="4742" cy="362"/>
                <a:chOff x="418" y="2006"/>
                <a:chExt cx="4742" cy="362"/>
              </a:xfrm>
            </p:grpSpPr>
            <p:grpSp>
              <p:nvGrpSpPr>
                <p:cNvPr id="9225" name="Group 130">
                  <a:extLst>
                    <a:ext uri="{FF2B5EF4-FFF2-40B4-BE49-F238E27FC236}">
                      <a16:creationId xmlns:a16="http://schemas.microsoft.com/office/drawing/2014/main" id="{AC4EE60C-051D-0ADB-EA28-2653A38000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65" y="2006"/>
                  <a:ext cx="395" cy="362"/>
                  <a:chOff x="4394" y="2036"/>
                  <a:chExt cx="395" cy="362"/>
                </a:xfrm>
              </p:grpSpPr>
              <p:sp>
                <p:nvSpPr>
                  <p:cNvPr id="9229" name="AutoShape 128">
                    <a:extLst>
                      <a:ext uri="{FF2B5EF4-FFF2-40B4-BE49-F238E27FC236}">
                        <a16:creationId xmlns:a16="http://schemas.microsoft.com/office/drawing/2014/main" id="{6147F4BA-AFCA-3414-E804-DC81ABB2A5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2036"/>
                    <a:ext cx="395" cy="362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FF99FF"/>
                      </a:gs>
                      <a:gs pos="100000">
                        <a:srgbClr val="D982D9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9230" name="Text Box 129">
                    <a:extLst>
                      <a:ext uri="{FF2B5EF4-FFF2-40B4-BE49-F238E27FC236}">
                        <a16:creationId xmlns:a16="http://schemas.microsoft.com/office/drawing/2014/main" id="{3809C4F1-55D2-7CE6-5FE3-DE2175EDCA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482" y="2043"/>
                    <a:ext cx="244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US" altLang="en-US" sz="28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</a:t>
                    </a:r>
                  </a:p>
                </p:txBody>
              </p:sp>
            </p:grpSp>
            <p:grpSp>
              <p:nvGrpSpPr>
                <p:cNvPr id="9226" name="Group 131">
                  <a:extLst>
                    <a:ext uri="{FF2B5EF4-FFF2-40B4-BE49-F238E27FC236}">
                      <a16:creationId xmlns:a16="http://schemas.microsoft.com/office/drawing/2014/main" id="{C0566178-2FA8-B7C2-5C42-24AAF800FA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8" y="2006"/>
                  <a:ext cx="395" cy="362"/>
                  <a:chOff x="4394" y="2036"/>
                  <a:chExt cx="395" cy="362"/>
                </a:xfrm>
              </p:grpSpPr>
              <p:sp>
                <p:nvSpPr>
                  <p:cNvPr id="9227" name="AutoShape 132">
                    <a:extLst>
                      <a:ext uri="{FF2B5EF4-FFF2-40B4-BE49-F238E27FC236}">
                        <a16:creationId xmlns:a16="http://schemas.microsoft.com/office/drawing/2014/main" id="{A79B4002-FE2B-C4DD-0002-C19032BD2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2036"/>
                    <a:ext cx="395" cy="362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FF99FF"/>
                      </a:gs>
                      <a:gs pos="100000">
                        <a:srgbClr val="D982D9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9228" name="Text Box 133">
                    <a:extLst>
                      <a:ext uri="{FF2B5EF4-FFF2-40B4-BE49-F238E27FC236}">
                        <a16:creationId xmlns:a16="http://schemas.microsoft.com/office/drawing/2014/main" id="{5054BDCB-ADF7-107F-A69D-2C1A9F5026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482" y="2043"/>
                    <a:ext cx="244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US" altLang="en-US" sz="28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78" name="Group 1046" descr="נוסחת מבנה של מקטע של עמילוז">
            <a:extLst>
              <a:ext uri="{FF2B5EF4-FFF2-40B4-BE49-F238E27FC236}">
                <a16:creationId xmlns:a16="http://schemas.microsoft.com/office/drawing/2014/main" id="{E54B989F-3C9D-D233-CBA5-2EFA8227CBA9}"/>
              </a:ext>
            </a:extLst>
          </p:cNvPr>
          <p:cNvGrpSpPr>
            <a:grpSpLocks/>
          </p:cNvGrpSpPr>
          <p:nvPr/>
        </p:nvGrpSpPr>
        <p:grpSpPr bwMode="auto">
          <a:xfrm>
            <a:off x="635000" y="0"/>
            <a:ext cx="7404100" cy="6896100"/>
            <a:chOff x="400" y="0"/>
            <a:chExt cx="4664" cy="4344"/>
          </a:xfrm>
        </p:grpSpPr>
        <p:grpSp>
          <p:nvGrpSpPr>
            <p:cNvPr id="75779" name="Group 1041">
              <a:extLst>
                <a:ext uri="{FF2B5EF4-FFF2-40B4-BE49-F238E27FC236}">
                  <a16:creationId xmlns:a16="http://schemas.microsoft.com/office/drawing/2014/main" id="{02C26C2F-9949-94AA-4649-02D4322B82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" y="0"/>
              <a:ext cx="4664" cy="4344"/>
              <a:chOff x="0" y="0"/>
              <a:chExt cx="4664" cy="4344"/>
            </a:xfrm>
          </p:grpSpPr>
          <p:grpSp>
            <p:nvGrpSpPr>
              <p:cNvPr id="75782" name="Group 1035">
                <a:extLst>
                  <a:ext uri="{FF2B5EF4-FFF2-40B4-BE49-F238E27FC236}">
                    <a16:creationId xmlns:a16="http://schemas.microsoft.com/office/drawing/2014/main" id="{F0111C9A-931A-7568-0879-6CFBE637E6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4664" cy="4344"/>
                <a:chOff x="0" y="0"/>
                <a:chExt cx="4664" cy="4344"/>
              </a:xfrm>
            </p:grpSpPr>
            <p:grpSp>
              <p:nvGrpSpPr>
                <p:cNvPr id="75788" name="Group 1033">
                  <a:extLst>
                    <a:ext uri="{FF2B5EF4-FFF2-40B4-BE49-F238E27FC236}">
                      <a16:creationId xmlns:a16="http://schemas.microsoft.com/office/drawing/2014/main" id="{32816B4A-0B88-33D6-641D-3AE40E98DC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4664" cy="4344"/>
                  <a:chOff x="0" y="0"/>
                  <a:chExt cx="4664" cy="4344"/>
                </a:xfrm>
              </p:grpSpPr>
              <p:pic>
                <p:nvPicPr>
                  <p:cNvPr id="75790" name="Picture 1028" descr="C:\Documents and Settings\ziva\My Documents\My Pictures\amylopectin1.gif">
                    <a:extLst>
                      <a:ext uri="{FF2B5EF4-FFF2-40B4-BE49-F238E27FC236}">
                        <a16:creationId xmlns:a16="http://schemas.microsoft.com/office/drawing/2014/main" id="{4B1C6D8B-211D-6536-6A64-D700307AC1A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19028"/>
                  <a:stretch>
                    <a:fillRect/>
                  </a:stretch>
                </p:blipFill>
                <p:spPr bwMode="auto">
                  <a:xfrm>
                    <a:off x="0" y="0"/>
                    <a:ext cx="4664" cy="4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75791" name="Rectangle 1029">
                    <a:extLst>
                      <a:ext uri="{FF2B5EF4-FFF2-40B4-BE49-F238E27FC236}">
                        <a16:creationId xmlns:a16="http://schemas.microsoft.com/office/drawing/2014/main" id="{5DD19119-0819-980F-AFDE-5D53C6AF9B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88" y="256"/>
                    <a:ext cx="576" cy="656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75792" name="Rectangle 1030">
                    <a:extLst>
                      <a:ext uri="{FF2B5EF4-FFF2-40B4-BE49-F238E27FC236}">
                        <a16:creationId xmlns:a16="http://schemas.microsoft.com/office/drawing/2014/main" id="{226B4E6A-56D7-A1C5-48ED-B29AAFA5E2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84" y="464"/>
                    <a:ext cx="176" cy="16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75793" name="Rectangle 1031">
                    <a:extLst>
                      <a:ext uri="{FF2B5EF4-FFF2-40B4-BE49-F238E27FC236}">
                        <a16:creationId xmlns:a16="http://schemas.microsoft.com/office/drawing/2014/main" id="{0D800774-5E1B-DBBF-C276-BC3559FF95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0" y="3336"/>
                    <a:ext cx="856" cy="98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75794" name="Rectangle 1032">
                    <a:extLst>
                      <a:ext uri="{FF2B5EF4-FFF2-40B4-BE49-F238E27FC236}">
                        <a16:creationId xmlns:a16="http://schemas.microsoft.com/office/drawing/2014/main" id="{3C6CE111-49AC-28DB-AC86-09B54A2601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3528"/>
                    <a:ext cx="176" cy="16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  <p:sp>
              <p:nvSpPr>
                <p:cNvPr id="75789" name="Rectangle 1034">
                  <a:extLst>
                    <a:ext uri="{FF2B5EF4-FFF2-40B4-BE49-F238E27FC236}">
                      <a16:creationId xmlns:a16="http://schemas.microsoft.com/office/drawing/2014/main" id="{2AF65F8D-69AE-B6D1-31C7-1626B6A42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6" y="2240"/>
                  <a:ext cx="128" cy="19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grpSp>
            <p:nvGrpSpPr>
              <p:cNvPr id="75783" name="Group 1040">
                <a:extLst>
                  <a:ext uri="{FF2B5EF4-FFF2-40B4-BE49-F238E27FC236}">
                    <a16:creationId xmlns:a16="http://schemas.microsoft.com/office/drawing/2014/main" id="{CB9661CA-10ED-B359-BD46-1F81A51317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56" y="616"/>
                <a:ext cx="1432" cy="2576"/>
                <a:chOff x="2456" y="616"/>
                <a:chExt cx="1432" cy="2576"/>
              </a:xfrm>
            </p:grpSpPr>
            <p:sp>
              <p:nvSpPr>
                <p:cNvPr id="75784" name="Line 1036">
                  <a:extLst>
                    <a:ext uri="{FF2B5EF4-FFF2-40B4-BE49-F238E27FC236}">
                      <a16:creationId xmlns:a16="http://schemas.microsoft.com/office/drawing/2014/main" id="{3A319A7F-881B-A5BA-B13B-35A820579D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56" y="720"/>
                  <a:ext cx="112" cy="176"/>
                </a:xfrm>
                <a:prstGeom prst="line">
                  <a:avLst/>
                </a:prstGeom>
                <a:noFill/>
                <a:ln w="57150">
                  <a:solidFill>
                    <a:srgbClr val="FF33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785" name="Line 1037">
                  <a:extLst>
                    <a:ext uri="{FF2B5EF4-FFF2-40B4-BE49-F238E27FC236}">
                      <a16:creationId xmlns:a16="http://schemas.microsoft.com/office/drawing/2014/main" id="{B6BF0D86-DE1E-FB81-09DF-FF05841F01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1338673">
                  <a:off x="3776" y="2792"/>
                  <a:ext cx="112" cy="176"/>
                </a:xfrm>
                <a:prstGeom prst="line">
                  <a:avLst/>
                </a:prstGeom>
                <a:noFill/>
                <a:ln w="57150">
                  <a:solidFill>
                    <a:srgbClr val="FF33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786" name="Line 1038">
                  <a:extLst>
                    <a:ext uri="{FF2B5EF4-FFF2-40B4-BE49-F238E27FC236}">
                      <a16:creationId xmlns:a16="http://schemas.microsoft.com/office/drawing/2014/main" id="{53BAB73F-C04C-AFF3-0960-3A5D29A6BD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0214054" flipH="1">
                  <a:off x="3224" y="616"/>
                  <a:ext cx="112" cy="176"/>
                </a:xfrm>
                <a:prstGeom prst="line">
                  <a:avLst/>
                </a:prstGeom>
                <a:noFill/>
                <a:ln w="57150">
                  <a:solidFill>
                    <a:srgbClr val="FF33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787" name="Line 1039">
                  <a:extLst>
                    <a:ext uri="{FF2B5EF4-FFF2-40B4-BE49-F238E27FC236}">
                      <a16:creationId xmlns:a16="http://schemas.microsoft.com/office/drawing/2014/main" id="{361E5B30-7EE1-BC74-BA5C-FDC5AA47BC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17511" flipH="1">
                  <a:off x="3672" y="3016"/>
                  <a:ext cx="112" cy="176"/>
                </a:xfrm>
                <a:prstGeom prst="line">
                  <a:avLst/>
                </a:prstGeom>
                <a:noFill/>
                <a:ln w="57150">
                  <a:solidFill>
                    <a:srgbClr val="FF33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75780" name="Text Box 1042">
              <a:extLst>
                <a:ext uri="{FF2B5EF4-FFF2-40B4-BE49-F238E27FC236}">
                  <a16:creationId xmlns:a16="http://schemas.microsoft.com/office/drawing/2014/main" id="{2E2FF292-7F37-6CF8-9669-FDEF45156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8" y="3392"/>
              <a:ext cx="256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1300" b="0"/>
                <a:t>H</a:t>
              </a:r>
            </a:p>
          </p:txBody>
        </p:sp>
        <p:sp>
          <p:nvSpPr>
            <p:cNvPr id="75781" name="Text Box 1043">
              <a:extLst>
                <a:ext uri="{FF2B5EF4-FFF2-40B4-BE49-F238E27FC236}">
                  <a16:creationId xmlns:a16="http://schemas.microsoft.com/office/drawing/2014/main" id="{E32AFE25-4582-0735-0476-43969BB84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584"/>
              <a:ext cx="256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1300" b="0"/>
                <a:t>H</a:t>
              </a:r>
            </a:p>
          </p:txBody>
        </p:sp>
      </p:grpSp>
      <p:sp>
        <p:nvSpPr>
          <p:cNvPr id="2" name="WordArt 135">
            <a:extLst>
              <a:ext uri="{FF2B5EF4-FFF2-40B4-BE49-F238E27FC236}">
                <a16:creationId xmlns:a16="http://schemas.microsoft.com/office/drawing/2014/main" id="{B77FBADD-D7F8-DEA2-9313-B463E6150476}"/>
              </a:ext>
            </a:extLst>
          </p:cNvPr>
          <p:cNvSpPr txBox="1"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6459577" y="101600"/>
            <a:ext cx="2399925" cy="4191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מודל </a:t>
            </a:r>
            <a:r>
              <a:rPr kumimoji="0" lang="he-IL" sz="36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עמילוז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35921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3" name="WordArt 8">
            <a:extLst>
              <a:ext uri="{FF2B5EF4-FFF2-40B4-BE49-F238E27FC236}">
                <a16:creationId xmlns:a16="http://schemas.microsoft.com/office/drawing/2014/main" id="{EB061E2F-84E2-5653-EEA2-3E381484DFE2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3238500" y="258763"/>
            <a:ext cx="2341563" cy="5080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עמילופקטין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35921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6802" name="Text Box 7">
            <a:extLst>
              <a:ext uri="{FF2B5EF4-FFF2-40B4-BE49-F238E27FC236}">
                <a16:creationId xmlns:a16="http://schemas.microsoft.com/office/drawing/2014/main" id="{5CAEABE0-6C57-595F-DB5D-8BBE17D1B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700" y="1003300"/>
            <a:ext cx="8255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שרשרות מסועפות. בכל שרשרת 20 - 25 יחידות גלוקוז שביניהן קשרי </a:t>
            </a:r>
            <a:r>
              <a:rPr lang="en-US" altLang="en-US" sz="2000">
                <a:solidFill>
                  <a:srgbClr val="0000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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(1</a:t>
            </a:r>
            <a:r>
              <a:rPr lang="en-US" altLang="en-US" sz="2000">
                <a:solidFill>
                  <a:srgbClr val="0000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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4)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.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שרשרות קשורות בקשרי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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</a:t>
            </a: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6) 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.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6804" name="Group 475" descr="נוסחת מבנה של מקטע של עמילופקטין">
            <a:extLst>
              <a:ext uri="{FF2B5EF4-FFF2-40B4-BE49-F238E27FC236}">
                <a16:creationId xmlns:a16="http://schemas.microsoft.com/office/drawing/2014/main" id="{B31AB040-B242-423F-7FFF-A5E0968FBE7A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1436688"/>
            <a:ext cx="8250238" cy="2468562"/>
            <a:chOff x="126" y="1081"/>
            <a:chExt cx="5197" cy="1555"/>
          </a:xfrm>
        </p:grpSpPr>
        <p:grpSp>
          <p:nvGrpSpPr>
            <p:cNvPr id="76813" name="Group 9">
              <a:extLst>
                <a:ext uri="{FF2B5EF4-FFF2-40B4-BE49-F238E27FC236}">
                  <a16:creationId xmlns:a16="http://schemas.microsoft.com/office/drawing/2014/main" id="{F0318EFE-F153-0F5B-2616-00DB16C45E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6" y="1777"/>
              <a:ext cx="5197" cy="859"/>
              <a:chOff x="134" y="2793"/>
              <a:chExt cx="5197" cy="859"/>
            </a:xfrm>
          </p:grpSpPr>
          <p:grpSp>
            <p:nvGrpSpPr>
              <p:cNvPr id="76893" name="Group 10">
                <a:extLst>
                  <a:ext uri="{FF2B5EF4-FFF2-40B4-BE49-F238E27FC236}">
                    <a16:creationId xmlns:a16="http://schemas.microsoft.com/office/drawing/2014/main" id="{F5010ACC-FFC2-F1E8-9896-4342E5FA32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4" y="2809"/>
                <a:ext cx="3961" cy="843"/>
                <a:chOff x="950" y="2865"/>
                <a:chExt cx="3961" cy="843"/>
              </a:xfrm>
            </p:grpSpPr>
            <p:grpSp>
              <p:nvGrpSpPr>
                <p:cNvPr id="76934" name="Group 11">
                  <a:extLst>
                    <a:ext uri="{FF2B5EF4-FFF2-40B4-BE49-F238E27FC236}">
                      <a16:creationId xmlns:a16="http://schemas.microsoft.com/office/drawing/2014/main" id="{5B46D66D-99A5-8E2E-1722-B766CD474E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0" y="2897"/>
                  <a:ext cx="1993" cy="811"/>
                  <a:chOff x="950" y="2897"/>
                  <a:chExt cx="1993" cy="811"/>
                </a:xfrm>
              </p:grpSpPr>
              <p:grpSp>
                <p:nvGrpSpPr>
                  <p:cNvPr id="77008" name="Group 12">
                    <a:extLst>
                      <a:ext uri="{FF2B5EF4-FFF2-40B4-BE49-F238E27FC236}">
                        <a16:creationId xmlns:a16="http://schemas.microsoft.com/office/drawing/2014/main" id="{1492F357-84FC-CC31-5CC3-E9941009CB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50" y="2913"/>
                    <a:ext cx="1009" cy="795"/>
                    <a:chOff x="950" y="2913"/>
                    <a:chExt cx="1009" cy="795"/>
                  </a:xfrm>
                </p:grpSpPr>
                <p:sp>
                  <p:nvSpPr>
                    <p:cNvPr id="77045" name="Line 13">
                      <a:extLst>
                        <a:ext uri="{FF2B5EF4-FFF2-40B4-BE49-F238E27FC236}">
                          <a16:creationId xmlns:a16="http://schemas.microsoft.com/office/drawing/2014/main" id="{5483EE2C-44B9-E458-8B53-B74A129BAE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24" y="3300"/>
                      <a:ext cx="1" cy="16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46" name="Rectangle 14">
                      <a:extLst>
                        <a:ext uri="{FF2B5EF4-FFF2-40B4-BE49-F238E27FC236}">
                          <a16:creationId xmlns:a16="http://schemas.microsoft.com/office/drawing/2014/main" id="{F56FA8B4-9EFF-29BC-191B-2EA4F539DD1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99" y="3072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7047" name="Rectangle 15">
                      <a:extLst>
                        <a:ext uri="{FF2B5EF4-FFF2-40B4-BE49-F238E27FC236}">
                          <a16:creationId xmlns:a16="http://schemas.microsoft.com/office/drawing/2014/main" id="{2A153D42-4AC8-05D8-D561-7F04274A534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90" y="3081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77048" name="Group 16">
                      <a:extLst>
                        <a:ext uri="{FF2B5EF4-FFF2-40B4-BE49-F238E27FC236}">
                          <a16:creationId xmlns:a16="http://schemas.microsoft.com/office/drawing/2014/main" id="{06F9A55A-FA22-A067-8703-193EFD496ED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3593"/>
                      <a:ext cx="143" cy="115"/>
                      <a:chOff x="1733" y="3593"/>
                      <a:chExt cx="143" cy="115"/>
                    </a:xfrm>
                  </p:grpSpPr>
                  <p:sp>
                    <p:nvSpPr>
                      <p:cNvPr id="77078" name="Rectangle 17">
                        <a:extLst>
                          <a:ext uri="{FF2B5EF4-FFF2-40B4-BE49-F238E27FC236}">
                            <a16:creationId xmlns:a16="http://schemas.microsoft.com/office/drawing/2014/main" id="{7D196473-3D25-2B01-A60B-C0F994FDC5D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733" y="3593"/>
                        <a:ext cx="75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 b="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77079" name="Rectangle 18">
                        <a:extLst>
                          <a:ext uri="{FF2B5EF4-FFF2-40B4-BE49-F238E27FC236}">
                            <a16:creationId xmlns:a16="http://schemas.microsoft.com/office/drawing/2014/main" id="{AC5AF836-2129-E185-A2C5-53405158E4C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807" y="3593"/>
                        <a:ext cx="69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 b="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77049" name="Rectangle 19">
                      <a:extLst>
                        <a:ext uri="{FF2B5EF4-FFF2-40B4-BE49-F238E27FC236}">
                          <a16:creationId xmlns:a16="http://schemas.microsoft.com/office/drawing/2014/main" id="{43A00B36-495E-6814-05A1-FBD4F87DE9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3" y="3589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50" name="Rectangle 20">
                      <a:extLst>
                        <a:ext uri="{FF2B5EF4-FFF2-40B4-BE49-F238E27FC236}">
                          <a16:creationId xmlns:a16="http://schemas.microsoft.com/office/drawing/2014/main" id="{8FCD9E39-C103-A562-5D0E-B4DC86A48A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87" y="3312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7051" name="Rectangle 21">
                      <a:extLst>
                        <a:ext uri="{FF2B5EF4-FFF2-40B4-BE49-F238E27FC236}">
                          <a16:creationId xmlns:a16="http://schemas.microsoft.com/office/drawing/2014/main" id="{83ACC9B3-BB03-5F6E-0061-90B5A9934A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61" y="3312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52" name="Rectangle 22">
                      <a:extLst>
                        <a:ext uri="{FF2B5EF4-FFF2-40B4-BE49-F238E27FC236}">
                          <a16:creationId xmlns:a16="http://schemas.microsoft.com/office/drawing/2014/main" id="{E8C5E190-54C7-3842-6281-33EF54629A8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97" y="31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53" name="Rectangle 23">
                      <a:extLst>
                        <a:ext uri="{FF2B5EF4-FFF2-40B4-BE49-F238E27FC236}">
                          <a16:creationId xmlns:a16="http://schemas.microsoft.com/office/drawing/2014/main" id="{17C03BC0-16C4-A6DB-6992-434F640034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8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</a:t>
                      </a:r>
                      <a:endParaRPr lang="en-US" altLang="en-US"/>
                    </a:p>
                  </p:txBody>
                </p:sp>
                <p:sp>
                  <p:nvSpPr>
                    <p:cNvPr id="77054" name="Rectangle 24">
                      <a:extLst>
                        <a:ext uri="{FF2B5EF4-FFF2-40B4-BE49-F238E27FC236}">
                          <a16:creationId xmlns:a16="http://schemas.microsoft.com/office/drawing/2014/main" id="{3E314964-E4D4-D2DF-6263-3F9ADB66B53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47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55" name="Rectangle 25">
                      <a:extLst>
                        <a:ext uri="{FF2B5EF4-FFF2-40B4-BE49-F238E27FC236}">
                          <a16:creationId xmlns:a16="http://schemas.microsoft.com/office/drawing/2014/main" id="{5F33061F-E113-C6CA-74A8-568F5F08B4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09" y="2974"/>
                      <a:ext cx="36" cy="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endParaRPr lang="en-US" altLang="en-US"/>
                    </a:p>
                  </p:txBody>
                </p:sp>
                <p:sp>
                  <p:nvSpPr>
                    <p:cNvPr id="77056" name="Rectangle 26">
                      <a:extLst>
                        <a:ext uri="{FF2B5EF4-FFF2-40B4-BE49-F238E27FC236}">
                          <a16:creationId xmlns:a16="http://schemas.microsoft.com/office/drawing/2014/main" id="{BEBCA627-CA91-A1F6-5085-25358E3F789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52" y="2913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7057" name="Rectangle 27">
                      <a:extLst>
                        <a:ext uri="{FF2B5EF4-FFF2-40B4-BE49-F238E27FC236}">
                          <a16:creationId xmlns:a16="http://schemas.microsoft.com/office/drawing/2014/main" id="{56ADE2C3-7A26-A532-27D0-3EE3C1E3AB0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26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58" name="Rectangle 28">
                      <a:extLst>
                        <a:ext uri="{FF2B5EF4-FFF2-40B4-BE49-F238E27FC236}">
                          <a16:creationId xmlns:a16="http://schemas.microsoft.com/office/drawing/2014/main" id="{71380FF9-1D84-AC69-B066-A97B6CABA46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8" y="3184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59" name="Rectangle 29">
                      <a:extLst>
                        <a:ext uri="{FF2B5EF4-FFF2-40B4-BE49-F238E27FC236}">
                          <a16:creationId xmlns:a16="http://schemas.microsoft.com/office/drawing/2014/main" id="{B57EEACF-6A4E-E45A-FE3D-CFF8BEB4CD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11" y="3316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60" name="Freeform 30">
                      <a:extLst>
                        <a:ext uri="{FF2B5EF4-FFF2-40B4-BE49-F238E27FC236}">
                          <a16:creationId xmlns:a16="http://schemas.microsoft.com/office/drawing/2014/main" id="{A818BD51-A033-5D26-66A6-1454CC73D4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33" y="3304"/>
                      <a:ext cx="170" cy="211"/>
                    </a:xfrm>
                    <a:custGeom>
                      <a:avLst/>
                      <a:gdLst>
                        <a:gd name="T0" fmla="*/ 7 w 338"/>
                        <a:gd name="T1" fmla="*/ 0 h 423"/>
                        <a:gd name="T2" fmla="*/ 0 w 338"/>
                        <a:gd name="T3" fmla="*/ 8 h 423"/>
                        <a:gd name="T4" fmla="*/ 338 w 338"/>
                        <a:gd name="T5" fmla="*/ 423 h 423"/>
                        <a:gd name="T6" fmla="*/ 338 w 338"/>
                        <a:gd name="T7" fmla="*/ 381 h 423"/>
                        <a:gd name="T8" fmla="*/ 338 w 338"/>
                        <a:gd name="T9" fmla="*/ 344 h 423"/>
                        <a:gd name="T10" fmla="*/ 7 w 338"/>
                        <a:gd name="T11" fmla="*/ 0 h 4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38"/>
                        <a:gd name="T19" fmla="*/ 0 h 423"/>
                        <a:gd name="T20" fmla="*/ 338 w 338"/>
                        <a:gd name="T21" fmla="*/ 423 h 4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38" h="423">
                          <a:moveTo>
                            <a:pt x="7" y="0"/>
                          </a:moveTo>
                          <a:lnTo>
                            <a:pt x="0" y="8"/>
                          </a:lnTo>
                          <a:lnTo>
                            <a:pt x="338" y="423"/>
                          </a:lnTo>
                          <a:lnTo>
                            <a:pt x="338" y="381"/>
                          </a:lnTo>
                          <a:lnTo>
                            <a:pt x="338" y="344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61" name="Line 31">
                      <a:extLst>
                        <a:ext uri="{FF2B5EF4-FFF2-40B4-BE49-F238E27FC236}">
                          <a16:creationId xmlns:a16="http://schemas.microsoft.com/office/drawing/2014/main" id="{80191271-13F6-7E38-3702-8AC216D9853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35" y="3112"/>
                      <a:ext cx="157" cy="194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62" name="Freeform 32">
                      <a:extLst>
                        <a:ext uri="{FF2B5EF4-FFF2-40B4-BE49-F238E27FC236}">
                          <a16:creationId xmlns:a16="http://schemas.microsoft.com/office/drawing/2014/main" id="{924AB8A1-0E8A-4E11-0B3A-7716DFDC7D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03" y="3482"/>
                      <a:ext cx="346" cy="25"/>
                    </a:xfrm>
                    <a:custGeom>
                      <a:avLst/>
                      <a:gdLst>
                        <a:gd name="T0" fmla="*/ 0 w 692"/>
                        <a:gd name="T1" fmla="*/ 0 h 49"/>
                        <a:gd name="T2" fmla="*/ 0 w 692"/>
                        <a:gd name="T3" fmla="*/ 25 h 49"/>
                        <a:gd name="T4" fmla="*/ 0 w 692"/>
                        <a:gd name="T5" fmla="*/ 49 h 49"/>
                        <a:gd name="T6" fmla="*/ 692 w 692"/>
                        <a:gd name="T7" fmla="*/ 49 h 49"/>
                        <a:gd name="T8" fmla="*/ 692 w 692"/>
                        <a:gd name="T9" fmla="*/ 25 h 49"/>
                        <a:gd name="T10" fmla="*/ 692 w 692"/>
                        <a:gd name="T11" fmla="*/ 0 h 49"/>
                        <a:gd name="T12" fmla="*/ 0 w 692"/>
                        <a:gd name="T13" fmla="*/ 0 h 4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692"/>
                        <a:gd name="T22" fmla="*/ 0 h 49"/>
                        <a:gd name="T23" fmla="*/ 692 w 692"/>
                        <a:gd name="T24" fmla="*/ 49 h 4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692" h="49">
                          <a:moveTo>
                            <a:pt x="0" y="0"/>
                          </a:moveTo>
                          <a:lnTo>
                            <a:pt x="0" y="25"/>
                          </a:lnTo>
                          <a:lnTo>
                            <a:pt x="0" y="49"/>
                          </a:lnTo>
                          <a:lnTo>
                            <a:pt x="692" y="49"/>
                          </a:lnTo>
                          <a:lnTo>
                            <a:pt x="692" y="25"/>
                          </a:lnTo>
                          <a:lnTo>
                            <a:pt x="69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63" name="Freeform 33">
                      <a:extLst>
                        <a:ext uri="{FF2B5EF4-FFF2-40B4-BE49-F238E27FC236}">
                          <a16:creationId xmlns:a16="http://schemas.microsoft.com/office/drawing/2014/main" id="{35967E5E-3486-A999-9016-C07BF62323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22" y="3300"/>
                      <a:ext cx="202" cy="204"/>
                    </a:xfrm>
                    <a:custGeom>
                      <a:avLst/>
                      <a:gdLst>
                        <a:gd name="T0" fmla="*/ 38 w 403"/>
                        <a:gd name="T1" fmla="*/ 370 h 408"/>
                        <a:gd name="T2" fmla="*/ 403 w 403"/>
                        <a:gd name="T3" fmla="*/ 0 h 408"/>
                        <a:gd name="T4" fmla="*/ 74 w 403"/>
                        <a:gd name="T5" fmla="*/ 408 h 408"/>
                        <a:gd name="T6" fmla="*/ 0 w 403"/>
                        <a:gd name="T7" fmla="*/ 408 h 408"/>
                        <a:gd name="T8" fmla="*/ 38 w 403"/>
                        <a:gd name="T9" fmla="*/ 370 h 40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03"/>
                        <a:gd name="T16" fmla="*/ 0 h 408"/>
                        <a:gd name="T17" fmla="*/ 403 w 403"/>
                        <a:gd name="T18" fmla="*/ 408 h 40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03" h="408">
                          <a:moveTo>
                            <a:pt x="38" y="370"/>
                          </a:moveTo>
                          <a:lnTo>
                            <a:pt x="403" y="0"/>
                          </a:lnTo>
                          <a:lnTo>
                            <a:pt x="74" y="408"/>
                          </a:lnTo>
                          <a:lnTo>
                            <a:pt x="0" y="408"/>
                          </a:lnTo>
                          <a:lnTo>
                            <a:pt x="38" y="3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64" name="Line 34">
                      <a:extLst>
                        <a:ext uri="{FF2B5EF4-FFF2-40B4-BE49-F238E27FC236}">
                          <a16:creationId xmlns:a16="http://schemas.microsoft.com/office/drawing/2014/main" id="{A1A138CA-53BE-0958-3B6B-769AD9D9566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1785" y="3162"/>
                      <a:ext cx="139" cy="138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65" name="Line 35">
                      <a:extLst>
                        <a:ext uri="{FF2B5EF4-FFF2-40B4-BE49-F238E27FC236}">
                          <a16:creationId xmlns:a16="http://schemas.microsoft.com/office/drawing/2014/main" id="{272692F5-99EF-94D8-7DC1-F84B70170DE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392" y="3112"/>
                      <a:ext cx="298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66" name="Line 36">
                      <a:extLst>
                        <a:ext uri="{FF2B5EF4-FFF2-40B4-BE49-F238E27FC236}">
                          <a16:creationId xmlns:a16="http://schemas.microsoft.com/office/drawing/2014/main" id="{C4D5811E-4472-00A8-DAB0-999B62AA899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24" y="3203"/>
                      <a:ext cx="1" cy="97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67" name="Line 37">
                      <a:extLst>
                        <a:ext uri="{FF2B5EF4-FFF2-40B4-BE49-F238E27FC236}">
                          <a16:creationId xmlns:a16="http://schemas.microsoft.com/office/drawing/2014/main" id="{44A99D9A-540A-AF7C-1DBA-9D584244FDB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49" y="3494"/>
                      <a:ext cx="1" cy="99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68" name="Line 38">
                      <a:extLst>
                        <a:ext uri="{FF2B5EF4-FFF2-40B4-BE49-F238E27FC236}">
                          <a16:creationId xmlns:a16="http://schemas.microsoft.com/office/drawing/2014/main" id="{A9896D86-D07D-9CF4-90A6-53B93DFDD2B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03" y="3494"/>
                      <a:ext cx="1" cy="9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69" name="Line 39">
                      <a:extLst>
                        <a:ext uri="{FF2B5EF4-FFF2-40B4-BE49-F238E27FC236}">
                          <a16:creationId xmlns:a16="http://schemas.microsoft.com/office/drawing/2014/main" id="{640EA655-6AA2-F19F-6A6D-2E0DDFDC8FA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03" y="3409"/>
                      <a:ext cx="1" cy="85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70" name="Line 40">
                      <a:extLst>
                        <a:ext uri="{FF2B5EF4-FFF2-40B4-BE49-F238E27FC236}">
                          <a16:creationId xmlns:a16="http://schemas.microsoft.com/office/drawing/2014/main" id="{D3B2FD47-23ED-37AE-C7A8-36823B0DAC0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35" y="3210"/>
                      <a:ext cx="1" cy="96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71" name="Line 41">
                      <a:extLst>
                        <a:ext uri="{FF2B5EF4-FFF2-40B4-BE49-F238E27FC236}">
                          <a16:creationId xmlns:a16="http://schemas.microsoft.com/office/drawing/2014/main" id="{B1F20FDF-4EA5-C81D-F80E-16C2C9B6E40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392" y="3010"/>
                      <a:ext cx="1" cy="10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72" name="Line 42">
                      <a:extLst>
                        <a:ext uri="{FF2B5EF4-FFF2-40B4-BE49-F238E27FC236}">
                          <a16:creationId xmlns:a16="http://schemas.microsoft.com/office/drawing/2014/main" id="{DA8436DE-F9E0-093C-0C98-136D2B00A01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392" y="3112"/>
                      <a:ext cx="1" cy="7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73" name="Line 43">
                      <a:extLst>
                        <a:ext uri="{FF2B5EF4-FFF2-40B4-BE49-F238E27FC236}">
                          <a16:creationId xmlns:a16="http://schemas.microsoft.com/office/drawing/2014/main" id="{C833D261-9510-6778-F232-B5F8A3766E9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235" y="3306"/>
                      <a:ext cx="1" cy="173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74" name="Line 44">
                      <a:extLst>
                        <a:ext uri="{FF2B5EF4-FFF2-40B4-BE49-F238E27FC236}">
                          <a16:creationId xmlns:a16="http://schemas.microsoft.com/office/drawing/2014/main" id="{7D84D052-6404-1EA3-9DA8-8AF519305ED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49" y="3415"/>
                      <a:ext cx="1" cy="79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75" name="Rectangle 45">
                      <a:extLst>
                        <a:ext uri="{FF2B5EF4-FFF2-40B4-BE49-F238E27FC236}">
                          <a16:creationId xmlns:a16="http://schemas.microsoft.com/office/drawing/2014/main" id="{CC506E9C-3E76-2517-482B-95ABFAB008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6" y="3431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7076" name="Line 46">
                      <a:extLst>
                        <a:ext uri="{FF2B5EF4-FFF2-40B4-BE49-F238E27FC236}">
                          <a16:creationId xmlns:a16="http://schemas.microsoft.com/office/drawing/2014/main" id="{94DEFF20-F890-DBF3-737D-FD5D67C7C90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149" y="3479"/>
                      <a:ext cx="86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77" name="Line 47">
                      <a:extLst>
                        <a:ext uri="{FF2B5EF4-FFF2-40B4-BE49-F238E27FC236}">
                          <a16:creationId xmlns:a16="http://schemas.microsoft.com/office/drawing/2014/main" id="{550D0E15-A154-076F-2AC5-D507D7FC369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50" y="3479"/>
                      <a:ext cx="98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7009" name="Group 48">
                    <a:extLst>
                      <a:ext uri="{FF2B5EF4-FFF2-40B4-BE49-F238E27FC236}">
                        <a16:creationId xmlns:a16="http://schemas.microsoft.com/office/drawing/2014/main" id="{5236F959-650D-0834-05F7-BB8FC02029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934" y="2897"/>
                    <a:ext cx="1009" cy="795"/>
                    <a:chOff x="950" y="2913"/>
                    <a:chExt cx="1009" cy="795"/>
                  </a:xfrm>
                </p:grpSpPr>
                <p:sp>
                  <p:nvSpPr>
                    <p:cNvPr id="77010" name="Line 49">
                      <a:extLst>
                        <a:ext uri="{FF2B5EF4-FFF2-40B4-BE49-F238E27FC236}">
                          <a16:creationId xmlns:a16="http://schemas.microsoft.com/office/drawing/2014/main" id="{7C520908-54CC-7957-18B6-E859D3758ED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24" y="3300"/>
                      <a:ext cx="1" cy="16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11" name="Rectangle 50">
                      <a:extLst>
                        <a:ext uri="{FF2B5EF4-FFF2-40B4-BE49-F238E27FC236}">
                          <a16:creationId xmlns:a16="http://schemas.microsoft.com/office/drawing/2014/main" id="{898844D6-1746-E32B-26CF-01F174F3C2A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99" y="3072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7012" name="Rectangle 51">
                      <a:extLst>
                        <a:ext uri="{FF2B5EF4-FFF2-40B4-BE49-F238E27FC236}">
                          <a16:creationId xmlns:a16="http://schemas.microsoft.com/office/drawing/2014/main" id="{671A3B05-16B7-01C2-515E-11D80025D62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90" y="3081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77013" name="Group 52">
                      <a:extLst>
                        <a:ext uri="{FF2B5EF4-FFF2-40B4-BE49-F238E27FC236}">
                          <a16:creationId xmlns:a16="http://schemas.microsoft.com/office/drawing/2014/main" id="{95ADD2DF-2B5B-E7F5-04EC-8389456E1F9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3593"/>
                      <a:ext cx="143" cy="115"/>
                      <a:chOff x="1733" y="3593"/>
                      <a:chExt cx="143" cy="115"/>
                    </a:xfrm>
                  </p:grpSpPr>
                  <p:sp>
                    <p:nvSpPr>
                      <p:cNvPr id="77043" name="Rectangle 53">
                        <a:extLst>
                          <a:ext uri="{FF2B5EF4-FFF2-40B4-BE49-F238E27FC236}">
                            <a16:creationId xmlns:a16="http://schemas.microsoft.com/office/drawing/2014/main" id="{310AEAFC-E62F-3CDF-EAA7-C1E7226181C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733" y="3593"/>
                        <a:ext cx="75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 b="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77044" name="Rectangle 54">
                        <a:extLst>
                          <a:ext uri="{FF2B5EF4-FFF2-40B4-BE49-F238E27FC236}">
                            <a16:creationId xmlns:a16="http://schemas.microsoft.com/office/drawing/2014/main" id="{28827B44-D726-0692-02CA-A7CB34CF88E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807" y="3593"/>
                        <a:ext cx="69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 b="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77014" name="Rectangle 55">
                      <a:extLst>
                        <a:ext uri="{FF2B5EF4-FFF2-40B4-BE49-F238E27FC236}">
                          <a16:creationId xmlns:a16="http://schemas.microsoft.com/office/drawing/2014/main" id="{0D35E675-A8E6-441C-C104-32B71ADB9F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3" y="3589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15" name="Rectangle 56">
                      <a:extLst>
                        <a:ext uri="{FF2B5EF4-FFF2-40B4-BE49-F238E27FC236}">
                          <a16:creationId xmlns:a16="http://schemas.microsoft.com/office/drawing/2014/main" id="{DE39BEFE-D2CA-27FA-1A5C-ED7CB2562B3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87" y="3312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7016" name="Rectangle 57">
                      <a:extLst>
                        <a:ext uri="{FF2B5EF4-FFF2-40B4-BE49-F238E27FC236}">
                          <a16:creationId xmlns:a16="http://schemas.microsoft.com/office/drawing/2014/main" id="{77E9B1F0-9BD6-5745-9004-A7A84D9A0FF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61" y="3312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17" name="Rectangle 58">
                      <a:extLst>
                        <a:ext uri="{FF2B5EF4-FFF2-40B4-BE49-F238E27FC236}">
                          <a16:creationId xmlns:a16="http://schemas.microsoft.com/office/drawing/2014/main" id="{CF06BFBC-F9FB-A3F7-F800-776C4B7EA8B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97" y="31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18" name="Rectangle 59">
                      <a:extLst>
                        <a:ext uri="{FF2B5EF4-FFF2-40B4-BE49-F238E27FC236}">
                          <a16:creationId xmlns:a16="http://schemas.microsoft.com/office/drawing/2014/main" id="{D333C687-CB05-9408-7B82-A632F59AB6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8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</a:t>
                      </a:r>
                      <a:endParaRPr lang="en-US" altLang="en-US"/>
                    </a:p>
                  </p:txBody>
                </p:sp>
                <p:sp>
                  <p:nvSpPr>
                    <p:cNvPr id="77019" name="Rectangle 60">
                      <a:extLst>
                        <a:ext uri="{FF2B5EF4-FFF2-40B4-BE49-F238E27FC236}">
                          <a16:creationId xmlns:a16="http://schemas.microsoft.com/office/drawing/2014/main" id="{611F803E-B59B-4E43-A230-89BFB1AC72A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47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20" name="Rectangle 61">
                      <a:extLst>
                        <a:ext uri="{FF2B5EF4-FFF2-40B4-BE49-F238E27FC236}">
                          <a16:creationId xmlns:a16="http://schemas.microsoft.com/office/drawing/2014/main" id="{3F982C71-1D82-A1AC-8720-378A264293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09" y="2974"/>
                      <a:ext cx="36" cy="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endParaRPr lang="en-US" altLang="en-US"/>
                    </a:p>
                  </p:txBody>
                </p:sp>
                <p:sp>
                  <p:nvSpPr>
                    <p:cNvPr id="77021" name="Rectangle 62">
                      <a:extLst>
                        <a:ext uri="{FF2B5EF4-FFF2-40B4-BE49-F238E27FC236}">
                          <a16:creationId xmlns:a16="http://schemas.microsoft.com/office/drawing/2014/main" id="{9F79D9F8-DA20-FF56-0E9E-995776CA871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52" y="2913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7022" name="Rectangle 63">
                      <a:extLst>
                        <a:ext uri="{FF2B5EF4-FFF2-40B4-BE49-F238E27FC236}">
                          <a16:creationId xmlns:a16="http://schemas.microsoft.com/office/drawing/2014/main" id="{135FA7BB-9FBC-5DE5-230C-F887F6E1024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26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23" name="Rectangle 64">
                      <a:extLst>
                        <a:ext uri="{FF2B5EF4-FFF2-40B4-BE49-F238E27FC236}">
                          <a16:creationId xmlns:a16="http://schemas.microsoft.com/office/drawing/2014/main" id="{5A123DBC-B7CC-E8A3-BD17-D3A3E47274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8" y="3184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24" name="Rectangle 65">
                      <a:extLst>
                        <a:ext uri="{FF2B5EF4-FFF2-40B4-BE49-F238E27FC236}">
                          <a16:creationId xmlns:a16="http://schemas.microsoft.com/office/drawing/2014/main" id="{7DEEB60E-1636-CF7F-7DED-800D508DF77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11" y="3316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7025" name="Freeform 66">
                      <a:extLst>
                        <a:ext uri="{FF2B5EF4-FFF2-40B4-BE49-F238E27FC236}">
                          <a16:creationId xmlns:a16="http://schemas.microsoft.com/office/drawing/2014/main" id="{8BD6854D-037C-5748-6104-BC5E443FDA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33" y="3304"/>
                      <a:ext cx="170" cy="211"/>
                    </a:xfrm>
                    <a:custGeom>
                      <a:avLst/>
                      <a:gdLst>
                        <a:gd name="T0" fmla="*/ 7 w 338"/>
                        <a:gd name="T1" fmla="*/ 0 h 423"/>
                        <a:gd name="T2" fmla="*/ 0 w 338"/>
                        <a:gd name="T3" fmla="*/ 8 h 423"/>
                        <a:gd name="T4" fmla="*/ 338 w 338"/>
                        <a:gd name="T5" fmla="*/ 423 h 423"/>
                        <a:gd name="T6" fmla="*/ 338 w 338"/>
                        <a:gd name="T7" fmla="*/ 381 h 423"/>
                        <a:gd name="T8" fmla="*/ 338 w 338"/>
                        <a:gd name="T9" fmla="*/ 344 h 423"/>
                        <a:gd name="T10" fmla="*/ 7 w 338"/>
                        <a:gd name="T11" fmla="*/ 0 h 4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38"/>
                        <a:gd name="T19" fmla="*/ 0 h 423"/>
                        <a:gd name="T20" fmla="*/ 338 w 338"/>
                        <a:gd name="T21" fmla="*/ 423 h 4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38" h="423">
                          <a:moveTo>
                            <a:pt x="7" y="0"/>
                          </a:moveTo>
                          <a:lnTo>
                            <a:pt x="0" y="8"/>
                          </a:lnTo>
                          <a:lnTo>
                            <a:pt x="338" y="423"/>
                          </a:lnTo>
                          <a:lnTo>
                            <a:pt x="338" y="381"/>
                          </a:lnTo>
                          <a:lnTo>
                            <a:pt x="338" y="344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26" name="Line 67">
                      <a:extLst>
                        <a:ext uri="{FF2B5EF4-FFF2-40B4-BE49-F238E27FC236}">
                          <a16:creationId xmlns:a16="http://schemas.microsoft.com/office/drawing/2014/main" id="{3493D2DD-5476-19EB-95CC-32FDF994BBF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35" y="3112"/>
                      <a:ext cx="157" cy="194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27" name="Freeform 68">
                      <a:extLst>
                        <a:ext uri="{FF2B5EF4-FFF2-40B4-BE49-F238E27FC236}">
                          <a16:creationId xmlns:a16="http://schemas.microsoft.com/office/drawing/2014/main" id="{DA2CAD48-FB63-267C-6B66-19F19EDF1E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03" y="3482"/>
                      <a:ext cx="346" cy="25"/>
                    </a:xfrm>
                    <a:custGeom>
                      <a:avLst/>
                      <a:gdLst>
                        <a:gd name="T0" fmla="*/ 0 w 692"/>
                        <a:gd name="T1" fmla="*/ 0 h 49"/>
                        <a:gd name="T2" fmla="*/ 0 w 692"/>
                        <a:gd name="T3" fmla="*/ 25 h 49"/>
                        <a:gd name="T4" fmla="*/ 0 w 692"/>
                        <a:gd name="T5" fmla="*/ 49 h 49"/>
                        <a:gd name="T6" fmla="*/ 692 w 692"/>
                        <a:gd name="T7" fmla="*/ 49 h 49"/>
                        <a:gd name="T8" fmla="*/ 692 w 692"/>
                        <a:gd name="T9" fmla="*/ 25 h 49"/>
                        <a:gd name="T10" fmla="*/ 692 w 692"/>
                        <a:gd name="T11" fmla="*/ 0 h 49"/>
                        <a:gd name="T12" fmla="*/ 0 w 692"/>
                        <a:gd name="T13" fmla="*/ 0 h 4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692"/>
                        <a:gd name="T22" fmla="*/ 0 h 49"/>
                        <a:gd name="T23" fmla="*/ 692 w 692"/>
                        <a:gd name="T24" fmla="*/ 49 h 4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692" h="49">
                          <a:moveTo>
                            <a:pt x="0" y="0"/>
                          </a:moveTo>
                          <a:lnTo>
                            <a:pt x="0" y="25"/>
                          </a:lnTo>
                          <a:lnTo>
                            <a:pt x="0" y="49"/>
                          </a:lnTo>
                          <a:lnTo>
                            <a:pt x="692" y="49"/>
                          </a:lnTo>
                          <a:lnTo>
                            <a:pt x="692" y="25"/>
                          </a:lnTo>
                          <a:lnTo>
                            <a:pt x="69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28" name="Freeform 69">
                      <a:extLst>
                        <a:ext uri="{FF2B5EF4-FFF2-40B4-BE49-F238E27FC236}">
                          <a16:creationId xmlns:a16="http://schemas.microsoft.com/office/drawing/2014/main" id="{82DA164D-5F99-CD01-0D2A-FE9714F648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22" y="3300"/>
                      <a:ext cx="202" cy="204"/>
                    </a:xfrm>
                    <a:custGeom>
                      <a:avLst/>
                      <a:gdLst>
                        <a:gd name="T0" fmla="*/ 38 w 403"/>
                        <a:gd name="T1" fmla="*/ 370 h 408"/>
                        <a:gd name="T2" fmla="*/ 403 w 403"/>
                        <a:gd name="T3" fmla="*/ 0 h 408"/>
                        <a:gd name="T4" fmla="*/ 74 w 403"/>
                        <a:gd name="T5" fmla="*/ 408 h 408"/>
                        <a:gd name="T6" fmla="*/ 0 w 403"/>
                        <a:gd name="T7" fmla="*/ 408 h 408"/>
                        <a:gd name="T8" fmla="*/ 38 w 403"/>
                        <a:gd name="T9" fmla="*/ 370 h 40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03"/>
                        <a:gd name="T16" fmla="*/ 0 h 408"/>
                        <a:gd name="T17" fmla="*/ 403 w 403"/>
                        <a:gd name="T18" fmla="*/ 408 h 40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03" h="408">
                          <a:moveTo>
                            <a:pt x="38" y="370"/>
                          </a:moveTo>
                          <a:lnTo>
                            <a:pt x="403" y="0"/>
                          </a:lnTo>
                          <a:lnTo>
                            <a:pt x="74" y="408"/>
                          </a:lnTo>
                          <a:lnTo>
                            <a:pt x="0" y="408"/>
                          </a:lnTo>
                          <a:lnTo>
                            <a:pt x="38" y="3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29" name="Line 70">
                      <a:extLst>
                        <a:ext uri="{FF2B5EF4-FFF2-40B4-BE49-F238E27FC236}">
                          <a16:creationId xmlns:a16="http://schemas.microsoft.com/office/drawing/2014/main" id="{FA49EC6D-4609-08F3-5991-F9E882A6528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1785" y="3162"/>
                      <a:ext cx="139" cy="138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0" name="Line 71">
                      <a:extLst>
                        <a:ext uri="{FF2B5EF4-FFF2-40B4-BE49-F238E27FC236}">
                          <a16:creationId xmlns:a16="http://schemas.microsoft.com/office/drawing/2014/main" id="{28A98A98-3273-BFA8-1B53-A35932E9AD4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392" y="3112"/>
                      <a:ext cx="298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1" name="Line 72">
                      <a:extLst>
                        <a:ext uri="{FF2B5EF4-FFF2-40B4-BE49-F238E27FC236}">
                          <a16:creationId xmlns:a16="http://schemas.microsoft.com/office/drawing/2014/main" id="{E3CBDA67-9598-4CE8-DF10-67E678AB119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24" y="3203"/>
                      <a:ext cx="1" cy="97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2" name="Line 73">
                      <a:extLst>
                        <a:ext uri="{FF2B5EF4-FFF2-40B4-BE49-F238E27FC236}">
                          <a16:creationId xmlns:a16="http://schemas.microsoft.com/office/drawing/2014/main" id="{4927EE03-8A80-9E5A-499C-B586FF107C0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49" y="3494"/>
                      <a:ext cx="1" cy="99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3" name="Line 74">
                      <a:extLst>
                        <a:ext uri="{FF2B5EF4-FFF2-40B4-BE49-F238E27FC236}">
                          <a16:creationId xmlns:a16="http://schemas.microsoft.com/office/drawing/2014/main" id="{77CA67E2-DCDC-9379-FEB5-DE966C3A459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03" y="3494"/>
                      <a:ext cx="1" cy="9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4" name="Line 75">
                      <a:extLst>
                        <a:ext uri="{FF2B5EF4-FFF2-40B4-BE49-F238E27FC236}">
                          <a16:creationId xmlns:a16="http://schemas.microsoft.com/office/drawing/2014/main" id="{2A4DEA34-17C6-F265-D241-66B57A7789F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03" y="3409"/>
                      <a:ext cx="1" cy="85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5" name="Line 76">
                      <a:extLst>
                        <a:ext uri="{FF2B5EF4-FFF2-40B4-BE49-F238E27FC236}">
                          <a16:creationId xmlns:a16="http://schemas.microsoft.com/office/drawing/2014/main" id="{82CBB866-D635-6746-43CC-FA2AE321F5C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35" y="3210"/>
                      <a:ext cx="1" cy="96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6" name="Line 77">
                      <a:extLst>
                        <a:ext uri="{FF2B5EF4-FFF2-40B4-BE49-F238E27FC236}">
                          <a16:creationId xmlns:a16="http://schemas.microsoft.com/office/drawing/2014/main" id="{7BE13ED9-797E-A055-7860-6CD3D4BA218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392" y="3010"/>
                      <a:ext cx="1" cy="10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7" name="Line 78">
                      <a:extLst>
                        <a:ext uri="{FF2B5EF4-FFF2-40B4-BE49-F238E27FC236}">
                          <a16:creationId xmlns:a16="http://schemas.microsoft.com/office/drawing/2014/main" id="{8F280975-4FAC-01BE-71E9-0650A794988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392" y="3112"/>
                      <a:ext cx="1" cy="7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8" name="Line 79">
                      <a:extLst>
                        <a:ext uri="{FF2B5EF4-FFF2-40B4-BE49-F238E27FC236}">
                          <a16:creationId xmlns:a16="http://schemas.microsoft.com/office/drawing/2014/main" id="{EAE1764C-A742-2695-3ED3-323D73F3BF8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235" y="3306"/>
                      <a:ext cx="1" cy="173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39" name="Line 80">
                      <a:extLst>
                        <a:ext uri="{FF2B5EF4-FFF2-40B4-BE49-F238E27FC236}">
                          <a16:creationId xmlns:a16="http://schemas.microsoft.com/office/drawing/2014/main" id="{6CDB14BD-3754-E3EC-A5B4-2C553FC6013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49" y="3415"/>
                      <a:ext cx="1" cy="79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40" name="Rectangle 81">
                      <a:extLst>
                        <a:ext uri="{FF2B5EF4-FFF2-40B4-BE49-F238E27FC236}">
                          <a16:creationId xmlns:a16="http://schemas.microsoft.com/office/drawing/2014/main" id="{C06ED062-F472-EE40-20A0-83C555F8295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6" y="3431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7041" name="Line 82">
                      <a:extLst>
                        <a:ext uri="{FF2B5EF4-FFF2-40B4-BE49-F238E27FC236}">
                          <a16:creationId xmlns:a16="http://schemas.microsoft.com/office/drawing/2014/main" id="{56D840F1-57BB-9606-7A76-CAF3899AF2C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149" y="3479"/>
                      <a:ext cx="86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42" name="Line 83">
                      <a:extLst>
                        <a:ext uri="{FF2B5EF4-FFF2-40B4-BE49-F238E27FC236}">
                          <a16:creationId xmlns:a16="http://schemas.microsoft.com/office/drawing/2014/main" id="{4E057478-C229-2000-6307-47DA7F1546E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50" y="3479"/>
                      <a:ext cx="98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6935" name="Group 84">
                  <a:extLst>
                    <a:ext uri="{FF2B5EF4-FFF2-40B4-BE49-F238E27FC236}">
                      <a16:creationId xmlns:a16="http://schemas.microsoft.com/office/drawing/2014/main" id="{C32BE78E-F9D4-67C5-2635-AD391451C7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18" y="2865"/>
                  <a:ext cx="1993" cy="811"/>
                  <a:chOff x="950" y="2897"/>
                  <a:chExt cx="1993" cy="811"/>
                </a:xfrm>
              </p:grpSpPr>
              <p:grpSp>
                <p:nvGrpSpPr>
                  <p:cNvPr id="76936" name="Group 85">
                    <a:extLst>
                      <a:ext uri="{FF2B5EF4-FFF2-40B4-BE49-F238E27FC236}">
                        <a16:creationId xmlns:a16="http://schemas.microsoft.com/office/drawing/2014/main" id="{B1636D0F-41D5-C2A3-91C8-A382820269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50" y="2913"/>
                    <a:ext cx="1009" cy="795"/>
                    <a:chOff x="950" y="2913"/>
                    <a:chExt cx="1009" cy="795"/>
                  </a:xfrm>
                </p:grpSpPr>
                <p:sp>
                  <p:nvSpPr>
                    <p:cNvPr id="76973" name="Line 86">
                      <a:extLst>
                        <a:ext uri="{FF2B5EF4-FFF2-40B4-BE49-F238E27FC236}">
                          <a16:creationId xmlns:a16="http://schemas.microsoft.com/office/drawing/2014/main" id="{79E7AA14-A0F4-3E86-02B9-D1203A6410F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24" y="3300"/>
                      <a:ext cx="1" cy="16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74" name="Rectangle 87">
                      <a:extLst>
                        <a:ext uri="{FF2B5EF4-FFF2-40B4-BE49-F238E27FC236}">
                          <a16:creationId xmlns:a16="http://schemas.microsoft.com/office/drawing/2014/main" id="{CA63D6DE-3702-BF39-BF17-6EC5931B3F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99" y="3072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6975" name="Rectangle 88">
                      <a:extLst>
                        <a:ext uri="{FF2B5EF4-FFF2-40B4-BE49-F238E27FC236}">
                          <a16:creationId xmlns:a16="http://schemas.microsoft.com/office/drawing/2014/main" id="{A7DEC4E6-50C0-38DE-B82F-D8CB2CD29A3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90" y="3081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76976" name="Group 89">
                      <a:extLst>
                        <a:ext uri="{FF2B5EF4-FFF2-40B4-BE49-F238E27FC236}">
                          <a16:creationId xmlns:a16="http://schemas.microsoft.com/office/drawing/2014/main" id="{7305B66E-C7BF-32B0-0DF9-591A84350E6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3593"/>
                      <a:ext cx="143" cy="115"/>
                      <a:chOff x="1733" y="3593"/>
                      <a:chExt cx="143" cy="115"/>
                    </a:xfrm>
                  </p:grpSpPr>
                  <p:sp>
                    <p:nvSpPr>
                      <p:cNvPr id="77006" name="Rectangle 90">
                        <a:extLst>
                          <a:ext uri="{FF2B5EF4-FFF2-40B4-BE49-F238E27FC236}">
                            <a16:creationId xmlns:a16="http://schemas.microsoft.com/office/drawing/2014/main" id="{240B0F15-312C-7EE1-1EA5-A276CCCE233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733" y="3593"/>
                        <a:ext cx="75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 b="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77007" name="Rectangle 91">
                        <a:extLst>
                          <a:ext uri="{FF2B5EF4-FFF2-40B4-BE49-F238E27FC236}">
                            <a16:creationId xmlns:a16="http://schemas.microsoft.com/office/drawing/2014/main" id="{AB957A74-B081-CD27-C879-3CAFEBE90FB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807" y="3593"/>
                        <a:ext cx="69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 b="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76977" name="Rectangle 92">
                      <a:extLst>
                        <a:ext uri="{FF2B5EF4-FFF2-40B4-BE49-F238E27FC236}">
                          <a16:creationId xmlns:a16="http://schemas.microsoft.com/office/drawing/2014/main" id="{5236D397-AA18-F434-371B-0764915C2DB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3" y="3589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78" name="Rectangle 93">
                      <a:extLst>
                        <a:ext uri="{FF2B5EF4-FFF2-40B4-BE49-F238E27FC236}">
                          <a16:creationId xmlns:a16="http://schemas.microsoft.com/office/drawing/2014/main" id="{BAA9091B-2AAC-B49C-4A75-E1281BA408D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87" y="3312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6979" name="Rectangle 94">
                      <a:extLst>
                        <a:ext uri="{FF2B5EF4-FFF2-40B4-BE49-F238E27FC236}">
                          <a16:creationId xmlns:a16="http://schemas.microsoft.com/office/drawing/2014/main" id="{FC0ACC31-6ED2-8799-9AC6-66E8F03E7F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61" y="3312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80" name="Rectangle 95">
                      <a:extLst>
                        <a:ext uri="{FF2B5EF4-FFF2-40B4-BE49-F238E27FC236}">
                          <a16:creationId xmlns:a16="http://schemas.microsoft.com/office/drawing/2014/main" id="{A42D1D86-AEC8-4184-18D5-8736F2BF7F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97" y="31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81" name="Rectangle 96">
                      <a:extLst>
                        <a:ext uri="{FF2B5EF4-FFF2-40B4-BE49-F238E27FC236}">
                          <a16:creationId xmlns:a16="http://schemas.microsoft.com/office/drawing/2014/main" id="{94EC311A-7477-279A-C38C-0906647AB1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8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</a:t>
                      </a:r>
                      <a:endParaRPr lang="en-US" altLang="en-US"/>
                    </a:p>
                  </p:txBody>
                </p:sp>
                <p:sp>
                  <p:nvSpPr>
                    <p:cNvPr id="76982" name="Rectangle 97">
                      <a:extLst>
                        <a:ext uri="{FF2B5EF4-FFF2-40B4-BE49-F238E27FC236}">
                          <a16:creationId xmlns:a16="http://schemas.microsoft.com/office/drawing/2014/main" id="{DC2FCEDA-EE07-596E-7361-05DFD5C761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47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83" name="Rectangle 98">
                      <a:extLst>
                        <a:ext uri="{FF2B5EF4-FFF2-40B4-BE49-F238E27FC236}">
                          <a16:creationId xmlns:a16="http://schemas.microsoft.com/office/drawing/2014/main" id="{4A9B19A7-CDBC-BC2E-53FD-B711842F3A6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09" y="2974"/>
                      <a:ext cx="36" cy="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endParaRPr lang="en-US" altLang="en-US"/>
                    </a:p>
                  </p:txBody>
                </p:sp>
                <p:sp>
                  <p:nvSpPr>
                    <p:cNvPr id="76984" name="Rectangle 99">
                      <a:extLst>
                        <a:ext uri="{FF2B5EF4-FFF2-40B4-BE49-F238E27FC236}">
                          <a16:creationId xmlns:a16="http://schemas.microsoft.com/office/drawing/2014/main" id="{BFE3292A-9C96-8B4F-9742-A89C6F71E5A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27" y="2913"/>
                      <a:ext cx="0" cy="23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76985" name="Rectangle 100">
                      <a:extLst>
                        <a:ext uri="{FF2B5EF4-FFF2-40B4-BE49-F238E27FC236}">
                          <a16:creationId xmlns:a16="http://schemas.microsoft.com/office/drawing/2014/main" id="{B9F97540-8CCE-094F-4BFF-687B047B3AB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95" y="2913"/>
                      <a:ext cx="0" cy="23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76986" name="Rectangle 101">
                      <a:extLst>
                        <a:ext uri="{FF2B5EF4-FFF2-40B4-BE49-F238E27FC236}">
                          <a16:creationId xmlns:a16="http://schemas.microsoft.com/office/drawing/2014/main" id="{5509B54F-700A-DD46-CB0E-E422376F7BC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8" y="3184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87" name="Rectangle 102">
                      <a:extLst>
                        <a:ext uri="{FF2B5EF4-FFF2-40B4-BE49-F238E27FC236}">
                          <a16:creationId xmlns:a16="http://schemas.microsoft.com/office/drawing/2014/main" id="{54258554-AB3D-3A70-74D8-F43B16CE53F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11" y="3316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88" name="Freeform 103">
                      <a:extLst>
                        <a:ext uri="{FF2B5EF4-FFF2-40B4-BE49-F238E27FC236}">
                          <a16:creationId xmlns:a16="http://schemas.microsoft.com/office/drawing/2014/main" id="{41AE7031-3556-F54C-6E28-ECE8373E3A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33" y="3304"/>
                      <a:ext cx="170" cy="211"/>
                    </a:xfrm>
                    <a:custGeom>
                      <a:avLst/>
                      <a:gdLst>
                        <a:gd name="T0" fmla="*/ 7 w 338"/>
                        <a:gd name="T1" fmla="*/ 0 h 423"/>
                        <a:gd name="T2" fmla="*/ 0 w 338"/>
                        <a:gd name="T3" fmla="*/ 8 h 423"/>
                        <a:gd name="T4" fmla="*/ 338 w 338"/>
                        <a:gd name="T5" fmla="*/ 423 h 423"/>
                        <a:gd name="T6" fmla="*/ 338 w 338"/>
                        <a:gd name="T7" fmla="*/ 381 h 423"/>
                        <a:gd name="T8" fmla="*/ 338 w 338"/>
                        <a:gd name="T9" fmla="*/ 344 h 423"/>
                        <a:gd name="T10" fmla="*/ 7 w 338"/>
                        <a:gd name="T11" fmla="*/ 0 h 4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38"/>
                        <a:gd name="T19" fmla="*/ 0 h 423"/>
                        <a:gd name="T20" fmla="*/ 338 w 338"/>
                        <a:gd name="T21" fmla="*/ 423 h 4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38" h="423">
                          <a:moveTo>
                            <a:pt x="7" y="0"/>
                          </a:moveTo>
                          <a:lnTo>
                            <a:pt x="0" y="8"/>
                          </a:lnTo>
                          <a:lnTo>
                            <a:pt x="338" y="423"/>
                          </a:lnTo>
                          <a:lnTo>
                            <a:pt x="338" y="381"/>
                          </a:lnTo>
                          <a:lnTo>
                            <a:pt x="338" y="344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89" name="Line 104">
                      <a:extLst>
                        <a:ext uri="{FF2B5EF4-FFF2-40B4-BE49-F238E27FC236}">
                          <a16:creationId xmlns:a16="http://schemas.microsoft.com/office/drawing/2014/main" id="{C12AB2DC-0E4C-4634-95FB-3338C9B52C1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35" y="3112"/>
                      <a:ext cx="157" cy="194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0" name="Freeform 105">
                      <a:extLst>
                        <a:ext uri="{FF2B5EF4-FFF2-40B4-BE49-F238E27FC236}">
                          <a16:creationId xmlns:a16="http://schemas.microsoft.com/office/drawing/2014/main" id="{E03EF870-7405-8FE2-203D-5A57507C6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03" y="3482"/>
                      <a:ext cx="346" cy="25"/>
                    </a:xfrm>
                    <a:custGeom>
                      <a:avLst/>
                      <a:gdLst>
                        <a:gd name="T0" fmla="*/ 0 w 692"/>
                        <a:gd name="T1" fmla="*/ 0 h 49"/>
                        <a:gd name="T2" fmla="*/ 0 w 692"/>
                        <a:gd name="T3" fmla="*/ 25 h 49"/>
                        <a:gd name="T4" fmla="*/ 0 w 692"/>
                        <a:gd name="T5" fmla="*/ 49 h 49"/>
                        <a:gd name="T6" fmla="*/ 692 w 692"/>
                        <a:gd name="T7" fmla="*/ 49 h 49"/>
                        <a:gd name="T8" fmla="*/ 692 w 692"/>
                        <a:gd name="T9" fmla="*/ 25 h 49"/>
                        <a:gd name="T10" fmla="*/ 692 w 692"/>
                        <a:gd name="T11" fmla="*/ 0 h 49"/>
                        <a:gd name="T12" fmla="*/ 0 w 692"/>
                        <a:gd name="T13" fmla="*/ 0 h 4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692"/>
                        <a:gd name="T22" fmla="*/ 0 h 49"/>
                        <a:gd name="T23" fmla="*/ 692 w 692"/>
                        <a:gd name="T24" fmla="*/ 49 h 4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692" h="49">
                          <a:moveTo>
                            <a:pt x="0" y="0"/>
                          </a:moveTo>
                          <a:lnTo>
                            <a:pt x="0" y="25"/>
                          </a:lnTo>
                          <a:lnTo>
                            <a:pt x="0" y="49"/>
                          </a:lnTo>
                          <a:lnTo>
                            <a:pt x="692" y="49"/>
                          </a:lnTo>
                          <a:lnTo>
                            <a:pt x="692" y="25"/>
                          </a:lnTo>
                          <a:lnTo>
                            <a:pt x="69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1" name="Freeform 106">
                      <a:extLst>
                        <a:ext uri="{FF2B5EF4-FFF2-40B4-BE49-F238E27FC236}">
                          <a16:creationId xmlns:a16="http://schemas.microsoft.com/office/drawing/2014/main" id="{1EFF905D-6F15-345C-0D31-76356B93FE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22" y="3300"/>
                      <a:ext cx="202" cy="204"/>
                    </a:xfrm>
                    <a:custGeom>
                      <a:avLst/>
                      <a:gdLst>
                        <a:gd name="T0" fmla="*/ 38 w 403"/>
                        <a:gd name="T1" fmla="*/ 370 h 408"/>
                        <a:gd name="T2" fmla="*/ 403 w 403"/>
                        <a:gd name="T3" fmla="*/ 0 h 408"/>
                        <a:gd name="T4" fmla="*/ 74 w 403"/>
                        <a:gd name="T5" fmla="*/ 408 h 408"/>
                        <a:gd name="T6" fmla="*/ 0 w 403"/>
                        <a:gd name="T7" fmla="*/ 408 h 408"/>
                        <a:gd name="T8" fmla="*/ 38 w 403"/>
                        <a:gd name="T9" fmla="*/ 370 h 40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03"/>
                        <a:gd name="T16" fmla="*/ 0 h 408"/>
                        <a:gd name="T17" fmla="*/ 403 w 403"/>
                        <a:gd name="T18" fmla="*/ 408 h 40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03" h="408">
                          <a:moveTo>
                            <a:pt x="38" y="370"/>
                          </a:moveTo>
                          <a:lnTo>
                            <a:pt x="403" y="0"/>
                          </a:lnTo>
                          <a:lnTo>
                            <a:pt x="74" y="408"/>
                          </a:lnTo>
                          <a:lnTo>
                            <a:pt x="0" y="408"/>
                          </a:lnTo>
                          <a:lnTo>
                            <a:pt x="38" y="3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2" name="Line 107">
                      <a:extLst>
                        <a:ext uri="{FF2B5EF4-FFF2-40B4-BE49-F238E27FC236}">
                          <a16:creationId xmlns:a16="http://schemas.microsoft.com/office/drawing/2014/main" id="{A4034A59-3F1D-C915-513F-D9DB9A3265A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1785" y="3162"/>
                      <a:ext cx="139" cy="138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3" name="Line 108">
                      <a:extLst>
                        <a:ext uri="{FF2B5EF4-FFF2-40B4-BE49-F238E27FC236}">
                          <a16:creationId xmlns:a16="http://schemas.microsoft.com/office/drawing/2014/main" id="{38B61860-45AC-13FB-D3E4-DC1C61C14F2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392" y="3112"/>
                      <a:ext cx="298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4" name="Line 109">
                      <a:extLst>
                        <a:ext uri="{FF2B5EF4-FFF2-40B4-BE49-F238E27FC236}">
                          <a16:creationId xmlns:a16="http://schemas.microsoft.com/office/drawing/2014/main" id="{414BA2C3-5F30-54CD-4950-A46F77C5D81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24" y="3203"/>
                      <a:ext cx="1" cy="97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5" name="Line 110">
                      <a:extLst>
                        <a:ext uri="{FF2B5EF4-FFF2-40B4-BE49-F238E27FC236}">
                          <a16:creationId xmlns:a16="http://schemas.microsoft.com/office/drawing/2014/main" id="{5697EC14-4FAD-FCCF-E866-C6457B1F8F5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49" y="3494"/>
                      <a:ext cx="1" cy="99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6" name="Line 111">
                      <a:extLst>
                        <a:ext uri="{FF2B5EF4-FFF2-40B4-BE49-F238E27FC236}">
                          <a16:creationId xmlns:a16="http://schemas.microsoft.com/office/drawing/2014/main" id="{9A27C053-2E64-5214-FF82-577168B32F8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03" y="3494"/>
                      <a:ext cx="1" cy="9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7" name="Line 112">
                      <a:extLst>
                        <a:ext uri="{FF2B5EF4-FFF2-40B4-BE49-F238E27FC236}">
                          <a16:creationId xmlns:a16="http://schemas.microsoft.com/office/drawing/2014/main" id="{668A0C7F-5B86-3670-A332-5243869C418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03" y="3409"/>
                      <a:ext cx="1" cy="85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8" name="Line 113">
                      <a:extLst>
                        <a:ext uri="{FF2B5EF4-FFF2-40B4-BE49-F238E27FC236}">
                          <a16:creationId xmlns:a16="http://schemas.microsoft.com/office/drawing/2014/main" id="{3F9B475C-E708-C8AA-B849-3E5BA036005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35" y="3210"/>
                      <a:ext cx="1" cy="96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99" name="Line 114">
                      <a:extLst>
                        <a:ext uri="{FF2B5EF4-FFF2-40B4-BE49-F238E27FC236}">
                          <a16:creationId xmlns:a16="http://schemas.microsoft.com/office/drawing/2014/main" id="{6BEFC280-B917-2917-D7CC-58BE3649B8E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392" y="3010"/>
                      <a:ext cx="1" cy="10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00" name="Line 115">
                      <a:extLst>
                        <a:ext uri="{FF2B5EF4-FFF2-40B4-BE49-F238E27FC236}">
                          <a16:creationId xmlns:a16="http://schemas.microsoft.com/office/drawing/2014/main" id="{AC911535-F512-503F-2EDB-D3CC5A30244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392" y="3112"/>
                      <a:ext cx="1" cy="7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01" name="Line 116">
                      <a:extLst>
                        <a:ext uri="{FF2B5EF4-FFF2-40B4-BE49-F238E27FC236}">
                          <a16:creationId xmlns:a16="http://schemas.microsoft.com/office/drawing/2014/main" id="{5B244117-C589-2490-5AB3-CAD7D40CFE5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235" y="3306"/>
                      <a:ext cx="1" cy="173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02" name="Line 117">
                      <a:extLst>
                        <a:ext uri="{FF2B5EF4-FFF2-40B4-BE49-F238E27FC236}">
                          <a16:creationId xmlns:a16="http://schemas.microsoft.com/office/drawing/2014/main" id="{112F1184-0AFD-8634-A0AF-0C12C6AB790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49" y="3415"/>
                      <a:ext cx="1" cy="79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03" name="Rectangle 118">
                      <a:extLst>
                        <a:ext uri="{FF2B5EF4-FFF2-40B4-BE49-F238E27FC236}">
                          <a16:creationId xmlns:a16="http://schemas.microsoft.com/office/drawing/2014/main" id="{F5DF0EAB-88CB-3FE7-EE0D-08980F94D87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6" y="3431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7004" name="Line 119">
                      <a:extLst>
                        <a:ext uri="{FF2B5EF4-FFF2-40B4-BE49-F238E27FC236}">
                          <a16:creationId xmlns:a16="http://schemas.microsoft.com/office/drawing/2014/main" id="{9870AD01-9FDF-BA2D-E8C0-F6D6F2582F8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149" y="3479"/>
                      <a:ext cx="86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005" name="Line 120">
                      <a:extLst>
                        <a:ext uri="{FF2B5EF4-FFF2-40B4-BE49-F238E27FC236}">
                          <a16:creationId xmlns:a16="http://schemas.microsoft.com/office/drawing/2014/main" id="{94A08FC9-E224-7442-242B-6FF0F66B1F9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50" y="3479"/>
                      <a:ext cx="98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6937" name="Group 121">
                    <a:extLst>
                      <a:ext uri="{FF2B5EF4-FFF2-40B4-BE49-F238E27FC236}">
                        <a16:creationId xmlns:a16="http://schemas.microsoft.com/office/drawing/2014/main" id="{5E267E2C-EDB8-4226-9BDC-5978A03C15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934" y="2897"/>
                    <a:ext cx="1009" cy="795"/>
                    <a:chOff x="950" y="2913"/>
                    <a:chExt cx="1009" cy="795"/>
                  </a:xfrm>
                </p:grpSpPr>
                <p:sp>
                  <p:nvSpPr>
                    <p:cNvPr id="76938" name="Line 122">
                      <a:extLst>
                        <a:ext uri="{FF2B5EF4-FFF2-40B4-BE49-F238E27FC236}">
                          <a16:creationId xmlns:a16="http://schemas.microsoft.com/office/drawing/2014/main" id="{3BE50DAF-B5CE-889E-4CDE-ADA73EA0706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24" y="3300"/>
                      <a:ext cx="1" cy="16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39" name="Rectangle 123">
                      <a:extLst>
                        <a:ext uri="{FF2B5EF4-FFF2-40B4-BE49-F238E27FC236}">
                          <a16:creationId xmlns:a16="http://schemas.microsoft.com/office/drawing/2014/main" id="{AF6F5A27-E40B-C05D-6EA5-43C5CCA0EF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99" y="3072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6940" name="Rectangle 124">
                      <a:extLst>
                        <a:ext uri="{FF2B5EF4-FFF2-40B4-BE49-F238E27FC236}">
                          <a16:creationId xmlns:a16="http://schemas.microsoft.com/office/drawing/2014/main" id="{09F188A1-C439-DF54-CA94-3EEEC5DA3D5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90" y="3081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grpSp>
                  <p:nvGrpSpPr>
                    <p:cNvPr id="76941" name="Group 125">
                      <a:extLst>
                        <a:ext uri="{FF2B5EF4-FFF2-40B4-BE49-F238E27FC236}">
                          <a16:creationId xmlns:a16="http://schemas.microsoft.com/office/drawing/2014/main" id="{AE81E796-1CBD-E053-A8C1-27F953C3F7A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3593"/>
                      <a:ext cx="143" cy="115"/>
                      <a:chOff x="1733" y="3593"/>
                      <a:chExt cx="143" cy="115"/>
                    </a:xfrm>
                  </p:grpSpPr>
                  <p:sp>
                    <p:nvSpPr>
                      <p:cNvPr id="76971" name="Rectangle 126">
                        <a:extLst>
                          <a:ext uri="{FF2B5EF4-FFF2-40B4-BE49-F238E27FC236}">
                            <a16:creationId xmlns:a16="http://schemas.microsoft.com/office/drawing/2014/main" id="{0DB9B248-2272-15C9-CEE7-FD3B16C0FE3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733" y="3593"/>
                        <a:ext cx="75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 b="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O</a:t>
                        </a:r>
                        <a:endParaRPr lang="en-US" altLang="en-US"/>
                      </a:p>
                    </p:txBody>
                  </p:sp>
                  <p:sp>
                    <p:nvSpPr>
                      <p:cNvPr id="76972" name="Rectangle 127">
                        <a:extLst>
                          <a:ext uri="{FF2B5EF4-FFF2-40B4-BE49-F238E27FC236}">
                            <a16:creationId xmlns:a16="http://schemas.microsoft.com/office/drawing/2014/main" id="{FC4FB15B-BD84-B50C-8003-B47AFCF695B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807" y="3593"/>
                        <a:ext cx="69" cy="1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lIns="0" tIns="0" rIns="0" bIns="0">
                        <a:spAutoFit/>
                      </a:bodyPr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r>
                          <a:rPr lang="en-US" altLang="en-US" sz="1200" b="0">
                            <a:solidFill>
                              <a:srgbClr val="000000"/>
                            </a:solidFill>
                            <a:latin typeface="Arial" panose="020B0604020202020204" pitchFamily="34" charset="0"/>
                          </a:rPr>
                          <a:t>H</a:t>
                        </a:r>
                        <a:endParaRPr lang="en-US" altLang="en-US"/>
                      </a:p>
                    </p:txBody>
                  </p:sp>
                </p:grpSp>
                <p:sp>
                  <p:nvSpPr>
                    <p:cNvPr id="76942" name="Rectangle 128">
                      <a:extLst>
                        <a:ext uri="{FF2B5EF4-FFF2-40B4-BE49-F238E27FC236}">
                          <a16:creationId xmlns:a16="http://schemas.microsoft.com/office/drawing/2014/main" id="{0EC237DD-0233-5EE7-0F43-81C3FF9EB0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3" y="3589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43" name="Rectangle 129">
                      <a:extLst>
                        <a:ext uri="{FF2B5EF4-FFF2-40B4-BE49-F238E27FC236}">
                          <a16:creationId xmlns:a16="http://schemas.microsoft.com/office/drawing/2014/main" id="{0BDF65BE-1E5C-5211-59B0-E67A711460F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87" y="3312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6944" name="Rectangle 130">
                      <a:extLst>
                        <a:ext uri="{FF2B5EF4-FFF2-40B4-BE49-F238E27FC236}">
                          <a16:creationId xmlns:a16="http://schemas.microsoft.com/office/drawing/2014/main" id="{68C0240D-F51F-0C90-936A-0F985BBFBF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61" y="3312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45" name="Rectangle 131">
                      <a:extLst>
                        <a:ext uri="{FF2B5EF4-FFF2-40B4-BE49-F238E27FC236}">
                          <a16:creationId xmlns:a16="http://schemas.microsoft.com/office/drawing/2014/main" id="{D9572C90-8793-9639-3BA8-59846A74F9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97" y="31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46" name="Rectangle 132">
                      <a:extLst>
                        <a:ext uri="{FF2B5EF4-FFF2-40B4-BE49-F238E27FC236}">
                          <a16:creationId xmlns:a16="http://schemas.microsoft.com/office/drawing/2014/main" id="{E1654D71-997D-E4AE-991E-E4D3CA418AC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8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C</a:t>
                      </a:r>
                      <a:endParaRPr lang="en-US" altLang="en-US"/>
                    </a:p>
                  </p:txBody>
                </p:sp>
                <p:sp>
                  <p:nvSpPr>
                    <p:cNvPr id="76947" name="Rectangle 133">
                      <a:extLst>
                        <a:ext uri="{FF2B5EF4-FFF2-40B4-BE49-F238E27FC236}">
                          <a16:creationId xmlns:a16="http://schemas.microsoft.com/office/drawing/2014/main" id="{DB9E2C08-D42B-DC6F-D873-1586563C54B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47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48" name="Rectangle 134">
                      <a:extLst>
                        <a:ext uri="{FF2B5EF4-FFF2-40B4-BE49-F238E27FC236}">
                          <a16:creationId xmlns:a16="http://schemas.microsoft.com/office/drawing/2014/main" id="{0ACADF9B-E1C0-61C6-A665-81C1E386BF8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09" y="2974"/>
                      <a:ext cx="36" cy="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</a:t>
                      </a:r>
                      <a:endParaRPr lang="en-US" altLang="en-US"/>
                    </a:p>
                  </p:txBody>
                </p:sp>
                <p:sp>
                  <p:nvSpPr>
                    <p:cNvPr id="76949" name="Rectangle 135">
                      <a:extLst>
                        <a:ext uri="{FF2B5EF4-FFF2-40B4-BE49-F238E27FC236}">
                          <a16:creationId xmlns:a16="http://schemas.microsoft.com/office/drawing/2014/main" id="{B7BFFA41-5282-B309-65AA-4EA7AEBDD9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52" y="2913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6950" name="Rectangle 136">
                      <a:extLst>
                        <a:ext uri="{FF2B5EF4-FFF2-40B4-BE49-F238E27FC236}">
                          <a16:creationId xmlns:a16="http://schemas.microsoft.com/office/drawing/2014/main" id="{1864EB13-E811-EA47-6073-45D0238D46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26" y="291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51" name="Rectangle 137">
                      <a:extLst>
                        <a:ext uri="{FF2B5EF4-FFF2-40B4-BE49-F238E27FC236}">
                          <a16:creationId xmlns:a16="http://schemas.microsoft.com/office/drawing/2014/main" id="{C03E34C5-6154-E4C5-2BC7-6DEC822E700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78" y="3184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52" name="Rectangle 138">
                      <a:extLst>
                        <a:ext uri="{FF2B5EF4-FFF2-40B4-BE49-F238E27FC236}">
                          <a16:creationId xmlns:a16="http://schemas.microsoft.com/office/drawing/2014/main" id="{ED85366A-9C1C-DEB6-FC17-1483A862AF3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11" y="3316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  <p:sp>
                  <p:nvSpPr>
                    <p:cNvPr id="76953" name="Freeform 139">
                      <a:extLst>
                        <a:ext uri="{FF2B5EF4-FFF2-40B4-BE49-F238E27FC236}">
                          <a16:creationId xmlns:a16="http://schemas.microsoft.com/office/drawing/2014/main" id="{C637D245-0B24-1DE9-3942-23130CE1F4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33" y="3304"/>
                      <a:ext cx="170" cy="211"/>
                    </a:xfrm>
                    <a:custGeom>
                      <a:avLst/>
                      <a:gdLst>
                        <a:gd name="T0" fmla="*/ 7 w 338"/>
                        <a:gd name="T1" fmla="*/ 0 h 423"/>
                        <a:gd name="T2" fmla="*/ 0 w 338"/>
                        <a:gd name="T3" fmla="*/ 8 h 423"/>
                        <a:gd name="T4" fmla="*/ 338 w 338"/>
                        <a:gd name="T5" fmla="*/ 423 h 423"/>
                        <a:gd name="T6" fmla="*/ 338 w 338"/>
                        <a:gd name="T7" fmla="*/ 381 h 423"/>
                        <a:gd name="T8" fmla="*/ 338 w 338"/>
                        <a:gd name="T9" fmla="*/ 344 h 423"/>
                        <a:gd name="T10" fmla="*/ 7 w 338"/>
                        <a:gd name="T11" fmla="*/ 0 h 4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38"/>
                        <a:gd name="T19" fmla="*/ 0 h 423"/>
                        <a:gd name="T20" fmla="*/ 338 w 338"/>
                        <a:gd name="T21" fmla="*/ 423 h 4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38" h="423">
                          <a:moveTo>
                            <a:pt x="7" y="0"/>
                          </a:moveTo>
                          <a:lnTo>
                            <a:pt x="0" y="8"/>
                          </a:lnTo>
                          <a:lnTo>
                            <a:pt x="338" y="423"/>
                          </a:lnTo>
                          <a:lnTo>
                            <a:pt x="338" y="381"/>
                          </a:lnTo>
                          <a:lnTo>
                            <a:pt x="338" y="344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54" name="Line 140">
                      <a:extLst>
                        <a:ext uri="{FF2B5EF4-FFF2-40B4-BE49-F238E27FC236}">
                          <a16:creationId xmlns:a16="http://schemas.microsoft.com/office/drawing/2014/main" id="{B56D0A6A-3B00-9F0E-41A4-5751DF5BE51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35" y="3112"/>
                      <a:ext cx="157" cy="194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55" name="Freeform 141">
                      <a:extLst>
                        <a:ext uri="{FF2B5EF4-FFF2-40B4-BE49-F238E27FC236}">
                          <a16:creationId xmlns:a16="http://schemas.microsoft.com/office/drawing/2014/main" id="{74C0D52F-1227-5ABC-8E3E-86F0BAFC27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03" y="3482"/>
                      <a:ext cx="346" cy="25"/>
                    </a:xfrm>
                    <a:custGeom>
                      <a:avLst/>
                      <a:gdLst>
                        <a:gd name="T0" fmla="*/ 0 w 692"/>
                        <a:gd name="T1" fmla="*/ 0 h 49"/>
                        <a:gd name="T2" fmla="*/ 0 w 692"/>
                        <a:gd name="T3" fmla="*/ 25 h 49"/>
                        <a:gd name="T4" fmla="*/ 0 w 692"/>
                        <a:gd name="T5" fmla="*/ 49 h 49"/>
                        <a:gd name="T6" fmla="*/ 692 w 692"/>
                        <a:gd name="T7" fmla="*/ 49 h 49"/>
                        <a:gd name="T8" fmla="*/ 692 w 692"/>
                        <a:gd name="T9" fmla="*/ 25 h 49"/>
                        <a:gd name="T10" fmla="*/ 692 w 692"/>
                        <a:gd name="T11" fmla="*/ 0 h 49"/>
                        <a:gd name="T12" fmla="*/ 0 w 692"/>
                        <a:gd name="T13" fmla="*/ 0 h 4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692"/>
                        <a:gd name="T22" fmla="*/ 0 h 49"/>
                        <a:gd name="T23" fmla="*/ 692 w 692"/>
                        <a:gd name="T24" fmla="*/ 49 h 4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692" h="49">
                          <a:moveTo>
                            <a:pt x="0" y="0"/>
                          </a:moveTo>
                          <a:lnTo>
                            <a:pt x="0" y="25"/>
                          </a:lnTo>
                          <a:lnTo>
                            <a:pt x="0" y="49"/>
                          </a:lnTo>
                          <a:lnTo>
                            <a:pt x="692" y="49"/>
                          </a:lnTo>
                          <a:lnTo>
                            <a:pt x="692" y="25"/>
                          </a:lnTo>
                          <a:lnTo>
                            <a:pt x="69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56" name="Freeform 142">
                      <a:extLst>
                        <a:ext uri="{FF2B5EF4-FFF2-40B4-BE49-F238E27FC236}">
                          <a16:creationId xmlns:a16="http://schemas.microsoft.com/office/drawing/2014/main" id="{FB2C6020-99D6-FC3D-6866-6C9B7ED499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22" y="3300"/>
                      <a:ext cx="202" cy="204"/>
                    </a:xfrm>
                    <a:custGeom>
                      <a:avLst/>
                      <a:gdLst>
                        <a:gd name="T0" fmla="*/ 38 w 403"/>
                        <a:gd name="T1" fmla="*/ 370 h 408"/>
                        <a:gd name="T2" fmla="*/ 403 w 403"/>
                        <a:gd name="T3" fmla="*/ 0 h 408"/>
                        <a:gd name="T4" fmla="*/ 74 w 403"/>
                        <a:gd name="T5" fmla="*/ 408 h 408"/>
                        <a:gd name="T6" fmla="*/ 0 w 403"/>
                        <a:gd name="T7" fmla="*/ 408 h 408"/>
                        <a:gd name="T8" fmla="*/ 38 w 403"/>
                        <a:gd name="T9" fmla="*/ 370 h 40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03"/>
                        <a:gd name="T16" fmla="*/ 0 h 408"/>
                        <a:gd name="T17" fmla="*/ 403 w 403"/>
                        <a:gd name="T18" fmla="*/ 408 h 40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03" h="408">
                          <a:moveTo>
                            <a:pt x="38" y="370"/>
                          </a:moveTo>
                          <a:lnTo>
                            <a:pt x="403" y="0"/>
                          </a:lnTo>
                          <a:lnTo>
                            <a:pt x="74" y="408"/>
                          </a:lnTo>
                          <a:lnTo>
                            <a:pt x="0" y="408"/>
                          </a:lnTo>
                          <a:lnTo>
                            <a:pt x="38" y="3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57" name="Line 143">
                      <a:extLst>
                        <a:ext uri="{FF2B5EF4-FFF2-40B4-BE49-F238E27FC236}">
                          <a16:creationId xmlns:a16="http://schemas.microsoft.com/office/drawing/2014/main" id="{4DEBC4F2-1993-DCF2-4555-9D2AD816D03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1785" y="3162"/>
                      <a:ext cx="139" cy="138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58" name="Line 144">
                      <a:extLst>
                        <a:ext uri="{FF2B5EF4-FFF2-40B4-BE49-F238E27FC236}">
                          <a16:creationId xmlns:a16="http://schemas.microsoft.com/office/drawing/2014/main" id="{6125150C-A204-D6E4-2262-C78CD1796D4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392" y="3112"/>
                      <a:ext cx="298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59" name="Line 145">
                      <a:extLst>
                        <a:ext uri="{FF2B5EF4-FFF2-40B4-BE49-F238E27FC236}">
                          <a16:creationId xmlns:a16="http://schemas.microsoft.com/office/drawing/2014/main" id="{B74BFFE9-8841-F8FC-87D5-E8F181C7702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924" y="3203"/>
                      <a:ext cx="1" cy="97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60" name="Line 146">
                      <a:extLst>
                        <a:ext uri="{FF2B5EF4-FFF2-40B4-BE49-F238E27FC236}">
                          <a16:creationId xmlns:a16="http://schemas.microsoft.com/office/drawing/2014/main" id="{DA261FF2-CE62-F94F-4FFF-A56322B78D2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49" y="3494"/>
                      <a:ext cx="1" cy="99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61" name="Line 147">
                      <a:extLst>
                        <a:ext uri="{FF2B5EF4-FFF2-40B4-BE49-F238E27FC236}">
                          <a16:creationId xmlns:a16="http://schemas.microsoft.com/office/drawing/2014/main" id="{327EF397-C987-B556-2D5B-8BDF060B782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03" y="3494"/>
                      <a:ext cx="1" cy="9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62" name="Line 148">
                      <a:extLst>
                        <a:ext uri="{FF2B5EF4-FFF2-40B4-BE49-F238E27FC236}">
                          <a16:creationId xmlns:a16="http://schemas.microsoft.com/office/drawing/2014/main" id="{2DD9FAFA-A7D5-49DC-4457-DF2F468C508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403" y="3409"/>
                      <a:ext cx="1" cy="85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63" name="Line 149">
                      <a:extLst>
                        <a:ext uri="{FF2B5EF4-FFF2-40B4-BE49-F238E27FC236}">
                          <a16:creationId xmlns:a16="http://schemas.microsoft.com/office/drawing/2014/main" id="{570896DB-D182-8EC4-719F-7D2D230B037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35" y="3210"/>
                      <a:ext cx="1" cy="96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64" name="Line 150">
                      <a:extLst>
                        <a:ext uri="{FF2B5EF4-FFF2-40B4-BE49-F238E27FC236}">
                          <a16:creationId xmlns:a16="http://schemas.microsoft.com/office/drawing/2014/main" id="{17256CF0-FDB4-1B80-8DCF-A46D086A864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392" y="3010"/>
                      <a:ext cx="1" cy="10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65" name="Line 151">
                      <a:extLst>
                        <a:ext uri="{FF2B5EF4-FFF2-40B4-BE49-F238E27FC236}">
                          <a16:creationId xmlns:a16="http://schemas.microsoft.com/office/drawing/2014/main" id="{BCC8EC61-2EEA-9B66-8374-94682B90316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392" y="3112"/>
                      <a:ext cx="1" cy="72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66" name="Line 152">
                      <a:extLst>
                        <a:ext uri="{FF2B5EF4-FFF2-40B4-BE49-F238E27FC236}">
                          <a16:creationId xmlns:a16="http://schemas.microsoft.com/office/drawing/2014/main" id="{EF8AB7F7-FF69-54CF-9107-1D17206D561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235" y="3306"/>
                      <a:ext cx="1" cy="173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67" name="Line 153">
                      <a:extLst>
                        <a:ext uri="{FF2B5EF4-FFF2-40B4-BE49-F238E27FC236}">
                          <a16:creationId xmlns:a16="http://schemas.microsoft.com/office/drawing/2014/main" id="{F4FD9527-2D11-E12F-83A4-28E35306779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49" y="3415"/>
                      <a:ext cx="1" cy="79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68" name="Rectangle 154">
                      <a:extLst>
                        <a:ext uri="{FF2B5EF4-FFF2-40B4-BE49-F238E27FC236}">
                          <a16:creationId xmlns:a16="http://schemas.microsoft.com/office/drawing/2014/main" id="{55CC551E-7876-DB22-523F-9E7CDB64302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66" y="3431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6969" name="Line 155">
                      <a:extLst>
                        <a:ext uri="{FF2B5EF4-FFF2-40B4-BE49-F238E27FC236}">
                          <a16:creationId xmlns:a16="http://schemas.microsoft.com/office/drawing/2014/main" id="{A9A42D37-C3FF-FC75-6B1F-264827545E3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1149" y="3479"/>
                      <a:ext cx="86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970" name="Line 156">
                      <a:extLst>
                        <a:ext uri="{FF2B5EF4-FFF2-40B4-BE49-F238E27FC236}">
                          <a16:creationId xmlns:a16="http://schemas.microsoft.com/office/drawing/2014/main" id="{0C351D79-5AFC-AD43-703E-AAA6588FE57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50" y="3479"/>
                      <a:ext cx="98" cy="1"/>
                    </a:xfrm>
                    <a:prstGeom prst="line">
                      <a:avLst/>
                    </a:prstGeom>
                    <a:noFill/>
                    <a:ln w="11113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76894" name="Group 157">
                <a:extLst>
                  <a:ext uri="{FF2B5EF4-FFF2-40B4-BE49-F238E27FC236}">
                    <a16:creationId xmlns:a16="http://schemas.microsoft.com/office/drawing/2014/main" id="{35DCD58A-860F-B581-EE37-1307586F07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0" y="2793"/>
                <a:ext cx="1009" cy="795"/>
                <a:chOff x="950" y="2913"/>
                <a:chExt cx="1009" cy="795"/>
              </a:xfrm>
            </p:grpSpPr>
            <p:sp>
              <p:nvSpPr>
                <p:cNvPr id="76899" name="Line 158">
                  <a:extLst>
                    <a:ext uri="{FF2B5EF4-FFF2-40B4-BE49-F238E27FC236}">
                      <a16:creationId xmlns:a16="http://schemas.microsoft.com/office/drawing/2014/main" id="{C3463AF7-5455-DD3E-ACC7-38C210A7C7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4" y="3300"/>
                  <a:ext cx="1" cy="161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00" name="Rectangle 159">
                  <a:extLst>
                    <a:ext uri="{FF2B5EF4-FFF2-40B4-BE49-F238E27FC236}">
                      <a16:creationId xmlns:a16="http://schemas.microsoft.com/office/drawing/2014/main" id="{37E788FC-02CD-7F53-84D6-F58A172573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9" y="3072"/>
                  <a:ext cx="7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76901" name="Rectangle 160">
                  <a:extLst>
                    <a:ext uri="{FF2B5EF4-FFF2-40B4-BE49-F238E27FC236}">
                      <a16:creationId xmlns:a16="http://schemas.microsoft.com/office/drawing/2014/main" id="{0D08A1D7-8156-24F6-669B-B28DC59ED5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90" y="3081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grpSp>
              <p:nvGrpSpPr>
                <p:cNvPr id="76902" name="Group 161">
                  <a:extLst>
                    <a:ext uri="{FF2B5EF4-FFF2-40B4-BE49-F238E27FC236}">
                      <a16:creationId xmlns:a16="http://schemas.microsoft.com/office/drawing/2014/main" id="{31DFBB8E-C5BE-6D29-EA24-6F32F710AA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1" y="3593"/>
                  <a:ext cx="143" cy="115"/>
                  <a:chOff x="1733" y="3593"/>
                  <a:chExt cx="143" cy="115"/>
                </a:xfrm>
              </p:grpSpPr>
              <p:sp>
                <p:nvSpPr>
                  <p:cNvPr id="76932" name="Rectangle 162">
                    <a:extLst>
                      <a:ext uri="{FF2B5EF4-FFF2-40B4-BE49-F238E27FC236}">
                        <a16:creationId xmlns:a16="http://schemas.microsoft.com/office/drawing/2014/main" id="{A643CFA5-EC60-0F1C-379A-E6F411C543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33" y="3593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6933" name="Rectangle 163">
                    <a:extLst>
                      <a:ext uri="{FF2B5EF4-FFF2-40B4-BE49-F238E27FC236}">
                        <a16:creationId xmlns:a16="http://schemas.microsoft.com/office/drawing/2014/main" id="{90F66D50-02AA-9363-6A0A-FF37BA9A36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07" y="359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</p:grpSp>
            <p:sp>
              <p:nvSpPr>
                <p:cNvPr id="76903" name="Rectangle 164">
                  <a:extLst>
                    <a:ext uri="{FF2B5EF4-FFF2-40B4-BE49-F238E27FC236}">
                      <a16:creationId xmlns:a16="http://schemas.microsoft.com/office/drawing/2014/main" id="{A0A021B4-975E-7BCC-FA58-F60DB88E17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3" y="3589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76904" name="Rectangle 165">
                  <a:extLst>
                    <a:ext uri="{FF2B5EF4-FFF2-40B4-BE49-F238E27FC236}">
                      <a16:creationId xmlns:a16="http://schemas.microsoft.com/office/drawing/2014/main" id="{AED11388-D086-E1BD-B86A-7D9707A21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7" y="3312"/>
                  <a:ext cx="7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76905" name="Rectangle 166">
                  <a:extLst>
                    <a:ext uri="{FF2B5EF4-FFF2-40B4-BE49-F238E27FC236}">
                      <a16:creationId xmlns:a16="http://schemas.microsoft.com/office/drawing/2014/main" id="{61A14003-BA77-C61E-1583-2EC99F3767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1" y="3312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76906" name="Rectangle 167">
                  <a:extLst>
                    <a:ext uri="{FF2B5EF4-FFF2-40B4-BE49-F238E27FC236}">
                      <a16:creationId xmlns:a16="http://schemas.microsoft.com/office/drawing/2014/main" id="{9BE8B5E2-4AE1-28BE-8DBA-B1BC4FE1E0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7" y="3113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76907" name="Rectangle 168">
                  <a:extLst>
                    <a:ext uri="{FF2B5EF4-FFF2-40B4-BE49-F238E27FC236}">
                      <a16:creationId xmlns:a16="http://schemas.microsoft.com/office/drawing/2014/main" id="{44C77B8E-834A-045A-0BAE-C6A9F10C1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8" y="2913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C</a:t>
                  </a:r>
                  <a:endParaRPr lang="en-US" altLang="en-US"/>
                </a:p>
              </p:txBody>
            </p:sp>
            <p:sp>
              <p:nvSpPr>
                <p:cNvPr id="76908" name="Rectangle 169">
                  <a:extLst>
                    <a:ext uri="{FF2B5EF4-FFF2-40B4-BE49-F238E27FC236}">
                      <a16:creationId xmlns:a16="http://schemas.microsoft.com/office/drawing/2014/main" id="{89932C7A-526B-3D7E-A342-9278F1550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7" y="2913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76909" name="Rectangle 170">
                  <a:extLst>
                    <a:ext uri="{FF2B5EF4-FFF2-40B4-BE49-F238E27FC236}">
                      <a16:creationId xmlns:a16="http://schemas.microsoft.com/office/drawing/2014/main" id="{26635A15-34AD-60E3-BEB1-BCC1980627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9" y="2974"/>
                  <a:ext cx="36" cy="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8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en-US"/>
                </a:p>
              </p:txBody>
            </p:sp>
            <p:sp>
              <p:nvSpPr>
                <p:cNvPr id="76910" name="Rectangle 171">
                  <a:extLst>
                    <a:ext uri="{FF2B5EF4-FFF2-40B4-BE49-F238E27FC236}">
                      <a16:creationId xmlns:a16="http://schemas.microsoft.com/office/drawing/2014/main" id="{ED538E2C-6B9C-1778-25BF-CC65A9F9E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2" y="2913"/>
                  <a:ext cx="7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76911" name="Rectangle 172">
                  <a:extLst>
                    <a:ext uri="{FF2B5EF4-FFF2-40B4-BE49-F238E27FC236}">
                      <a16:creationId xmlns:a16="http://schemas.microsoft.com/office/drawing/2014/main" id="{7B23D4B8-9884-88FF-FC7F-2A3918BC1B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6" y="2913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76912" name="Rectangle 173">
                  <a:extLst>
                    <a:ext uri="{FF2B5EF4-FFF2-40B4-BE49-F238E27FC236}">
                      <a16:creationId xmlns:a16="http://schemas.microsoft.com/office/drawing/2014/main" id="{5246B09D-B0D4-5E68-BF84-D989BEE7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8" y="3184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76913" name="Rectangle 174">
                  <a:extLst>
                    <a:ext uri="{FF2B5EF4-FFF2-40B4-BE49-F238E27FC236}">
                      <a16:creationId xmlns:a16="http://schemas.microsoft.com/office/drawing/2014/main" id="{0494C9AD-A1B3-AEE7-B6D9-D3253D4BDD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1" y="3316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  <p:sp>
              <p:nvSpPr>
                <p:cNvPr id="76914" name="Freeform 175">
                  <a:extLst>
                    <a:ext uri="{FF2B5EF4-FFF2-40B4-BE49-F238E27FC236}">
                      <a16:creationId xmlns:a16="http://schemas.microsoft.com/office/drawing/2014/main" id="{EBACFF33-71C1-1A3C-E1B7-154ECF4F3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3" y="3304"/>
                  <a:ext cx="170" cy="211"/>
                </a:xfrm>
                <a:custGeom>
                  <a:avLst/>
                  <a:gdLst>
                    <a:gd name="T0" fmla="*/ 7 w 338"/>
                    <a:gd name="T1" fmla="*/ 0 h 423"/>
                    <a:gd name="T2" fmla="*/ 0 w 338"/>
                    <a:gd name="T3" fmla="*/ 8 h 423"/>
                    <a:gd name="T4" fmla="*/ 338 w 338"/>
                    <a:gd name="T5" fmla="*/ 423 h 423"/>
                    <a:gd name="T6" fmla="*/ 338 w 338"/>
                    <a:gd name="T7" fmla="*/ 381 h 423"/>
                    <a:gd name="T8" fmla="*/ 338 w 338"/>
                    <a:gd name="T9" fmla="*/ 344 h 423"/>
                    <a:gd name="T10" fmla="*/ 7 w 338"/>
                    <a:gd name="T11" fmla="*/ 0 h 4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8"/>
                    <a:gd name="T19" fmla="*/ 0 h 423"/>
                    <a:gd name="T20" fmla="*/ 338 w 338"/>
                    <a:gd name="T21" fmla="*/ 423 h 4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8" h="423">
                      <a:moveTo>
                        <a:pt x="7" y="0"/>
                      </a:moveTo>
                      <a:lnTo>
                        <a:pt x="0" y="8"/>
                      </a:lnTo>
                      <a:lnTo>
                        <a:pt x="338" y="423"/>
                      </a:lnTo>
                      <a:lnTo>
                        <a:pt x="338" y="381"/>
                      </a:lnTo>
                      <a:lnTo>
                        <a:pt x="338" y="34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15" name="Line 176">
                  <a:extLst>
                    <a:ext uri="{FF2B5EF4-FFF2-40B4-BE49-F238E27FC236}">
                      <a16:creationId xmlns:a16="http://schemas.microsoft.com/office/drawing/2014/main" id="{C83D876E-68DD-C9BF-B9F5-D3631EFEC5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235" y="3112"/>
                  <a:ext cx="157" cy="194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16" name="Freeform 177">
                  <a:extLst>
                    <a:ext uri="{FF2B5EF4-FFF2-40B4-BE49-F238E27FC236}">
                      <a16:creationId xmlns:a16="http://schemas.microsoft.com/office/drawing/2014/main" id="{9D9A6D21-3059-2D98-1D5B-C437831D0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3" y="3482"/>
                  <a:ext cx="346" cy="25"/>
                </a:xfrm>
                <a:custGeom>
                  <a:avLst/>
                  <a:gdLst>
                    <a:gd name="T0" fmla="*/ 0 w 692"/>
                    <a:gd name="T1" fmla="*/ 0 h 49"/>
                    <a:gd name="T2" fmla="*/ 0 w 692"/>
                    <a:gd name="T3" fmla="*/ 25 h 49"/>
                    <a:gd name="T4" fmla="*/ 0 w 692"/>
                    <a:gd name="T5" fmla="*/ 49 h 49"/>
                    <a:gd name="T6" fmla="*/ 692 w 692"/>
                    <a:gd name="T7" fmla="*/ 49 h 49"/>
                    <a:gd name="T8" fmla="*/ 692 w 692"/>
                    <a:gd name="T9" fmla="*/ 25 h 49"/>
                    <a:gd name="T10" fmla="*/ 692 w 692"/>
                    <a:gd name="T11" fmla="*/ 0 h 49"/>
                    <a:gd name="T12" fmla="*/ 0 w 692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2"/>
                    <a:gd name="T22" fmla="*/ 0 h 49"/>
                    <a:gd name="T23" fmla="*/ 692 w 692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2" h="49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0" y="49"/>
                      </a:lnTo>
                      <a:lnTo>
                        <a:pt x="692" y="49"/>
                      </a:lnTo>
                      <a:lnTo>
                        <a:pt x="692" y="25"/>
                      </a:lnTo>
                      <a:lnTo>
                        <a:pt x="69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17" name="Freeform 178">
                  <a:extLst>
                    <a:ext uri="{FF2B5EF4-FFF2-40B4-BE49-F238E27FC236}">
                      <a16:creationId xmlns:a16="http://schemas.microsoft.com/office/drawing/2014/main" id="{3A7CD145-C9EF-589A-48D6-FCAF88A920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2" y="3300"/>
                  <a:ext cx="202" cy="204"/>
                </a:xfrm>
                <a:custGeom>
                  <a:avLst/>
                  <a:gdLst>
                    <a:gd name="T0" fmla="*/ 38 w 403"/>
                    <a:gd name="T1" fmla="*/ 370 h 408"/>
                    <a:gd name="T2" fmla="*/ 403 w 403"/>
                    <a:gd name="T3" fmla="*/ 0 h 408"/>
                    <a:gd name="T4" fmla="*/ 74 w 403"/>
                    <a:gd name="T5" fmla="*/ 408 h 408"/>
                    <a:gd name="T6" fmla="*/ 0 w 403"/>
                    <a:gd name="T7" fmla="*/ 408 h 408"/>
                    <a:gd name="T8" fmla="*/ 38 w 403"/>
                    <a:gd name="T9" fmla="*/ 370 h 4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03"/>
                    <a:gd name="T16" fmla="*/ 0 h 408"/>
                    <a:gd name="T17" fmla="*/ 403 w 403"/>
                    <a:gd name="T18" fmla="*/ 408 h 40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03" h="408">
                      <a:moveTo>
                        <a:pt x="38" y="370"/>
                      </a:moveTo>
                      <a:lnTo>
                        <a:pt x="403" y="0"/>
                      </a:lnTo>
                      <a:lnTo>
                        <a:pt x="74" y="408"/>
                      </a:lnTo>
                      <a:lnTo>
                        <a:pt x="0" y="408"/>
                      </a:lnTo>
                      <a:lnTo>
                        <a:pt x="38" y="3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18" name="Line 179">
                  <a:extLst>
                    <a:ext uri="{FF2B5EF4-FFF2-40B4-BE49-F238E27FC236}">
                      <a16:creationId xmlns:a16="http://schemas.microsoft.com/office/drawing/2014/main" id="{DC1232D8-29C5-0DA9-0B88-A648249DF5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785" y="3162"/>
                  <a:ext cx="139" cy="138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19" name="Line 180">
                  <a:extLst>
                    <a:ext uri="{FF2B5EF4-FFF2-40B4-BE49-F238E27FC236}">
                      <a16:creationId xmlns:a16="http://schemas.microsoft.com/office/drawing/2014/main" id="{6648F715-0AA1-B482-ED3E-0D4DD3DA27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392" y="3112"/>
                  <a:ext cx="298" cy="1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0" name="Line 181">
                  <a:extLst>
                    <a:ext uri="{FF2B5EF4-FFF2-40B4-BE49-F238E27FC236}">
                      <a16:creationId xmlns:a16="http://schemas.microsoft.com/office/drawing/2014/main" id="{C0E86414-7201-7A78-B214-EFE026B3D7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924" y="3203"/>
                  <a:ext cx="1" cy="97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1" name="Line 182">
                  <a:extLst>
                    <a:ext uri="{FF2B5EF4-FFF2-40B4-BE49-F238E27FC236}">
                      <a16:creationId xmlns:a16="http://schemas.microsoft.com/office/drawing/2014/main" id="{27D121AD-F93A-913D-7E76-267DED4161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9" y="3494"/>
                  <a:ext cx="1" cy="99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2" name="Line 183">
                  <a:extLst>
                    <a:ext uri="{FF2B5EF4-FFF2-40B4-BE49-F238E27FC236}">
                      <a16:creationId xmlns:a16="http://schemas.microsoft.com/office/drawing/2014/main" id="{4C12E16A-93E2-E747-2974-4AEF2F0E36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3" y="3494"/>
                  <a:ext cx="1" cy="92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3" name="Line 184">
                  <a:extLst>
                    <a:ext uri="{FF2B5EF4-FFF2-40B4-BE49-F238E27FC236}">
                      <a16:creationId xmlns:a16="http://schemas.microsoft.com/office/drawing/2014/main" id="{4D6E1981-29D9-D66D-6B8D-9727330A12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403" y="3409"/>
                  <a:ext cx="1" cy="85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4" name="Line 185">
                  <a:extLst>
                    <a:ext uri="{FF2B5EF4-FFF2-40B4-BE49-F238E27FC236}">
                      <a16:creationId xmlns:a16="http://schemas.microsoft.com/office/drawing/2014/main" id="{43B405C2-CC4E-89B2-E5EC-55992E4FAF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235" y="3210"/>
                  <a:ext cx="1" cy="96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5" name="Line 186">
                  <a:extLst>
                    <a:ext uri="{FF2B5EF4-FFF2-40B4-BE49-F238E27FC236}">
                      <a16:creationId xmlns:a16="http://schemas.microsoft.com/office/drawing/2014/main" id="{E25D62FA-9EB5-D62A-AB82-9535FE1378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392" y="3010"/>
                  <a:ext cx="1" cy="102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6" name="Line 187">
                  <a:extLst>
                    <a:ext uri="{FF2B5EF4-FFF2-40B4-BE49-F238E27FC236}">
                      <a16:creationId xmlns:a16="http://schemas.microsoft.com/office/drawing/2014/main" id="{A83BC154-5788-CE8D-217E-28FFA7DE1A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92" y="3112"/>
                  <a:ext cx="1" cy="72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7" name="Line 188">
                  <a:extLst>
                    <a:ext uri="{FF2B5EF4-FFF2-40B4-BE49-F238E27FC236}">
                      <a16:creationId xmlns:a16="http://schemas.microsoft.com/office/drawing/2014/main" id="{B68AA860-BF42-9E6B-4003-8B2D61A4E4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35" y="3306"/>
                  <a:ext cx="1" cy="173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8" name="Line 189">
                  <a:extLst>
                    <a:ext uri="{FF2B5EF4-FFF2-40B4-BE49-F238E27FC236}">
                      <a16:creationId xmlns:a16="http://schemas.microsoft.com/office/drawing/2014/main" id="{55660CD7-78C3-9910-4555-607344FF4F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749" y="3415"/>
                  <a:ext cx="1" cy="79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9" name="Rectangle 190">
                  <a:extLst>
                    <a:ext uri="{FF2B5EF4-FFF2-40B4-BE49-F238E27FC236}">
                      <a16:creationId xmlns:a16="http://schemas.microsoft.com/office/drawing/2014/main" id="{085A1170-4AE0-E88D-5C6A-E03B2FB062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6" y="3431"/>
                  <a:ext cx="7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76930" name="Line 191">
                  <a:extLst>
                    <a:ext uri="{FF2B5EF4-FFF2-40B4-BE49-F238E27FC236}">
                      <a16:creationId xmlns:a16="http://schemas.microsoft.com/office/drawing/2014/main" id="{CE74CE8E-433E-F61A-7FF1-399904380D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149" y="3479"/>
                  <a:ext cx="86" cy="1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31" name="Line 192">
                  <a:extLst>
                    <a:ext uri="{FF2B5EF4-FFF2-40B4-BE49-F238E27FC236}">
                      <a16:creationId xmlns:a16="http://schemas.microsoft.com/office/drawing/2014/main" id="{11F4C442-00CC-DF4E-F2B5-3A96B23AFE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0" y="3479"/>
                  <a:ext cx="98" cy="1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6895" name="Group 193">
                <a:extLst>
                  <a:ext uri="{FF2B5EF4-FFF2-40B4-BE49-F238E27FC236}">
                    <a16:creationId xmlns:a16="http://schemas.microsoft.com/office/drawing/2014/main" id="{6E6ADC81-1384-1578-7D66-0FDC737514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6" y="3299"/>
                <a:ext cx="285" cy="115"/>
                <a:chOff x="2678" y="4043"/>
                <a:chExt cx="285" cy="115"/>
              </a:xfrm>
            </p:grpSpPr>
            <p:sp>
              <p:nvSpPr>
                <p:cNvPr id="76896" name="Rectangle 194">
                  <a:extLst>
                    <a:ext uri="{FF2B5EF4-FFF2-40B4-BE49-F238E27FC236}">
                      <a16:creationId xmlns:a16="http://schemas.microsoft.com/office/drawing/2014/main" id="{34605FF3-4A26-8EA3-480A-80CADC6BFB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4" y="4043"/>
                  <a:ext cx="7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76897" name="Line 195">
                  <a:extLst>
                    <a:ext uri="{FF2B5EF4-FFF2-40B4-BE49-F238E27FC236}">
                      <a16:creationId xmlns:a16="http://schemas.microsoft.com/office/drawing/2014/main" id="{9B61C6AF-2F93-701D-3286-343519F2D7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877" y="4091"/>
                  <a:ext cx="86" cy="1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98" name="Line 196">
                  <a:extLst>
                    <a:ext uri="{FF2B5EF4-FFF2-40B4-BE49-F238E27FC236}">
                      <a16:creationId xmlns:a16="http://schemas.microsoft.com/office/drawing/2014/main" id="{2763330B-8BB8-A14C-E08D-219974C7E7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78" y="4091"/>
                  <a:ext cx="98" cy="1"/>
                </a:xfrm>
                <a:prstGeom prst="line">
                  <a:avLst/>
                </a:prstGeom>
                <a:noFill/>
                <a:ln w="111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6814" name="Group 396">
              <a:extLst>
                <a:ext uri="{FF2B5EF4-FFF2-40B4-BE49-F238E27FC236}">
                  <a16:creationId xmlns:a16="http://schemas.microsoft.com/office/drawing/2014/main" id="{133F62F5-EC2D-E256-8485-5A2E88D5E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" y="1097"/>
              <a:ext cx="1009" cy="795"/>
              <a:chOff x="950" y="2913"/>
              <a:chExt cx="1009" cy="795"/>
            </a:xfrm>
          </p:grpSpPr>
          <p:sp>
            <p:nvSpPr>
              <p:cNvPr id="76858" name="Line 397">
                <a:extLst>
                  <a:ext uri="{FF2B5EF4-FFF2-40B4-BE49-F238E27FC236}">
                    <a16:creationId xmlns:a16="http://schemas.microsoft.com/office/drawing/2014/main" id="{584E59A7-E380-FE24-FB4E-FFCD6F93B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" y="3300"/>
                <a:ext cx="1" cy="16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9" name="Rectangle 398">
                <a:extLst>
                  <a:ext uri="{FF2B5EF4-FFF2-40B4-BE49-F238E27FC236}">
                    <a16:creationId xmlns:a16="http://schemas.microsoft.com/office/drawing/2014/main" id="{762FC05D-841A-A986-854C-424AF3C53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3072"/>
                <a:ext cx="7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76860" name="Rectangle 399">
                <a:extLst>
                  <a:ext uri="{FF2B5EF4-FFF2-40B4-BE49-F238E27FC236}">
                    <a16:creationId xmlns:a16="http://schemas.microsoft.com/office/drawing/2014/main" id="{BBF63B94-4A5D-CDE8-FAF6-692114F33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3081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grpSp>
            <p:nvGrpSpPr>
              <p:cNvPr id="76861" name="Group 400">
                <a:extLst>
                  <a:ext uri="{FF2B5EF4-FFF2-40B4-BE49-F238E27FC236}">
                    <a16:creationId xmlns:a16="http://schemas.microsoft.com/office/drawing/2014/main" id="{98693988-8BA5-DC7F-F380-73F6653B44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3593"/>
                <a:ext cx="143" cy="115"/>
                <a:chOff x="1733" y="3593"/>
                <a:chExt cx="143" cy="115"/>
              </a:xfrm>
            </p:grpSpPr>
            <p:sp>
              <p:nvSpPr>
                <p:cNvPr id="76891" name="Rectangle 401">
                  <a:extLst>
                    <a:ext uri="{FF2B5EF4-FFF2-40B4-BE49-F238E27FC236}">
                      <a16:creationId xmlns:a16="http://schemas.microsoft.com/office/drawing/2014/main" id="{42F0D7D3-1AE1-BF3C-6088-996DA0C908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33" y="3593"/>
                  <a:ext cx="7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O</a:t>
                  </a:r>
                  <a:endParaRPr lang="en-US" altLang="en-US"/>
                </a:p>
              </p:txBody>
            </p:sp>
            <p:sp>
              <p:nvSpPr>
                <p:cNvPr id="76892" name="Rectangle 402">
                  <a:extLst>
                    <a:ext uri="{FF2B5EF4-FFF2-40B4-BE49-F238E27FC236}">
                      <a16:creationId xmlns:a16="http://schemas.microsoft.com/office/drawing/2014/main" id="{EE4C4439-3884-89BE-4B8A-9D45EB47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7" y="3593"/>
                  <a:ext cx="6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H</a:t>
                  </a:r>
                  <a:endParaRPr lang="en-US" altLang="en-US"/>
                </a:p>
              </p:txBody>
            </p:sp>
          </p:grpSp>
          <p:sp>
            <p:nvSpPr>
              <p:cNvPr id="76862" name="Rectangle 403">
                <a:extLst>
                  <a:ext uri="{FF2B5EF4-FFF2-40B4-BE49-F238E27FC236}">
                    <a16:creationId xmlns:a16="http://schemas.microsoft.com/office/drawing/2014/main" id="{44CEBDCD-86E0-2DA2-3A01-CE2F1676D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3589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6863" name="Rectangle 404">
                <a:extLst>
                  <a:ext uri="{FF2B5EF4-FFF2-40B4-BE49-F238E27FC236}">
                    <a16:creationId xmlns:a16="http://schemas.microsoft.com/office/drawing/2014/main" id="{19D9445D-1239-A819-61DA-00E8D67B0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3312"/>
                <a:ext cx="7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76864" name="Rectangle 405">
                <a:extLst>
                  <a:ext uri="{FF2B5EF4-FFF2-40B4-BE49-F238E27FC236}">
                    <a16:creationId xmlns:a16="http://schemas.microsoft.com/office/drawing/2014/main" id="{8FC479A0-415F-BBC9-E05B-CDEB4A089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3312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6865" name="Rectangle 406">
                <a:extLst>
                  <a:ext uri="{FF2B5EF4-FFF2-40B4-BE49-F238E27FC236}">
                    <a16:creationId xmlns:a16="http://schemas.microsoft.com/office/drawing/2014/main" id="{4907905B-2C03-1E1C-FF05-3DBEA7180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3113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6866" name="Rectangle 407">
                <a:extLst>
                  <a:ext uri="{FF2B5EF4-FFF2-40B4-BE49-F238E27FC236}">
                    <a16:creationId xmlns:a16="http://schemas.microsoft.com/office/drawing/2014/main" id="{68D0F288-45B6-69A3-BAF2-C7E995DC5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2913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C</a:t>
                </a:r>
                <a:endParaRPr lang="en-US" altLang="en-US"/>
              </a:p>
            </p:txBody>
          </p:sp>
          <p:sp>
            <p:nvSpPr>
              <p:cNvPr id="76867" name="Rectangle 408">
                <a:extLst>
                  <a:ext uri="{FF2B5EF4-FFF2-40B4-BE49-F238E27FC236}">
                    <a16:creationId xmlns:a16="http://schemas.microsoft.com/office/drawing/2014/main" id="{60756897-14FA-0881-82C2-614DABECA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2913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6868" name="Rectangle 409">
                <a:extLst>
                  <a:ext uri="{FF2B5EF4-FFF2-40B4-BE49-F238E27FC236}">
                    <a16:creationId xmlns:a16="http://schemas.microsoft.com/office/drawing/2014/main" id="{E5ADC48A-0754-A212-D1EC-D863AFB4C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2974"/>
                <a:ext cx="36" cy="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8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/>
              </a:p>
            </p:txBody>
          </p:sp>
          <p:sp>
            <p:nvSpPr>
              <p:cNvPr id="76869" name="Rectangle 410">
                <a:extLst>
                  <a:ext uri="{FF2B5EF4-FFF2-40B4-BE49-F238E27FC236}">
                    <a16:creationId xmlns:a16="http://schemas.microsoft.com/office/drawing/2014/main" id="{263C384F-80B6-5D36-16CA-85153B8E9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2913"/>
                <a:ext cx="7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76870" name="Rectangle 411">
                <a:extLst>
                  <a:ext uri="{FF2B5EF4-FFF2-40B4-BE49-F238E27FC236}">
                    <a16:creationId xmlns:a16="http://schemas.microsoft.com/office/drawing/2014/main" id="{56E68E2B-8029-1DD0-4A45-AF001262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" y="2913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6871" name="Rectangle 412">
                <a:extLst>
                  <a:ext uri="{FF2B5EF4-FFF2-40B4-BE49-F238E27FC236}">
                    <a16:creationId xmlns:a16="http://schemas.microsoft.com/office/drawing/2014/main" id="{1D88D055-C780-AB55-DC56-A1634E784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3184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6872" name="Rectangle 413">
                <a:extLst>
                  <a:ext uri="{FF2B5EF4-FFF2-40B4-BE49-F238E27FC236}">
                    <a16:creationId xmlns:a16="http://schemas.microsoft.com/office/drawing/2014/main" id="{4387EA1D-4160-5B8A-61CF-C7A6DF0E4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3316"/>
                <a:ext cx="6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H</a:t>
                </a:r>
                <a:endParaRPr lang="en-US" altLang="en-US"/>
              </a:p>
            </p:txBody>
          </p:sp>
          <p:sp>
            <p:nvSpPr>
              <p:cNvPr id="76873" name="Freeform 414">
                <a:extLst>
                  <a:ext uri="{FF2B5EF4-FFF2-40B4-BE49-F238E27FC236}">
                    <a16:creationId xmlns:a16="http://schemas.microsoft.com/office/drawing/2014/main" id="{BCDE42E5-B5C7-5A60-7BF4-5EFEBAB60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3304"/>
                <a:ext cx="170" cy="211"/>
              </a:xfrm>
              <a:custGeom>
                <a:avLst/>
                <a:gdLst>
                  <a:gd name="T0" fmla="*/ 7 w 338"/>
                  <a:gd name="T1" fmla="*/ 0 h 423"/>
                  <a:gd name="T2" fmla="*/ 0 w 338"/>
                  <a:gd name="T3" fmla="*/ 8 h 423"/>
                  <a:gd name="T4" fmla="*/ 338 w 338"/>
                  <a:gd name="T5" fmla="*/ 423 h 423"/>
                  <a:gd name="T6" fmla="*/ 338 w 338"/>
                  <a:gd name="T7" fmla="*/ 381 h 423"/>
                  <a:gd name="T8" fmla="*/ 338 w 338"/>
                  <a:gd name="T9" fmla="*/ 344 h 423"/>
                  <a:gd name="T10" fmla="*/ 7 w 338"/>
                  <a:gd name="T11" fmla="*/ 0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8"/>
                  <a:gd name="T19" fmla="*/ 0 h 423"/>
                  <a:gd name="T20" fmla="*/ 338 w 338"/>
                  <a:gd name="T21" fmla="*/ 423 h 4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8" h="423">
                    <a:moveTo>
                      <a:pt x="7" y="0"/>
                    </a:moveTo>
                    <a:lnTo>
                      <a:pt x="0" y="8"/>
                    </a:lnTo>
                    <a:lnTo>
                      <a:pt x="338" y="423"/>
                    </a:lnTo>
                    <a:lnTo>
                      <a:pt x="338" y="381"/>
                    </a:lnTo>
                    <a:lnTo>
                      <a:pt x="338" y="34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4" name="Line 415">
                <a:extLst>
                  <a:ext uri="{FF2B5EF4-FFF2-40B4-BE49-F238E27FC236}">
                    <a16:creationId xmlns:a16="http://schemas.microsoft.com/office/drawing/2014/main" id="{6EF15D04-4373-300F-8DBB-53F0EA66F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35" y="3112"/>
                <a:ext cx="157" cy="19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5" name="Freeform 416">
                <a:extLst>
                  <a:ext uri="{FF2B5EF4-FFF2-40B4-BE49-F238E27FC236}">
                    <a16:creationId xmlns:a16="http://schemas.microsoft.com/office/drawing/2014/main" id="{78E0A86D-3D65-DD1F-AB59-82E40CBFE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3482"/>
                <a:ext cx="346" cy="25"/>
              </a:xfrm>
              <a:custGeom>
                <a:avLst/>
                <a:gdLst>
                  <a:gd name="T0" fmla="*/ 0 w 692"/>
                  <a:gd name="T1" fmla="*/ 0 h 49"/>
                  <a:gd name="T2" fmla="*/ 0 w 692"/>
                  <a:gd name="T3" fmla="*/ 25 h 49"/>
                  <a:gd name="T4" fmla="*/ 0 w 692"/>
                  <a:gd name="T5" fmla="*/ 49 h 49"/>
                  <a:gd name="T6" fmla="*/ 692 w 692"/>
                  <a:gd name="T7" fmla="*/ 49 h 49"/>
                  <a:gd name="T8" fmla="*/ 692 w 692"/>
                  <a:gd name="T9" fmla="*/ 25 h 49"/>
                  <a:gd name="T10" fmla="*/ 692 w 692"/>
                  <a:gd name="T11" fmla="*/ 0 h 49"/>
                  <a:gd name="T12" fmla="*/ 0 w 692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2"/>
                  <a:gd name="T22" fmla="*/ 0 h 49"/>
                  <a:gd name="T23" fmla="*/ 692 w 692"/>
                  <a:gd name="T24" fmla="*/ 49 h 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2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692" y="49"/>
                    </a:lnTo>
                    <a:lnTo>
                      <a:pt x="692" y="25"/>
                    </a:lnTo>
                    <a:lnTo>
                      <a:pt x="69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6" name="Freeform 417">
                <a:extLst>
                  <a:ext uri="{FF2B5EF4-FFF2-40B4-BE49-F238E27FC236}">
                    <a16:creationId xmlns:a16="http://schemas.microsoft.com/office/drawing/2014/main" id="{79876D1B-6B73-2E21-C4EC-3E50DA9DD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3300"/>
                <a:ext cx="202" cy="204"/>
              </a:xfrm>
              <a:custGeom>
                <a:avLst/>
                <a:gdLst>
                  <a:gd name="T0" fmla="*/ 38 w 403"/>
                  <a:gd name="T1" fmla="*/ 370 h 408"/>
                  <a:gd name="T2" fmla="*/ 403 w 403"/>
                  <a:gd name="T3" fmla="*/ 0 h 408"/>
                  <a:gd name="T4" fmla="*/ 74 w 403"/>
                  <a:gd name="T5" fmla="*/ 408 h 408"/>
                  <a:gd name="T6" fmla="*/ 0 w 403"/>
                  <a:gd name="T7" fmla="*/ 408 h 408"/>
                  <a:gd name="T8" fmla="*/ 38 w 403"/>
                  <a:gd name="T9" fmla="*/ 370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3"/>
                  <a:gd name="T16" fmla="*/ 0 h 408"/>
                  <a:gd name="T17" fmla="*/ 403 w 403"/>
                  <a:gd name="T18" fmla="*/ 408 h 4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3" h="408">
                    <a:moveTo>
                      <a:pt x="38" y="370"/>
                    </a:moveTo>
                    <a:lnTo>
                      <a:pt x="403" y="0"/>
                    </a:lnTo>
                    <a:lnTo>
                      <a:pt x="74" y="408"/>
                    </a:lnTo>
                    <a:lnTo>
                      <a:pt x="0" y="408"/>
                    </a:lnTo>
                    <a:lnTo>
                      <a:pt x="38" y="370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7" name="Line 418">
                <a:extLst>
                  <a:ext uri="{FF2B5EF4-FFF2-40B4-BE49-F238E27FC236}">
                    <a16:creationId xmlns:a16="http://schemas.microsoft.com/office/drawing/2014/main" id="{1F9E8226-030A-9F8F-AAE9-ADF622D111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85" y="3162"/>
                <a:ext cx="139" cy="13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8" name="Line 419">
                <a:extLst>
                  <a:ext uri="{FF2B5EF4-FFF2-40B4-BE49-F238E27FC236}">
                    <a16:creationId xmlns:a16="http://schemas.microsoft.com/office/drawing/2014/main" id="{9E5D35A1-E837-18D0-3E00-CE422B718A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" y="3112"/>
                <a:ext cx="29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9" name="Line 420">
                <a:extLst>
                  <a:ext uri="{FF2B5EF4-FFF2-40B4-BE49-F238E27FC236}">
                    <a16:creationId xmlns:a16="http://schemas.microsoft.com/office/drawing/2014/main" id="{01D926D3-32B1-1C7A-EB34-F9937CF7ED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4" y="3203"/>
                <a:ext cx="1" cy="9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0" name="Line 421">
                <a:extLst>
                  <a:ext uri="{FF2B5EF4-FFF2-40B4-BE49-F238E27FC236}">
                    <a16:creationId xmlns:a16="http://schemas.microsoft.com/office/drawing/2014/main" id="{253DE5D8-1C6C-F283-A640-A3F4BF8AE1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9" y="3494"/>
                <a:ext cx="1" cy="9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1" name="Line 422">
                <a:extLst>
                  <a:ext uri="{FF2B5EF4-FFF2-40B4-BE49-F238E27FC236}">
                    <a16:creationId xmlns:a16="http://schemas.microsoft.com/office/drawing/2014/main" id="{875C4BEB-92D8-E648-B0A5-D1080D044A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3" y="3494"/>
                <a:ext cx="1" cy="9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2" name="Line 423">
                <a:extLst>
                  <a:ext uri="{FF2B5EF4-FFF2-40B4-BE49-F238E27FC236}">
                    <a16:creationId xmlns:a16="http://schemas.microsoft.com/office/drawing/2014/main" id="{4B953467-FBF9-F49D-B7E4-AEB80F2531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3" y="3409"/>
                <a:ext cx="1" cy="8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3" name="Line 424">
                <a:extLst>
                  <a:ext uri="{FF2B5EF4-FFF2-40B4-BE49-F238E27FC236}">
                    <a16:creationId xmlns:a16="http://schemas.microsoft.com/office/drawing/2014/main" id="{D39E1633-A837-B987-4DDB-2D6BA9EBF8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35" y="3210"/>
                <a:ext cx="1" cy="9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4" name="Line 425">
                <a:extLst>
                  <a:ext uri="{FF2B5EF4-FFF2-40B4-BE49-F238E27FC236}">
                    <a16:creationId xmlns:a16="http://schemas.microsoft.com/office/drawing/2014/main" id="{1DBF8156-871E-C7A0-4B9B-A20366FAB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" y="3010"/>
                <a:ext cx="1" cy="10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5" name="Line 426">
                <a:extLst>
                  <a:ext uri="{FF2B5EF4-FFF2-40B4-BE49-F238E27FC236}">
                    <a16:creationId xmlns:a16="http://schemas.microsoft.com/office/drawing/2014/main" id="{7855B2A6-561D-B371-8AE3-6C3BF0455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" y="3112"/>
                <a:ext cx="1" cy="7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6" name="Line 427">
                <a:extLst>
                  <a:ext uri="{FF2B5EF4-FFF2-40B4-BE49-F238E27FC236}">
                    <a16:creationId xmlns:a16="http://schemas.microsoft.com/office/drawing/2014/main" id="{543421AE-0A16-341B-F23C-CB91241E4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5" y="3306"/>
                <a:ext cx="1" cy="17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7" name="Line 428">
                <a:extLst>
                  <a:ext uri="{FF2B5EF4-FFF2-40B4-BE49-F238E27FC236}">
                    <a16:creationId xmlns:a16="http://schemas.microsoft.com/office/drawing/2014/main" id="{A60C955A-11A1-B7EB-D1F1-8F28F393D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9" y="3415"/>
                <a:ext cx="1" cy="7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8" name="Rectangle 429">
                <a:extLst>
                  <a:ext uri="{FF2B5EF4-FFF2-40B4-BE49-F238E27FC236}">
                    <a16:creationId xmlns:a16="http://schemas.microsoft.com/office/drawing/2014/main" id="{99CBC9B9-8882-A4D3-7F5E-E854FDA54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3431"/>
                <a:ext cx="7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O</a:t>
                </a:r>
                <a:endParaRPr lang="en-US" altLang="en-US"/>
              </a:p>
            </p:txBody>
          </p:sp>
          <p:sp>
            <p:nvSpPr>
              <p:cNvPr id="76889" name="Line 430">
                <a:extLst>
                  <a:ext uri="{FF2B5EF4-FFF2-40B4-BE49-F238E27FC236}">
                    <a16:creationId xmlns:a16="http://schemas.microsoft.com/office/drawing/2014/main" id="{0C30F325-C8AE-A68C-1692-F96ED71AA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9" y="3479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0" name="Line 431">
                <a:extLst>
                  <a:ext uri="{FF2B5EF4-FFF2-40B4-BE49-F238E27FC236}">
                    <a16:creationId xmlns:a16="http://schemas.microsoft.com/office/drawing/2014/main" id="{6909EF8A-D2D2-8E3F-99BE-1C951D6B74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" y="3479"/>
                <a:ext cx="9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815" name="Group 474">
              <a:extLst>
                <a:ext uri="{FF2B5EF4-FFF2-40B4-BE49-F238E27FC236}">
                  <a16:creationId xmlns:a16="http://schemas.microsoft.com/office/drawing/2014/main" id="{B8F7FE69-2C06-0DCA-CB35-E037988EC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0" y="1081"/>
              <a:ext cx="1271" cy="795"/>
              <a:chOff x="1230" y="1041"/>
              <a:chExt cx="1271" cy="795"/>
            </a:xfrm>
          </p:grpSpPr>
          <p:grpSp>
            <p:nvGrpSpPr>
              <p:cNvPr id="76816" name="Group 390">
                <a:extLst>
                  <a:ext uri="{FF2B5EF4-FFF2-40B4-BE49-F238E27FC236}">
                    <a16:creationId xmlns:a16="http://schemas.microsoft.com/office/drawing/2014/main" id="{2DC08C16-AAF3-1DB6-E4BE-518934165A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30" y="1041"/>
                <a:ext cx="1269" cy="795"/>
                <a:chOff x="894" y="921"/>
                <a:chExt cx="1269" cy="795"/>
              </a:xfrm>
            </p:grpSpPr>
            <p:grpSp>
              <p:nvGrpSpPr>
                <p:cNvPr id="76818" name="Group 389">
                  <a:extLst>
                    <a:ext uri="{FF2B5EF4-FFF2-40B4-BE49-F238E27FC236}">
                      <a16:creationId xmlns:a16="http://schemas.microsoft.com/office/drawing/2014/main" id="{27374B06-2202-0993-A064-F1BD52A021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78" y="1431"/>
                  <a:ext cx="285" cy="115"/>
                  <a:chOff x="254" y="3479"/>
                  <a:chExt cx="285" cy="115"/>
                </a:xfrm>
              </p:grpSpPr>
              <p:sp>
                <p:nvSpPr>
                  <p:cNvPr id="76855" name="Rectangle 237">
                    <a:extLst>
                      <a:ext uri="{FF2B5EF4-FFF2-40B4-BE49-F238E27FC236}">
                        <a16:creationId xmlns:a16="http://schemas.microsoft.com/office/drawing/2014/main" id="{780E1C8E-84B7-6EBB-C387-550D755E5B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0" y="3479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6856" name="Line 238">
                    <a:extLst>
                      <a:ext uri="{FF2B5EF4-FFF2-40B4-BE49-F238E27FC236}">
                        <a16:creationId xmlns:a16="http://schemas.microsoft.com/office/drawing/2014/main" id="{2818E9FA-34A8-840F-567D-23384B2B2C9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53" y="3527"/>
                    <a:ext cx="86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57" name="Line 239">
                    <a:extLst>
                      <a:ext uri="{FF2B5EF4-FFF2-40B4-BE49-F238E27FC236}">
                        <a16:creationId xmlns:a16="http://schemas.microsoft.com/office/drawing/2014/main" id="{C68B71BE-341D-9015-E3A2-FFC183D550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54" y="3527"/>
                    <a:ext cx="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6819" name="Group 349">
                  <a:extLst>
                    <a:ext uri="{FF2B5EF4-FFF2-40B4-BE49-F238E27FC236}">
                      <a16:creationId xmlns:a16="http://schemas.microsoft.com/office/drawing/2014/main" id="{11D77F8D-5FA9-14CB-0E98-DCB3C7EA81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4" y="921"/>
                  <a:ext cx="1009" cy="795"/>
                  <a:chOff x="950" y="2913"/>
                  <a:chExt cx="1009" cy="795"/>
                </a:xfrm>
              </p:grpSpPr>
              <p:sp>
                <p:nvSpPr>
                  <p:cNvPr id="76820" name="Line 350">
                    <a:extLst>
                      <a:ext uri="{FF2B5EF4-FFF2-40B4-BE49-F238E27FC236}">
                        <a16:creationId xmlns:a16="http://schemas.microsoft.com/office/drawing/2014/main" id="{64F2B792-4155-EAE1-B9D5-85B1F87ABAF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4" y="3300"/>
                    <a:ext cx="1" cy="16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21" name="Rectangle 351">
                    <a:extLst>
                      <a:ext uri="{FF2B5EF4-FFF2-40B4-BE49-F238E27FC236}">
                        <a16:creationId xmlns:a16="http://schemas.microsoft.com/office/drawing/2014/main" id="{CB47D998-4474-4F49-DC37-91BCABB666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99" y="307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6822" name="Rectangle 352">
                    <a:extLst>
                      <a:ext uri="{FF2B5EF4-FFF2-40B4-BE49-F238E27FC236}">
                        <a16:creationId xmlns:a16="http://schemas.microsoft.com/office/drawing/2014/main" id="{84C27760-7342-BB4B-1EC9-3ACDDC6C52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90" y="3081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grpSp>
                <p:nvGrpSpPr>
                  <p:cNvPr id="76823" name="Group 353">
                    <a:extLst>
                      <a:ext uri="{FF2B5EF4-FFF2-40B4-BE49-F238E27FC236}">
                        <a16:creationId xmlns:a16="http://schemas.microsoft.com/office/drawing/2014/main" id="{0A2C260A-3B02-0BB1-3ADB-6477A19A0E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3593"/>
                    <a:ext cx="143" cy="115"/>
                    <a:chOff x="1733" y="3593"/>
                    <a:chExt cx="143" cy="115"/>
                  </a:xfrm>
                </p:grpSpPr>
                <p:sp>
                  <p:nvSpPr>
                    <p:cNvPr id="76853" name="Rectangle 354">
                      <a:extLst>
                        <a:ext uri="{FF2B5EF4-FFF2-40B4-BE49-F238E27FC236}">
                          <a16:creationId xmlns:a16="http://schemas.microsoft.com/office/drawing/2014/main" id="{3FC3B6AD-388E-9A8C-A58C-B404705F3D3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33" y="3593"/>
                      <a:ext cx="75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O</a:t>
                      </a:r>
                      <a:endParaRPr lang="en-US" altLang="en-US"/>
                    </a:p>
                  </p:txBody>
                </p:sp>
                <p:sp>
                  <p:nvSpPr>
                    <p:cNvPr id="76854" name="Rectangle 355">
                      <a:extLst>
                        <a:ext uri="{FF2B5EF4-FFF2-40B4-BE49-F238E27FC236}">
                          <a16:creationId xmlns:a16="http://schemas.microsoft.com/office/drawing/2014/main" id="{6CD400AE-4541-0A1B-CE7A-EE96F075171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07" y="3593"/>
                      <a:ext cx="69" cy="11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H</a:t>
                      </a:r>
                      <a:endParaRPr lang="en-US" altLang="en-US"/>
                    </a:p>
                  </p:txBody>
                </p:sp>
              </p:grpSp>
              <p:sp>
                <p:nvSpPr>
                  <p:cNvPr id="76824" name="Rectangle 356">
                    <a:extLst>
                      <a:ext uri="{FF2B5EF4-FFF2-40B4-BE49-F238E27FC236}">
                        <a16:creationId xmlns:a16="http://schemas.microsoft.com/office/drawing/2014/main" id="{47EFE4B1-563A-4E16-0D8B-E1C4EA52EE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3" y="3589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6825" name="Rectangle 357">
                    <a:extLst>
                      <a:ext uri="{FF2B5EF4-FFF2-40B4-BE49-F238E27FC236}">
                        <a16:creationId xmlns:a16="http://schemas.microsoft.com/office/drawing/2014/main" id="{CA85131D-E67E-BEFE-630B-79741CEEC2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7" y="3312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6826" name="Rectangle 358">
                    <a:extLst>
                      <a:ext uri="{FF2B5EF4-FFF2-40B4-BE49-F238E27FC236}">
                        <a16:creationId xmlns:a16="http://schemas.microsoft.com/office/drawing/2014/main" id="{5E77F0A9-4C1A-1D85-F14B-3528BF7667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1" y="3312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6827" name="Rectangle 359">
                    <a:extLst>
                      <a:ext uri="{FF2B5EF4-FFF2-40B4-BE49-F238E27FC236}">
                        <a16:creationId xmlns:a16="http://schemas.microsoft.com/office/drawing/2014/main" id="{8BB18AD6-1766-6DB6-3244-FACE69AFCF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97" y="31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6828" name="Rectangle 360">
                    <a:extLst>
                      <a:ext uri="{FF2B5EF4-FFF2-40B4-BE49-F238E27FC236}">
                        <a16:creationId xmlns:a16="http://schemas.microsoft.com/office/drawing/2014/main" id="{C1F8F187-26DE-275D-8FEC-1ADF8C94FA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C</a:t>
                    </a:r>
                    <a:endParaRPr lang="en-US" altLang="en-US"/>
                  </a:p>
                </p:txBody>
              </p:sp>
              <p:sp>
                <p:nvSpPr>
                  <p:cNvPr id="76829" name="Rectangle 361">
                    <a:extLst>
                      <a:ext uri="{FF2B5EF4-FFF2-40B4-BE49-F238E27FC236}">
                        <a16:creationId xmlns:a16="http://schemas.microsoft.com/office/drawing/2014/main" id="{056E3C52-4395-0494-38BE-3CDCAB0951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7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6830" name="Rectangle 362">
                    <a:extLst>
                      <a:ext uri="{FF2B5EF4-FFF2-40B4-BE49-F238E27FC236}">
                        <a16:creationId xmlns:a16="http://schemas.microsoft.com/office/drawing/2014/main" id="{11BD3CD4-7DF9-3873-3241-A21E19B5AE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9" y="2974"/>
                    <a:ext cx="36" cy="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8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en-US"/>
                  </a:p>
                </p:txBody>
              </p:sp>
              <p:sp>
                <p:nvSpPr>
                  <p:cNvPr id="76831" name="Rectangle 363">
                    <a:extLst>
                      <a:ext uri="{FF2B5EF4-FFF2-40B4-BE49-F238E27FC236}">
                        <a16:creationId xmlns:a16="http://schemas.microsoft.com/office/drawing/2014/main" id="{5D446E26-4486-272C-2150-A055C53346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2" y="2913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6832" name="Rectangle 364">
                    <a:extLst>
                      <a:ext uri="{FF2B5EF4-FFF2-40B4-BE49-F238E27FC236}">
                        <a16:creationId xmlns:a16="http://schemas.microsoft.com/office/drawing/2014/main" id="{3F87CC58-D569-8DE0-48F7-3BC90E3A6F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26" y="2913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6833" name="Rectangle 365">
                    <a:extLst>
                      <a:ext uri="{FF2B5EF4-FFF2-40B4-BE49-F238E27FC236}">
                        <a16:creationId xmlns:a16="http://schemas.microsoft.com/office/drawing/2014/main" id="{D07CBBA7-5AF6-B703-1EAA-84F9F59AC5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8" y="3184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6834" name="Rectangle 366">
                    <a:extLst>
                      <a:ext uri="{FF2B5EF4-FFF2-40B4-BE49-F238E27FC236}">
                        <a16:creationId xmlns:a16="http://schemas.microsoft.com/office/drawing/2014/main" id="{9868C4D0-CE52-38B0-9577-3EB65AC748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1" y="3316"/>
                    <a:ext cx="69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H</a:t>
                    </a:r>
                    <a:endParaRPr lang="en-US" altLang="en-US"/>
                  </a:p>
                </p:txBody>
              </p:sp>
              <p:sp>
                <p:nvSpPr>
                  <p:cNvPr id="76835" name="Freeform 367">
                    <a:extLst>
                      <a:ext uri="{FF2B5EF4-FFF2-40B4-BE49-F238E27FC236}">
                        <a16:creationId xmlns:a16="http://schemas.microsoft.com/office/drawing/2014/main" id="{0E224E2A-26A6-A6EC-8D56-0A3F898DEF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3" y="3304"/>
                    <a:ext cx="170" cy="211"/>
                  </a:xfrm>
                  <a:custGeom>
                    <a:avLst/>
                    <a:gdLst>
                      <a:gd name="T0" fmla="*/ 7 w 338"/>
                      <a:gd name="T1" fmla="*/ 0 h 423"/>
                      <a:gd name="T2" fmla="*/ 0 w 338"/>
                      <a:gd name="T3" fmla="*/ 8 h 423"/>
                      <a:gd name="T4" fmla="*/ 338 w 338"/>
                      <a:gd name="T5" fmla="*/ 423 h 423"/>
                      <a:gd name="T6" fmla="*/ 338 w 338"/>
                      <a:gd name="T7" fmla="*/ 381 h 423"/>
                      <a:gd name="T8" fmla="*/ 338 w 338"/>
                      <a:gd name="T9" fmla="*/ 344 h 423"/>
                      <a:gd name="T10" fmla="*/ 7 w 338"/>
                      <a:gd name="T11" fmla="*/ 0 h 4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38"/>
                      <a:gd name="T19" fmla="*/ 0 h 423"/>
                      <a:gd name="T20" fmla="*/ 338 w 338"/>
                      <a:gd name="T21" fmla="*/ 423 h 4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38" h="423">
                        <a:moveTo>
                          <a:pt x="7" y="0"/>
                        </a:moveTo>
                        <a:lnTo>
                          <a:pt x="0" y="8"/>
                        </a:lnTo>
                        <a:lnTo>
                          <a:pt x="338" y="423"/>
                        </a:lnTo>
                        <a:lnTo>
                          <a:pt x="338" y="381"/>
                        </a:lnTo>
                        <a:lnTo>
                          <a:pt x="338" y="34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36" name="Line 368">
                    <a:extLst>
                      <a:ext uri="{FF2B5EF4-FFF2-40B4-BE49-F238E27FC236}">
                        <a16:creationId xmlns:a16="http://schemas.microsoft.com/office/drawing/2014/main" id="{BF29446F-665E-D202-9B9F-6EBCF0A7C0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112"/>
                    <a:ext cx="157" cy="194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37" name="Freeform 369">
                    <a:extLst>
                      <a:ext uri="{FF2B5EF4-FFF2-40B4-BE49-F238E27FC236}">
                        <a16:creationId xmlns:a16="http://schemas.microsoft.com/office/drawing/2014/main" id="{6A391DB9-A0B0-79D2-58B3-E58DD2780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3" y="3482"/>
                    <a:ext cx="346" cy="25"/>
                  </a:xfrm>
                  <a:custGeom>
                    <a:avLst/>
                    <a:gdLst>
                      <a:gd name="T0" fmla="*/ 0 w 692"/>
                      <a:gd name="T1" fmla="*/ 0 h 49"/>
                      <a:gd name="T2" fmla="*/ 0 w 692"/>
                      <a:gd name="T3" fmla="*/ 25 h 49"/>
                      <a:gd name="T4" fmla="*/ 0 w 692"/>
                      <a:gd name="T5" fmla="*/ 49 h 49"/>
                      <a:gd name="T6" fmla="*/ 692 w 692"/>
                      <a:gd name="T7" fmla="*/ 49 h 49"/>
                      <a:gd name="T8" fmla="*/ 692 w 692"/>
                      <a:gd name="T9" fmla="*/ 25 h 49"/>
                      <a:gd name="T10" fmla="*/ 692 w 692"/>
                      <a:gd name="T11" fmla="*/ 0 h 49"/>
                      <a:gd name="T12" fmla="*/ 0 w 692"/>
                      <a:gd name="T13" fmla="*/ 0 h 4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92"/>
                      <a:gd name="T22" fmla="*/ 0 h 49"/>
                      <a:gd name="T23" fmla="*/ 692 w 692"/>
                      <a:gd name="T24" fmla="*/ 49 h 4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92" h="49">
                        <a:moveTo>
                          <a:pt x="0" y="0"/>
                        </a:moveTo>
                        <a:lnTo>
                          <a:pt x="0" y="25"/>
                        </a:lnTo>
                        <a:lnTo>
                          <a:pt x="0" y="49"/>
                        </a:lnTo>
                        <a:lnTo>
                          <a:pt x="692" y="49"/>
                        </a:lnTo>
                        <a:lnTo>
                          <a:pt x="692" y="25"/>
                        </a:lnTo>
                        <a:lnTo>
                          <a:pt x="69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38" name="Freeform 370">
                    <a:extLst>
                      <a:ext uri="{FF2B5EF4-FFF2-40B4-BE49-F238E27FC236}">
                        <a16:creationId xmlns:a16="http://schemas.microsoft.com/office/drawing/2014/main" id="{57997DAC-C52D-3993-5564-B6F7D02331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2" y="3300"/>
                    <a:ext cx="202" cy="204"/>
                  </a:xfrm>
                  <a:custGeom>
                    <a:avLst/>
                    <a:gdLst>
                      <a:gd name="T0" fmla="*/ 38 w 403"/>
                      <a:gd name="T1" fmla="*/ 370 h 408"/>
                      <a:gd name="T2" fmla="*/ 403 w 403"/>
                      <a:gd name="T3" fmla="*/ 0 h 408"/>
                      <a:gd name="T4" fmla="*/ 74 w 403"/>
                      <a:gd name="T5" fmla="*/ 408 h 408"/>
                      <a:gd name="T6" fmla="*/ 0 w 403"/>
                      <a:gd name="T7" fmla="*/ 408 h 408"/>
                      <a:gd name="T8" fmla="*/ 38 w 403"/>
                      <a:gd name="T9" fmla="*/ 370 h 4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03"/>
                      <a:gd name="T16" fmla="*/ 0 h 408"/>
                      <a:gd name="T17" fmla="*/ 403 w 403"/>
                      <a:gd name="T18" fmla="*/ 408 h 40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03" h="408">
                        <a:moveTo>
                          <a:pt x="38" y="370"/>
                        </a:moveTo>
                        <a:lnTo>
                          <a:pt x="403" y="0"/>
                        </a:lnTo>
                        <a:lnTo>
                          <a:pt x="74" y="408"/>
                        </a:lnTo>
                        <a:lnTo>
                          <a:pt x="0" y="408"/>
                        </a:lnTo>
                        <a:lnTo>
                          <a:pt x="38" y="37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39" name="Line 371">
                    <a:extLst>
                      <a:ext uri="{FF2B5EF4-FFF2-40B4-BE49-F238E27FC236}">
                        <a16:creationId xmlns:a16="http://schemas.microsoft.com/office/drawing/2014/main" id="{815BBEBB-1FCC-E603-661B-244246647A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785" y="3162"/>
                    <a:ext cx="139" cy="138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0" name="Line 372">
                    <a:extLst>
                      <a:ext uri="{FF2B5EF4-FFF2-40B4-BE49-F238E27FC236}">
                        <a16:creationId xmlns:a16="http://schemas.microsoft.com/office/drawing/2014/main" id="{5B37A0EC-F2C2-AD36-2348-6537EBE071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392" y="3112"/>
                    <a:ext cx="2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1" name="Line 373">
                    <a:extLst>
                      <a:ext uri="{FF2B5EF4-FFF2-40B4-BE49-F238E27FC236}">
                        <a16:creationId xmlns:a16="http://schemas.microsoft.com/office/drawing/2014/main" id="{B5A214C8-9B5D-65EC-4D76-7725E11E5C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24" y="3203"/>
                    <a:ext cx="1" cy="97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2" name="Line 374">
                    <a:extLst>
                      <a:ext uri="{FF2B5EF4-FFF2-40B4-BE49-F238E27FC236}">
                        <a16:creationId xmlns:a16="http://schemas.microsoft.com/office/drawing/2014/main" id="{670D73F4-E6DE-21CC-C3B9-EC7BC016A8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49" y="3494"/>
                    <a:ext cx="1" cy="9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3" name="Line 375">
                    <a:extLst>
                      <a:ext uri="{FF2B5EF4-FFF2-40B4-BE49-F238E27FC236}">
                        <a16:creationId xmlns:a16="http://schemas.microsoft.com/office/drawing/2014/main" id="{B3FE5ABE-7DE9-5246-595E-BF44F9652A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03" y="3494"/>
                    <a:ext cx="1" cy="9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4" name="Line 376">
                    <a:extLst>
                      <a:ext uri="{FF2B5EF4-FFF2-40B4-BE49-F238E27FC236}">
                        <a16:creationId xmlns:a16="http://schemas.microsoft.com/office/drawing/2014/main" id="{65C1EA1A-AA9E-6E5C-1447-96F58B2D1AA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03" y="3409"/>
                    <a:ext cx="1" cy="85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5" name="Line 377">
                    <a:extLst>
                      <a:ext uri="{FF2B5EF4-FFF2-40B4-BE49-F238E27FC236}">
                        <a16:creationId xmlns:a16="http://schemas.microsoft.com/office/drawing/2014/main" id="{524B0FC7-B74C-A20A-B4D8-846873AB36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35" y="3210"/>
                    <a:ext cx="1" cy="96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6" name="Line 378">
                    <a:extLst>
                      <a:ext uri="{FF2B5EF4-FFF2-40B4-BE49-F238E27FC236}">
                        <a16:creationId xmlns:a16="http://schemas.microsoft.com/office/drawing/2014/main" id="{06F9720D-19B2-95CB-E59D-E4F5350A2B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92" y="3010"/>
                    <a:ext cx="1" cy="10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7" name="Line 379">
                    <a:extLst>
                      <a:ext uri="{FF2B5EF4-FFF2-40B4-BE49-F238E27FC236}">
                        <a16:creationId xmlns:a16="http://schemas.microsoft.com/office/drawing/2014/main" id="{833CF7A8-EE49-D9FC-F46E-67195DA708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2" y="3112"/>
                    <a:ext cx="1" cy="72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8" name="Line 380">
                    <a:extLst>
                      <a:ext uri="{FF2B5EF4-FFF2-40B4-BE49-F238E27FC236}">
                        <a16:creationId xmlns:a16="http://schemas.microsoft.com/office/drawing/2014/main" id="{2C262089-6A9F-8AC9-E3C2-E367035201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5" y="3306"/>
                    <a:ext cx="1" cy="173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49" name="Line 381">
                    <a:extLst>
                      <a:ext uri="{FF2B5EF4-FFF2-40B4-BE49-F238E27FC236}">
                        <a16:creationId xmlns:a16="http://schemas.microsoft.com/office/drawing/2014/main" id="{8E5331F7-94A0-33F0-D362-DB592ED072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49" y="3415"/>
                    <a:ext cx="1" cy="79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50" name="Rectangle 382">
                    <a:extLst>
                      <a:ext uri="{FF2B5EF4-FFF2-40B4-BE49-F238E27FC236}">
                        <a16:creationId xmlns:a16="http://schemas.microsoft.com/office/drawing/2014/main" id="{05F44C63-6826-3C9D-587A-FE5D52DBB5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6" y="3431"/>
                    <a:ext cx="75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O</a:t>
                    </a:r>
                    <a:endParaRPr lang="en-US" altLang="en-US"/>
                  </a:p>
                </p:txBody>
              </p:sp>
              <p:sp>
                <p:nvSpPr>
                  <p:cNvPr id="76851" name="Line 383">
                    <a:extLst>
                      <a:ext uri="{FF2B5EF4-FFF2-40B4-BE49-F238E27FC236}">
                        <a16:creationId xmlns:a16="http://schemas.microsoft.com/office/drawing/2014/main" id="{8F024072-C8AB-3878-CAF9-B89D587A1B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149" y="3479"/>
                    <a:ext cx="86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52" name="Line 384">
                    <a:extLst>
                      <a:ext uri="{FF2B5EF4-FFF2-40B4-BE49-F238E27FC236}">
                        <a16:creationId xmlns:a16="http://schemas.microsoft.com/office/drawing/2014/main" id="{2D99DB29-D5C3-1F99-A83F-0FA3AADD10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50" y="3479"/>
                    <a:ext cx="98" cy="1"/>
                  </a:xfrm>
                  <a:prstGeom prst="line">
                    <a:avLst/>
                  </a:prstGeom>
                  <a:noFill/>
                  <a:ln w="11113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76817" name="Line 439">
                <a:extLst>
                  <a:ext uri="{FF2B5EF4-FFF2-40B4-BE49-F238E27FC236}">
                    <a16:creationId xmlns:a16="http://schemas.microsoft.com/office/drawing/2014/main" id="{9F7EEF40-43A4-C8CA-C972-7C5BA66879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00" y="1604"/>
                <a:ext cx="1" cy="16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6805" name="Group 483" descr="מקטע של עמילופקטין">
            <a:extLst>
              <a:ext uri="{FF2B5EF4-FFF2-40B4-BE49-F238E27FC236}">
                <a16:creationId xmlns:a16="http://schemas.microsoft.com/office/drawing/2014/main" id="{779284C6-509F-D2A0-AAE9-22831547E9A4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3932238"/>
            <a:ext cx="3952875" cy="2925762"/>
            <a:chOff x="1599" y="2477"/>
            <a:chExt cx="2490" cy="1843"/>
          </a:xfrm>
        </p:grpSpPr>
        <p:grpSp>
          <p:nvGrpSpPr>
            <p:cNvPr id="76806" name="Group 480">
              <a:extLst>
                <a:ext uri="{FF2B5EF4-FFF2-40B4-BE49-F238E27FC236}">
                  <a16:creationId xmlns:a16="http://schemas.microsoft.com/office/drawing/2014/main" id="{92B1F864-3BCB-70BB-C2A7-A8B2B13D42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9" y="2477"/>
              <a:ext cx="2490" cy="1843"/>
              <a:chOff x="1599" y="2477"/>
              <a:chExt cx="2490" cy="1843"/>
            </a:xfrm>
          </p:grpSpPr>
          <p:pic>
            <p:nvPicPr>
              <p:cNvPr id="76809" name="Picture 476" descr="C:\Documents and Settings\ziva\My Documents\My Pictures\amylose1.jpg">
                <a:extLst>
                  <a:ext uri="{FF2B5EF4-FFF2-40B4-BE49-F238E27FC236}">
                    <a16:creationId xmlns:a16="http://schemas.microsoft.com/office/drawing/2014/main" id="{724E31AD-9075-DF38-E96F-3AF0EC31A6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14" t="43556" r="1068"/>
              <a:stretch>
                <a:fillRect/>
              </a:stretch>
            </p:blipFill>
            <p:spPr bwMode="auto">
              <a:xfrm>
                <a:off x="1599" y="2477"/>
                <a:ext cx="2490" cy="1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6810" name="Group 479">
                <a:extLst>
                  <a:ext uri="{FF2B5EF4-FFF2-40B4-BE49-F238E27FC236}">
                    <a16:creationId xmlns:a16="http://schemas.microsoft.com/office/drawing/2014/main" id="{231EDE4E-F386-B39D-B778-625E431D0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24" y="3104"/>
                <a:ext cx="936" cy="1120"/>
                <a:chOff x="1624" y="3104"/>
                <a:chExt cx="936" cy="1120"/>
              </a:xfrm>
            </p:grpSpPr>
            <p:sp>
              <p:nvSpPr>
                <p:cNvPr id="76811" name="Rectangle 477">
                  <a:extLst>
                    <a:ext uri="{FF2B5EF4-FFF2-40B4-BE49-F238E27FC236}">
                      <a16:creationId xmlns:a16="http://schemas.microsoft.com/office/drawing/2014/main" id="{850931DA-C0E3-F212-A2C0-989E381B40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4" y="3272"/>
                  <a:ext cx="936" cy="95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76812" name="Rectangle 478">
                  <a:extLst>
                    <a:ext uri="{FF2B5EF4-FFF2-40B4-BE49-F238E27FC236}">
                      <a16:creationId xmlns:a16="http://schemas.microsoft.com/office/drawing/2014/main" id="{2980C2DB-B2D5-6A2B-3626-4CAAF9C970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2" y="3104"/>
                  <a:ext cx="184" cy="31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</p:grpSp>
        <p:sp>
          <p:nvSpPr>
            <p:cNvPr id="76807" name="Oval 481">
              <a:extLst>
                <a:ext uri="{FF2B5EF4-FFF2-40B4-BE49-F238E27FC236}">
                  <a16:creationId xmlns:a16="http://schemas.microsoft.com/office/drawing/2014/main" id="{C49CCE95-0317-B14E-E421-16E64FE4B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832"/>
              <a:ext cx="120" cy="5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76808" name="Oval 482">
              <a:extLst>
                <a:ext uri="{FF2B5EF4-FFF2-40B4-BE49-F238E27FC236}">
                  <a16:creationId xmlns:a16="http://schemas.microsoft.com/office/drawing/2014/main" id="{F40FA92E-57E5-E09C-6F9E-EF61BBE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2488"/>
              <a:ext cx="120" cy="5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8" name="WordArt 1029">
            <a:extLst>
              <a:ext uri="{FF2B5EF4-FFF2-40B4-BE49-F238E27FC236}">
                <a16:creationId xmlns:a16="http://schemas.microsoft.com/office/drawing/2014/main" id="{7BB4FF66-C0BF-5A80-DD5B-F1236C6790C3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7094538" y="0"/>
            <a:ext cx="1871662" cy="3556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r>
              <a:rPr kumimoji="0" lang="he-IL" sz="36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עמילופקטין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35921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77826" name="Picture 1026" descr="מקטע של עמילופקטין">
            <a:extLst>
              <a:ext uri="{FF2B5EF4-FFF2-40B4-BE49-F238E27FC236}">
                <a16:creationId xmlns:a16="http://schemas.microsoft.com/office/drawing/2014/main" id="{4236B7BE-1DE8-4080-1B47-C58FFC3109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813" y="1446213"/>
            <a:ext cx="3760787" cy="396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7" name="Picture 1028" descr="עמילופקטין">
            <a:extLst>
              <a:ext uri="{FF2B5EF4-FFF2-40B4-BE49-F238E27FC236}">
                <a16:creationId xmlns:a16="http://schemas.microsoft.com/office/drawing/2014/main" id="{7B6B330D-2CD7-AE2E-F805-AE8D31F94C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8100"/>
            <a:ext cx="9144000" cy="689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50" name="Group 3" descr="סימולציה של פעילות האנזים בטא -עמילאז&#10;">
            <a:extLst>
              <a:ext uri="{FF2B5EF4-FFF2-40B4-BE49-F238E27FC236}">
                <a16:creationId xmlns:a16="http://schemas.microsoft.com/office/drawing/2014/main" id="{236E1FA2-292B-256E-76D4-BA6426B03F0F}"/>
              </a:ext>
            </a:extLst>
          </p:cNvPr>
          <p:cNvGrpSpPr>
            <a:grpSpLocks/>
          </p:cNvGrpSpPr>
          <p:nvPr/>
        </p:nvGrpSpPr>
        <p:grpSpPr bwMode="auto">
          <a:xfrm>
            <a:off x="1689100" y="1255713"/>
            <a:ext cx="5268913" cy="4875212"/>
            <a:chOff x="1014" y="444"/>
            <a:chExt cx="3319" cy="3071"/>
          </a:xfrm>
        </p:grpSpPr>
        <p:pic>
          <p:nvPicPr>
            <p:cNvPr id="78853" name="Picture 4" descr="C:\AMILO.TIF">
              <a:extLst>
                <a:ext uri="{FF2B5EF4-FFF2-40B4-BE49-F238E27FC236}">
                  <a16:creationId xmlns:a16="http://schemas.microsoft.com/office/drawing/2014/main" id="{D5ED2B35-3C0D-0EDC-60FC-3F01845204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" y="444"/>
              <a:ext cx="3319" cy="3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854" name="Line 5">
              <a:extLst>
                <a:ext uri="{FF2B5EF4-FFF2-40B4-BE49-F238E27FC236}">
                  <a16:creationId xmlns:a16="http://schemas.microsoft.com/office/drawing/2014/main" id="{72BA1EFA-5ABC-9966-66DA-3688648A594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163655" flipV="1">
              <a:off x="2955" y="3336"/>
              <a:ext cx="155" cy="179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55" name="Line 6">
              <a:extLst>
                <a:ext uri="{FF2B5EF4-FFF2-40B4-BE49-F238E27FC236}">
                  <a16:creationId xmlns:a16="http://schemas.microsoft.com/office/drawing/2014/main" id="{1014540E-0B2A-DAA9-5A89-F046EEA547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163655" flipV="1">
              <a:off x="2802" y="3278"/>
              <a:ext cx="155" cy="179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56" name="Line 7">
              <a:extLst>
                <a:ext uri="{FF2B5EF4-FFF2-40B4-BE49-F238E27FC236}">
                  <a16:creationId xmlns:a16="http://schemas.microsoft.com/office/drawing/2014/main" id="{7755CFFB-608E-5EF9-470D-C795F80EE94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163655" flipV="1">
              <a:off x="2654" y="3224"/>
              <a:ext cx="155" cy="179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8851" name="Text Box 2">
            <a:extLst>
              <a:ext uri="{FF2B5EF4-FFF2-40B4-BE49-F238E27FC236}">
                <a16:creationId xmlns:a16="http://schemas.microsoft.com/office/drawing/2014/main" id="{8DF6E29C-3D0D-ED3B-D29A-DCC72CEEF006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1127125" y="190500"/>
            <a:ext cx="6564313" cy="1069975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</a:rPr>
              <a:t>מבנה של </a:t>
            </a:r>
            <a:r>
              <a:rPr kumimoji="0" lang="he-IL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</a:rPr>
              <a:t>עמילופקטין</a:t>
            </a:r>
            <a:endParaRPr kumimoji="0" lang="he-IL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 (Hebrew)" pitchFamily="42" charset="0"/>
              <a:ea typeface="+mn-ea"/>
              <a:cs typeface="Arial (Hebrew)" pitchFamily="42" charset="0"/>
            </a:endParaRPr>
          </a:p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</a:rPr>
              <a:t>סימולציה של פעילות האנזים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</a:t>
            </a: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 -</a:t>
            </a:r>
            <a:r>
              <a:rPr kumimoji="0" lang="he-IL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עמילאז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 (Hebrew)" pitchFamily="42" charset="0"/>
              <a:ea typeface="+mn-ea"/>
              <a:cs typeface="Arial (Hebrew)" pitchFamily="42" charset="0"/>
              <a:sym typeface="Symbol" panose="05050102010706020507" pitchFamily="18" charset="2"/>
            </a:endParaRPr>
          </a:p>
        </p:txBody>
      </p:sp>
      <p:sp>
        <p:nvSpPr>
          <p:cNvPr id="78852" name="Text Box 8">
            <a:extLst>
              <a:ext uri="{FF2B5EF4-FFF2-40B4-BE49-F238E27FC236}">
                <a16:creationId xmlns:a16="http://schemas.microsoft.com/office/drawing/2014/main" id="{C79ED75A-BFC9-6354-A22E-92DB9279B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6075" y="6224588"/>
            <a:ext cx="23764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r>
              <a:rPr lang="he-IL" altLang="en-US" sz="2000">
                <a:solidFill>
                  <a:schemeClr val="accent2"/>
                </a:solidFill>
                <a:latin typeface="Arial (Hebrew)" pitchFamily="42" charset="0"/>
                <a:cs typeface="Arial (Hebrew)" pitchFamily="42" charset="0"/>
              </a:rPr>
              <a:t>הפעלת </a:t>
            </a:r>
            <a:r>
              <a:rPr lang="en-US" altLang="en-US" sz="2000">
                <a:solidFill>
                  <a:schemeClr val="accent2"/>
                </a:solidFill>
                <a:latin typeface="Symbol" panose="05050102010706020507" pitchFamily="18" charset="2"/>
                <a:cs typeface="Arial" panose="020B0604020202020204" pitchFamily="34" charset="0"/>
                <a:sym typeface="Symbol" panose="05050102010706020507" pitchFamily="18" charset="2"/>
              </a:rPr>
              <a:t></a:t>
            </a:r>
            <a:r>
              <a:rPr lang="he-IL" altLang="en-US" sz="2000">
                <a:solidFill>
                  <a:schemeClr val="accent2"/>
                </a:solidFill>
                <a:latin typeface="Arial (Hebrew)" pitchFamily="42" charset="0"/>
                <a:cs typeface="Arial (Hebrew)" pitchFamily="42" charset="0"/>
              </a:rPr>
              <a:t>-עמילאז</a:t>
            </a:r>
            <a:r>
              <a:rPr lang="en-US" altLang="en-US" sz="2000">
                <a:solidFill>
                  <a:schemeClr val="accent2"/>
                </a:solidFill>
                <a:latin typeface="Arial (Hebrew)" pitchFamily="42" charset="0"/>
                <a:cs typeface="Arial (Hebrew)" pitchFamily="42" charset="0"/>
              </a:rPr>
              <a:t> 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">
            <a:extLst>
              <a:ext uri="{FF2B5EF4-FFF2-40B4-BE49-F238E27FC236}">
                <a16:creationId xmlns:a16="http://schemas.microsoft.com/office/drawing/2014/main" id="{A2489AC6-4ACA-494A-89CE-B793E1279186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1127125" y="190500"/>
            <a:ext cx="6564313" cy="588807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ea typeface="+mj-ea"/>
                <a:cs typeface="Times New Roman (Hebrew)" charset="0"/>
              </a:defRPr>
            </a:lvl1pPr>
            <a:lvl2pPr marL="742950" indent="-28575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</a:rPr>
              <a:t>סימולציה של פעילות האנזים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</a:t>
            </a: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 -</a:t>
            </a:r>
            <a:r>
              <a:rPr kumimoji="0" lang="he-IL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עמילאז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 (Hebrew)" pitchFamily="42" charset="0"/>
              <a:ea typeface="+mn-ea"/>
              <a:cs typeface="Arial (Hebrew)" pitchFamily="42" charset="0"/>
              <a:sym typeface="Symbol" panose="05050102010706020507" pitchFamily="18" charset="2"/>
            </a:endParaRPr>
          </a:p>
        </p:txBody>
      </p:sp>
      <p:grpSp>
        <p:nvGrpSpPr>
          <p:cNvPr id="79874" name="Group 2" descr="סימולציה של פעילות האנזים בטא -עמילאז">
            <a:extLst>
              <a:ext uri="{FF2B5EF4-FFF2-40B4-BE49-F238E27FC236}">
                <a16:creationId xmlns:a16="http://schemas.microsoft.com/office/drawing/2014/main" id="{CD45B630-4CD2-855B-62D8-9DC7229F5DF6}"/>
              </a:ext>
            </a:extLst>
          </p:cNvPr>
          <p:cNvGrpSpPr>
            <a:grpSpLocks/>
          </p:cNvGrpSpPr>
          <p:nvPr/>
        </p:nvGrpSpPr>
        <p:grpSpPr bwMode="auto">
          <a:xfrm>
            <a:off x="1855788" y="923925"/>
            <a:ext cx="5730875" cy="5387975"/>
            <a:chOff x="1169" y="582"/>
            <a:chExt cx="3610" cy="3394"/>
          </a:xfrm>
        </p:grpSpPr>
        <p:pic>
          <p:nvPicPr>
            <p:cNvPr id="79875" name="Picture 3" descr="C:\AMILO.TIF">
              <a:extLst>
                <a:ext uri="{FF2B5EF4-FFF2-40B4-BE49-F238E27FC236}">
                  <a16:creationId xmlns:a16="http://schemas.microsoft.com/office/drawing/2014/main" id="{3FE7A137-78DA-B535-9DD4-5E5080218F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9" y="582"/>
              <a:ext cx="3319" cy="3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876" name="Rectangle 4">
              <a:extLst>
                <a:ext uri="{FF2B5EF4-FFF2-40B4-BE49-F238E27FC236}">
                  <a16:creationId xmlns:a16="http://schemas.microsoft.com/office/drawing/2014/main" id="{B6241578-0EC2-B765-1594-2A188B8270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3171" y="3441"/>
              <a:ext cx="545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79877" name="Rectangle 5">
              <a:extLst>
                <a:ext uri="{FF2B5EF4-FFF2-40B4-BE49-F238E27FC236}">
                  <a16:creationId xmlns:a16="http://schemas.microsoft.com/office/drawing/2014/main" id="{68444806-30FC-0A39-B061-FCBE0D2CE8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3991" y="3155"/>
              <a:ext cx="545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79878" name="Rectangle 6">
              <a:extLst>
                <a:ext uri="{FF2B5EF4-FFF2-40B4-BE49-F238E27FC236}">
                  <a16:creationId xmlns:a16="http://schemas.microsoft.com/office/drawing/2014/main" id="{16D4433E-6B1D-DF21-C50D-992EDEA852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4234" y="1452"/>
              <a:ext cx="545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79879" name="Rectangle 7">
              <a:extLst>
                <a:ext uri="{FF2B5EF4-FFF2-40B4-BE49-F238E27FC236}">
                  <a16:creationId xmlns:a16="http://schemas.microsoft.com/office/drawing/2014/main" id="{24465308-7236-0C9B-F04F-24BFB0F1BB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1938" y="603"/>
              <a:ext cx="545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79880" name="Rectangle 8">
              <a:extLst>
                <a:ext uri="{FF2B5EF4-FFF2-40B4-BE49-F238E27FC236}">
                  <a16:creationId xmlns:a16="http://schemas.microsoft.com/office/drawing/2014/main" id="{3A490C41-21F3-44D8-EEED-A6FD2A4580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1196" y="2902"/>
              <a:ext cx="545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79881" name="Line 9">
              <a:extLst>
                <a:ext uri="{FF2B5EF4-FFF2-40B4-BE49-F238E27FC236}">
                  <a16:creationId xmlns:a16="http://schemas.microsoft.com/office/drawing/2014/main" id="{C673F054-5A45-370D-A778-2C7DC03A63B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163655" flipV="1">
              <a:off x="2963" y="3413"/>
              <a:ext cx="155" cy="179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82" name="Line 10">
              <a:extLst>
                <a:ext uri="{FF2B5EF4-FFF2-40B4-BE49-F238E27FC236}">
                  <a16:creationId xmlns:a16="http://schemas.microsoft.com/office/drawing/2014/main" id="{1B66D2E0-3DF5-4D0C-48BC-FEDDF0C6B50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163655" flipV="1">
              <a:off x="2807" y="3360"/>
              <a:ext cx="155" cy="179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83" name="Rectangle 11">
              <a:extLst>
                <a:ext uri="{FF2B5EF4-FFF2-40B4-BE49-F238E27FC236}">
                  <a16:creationId xmlns:a16="http://schemas.microsoft.com/office/drawing/2014/main" id="{E2C7DEBA-FBF5-D210-D998-12A6549D34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3063" y="3586"/>
              <a:ext cx="545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Group 2" descr="סימולציה של פעילות האנזים בטא -עמילאז">
            <a:extLst>
              <a:ext uri="{FF2B5EF4-FFF2-40B4-BE49-F238E27FC236}">
                <a16:creationId xmlns:a16="http://schemas.microsoft.com/office/drawing/2014/main" id="{69097620-A280-B676-1528-AE3980DC44F6}"/>
              </a:ext>
            </a:extLst>
          </p:cNvPr>
          <p:cNvGrpSpPr>
            <a:grpSpLocks/>
          </p:cNvGrpSpPr>
          <p:nvPr/>
        </p:nvGrpSpPr>
        <p:grpSpPr bwMode="auto">
          <a:xfrm>
            <a:off x="1335088" y="612775"/>
            <a:ext cx="6180137" cy="5662613"/>
            <a:chOff x="841" y="386"/>
            <a:chExt cx="3893" cy="3567"/>
          </a:xfrm>
        </p:grpSpPr>
        <p:sp>
          <p:nvSpPr>
            <p:cNvPr id="80899" name="Rectangle 3">
              <a:extLst>
                <a:ext uri="{FF2B5EF4-FFF2-40B4-BE49-F238E27FC236}">
                  <a16:creationId xmlns:a16="http://schemas.microsoft.com/office/drawing/2014/main" id="{6057FD53-DD8C-19D8-2D64-B723A3D77F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955" y="3295"/>
              <a:ext cx="764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pic>
          <p:nvPicPr>
            <p:cNvPr id="80900" name="Picture 4" descr="C:\AMILO.TIF">
              <a:extLst>
                <a:ext uri="{FF2B5EF4-FFF2-40B4-BE49-F238E27FC236}">
                  <a16:creationId xmlns:a16="http://schemas.microsoft.com/office/drawing/2014/main" id="{4BF86B84-DF73-2CAB-77FC-7A1BABE31A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9" y="582"/>
              <a:ext cx="3319" cy="3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01" name="Rectangle 5">
              <a:extLst>
                <a:ext uri="{FF2B5EF4-FFF2-40B4-BE49-F238E27FC236}">
                  <a16:creationId xmlns:a16="http://schemas.microsoft.com/office/drawing/2014/main" id="{81897825-056D-2C1D-3A41-424610EF61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3022" y="3418"/>
              <a:ext cx="684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0902" name="Rectangle 6">
              <a:extLst>
                <a:ext uri="{FF2B5EF4-FFF2-40B4-BE49-F238E27FC236}">
                  <a16:creationId xmlns:a16="http://schemas.microsoft.com/office/drawing/2014/main" id="{EAECDFC8-5753-320D-A786-A39B7B80F0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3991" y="3155"/>
              <a:ext cx="545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0903" name="Rectangle 7">
              <a:extLst>
                <a:ext uri="{FF2B5EF4-FFF2-40B4-BE49-F238E27FC236}">
                  <a16:creationId xmlns:a16="http://schemas.microsoft.com/office/drawing/2014/main" id="{60027B1B-3C31-0B0E-89A5-D7C1475D8A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4189" y="1448"/>
              <a:ext cx="545" cy="5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0904" name="Rectangle 8">
              <a:extLst>
                <a:ext uri="{FF2B5EF4-FFF2-40B4-BE49-F238E27FC236}">
                  <a16:creationId xmlns:a16="http://schemas.microsoft.com/office/drawing/2014/main" id="{FC4DDFE9-053C-2B5E-E2E3-7D15C7BA48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1934" y="626"/>
              <a:ext cx="69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0905" name="Rectangle 9">
              <a:extLst>
                <a:ext uri="{FF2B5EF4-FFF2-40B4-BE49-F238E27FC236}">
                  <a16:creationId xmlns:a16="http://schemas.microsoft.com/office/drawing/2014/main" id="{F7930532-0310-4567-ED29-8FF2C0DD89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1217" y="2771"/>
              <a:ext cx="545" cy="5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0906" name="Rectangle 10">
              <a:extLst>
                <a:ext uri="{FF2B5EF4-FFF2-40B4-BE49-F238E27FC236}">
                  <a16:creationId xmlns:a16="http://schemas.microsoft.com/office/drawing/2014/main" id="{FE5F24BD-7A47-EDE9-2C3C-3BBF2594D5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3886" y="999"/>
              <a:ext cx="545" cy="5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0907" name="Rectangle 11">
              <a:extLst>
                <a:ext uri="{FF2B5EF4-FFF2-40B4-BE49-F238E27FC236}">
                  <a16:creationId xmlns:a16="http://schemas.microsoft.com/office/drawing/2014/main" id="{5E88F2A4-DDB2-0E07-876C-F50E8653DB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3503" y="469"/>
              <a:ext cx="545" cy="5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0908" name="Rectangle 12">
              <a:extLst>
                <a:ext uri="{FF2B5EF4-FFF2-40B4-BE49-F238E27FC236}">
                  <a16:creationId xmlns:a16="http://schemas.microsoft.com/office/drawing/2014/main" id="{4A2D2DD7-5450-4632-6B57-36E2C7711C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2672" y="386"/>
              <a:ext cx="545" cy="5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0909" name="Rectangle 13">
              <a:extLst>
                <a:ext uri="{FF2B5EF4-FFF2-40B4-BE49-F238E27FC236}">
                  <a16:creationId xmlns:a16="http://schemas.microsoft.com/office/drawing/2014/main" id="{92BFE894-7B80-42F2-30EC-B7AA473DDC1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841" y="2199"/>
              <a:ext cx="545" cy="5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0910" name="Line 14">
              <a:extLst>
                <a:ext uri="{FF2B5EF4-FFF2-40B4-BE49-F238E27FC236}">
                  <a16:creationId xmlns:a16="http://schemas.microsoft.com/office/drawing/2014/main" id="{D1BD1B74-1462-FED1-16A8-0E059C7CB0B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163655" flipV="1">
              <a:off x="2815" y="3342"/>
              <a:ext cx="155" cy="179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11" name="Rectangle 15">
              <a:extLst>
                <a:ext uri="{FF2B5EF4-FFF2-40B4-BE49-F238E27FC236}">
                  <a16:creationId xmlns:a16="http://schemas.microsoft.com/office/drawing/2014/main" id="{95004341-5BCB-39BF-B32A-DC21EAA9DE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914" y="3563"/>
              <a:ext cx="684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  <p:sp>
        <p:nvSpPr>
          <p:cNvPr id="2" name="Text Box 2">
            <a:extLst>
              <a:ext uri="{FF2B5EF4-FFF2-40B4-BE49-F238E27FC236}">
                <a16:creationId xmlns:a16="http://schemas.microsoft.com/office/drawing/2014/main" id="{AF200FE2-2C48-1F6F-C21A-7A7BAA79B64B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1127125" y="190500"/>
            <a:ext cx="6564313" cy="588807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ea typeface="+mj-ea"/>
                <a:cs typeface="Times New Roman (Hebrew)" charset="0"/>
              </a:defRPr>
            </a:lvl1pPr>
            <a:lvl2pPr marL="742950" indent="-28575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</a:rPr>
              <a:t> סימולציה של פעילות האנזים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</a:t>
            </a: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 -</a:t>
            </a:r>
            <a:r>
              <a:rPr kumimoji="0" lang="he-IL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עמילאז</a:t>
            </a: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  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 (Hebrew)" pitchFamily="42" charset="0"/>
              <a:ea typeface="+mn-ea"/>
              <a:cs typeface="Arial (Hebrew)" pitchFamily="42" charset="0"/>
              <a:sym typeface="Symbol" panose="05050102010706020507" pitchFamily="18" charset="2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2" name="Group 2" descr="סימולציה של פעילות האנזים בטא -עמילאז">
            <a:extLst>
              <a:ext uri="{FF2B5EF4-FFF2-40B4-BE49-F238E27FC236}">
                <a16:creationId xmlns:a16="http://schemas.microsoft.com/office/drawing/2014/main" id="{38A203F7-C284-EEC1-3FAD-1089C8589B37}"/>
              </a:ext>
            </a:extLst>
          </p:cNvPr>
          <p:cNvGrpSpPr>
            <a:grpSpLocks/>
          </p:cNvGrpSpPr>
          <p:nvPr/>
        </p:nvGrpSpPr>
        <p:grpSpPr bwMode="auto">
          <a:xfrm>
            <a:off x="933450" y="573088"/>
            <a:ext cx="6846888" cy="5651500"/>
            <a:chOff x="588" y="361"/>
            <a:chExt cx="4313" cy="3560"/>
          </a:xfrm>
        </p:grpSpPr>
        <p:sp>
          <p:nvSpPr>
            <p:cNvPr id="81923" name="Rectangle 3">
              <a:extLst>
                <a:ext uri="{FF2B5EF4-FFF2-40B4-BE49-F238E27FC236}">
                  <a16:creationId xmlns:a16="http://schemas.microsoft.com/office/drawing/2014/main" id="{961290B8-C6DB-6CFF-525F-0097DCFE42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955" y="3295"/>
              <a:ext cx="764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pic>
          <p:nvPicPr>
            <p:cNvPr id="81924" name="Picture 4" descr="C:\AMILO.TIF">
              <a:extLst>
                <a:ext uri="{FF2B5EF4-FFF2-40B4-BE49-F238E27FC236}">
                  <a16:creationId xmlns:a16="http://schemas.microsoft.com/office/drawing/2014/main" id="{4804B0C5-5F99-19CA-E76A-F0BCFFEF29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9" y="582"/>
              <a:ext cx="3319" cy="3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25" name="Rectangle 5">
              <a:extLst>
                <a:ext uri="{FF2B5EF4-FFF2-40B4-BE49-F238E27FC236}">
                  <a16:creationId xmlns:a16="http://schemas.microsoft.com/office/drawing/2014/main" id="{692D28B6-3EA1-FDF3-083D-996EAE424B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858" y="3378"/>
              <a:ext cx="83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26" name="Rectangle 6">
              <a:extLst>
                <a:ext uri="{FF2B5EF4-FFF2-40B4-BE49-F238E27FC236}">
                  <a16:creationId xmlns:a16="http://schemas.microsoft.com/office/drawing/2014/main" id="{181D3C80-5094-1F0B-76F6-F7A5D3B988C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3863" y="3133"/>
              <a:ext cx="676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27" name="Rectangle 7">
              <a:extLst>
                <a:ext uri="{FF2B5EF4-FFF2-40B4-BE49-F238E27FC236}">
                  <a16:creationId xmlns:a16="http://schemas.microsoft.com/office/drawing/2014/main" id="{3D837D95-58D9-DCBD-9DAD-8DDBC2A4D87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4185" y="1469"/>
              <a:ext cx="545" cy="6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28" name="Rectangle 8">
              <a:extLst>
                <a:ext uri="{FF2B5EF4-FFF2-40B4-BE49-F238E27FC236}">
                  <a16:creationId xmlns:a16="http://schemas.microsoft.com/office/drawing/2014/main" id="{67E131C0-468C-7198-AE56-651E041A00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4932">
              <a:off x="1938" y="689"/>
              <a:ext cx="828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29" name="Rectangle 9">
              <a:extLst>
                <a:ext uri="{FF2B5EF4-FFF2-40B4-BE49-F238E27FC236}">
                  <a16:creationId xmlns:a16="http://schemas.microsoft.com/office/drawing/2014/main" id="{0CE453C1-7107-0362-B88C-C275A83EBD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1252" y="2636"/>
              <a:ext cx="545" cy="6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0" name="Rectangle 10">
              <a:extLst>
                <a:ext uri="{FF2B5EF4-FFF2-40B4-BE49-F238E27FC236}">
                  <a16:creationId xmlns:a16="http://schemas.microsoft.com/office/drawing/2014/main" id="{D72B055B-3B48-48B8-AE66-83241BFD98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3864" y="1019"/>
              <a:ext cx="545" cy="6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1" name="Rectangle 11">
              <a:extLst>
                <a:ext uri="{FF2B5EF4-FFF2-40B4-BE49-F238E27FC236}">
                  <a16:creationId xmlns:a16="http://schemas.microsoft.com/office/drawing/2014/main" id="{8F46D870-4234-8CF4-0877-D45C95F379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3497" y="468"/>
              <a:ext cx="545" cy="6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2" name="Rectangle 12">
              <a:extLst>
                <a:ext uri="{FF2B5EF4-FFF2-40B4-BE49-F238E27FC236}">
                  <a16:creationId xmlns:a16="http://schemas.microsoft.com/office/drawing/2014/main" id="{F7731A7D-88F6-21F1-EC6D-D0C7332E2F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2666" y="393"/>
              <a:ext cx="545" cy="6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3" name="Rectangle 13">
              <a:extLst>
                <a:ext uri="{FF2B5EF4-FFF2-40B4-BE49-F238E27FC236}">
                  <a16:creationId xmlns:a16="http://schemas.microsoft.com/office/drawing/2014/main" id="{0281E0F9-B308-14D9-A725-484CCD1CE7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823" y="2203"/>
              <a:ext cx="682" cy="5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4" name="Rectangle 14">
              <a:extLst>
                <a:ext uri="{FF2B5EF4-FFF2-40B4-BE49-F238E27FC236}">
                  <a16:creationId xmlns:a16="http://schemas.microsoft.com/office/drawing/2014/main" id="{B43C65C7-6C8F-09FF-3758-FCF7883C44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596">
              <a:off x="4170" y="2725"/>
              <a:ext cx="676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5" name="Rectangle 15">
              <a:extLst>
                <a:ext uri="{FF2B5EF4-FFF2-40B4-BE49-F238E27FC236}">
                  <a16:creationId xmlns:a16="http://schemas.microsoft.com/office/drawing/2014/main" id="{EA14C068-6757-F952-4FBE-211A29DD07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596">
              <a:off x="4225" y="2357"/>
              <a:ext cx="676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6" name="Rectangle 16">
              <a:extLst>
                <a:ext uri="{FF2B5EF4-FFF2-40B4-BE49-F238E27FC236}">
                  <a16:creationId xmlns:a16="http://schemas.microsoft.com/office/drawing/2014/main" id="{D82851AE-0C26-F520-5DEA-6B8C4097715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3154" y="361"/>
              <a:ext cx="545" cy="6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7" name="Rectangle 17">
              <a:extLst>
                <a:ext uri="{FF2B5EF4-FFF2-40B4-BE49-F238E27FC236}">
                  <a16:creationId xmlns:a16="http://schemas.microsoft.com/office/drawing/2014/main" id="{28E1F887-451B-6134-6B35-116448CCD5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4932">
              <a:off x="1310" y="719"/>
              <a:ext cx="828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8" name="Rectangle 18">
              <a:extLst>
                <a:ext uri="{FF2B5EF4-FFF2-40B4-BE49-F238E27FC236}">
                  <a16:creationId xmlns:a16="http://schemas.microsoft.com/office/drawing/2014/main" id="{6A1E5BB1-4C0F-2AF4-FEB1-AA046E496B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4932">
              <a:off x="942" y="953"/>
              <a:ext cx="828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39" name="Rectangle 19">
              <a:extLst>
                <a:ext uri="{FF2B5EF4-FFF2-40B4-BE49-F238E27FC236}">
                  <a16:creationId xmlns:a16="http://schemas.microsoft.com/office/drawing/2014/main" id="{4F8847A0-40C6-1462-7499-52C1B41313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7686">
              <a:off x="590" y="1544"/>
              <a:ext cx="828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40" name="Rectangle 20">
              <a:extLst>
                <a:ext uri="{FF2B5EF4-FFF2-40B4-BE49-F238E27FC236}">
                  <a16:creationId xmlns:a16="http://schemas.microsoft.com/office/drawing/2014/main" id="{047BB178-A358-93F2-F1BC-D001F7B13A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7686">
              <a:off x="588" y="1917"/>
              <a:ext cx="828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41" name="Rectangle 21">
              <a:extLst>
                <a:ext uri="{FF2B5EF4-FFF2-40B4-BE49-F238E27FC236}">
                  <a16:creationId xmlns:a16="http://schemas.microsoft.com/office/drawing/2014/main" id="{92428345-52C1-9000-1C51-D5302FA289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1903" y="2558"/>
              <a:ext cx="368" cy="6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42" name="Rectangle 22">
              <a:extLst>
                <a:ext uri="{FF2B5EF4-FFF2-40B4-BE49-F238E27FC236}">
                  <a16:creationId xmlns:a16="http://schemas.microsoft.com/office/drawing/2014/main" id="{C12BF95D-CDAB-E868-C0B7-D760FFD445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018" y="3499"/>
              <a:ext cx="83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1943" name="Rectangle 23">
              <a:extLst>
                <a:ext uri="{FF2B5EF4-FFF2-40B4-BE49-F238E27FC236}">
                  <a16:creationId xmlns:a16="http://schemas.microsoft.com/office/drawing/2014/main" id="{1DF5482C-5BF6-917E-868F-66C19E330A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751" y="3531"/>
              <a:ext cx="83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  <p:sp>
        <p:nvSpPr>
          <p:cNvPr id="2" name="Text Box 2">
            <a:extLst>
              <a:ext uri="{FF2B5EF4-FFF2-40B4-BE49-F238E27FC236}">
                <a16:creationId xmlns:a16="http://schemas.microsoft.com/office/drawing/2014/main" id="{EAED18B3-34DA-CA09-2A5E-F72F4E91791F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1127125" y="190500"/>
            <a:ext cx="6564313" cy="588807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ea typeface="+mj-ea"/>
                <a:cs typeface="Times New Roman (Hebrew)" charset="0"/>
              </a:defRPr>
            </a:lvl1pPr>
            <a:lvl2pPr marL="742950" indent="-28575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</a:rPr>
              <a:t>סימולציה של  פעילות האנזים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</a:t>
            </a: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 -</a:t>
            </a:r>
            <a:r>
              <a:rPr kumimoji="0" lang="he-IL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עמילאז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 (Hebrew)" pitchFamily="42" charset="0"/>
              <a:ea typeface="+mn-ea"/>
              <a:cs typeface="Arial (Hebrew)" pitchFamily="42" charset="0"/>
              <a:sym typeface="Symbol" panose="05050102010706020507" pitchFamily="18" charset="2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 descr="סימולציה של פעילות האנזים בטא -עמילאז">
            <a:extLst>
              <a:ext uri="{FF2B5EF4-FFF2-40B4-BE49-F238E27FC236}">
                <a16:creationId xmlns:a16="http://schemas.microsoft.com/office/drawing/2014/main" id="{74EF3B0E-9030-3AB4-CF31-2C0E0913AF71}"/>
              </a:ext>
            </a:extLst>
          </p:cNvPr>
          <p:cNvGrpSpPr>
            <a:grpSpLocks/>
          </p:cNvGrpSpPr>
          <p:nvPr/>
        </p:nvGrpSpPr>
        <p:grpSpPr bwMode="auto">
          <a:xfrm>
            <a:off x="928688" y="584200"/>
            <a:ext cx="6851650" cy="5689600"/>
            <a:chOff x="585" y="368"/>
            <a:chExt cx="4316" cy="3584"/>
          </a:xfrm>
        </p:grpSpPr>
        <p:sp>
          <p:nvSpPr>
            <p:cNvPr id="82947" name="Rectangle 3">
              <a:extLst>
                <a:ext uri="{FF2B5EF4-FFF2-40B4-BE49-F238E27FC236}">
                  <a16:creationId xmlns:a16="http://schemas.microsoft.com/office/drawing/2014/main" id="{53285FB9-852D-E845-69C8-720495900B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955" y="3295"/>
              <a:ext cx="764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pic>
          <p:nvPicPr>
            <p:cNvPr id="82948" name="Picture 4" descr="C:\AMILO.TIF">
              <a:extLst>
                <a:ext uri="{FF2B5EF4-FFF2-40B4-BE49-F238E27FC236}">
                  <a16:creationId xmlns:a16="http://schemas.microsoft.com/office/drawing/2014/main" id="{36CB4AD0-8509-C92E-B93F-3826A7180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77" y="582"/>
              <a:ext cx="3319" cy="3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49" name="Rectangle 5">
              <a:extLst>
                <a:ext uri="{FF2B5EF4-FFF2-40B4-BE49-F238E27FC236}">
                  <a16:creationId xmlns:a16="http://schemas.microsoft.com/office/drawing/2014/main" id="{49CD0390-D293-509F-59C9-9CB0720869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2852">
              <a:off x="2874" y="3377"/>
              <a:ext cx="83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0" name="Rectangle 6">
              <a:extLst>
                <a:ext uri="{FF2B5EF4-FFF2-40B4-BE49-F238E27FC236}">
                  <a16:creationId xmlns:a16="http://schemas.microsoft.com/office/drawing/2014/main" id="{3C640F85-EF87-57FD-25D0-A6AF4E2DDE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3702" y="3106"/>
              <a:ext cx="84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1" name="Rectangle 7">
              <a:extLst>
                <a:ext uri="{FF2B5EF4-FFF2-40B4-BE49-F238E27FC236}">
                  <a16:creationId xmlns:a16="http://schemas.microsoft.com/office/drawing/2014/main" id="{A3C898E5-DE04-00A9-2905-DCEE86C437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4097" y="1423"/>
              <a:ext cx="545" cy="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2" name="Rectangle 8">
              <a:extLst>
                <a:ext uri="{FF2B5EF4-FFF2-40B4-BE49-F238E27FC236}">
                  <a16:creationId xmlns:a16="http://schemas.microsoft.com/office/drawing/2014/main" id="{A86672EB-4661-C8C7-9F29-DECDC01EC3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602575">
              <a:off x="1927" y="736"/>
              <a:ext cx="965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3" name="Rectangle 9">
              <a:extLst>
                <a:ext uri="{FF2B5EF4-FFF2-40B4-BE49-F238E27FC236}">
                  <a16:creationId xmlns:a16="http://schemas.microsoft.com/office/drawing/2014/main" id="{244BDE59-33B4-B382-0C02-BECAEAE94C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1263" y="2490"/>
              <a:ext cx="545" cy="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4" name="Rectangle 10">
              <a:extLst>
                <a:ext uri="{FF2B5EF4-FFF2-40B4-BE49-F238E27FC236}">
                  <a16:creationId xmlns:a16="http://schemas.microsoft.com/office/drawing/2014/main" id="{E8CF3419-C24D-2AFB-9327-B245FC332F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3838" y="990"/>
              <a:ext cx="545" cy="7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5" name="Rectangle 11">
              <a:extLst>
                <a:ext uri="{FF2B5EF4-FFF2-40B4-BE49-F238E27FC236}">
                  <a16:creationId xmlns:a16="http://schemas.microsoft.com/office/drawing/2014/main" id="{D1561349-80AC-48BC-D438-5826EA26BB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3491" y="468"/>
              <a:ext cx="545" cy="84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6" name="Rectangle 12">
              <a:extLst>
                <a:ext uri="{FF2B5EF4-FFF2-40B4-BE49-F238E27FC236}">
                  <a16:creationId xmlns:a16="http://schemas.microsoft.com/office/drawing/2014/main" id="{94D1EB2E-FE61-4DAB-C7BA-BC903641AD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2661" y="401"/>
              <a:ext cx="545" cy="8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7" name="Rectangle 13">
              <a:extLst>
                <a:ext uri="{FF2B5EF4-FFF2-40B4-BE49-F238E27FC236}">
                  <a16:creationId xmlns:a16="http://schemas.microsoft.com/office/drawing/2014/main" id="{7226CA88-E3EF-108C-E288-86A5894D9E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830" y="2134"/>
              <a:ext cx="833" cy="5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8" name="Rectangle 14">
              <a:extLst>
                <a:ext uri="{FF2B5EF4-FFF2-40B4-BE49-F238E27FC236}">
                  <a16:creationId xmlns:a16="http://schemas.microsoft.com/office/drawing/2014/main" id="{E498E419-38B9-71DA-09A6-290AAA44CE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596">
              <a:off x="4024" y="2719"/>
              <a:ext cx="822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59" name="Rectangle 15">
              <a:extLst>
                <a:ext uri="{FF2B5EF4-FFF2-40B4-BE49-F238E27FC236}">
                  <a16:creationId xmlns:a16="http://schemas.microsoft.com/office/drawing/2014/main" id="{C55AED7B-53C2-0F27-943A-6868FEF79C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596">
              <a:off x="4091" y="2352"/>
              <a:ext cx="810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60" name="Rectangle 16">
              <a:extLst>
                <a:ext uri="{FF2B5EF4-FFF2-40B4-BE49-F238E27FC236}">
                  <a16:creationId xmlns:a16="http://schemas.microsoft.com/office/drawing/2014/main" id="{9E82F9A8-8D00-E017-988A-70EFBF5803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3149" y="368"/>
              <a:ext cx="545" cy="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61" name="Rectangle 17">
              <a:extLst>
                <a:ext uri="{FF2B5EF4-FFF2-40B4-BE49-F238E27FC236}">
                  <a16:creationId xmlns:a16="http://schemas.microsoft.com/office/drawing/2014/main" id="{0C1B9432-1ABA-8CE9-F993-BF9C0097FE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4932">
              <a:off x="1301" y="754"/>
              <a:ext cx="98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62" name="Rectangle 18">
              <a:extLst>
                <a:ext uri="{FF2B5EF4-FFF2-40B4-BE49-F238E27FC236}">
                  <a16:creationId xmlns:a16="http://schemas.microsoft.com/office/drawing/2014/main" id="{D982B5A3-5EED-35CC-9C6A-7CA6B9BBE1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4932">
              <a:off x="949" y="986"/>
              <a:ext cx="987" cy="2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63" name="Rectangle 19">
              <a:extLst>
                <a:ext uri="{FF2B5EF4-FFF2-40B4-BE49-F238E27FC236}">
                  <a16:creationId xmlns:a16="http://schemas.microsoft.com/office/drawing/2014/main" id="{B94A5459-24D1-217A-158C-7BDF8E3A13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7686">
              <a:off x="611" y="1509"/>
              <a:ext cx="952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64" name="Rectangle 20">
              <a:extLst>
                <a:ext uri="{FF2B5EF4-FFF2-40B4-BE49-F238E27FC236}">
                  <a16:creationId xmlns:a16="http://schemas.microsoft.com/office/drawing/2014/main" id="{859C9807-C53E-6FB6-6C0B-A0439AAC69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7686">
              <a:off x="585" y="1896"/>
              <a:ext cx="978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65" name="Rectangle 21">
              <a:extLst>
                <a:ext uri="{FF2B5EF4-FFF2-40B4-BE49-F238E27FC236}">
                  <a16:creationId xmlns:a16="http://schemas.microsoft.com/office/drawing/2014/main" id="{D8508017-4A4D-1982-7396-A2345141C2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1923" y="2564"/>
              <a:ext cx="506" cy="6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66" name="Rectangle 22">
              <a:extLst>
                <a:ext uri="{FF2B5EF4-FFF2-40B4-BE49-F238E27FC236}">
                  <a16:creationId xmlns:a16="http://schemas.microsoft.com/office/drawing/2014/main" id="{8A439203-9BD3-0DB3-4981-7048D5AF23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040" y="3396"/>
              <a:ext cx="831" cy="4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67" name="Rectangle 23">
              <a:extLst>
                <a:ext uri="{FF2B5EF4-FFF2-40B4-BE49-F238E27FC236}">
                  <a16:creationId xmlns:a16="http://schemas.microsoft.com/office/drawing/2014/main" id="{40108679-0DEB-55C7-0FBC-B9B0CF9251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596">
              <a:off x="4031" y="1774"/>
              <a:ext cx="822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2968" name="Rectangle 24">
              <a:extLst>
                <a:ext uri="{FF2B5EF4-FFF2-40B4-BE49-F238E27FC236}">
                  <a16:creationId xmlns:a16="http://schemas.microsoft.com/office/drawing/2014/main" id="{8970B2A2-8FE0-637D-290B-9C67A824F7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2852">
              <a:off x="2742" y="3562"/>
              <a:ext cx="83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  <p:sp>
        <p:nvSpPr>
          <p:cNvPr id="2" name="Text Box 2">
            <a:extLst>
              <a:ext uri="{FF2B5EF4-FFF2-40B4-BE49-F238E27FC236}">
                <a16:creationId xmlns:a16="http://schemas.microsoft.com/office/drawing/2014/main" id="{E23161D7-3F85-4DD9-BC32-B332D5CD6ACF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1127125" y="190500"/>
            <a:ext cx="6564313" cy="588807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ea typeface="+mj-ea"/>
                <a:cs typeface="Times New Roman (Hebrew)" charset="0"/>
              </a:defRPr>
            </a:lvl1pPr>
            <a:lvl2pPr marL="742950" indent="-28575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</a:rPr>
              <a:t>סימולציה של פעילות  האנזים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</a:t>
            </a: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 -</a:t>
            </a:r>
            <a:r>
              <a:rPr kumimoji="0" lang="he-IL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עמילאז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 (Hebrew)" pitchFamily="42" charset="0"/>
              <a:ea typeface="+mn-ea"/>
              <a:cs typeface="Arial (Hebrew)" pitchFamily="42" charset="0"/>
              <a:sym typeface="Symbol" panose="05050102010706020507" pitchFamily="18" charset="2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70" name="Group 2" descr="סימולציה של פעילות האנזים בטא -עמילאז">
            <a:extLst>
              <a:ext uri="{FF2B5EF4-FFF2-40B4-BE49-F238E27FC236}">
                <a16:creationId xmlns:a16="http://schemas.microsoft.com/office/drawing/2014/main" id="{A60EB52B-7BD6-EEE3-9CAE-5EB79FED2061}"/>
              </a:ext>
            </a:extLst>
          </p:cNvPr>
          <p:cNvGrpSpPr>
            <a:grpSpLocks/>
          </p:cNvGrpSpPr>
          <p:nvPr/>
        </p:nvGrpSpPr>
        <p:grpSpPr bwMode="auto">
          <a:xfrm>
            <a:off x="884238" y="563563"/>
            <a:ext cx="6853237" cy="5713412"/>
            <a:chOff x="557" y="355"/>
            <a:chExt cx="4317" cy="3599"/>
          </a:xfrm>
        </p:grpSpPr>
        <p:sp>
          <p:nvSpPr>
            <p:cNvPr id="83971" name="Rectangle 3">
              <a:extLst>
                <a:ext uri="{FF2B5EF4-FFF2-40B4-BE49-F238E27FC236}">
                  <a16:creationId xmlns:a16="http://schemas.microsoft.com/office/drawing/2014/main" id="{0759DAEA-42BF-4D22-8CFF-D107A3D3F0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955" y="3295"/>
              <a:ext cx="764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pic>
          <p:nvPicPr>
            <p:cNvPr id="83972" name="Picture 4" descr="C:\AMILO.TIF">
              <a:extLst>
                <a:ext uri="{FF2B5EF4-FFF2-40B4-BE49-F238E27FC236}">
                  <a16:creationId xmlns:a16="http://schemas.microsoft.com/office/drawing/2014/main" id="{24157945-BBD5-DFF7-F672-35DFF4D4A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9" y="582"/>
              <a:ext cx="3319" cy="3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973" name="Rectangle 5">
              <a:extLst>
                <a:ext uri="{FF2B5EF4-FFF2-40B4-BE49-F238E27FC236}">
                  <a16:creationId xmlns:a16="http://schemas.microsoft.com/office/drawing/2014/main" id="{C761EC66-38E2-E200-AC98-59D3234846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2852">
              <a:off x="2858" y="3378"/>
              <a:ext cx="83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74" name="Rectangle 6">
              <a:extLst>
                <a:ext uri="{FF2B5EF4-FFF2-40B4-BE49-F238E27FC236}">
                  <a16:creationId xmlns:a16="http://schemas.microsoft.com/office/drawing/2014/main" id="{2B892A21-BB2E-3D6F-4B2A-EDD7CAD0BE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3541" y="3156"/>
              <a:ext cx="980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75" name="Rectangle 7">
              <a:extLst>
                <a:ext uri="{FF2B5EF4-FFF2-40B4-BE49-F238E27FC236}">
                  <a16:creationId xmlns:a16="http://schemas.microsoft.com/office/drawing/2014/main" id="{DE5571EF-CF2B-4711-3569-2A1989F7EF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4140" y="1459"/>
              <a:ext cx="545" cy="9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76" name="Rectangle 8">
              <a:extLst>
                <a:ext uri="{FF2B5EF4-FFF2-40B4-BE49-F238E27FC236}">
                  <a16:creationId xmlns:a16="http://schemas.microsoft.com/office/drawing/2014/main" id="{907987DE-7587-CAA3-4855-562B4EFDDA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602575">
              <a:off x="1897" y="790"/>
              <a:ext cx="1124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77" name="Rectangle 9">
              <a:extLst>
                <a:ext uri="{FF2B5EF4-FFF2-40B4-BE49-F238E27FC236}">
                  <a16:creationId xmlns:a16="http://schemas.microsoft.com/office/drawing/2014/main" id="{D3822CF7-5CB4-D814-B07B-801ABEE33E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1282" y="2373"/>
              <a:ext cx="545" cy="9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78" name="Rectangle 10">
              <a:extLst>
                <a:ext uri="{FF2B5EF4-FFF2-40B4-BE49-F238E27FC236}">
                  <a16:creationId xmlns:a16="http://schemas.microsoft.com/office/drawing/2014/main" id="{31B78494-DD15-0404-43AA-F706FD6096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41697">
              <a:off x="3812" y="993"/>
              <a:ext cx="545" cy="9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79" name="Rectangle 11">
              <a:extLst>
                <a:ext uri="{FF2B5EF4-FFF2-40B4-BE49-F238E27FC236}">
                  <a16:creationId xmlns:a16="http://schemas.microsoft.com/office/drawing/2014/main" id="{45D9AAAA-2FD1-2A02-A62C-1437AD05C8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3484" y="434"/>
              <a:ext cx="545" cy="10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0" name="Rectangle 12">
              <a:extLst>
                <a:ext uri="{FF2B5EF4-FFF2-40B4-BE49-F238E27FC236}">
                  <a16:creationId xmlns:a16="http://schemas.microsoft.com/office/drawing/2014/main" id="{7BED51F6-CA6D-588A-3D35-7D0F3808E41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2945" y="392"/>
              <a:ext cx="253" cy="9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1" name="Rectangle 13">
              <a:extLst>
                <a:ext uri="{FF2B5EF4-FFF2-40B4-BE49-F238E27FC236}">
                  <a16:creationId xmlns:a16="http://schemas.microsoft.com/office/drawing/2014/main" id="{2C46C31A-6AA3-C896-18FA-629AF231546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821" y="2097"/>
              <a:ext cx="975" cy="5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2" name="Rectangle 14">
              <a:extLst>
                <a:ext uri="{FF2B5EF4-FFF2-40B4-BE49-F238E27FC236}">
                  <a16:creationId xmlns:a16="http://schemas.microsoft.com/office/drawing/2014/main" id="{0CA2A1AD-CFBF-268F-7213-A83462C1DC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596">
              <a:off x="3866" y="2775"/>
              <a:ext cx="952" cy="3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3" name="Rectangle 15">
              <a:extLst>
                <a:ext uri="{FF2B5EF4-FFF2-40B4-BE49-F238E27FC236}">
                  <a16:creationId xmlns:a16="http://schemas.microsoft.com/office/drawing/2014/main" id="{106601FF-4C96-778B-7DA9-CEA1FB53F0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596">
              <a:off x="3919" y="2538"/>
              <a:ext cx="955" cy="3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4" name="Rectangle 16">
              <a:extLst>
                <a:ext uri="{FF2B5EF4-FFF2-40B4-BE49-F238E27FC236}">
                  <a16:creationId xmlns:a16="http://schemas.microsoft.com/office/drawing/2014/main" id="{CF722976-B5FB-ADFE-7B94-890E56DEE8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30121">
              <a:off x="3154" y="355"/>
              <a:ext cx="447" cy="112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5" name="Rectangle 17">
              <a:extLst>
                <a:ext uri="{FF2B5EF4-FFF2-40B4-BE49-F238E27FC236}">
                  <a16:creationId xmlns:a16="http://schemas.microsoft.com/office/drawing/2014/main" id="{7849E6E8-C543-6CE1-2A6C-8D952090EE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4932">
              <a:off x="1293" y="783"/>
              <a:ext cx="111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6" name="Rectangle 18">
              <a:extLst>
                <a:ext uri="{FF2B5EF4-FFF2-40B4-BE49-F238E27FC236}">
                  <a16:creationId xmlns:a16="http://schemas.microsoft.com/office/drawing/2014/main" id="{58272225-262F-6678-C3F6-11F14C6E0C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4932">
              <a:off x="925" y="1026"/>
              <a:ext cx="1132" cy="2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7" name="Rectangle 19">
              <a:extLst>
                <a:ext uri="{FF2B5EF4-FFF2-40B4-BE49-F238E27FC236}">
                  <a16:creationId xmlns:a16="http://schemas.microsoft.com/office/drawing/2014/main" id="{0E820FF5-52E7-7807-609B-5EE23ED4B6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7686">
              <a:off x="583" y="1502"/>
              <a:ext cx="1119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8" name="Rectangle 20">
              <a:extLst>
                <a:ext uri="{FF2B5EF4-FFF2-40B4-BE49-F238E27FC236}">
                  <a16:creationId xmlns:a16="http://schemas.microsoft.com/office/drawing/2014/main" id="{66538884-492A-925F-3157-9ACF03A52D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7686">
              <a:off x="557" y="1880"/>
              <a:ext cx="1143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89" name="Rectangle 21">
              <a:extLst>
                <a:ext uri="{FF2B5EF4-FFF2-40B4-BE49-F238E27FC236}">
                  <a16:creationId xmlns:a16="http://schemas.microsoft.com/office/drawing/2014/main" id="{7CC3F5CE-D62F-D2A6-0B1D-7503294B5E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4012">
              <a:off x="2191" y="2576"/>
              <a:ext cx="379" cy="6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90" name="Rectangle 22">
              <a:extLst>
                <a:ext uri="{FF2B5EF4-FFF2-40B4-BE49-F238E27FC236}">
                  <a16:creationId xmlns:a16="http://schemas.microsoft.com/office/drawing/2014/main" id="{B5A793B6-8E0B-2F2E-6A86-83E87944CA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062" y="3274"/>
              <a:ext cx="831" cy="6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91" name="Rectangle 23">
              <a:extLst>
                <a:ext uri="{FF2B5EF4-FFF2-40B4-BE49-F238E27FC236}">
                  <a16:creationId xmlns:a16="http://schemas.microsoft.com/office/drawing/2014/main" id="{0A3E171B-A515-C525-5745-EA3DCA6DFB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1872" y="2621"/>
              <a:ext cx="533" cy="6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92" name="Rectangle 24">
              <a:extLst>
                <a:ext uri="{FF2B5EF4-FFF2-40B4-BE49-F238E27FC236}">
                  <a16:creationId xmlns:a16="http://schemas.microsoft.com/office/drawing/2014/main" id="{093F62C9-7CA8-5351-6ED0-3D46AFB952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2780" y="504"/>
              <a:ext cx="533" cy="6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93" name="Rectangle 25">
              <a:extLst>
                <a:ext uri="{FF2B5EF4-FFF2-40B4-BE49-F238E27FC236}">
                  <a16:creationId xmlns:a16="http://schemas.microsoft.com/office/drawing/2014/main" id="{DEDCB8AB-D4B4-8179-3BC0-7BB7B862FC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4135" y="1641"/>
              <a:ext cx="533" cy="6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94" name="Rectangle 26">
              <a:extLst>
                <a:ext uri="{FF2B5EF4-FFF2-40B4-BE49-F238E27FC236}">
                  <a16:creationId xmlns:a16="http://schemas.microsoft.com/office/drawing/2014/main" id="{A54F2E8F-E30B-2C8F-7C7F-075E6C6221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2852">
              <a:off x="2726" y="3564"/>
              <a:ext cx="831" cy="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  <p:sp>
          <p:nvSpPr>
            <p:cNvPr id="83995" name="Rectangle 27">
              <a:extLst>
                <a:ext uri="{FF2B5EF4-FFF2-40B4-BE49-F238E27FC236}">
                  <a16:creationId xmlns:a16="http://schemas.microsoft.com/office/drawing/2014/main" id="{76325FBF-2E56-DCA6-A27A-9B097AFBA7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47548">
              <a:off x="4207" y="2233"/>
              <a:ext cx="533" cy="6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/>
              <a:endParaRPr lang="he-IL" altLang="en-US"/>
            </a:p>
          </p:txBody>
        </p:sp>
      </p:grpSp>
      <p:sp>
        <p:nvSpPr>
          <p:cNvPr id="2" name="Text Box 2">
            <a:extLst>
              <a:ext uri="{FF2B5EF4-FFF2-40B4-BE49-F238E27FC236}">
                <a16:creationId xmlns:a16="http://schemas.microsoft.com/office/drawing/2014/main" id="{12FAF451-37E1-F259-F25D-40325AFAE9A3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1127125" y="190500"/>
            <a:ext cx="6564313" cy="588807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ea typeface="+mj-ea"/>
                <a:cs typeface="Times New Roman (Hebrew)" charset="0"/>
              </a:defRPr>
            </a:lvl1pPr>
            <a:lvl2pPr marL="742950" indent="-28575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</a:rPr>
              <a:t>סימולציה של פעילות האנזים 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</a:t>
            </a: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 -</a:t>
            </a:r>
            <a:r>
              <a:rPr kumimoji="0" lang="he-IL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עמילאז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 (Hebrew)" pitchFamily="42" charset="0"/>
              <a:ea typeface="+mn-ea"/>
              <a:cs typeface="Arial (Hebrew)" pitchFamily="42" charset="0"/>
              <a:sym typeface="Symbol" panose="05050102010706020507" pitchFamily="18" charset="2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">
            <a:extLst>
              <a:ext uri="{FF2B5EF4-FFF2-40B4-BE49-F238E27FC236}">
                <a16:creationId xmlns:a16="http://schemas.microsoft.com/office/drawing/2014/main" id="{1B2FDE10-6337-9323-AD11-20FF35651262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1127125" y="190500"/>
            <a:ext cx="6564313" cy="588807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ea typeface="+mj-ea"/>
                <a:cs typeface="Times New Roman (Hebrew)" charset="0"/>
              </a:defRPr>
            </a:lvl1pPr>
            <a:lvl2pPr marL="742950" indent="-28575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algn="ct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</a:rPr>
              <a:t>סימולציה של פעילות האנזים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</a:t>
            </a: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 -</a:t>
            </a:r>
            <a:r>
              <a:rPr kumimoji="0" lang="he-IL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עמילאז</a:t>
            </a:r>
            <a:r>
              <a:rPr kumimoji="0" lang="he-IL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 (Hebrew)" pitchFamily="42" charset="0"/>
                <a:ea typeface="+mn-ea"/>
                <a:cs typeface="Arial (Hebrew)" pitchFamily="42" charset="0"/>
                <a:sym typeface="Symbol" panose="05050102010706020507" pitchFamily="18" charset="2"/>
              </a:rPr>
              <a:t>  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 (Hebrew)" pitchFamily="42" charset="0"/>
              <a:ea typeface="+mn-ea"/>
              <a:cs typeface="Arial (Hebrew)" pitchFamily="42" charset="0"/>
              <a:sym typeface="Symbol" panose="05050102010706020507" pitchFamily="18" charset="2"/>
            </a:endParaRPr>
          </a:p>
        </p:txBody>
      </p:sp>
      <p:pic>
        <p:nvPicPr>
          <p:cNvPr id="84994" name="Picture 2">
            <a:extLst>
              <a:ext uri="{FF2B5EF4-FFF2-40B4-BE49-F238E27FC236}">
                <a16:creationId xmlns:a16="http://schemas.microsoft.com/office/drawing/2014/main" id="{F8BABBEC-6755-0C25-477C-1939A57071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0350" y="1595438"/>
            <a:ext cx="3365500" cy="3322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 Box 3">
            <a:extLst>
              <a:ext uri="{FF2B5EF4-FFF2-40B4-BE49-F238E27FC236}">
                <a16:creationId xmlns:a16="http://schemas.microsoft.com/office/drawing/2014/main" id="{1FE63E37-0020-5EBE-117D-FABB968C86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5040313"/>
            <a:ext cx="483076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r>
              <a:rPr lang="he-IL" altLang="en-US" sz="2000" dirty="0">
                <a:solidFill>
                  <a:schemeClr val="accent2"/>
                </a:solidFill>
                <a:latin typeface="Arial (Hebrew)" pitchFamily="42" charset="0"/>
                <a:cs typeface="Arial (Hebrew)" pitchFamily="42" charset="0"/>
              </a:rPr>
              <a:t>המבנה שנשאר אחרי הפעלת </a:t>
            </a:r>
            <a:r>
              <a:rPr lang="en-US" altLang="en-US" sz="2000" dirty="0">
                <a:solidFill>
                  <a:schemeClr val="accent2"/>
                </a:solidFill>
                <a:latin typeface="Symbol" panose="05050102010706020507" pitchFamily="18" charset="2"/>
                <a:cs typeface="Arial" panose="020B0604020202020204" pitchFamily="34" charset="0"/>
                <a:sym typeface="Symbol" panose="05050102010706020507" pitchFamily="18" charset="2"/>
              </a:rPr>
              <a:t></a:t>
            </a:r>
            <a:r>
              <a:rPr lang="he-IL" altLang="en-US" sz="2000" dirty="0">
                <a:solidFill>
                  <a:schemeClr val="accent2"/>
                </a:solidFill>
                <a:latin typeface="Arial (Hebrew)" pitchFamily="42" charset="0"/>
                <a:cs typeface="Arial (Hebrew)" pitchFamily="42" charset="0"/>
              </a:rPr>
              <a:t>-</a:t>
            </a:r>
            <a:r>
              <a:rPr lang="he-IL" altLang="en-US" sz="2000" dirty="0" err="1">
                <a:solidFill>
                  <a:schemeClr val="accent2"/>
                </a:solidFill>
                <a:latin typeface="Arial (Hebrew)" pitchFamily="42" charset="0"/>
                <a:cs typeface="Arial (Hebrew)" pitchFamily="42" charset="0"/>
              </a:rPr>
              <a:t>עמילאז</a:t>
            </a:r>
            <a:r>
              <a:rPr lang="en-US" altLang="en-US" sz="2000" dirty="0">
                <a:solidFill>
                  <a:schemeClr val="accent2"/>
                </a:solidFill>
                <a:latin typeface="Arial (Hebrew)" pitchFamily="42" charset="0"/>
                <a:cs typeface="Arial (Hebrew)" pitchFamily="42" charset="0"/>
              </a:rPr>
              <a:t> 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70">
            <a:extLst>
              <a:ext uri="{FF2B5EF4-FFF2-40B4-BE49-F238E27FC236}">
                <a16:creationId xmlns:a16="http://schemas.microsoft.com/office/drawing/2014/main" id="{0CAE7B6E-B305-CA13-BB0D-415E04430481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357563" y="334963"/>
            <a:ext cx="2717800" cy="4572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Cl-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242" name="Group 94">
            <a:extLst>
              <a:ext uri="{FF2B5EF4-FFF2-40B4-BE49-F238E27FC236}">
                <a16:creationId xmlns:a16="http://schemas.microsoft.com/office/drawing/2014/main" id="{12AF9745-192E-F8CD-9C3A-A87A21B6CE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557213" y="857251"/>
            <a:ext cx="8197850" cy="6000750"/>
            <a:chOff x="351" y="540"/>
            <a:chExt cx="5164" cy="3780"/>
          </a:xfrm>
        </p:grpSpPr>
        <p:sp>
          <p:nvSpPr>
            <p:cNvPr id="10243" name="Text Box 71">
              <a:extLst>
                <a:ext uri="{FF2B5EF4-FFF2-40B4-BE49-F238E27FC236}">
                  <a16:creationId xmlns:a16="http://schemas.microsoft.com/office/drawing/2014/main" id="{C512001E-2D4B-3B17-C2B8-AA90213E8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71" y="4032"/>
              <a:ext cx="206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he-IL" altLang="en-US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זוג שני של אננטיומרים</a:t>
              </a:r>
              <a:endParaRPr lang="en-US" altLang="en-US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0244" name="Group 92">
              <a:extLst>
                <a:ext uri="{FF2B5EF4-FFF2-40B4-BE49-F238E27FC236}">
                  <a16:creationId xmlns:a16="http://schemas.microsoft.com/office/drawing/2014/main" id="{38C4C7D2-F4C9-FCEB-5167-74B2B0795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" y="540"/>
              <a:ext cx="5164" cy="3780"/>
              <a:chOff x="351" y="540"/>
              <a:chExt cx="5164" cy="3780"/>
            </a:xfrm>
          </p:grpSpPr>
          <p:sp>
            <p:nvSpPr>
              <p:cNvPr id="10245" name="Line 69">
                <a:extLst>
                  <a:ext uri="{FF2B5EF4-FFF2-40B4-BE49-F238E27FC236}">
                    <a16:creationId xmlns:a16="http://schemas.microsoft.com/office/drawing/2014/main" id="{0D04604B-C907-4988-4752-252B4ECAC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1" y="576"/>
                <a:ext cx="0" cy="3421"/>
              </a:xfrm>
              <a:prstGeom prst="line">
                <a:avLst/>
              </a:prstGeom>
              <a:noFill/>
              <a:ln w="57150">
                <a:solidFill>
                  <a:schemeClr val="accent2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247" name="Group 73">
                <a:extLst>
                  <a:ext uri="{FF2B5EF4-FFF2-40B4-BE49-F238E27FC236}">
                    <a16:creationId xmlns:a16="http://schemas.microsoft.com/office/drawing/2014/main" id="{67DA8D63-F23E-0D43-A301-95B2B3FA6B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" y="540"/>
                <a:ext cx="2210" cy="3469"/>
                <a:chOff x="351" y="540"/>
                <a:chExt cx="2210" cy="3469"/>
              </a:xfrm>
            </p:grpSpPr>
            <p:sp>
              <p:nvSpPr>
                <p:cNvPr id="10285" name="Oval 15">
                  <a:extLst>
                    <a:ext uri="{FF2B5EF4-FFF2-40B4-BE49-F238E27FC236}">
                      <a16:creationId xmlns:a16="http://schemas.microsoft.com/office/drawing/2014/main" id="{6E9E4E34-1332-17CC-A1A5-276E123745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602" y="3265"/>
                  <a:ext cx="229" cy="229"/>
                </a:xfrm>
                <a:prstGeom prst="ellipse">
                  <a:avLst/>
                </a:prstGeom>
                <a:solidFill>
                  <a:srgbClr val="3399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10286" name="Text Box 31">
                  <a:extLst>
                    <a:ext uri="{FF2B5EF4-FFF2-40B4-BE49-F238E27FC236}">
                      <a16:creationId xmlns:a16="http://schemas.microsoft.com/office/drawing/2014/main" id="{320C60C9-ADF0-2D49-22C7-84A2D9AA03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163" y="3508"/>
                  <a:ext cx="372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>
                      <a:solidFill>
                        <a:srgbClr val="FF330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Br</a:t>
                  </a:r>
                </a:p>
              </p:txBody>
            </p:sp>
            <p:sp>
              <p:nvSpPr>
                <p:cNvPr id="10287" name="Text Box 33">
                  <a:extLst>
                    <a:ext uri="{FF2B5EF4-FFF2-40B4-BE49-F238E27FC236}">
                      <a16:creationId xmlns:a16="http://schemas.microsoft.com/office/drawing/2014/main" id="{70FE2BFD-55D5-4D01-2414-DBBD3F8E8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1" y="3391"/>
                  <a:ext cx="372" cy="2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>
                      <a:solidFill>
                        <a:srgbClr val="339933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Cl</a:t>
                  </a:r>
                </a:p>
              </p:txBody>
            </p:sp>
            <p:grpSp>
              <p:nvGrpSpPr>
                <p:cNvPr id="10288" name="Group 72">
                  <a:extLst>
                    <a:ext uri="{FF2B5EF4-FFF2-40B4-BE49-F238E27FC236}">
                      <a16:creationId xmlns:a16="http://schemas.microsoft.com/office/drawing/2014/main" id="{156BFD91-56E0-510F-C8D0-D21D10117D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0" y="540"/>
                  <a:ext cx="2061" cy="3469"/>
                  <a:chOff x="500" y="540"/>
                  <a:chExt cx="2061" cy="3469"/>
                </a:xfrm>
              </p:grpSpPr>
              <p:grpSp>
                <p:nvGrpSpPr>
                  <p:cNvPr id="10290" name="Group 7">
                    <a:extLst>
                      <a:ext uri="{FF2B5EF4-FFF2-40B4-BE49-F238E27FC236}">
                        <a16:creationId xmlns:a16="http://schemas.microsoft.com/office/drawing/2014/main" id="{3D10A5FE-3046-B0A3-6433-D8E5DF27A9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9" y="2213"/>
                    <a:ext cx="1278" cy="1444"/>
                    <a:chOff x="1059" y="578"/>
                    <a:chExt cx="1278" cy="1444"/>
                  </a:xfrm>
                </p:grpSpPr>
                <p:grpSp>
                  <p:nvGrpSpPr>
                    <p:cNvPr id="10308" name="Group 8">
                      <a:extLst>
                        <a:ext uri="{FF2B5EF4-FFF2-40B4-BE49-F238E27FC236}">
                          <a16:creationId xmlns:a16="http://schemas.microsoft.com/office/drawing/2014/main" id="{24DF6D59-DE8C-F587-695D-DC2F577832A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9" y="578"/>
                      <a:ext cx="1278" cy="1444"/>
                      <a:chOff x="1200" y="852"/>
                      <a:chExt cx="1278" cy="1444"/>
                    </a:xfrm>
                  </p:grpSpPr>
                  <p:sp>
                    <p:nvSpPr>
                      <p:cNvPr id="10310" name="Line 9">
                        <a:extLst>
                          <a:ext uri="{FF2B5EF4-FFF2-40B4-BE49-F238E27FC236}">
                            <a16:creationId xmlns:a16="http://schemas.microsoft.com/office/drawing/2014/main" id="{6554FC28-A5B0-D69F-843F-0FC88366F19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852"/>
                        <a:ext cx="0" cy="73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11" name="Line 10">
                        <a:extLst>
                          <a:ext uri="{FF2B5EF4-FFF2-40B4-BE49-F238E27FC236}">
                            <a16:creationId xmlns:a16="http://schemas.microsoft.com/office/drawing/2014/main" id="{3FB67F56-60D3-D224-F8D0-8FF82E85864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1594"/>
                        <a:ext cx="647" cy="41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12" name="Line 11">
                        <a:extLst>
                          <a:ext uri="{FF2B5EF4-FFF2-40B4-BE49-F238E27FC236}">
                            <a16:creationId xmlns:a16="http://schemas.microsoft.com/office/drawing/2014/main" id="{7CCAD109-486A-89C1-0723-F1880BD6A43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1200" y="1596"/>
                        <a:ext cx="608" cy="363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13" name="Line 12">
                        <a:extLst>
                          <a:ext uri="{FF2B5EF4-FFF2-40B4-BE49-F238E27FC236}">
                            <a16:creationId xmlns:a16="http://schemas.microsoft.com/office/drawing/2014/main" id="{7DEC7011-BA2A-549F-92AF-798B7E89E114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1602"/>
                        <a:ext cx="126" cy="69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0309" name="Oval 13">
                      <a:extLst>
                        <a:ext uri="{FF2B5EF4-FFF2-40B4-BE49-F238E27FC236}">
                          <a16:creationId xmlns:a16="http://schemas.microsoft.com/office/drawing/2014/main" id="{9049CA4D-A165-07C5-0F57-9EE63AF321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4" y="1233"/>
                      <a:ext cx="190" cy="190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  <p:sp>
                <p:nvSpPr>
                  <p:cNvPr id="10291" name="Oval 16">
                    <a:extLst>
                      <a:ext uri="{FF2B5EF4-FFF2-40B4-BE49-F238E27FC236}">
                        <a16:creationId xmlns:a16="http://schemas.microsoft.com/office/drawing/2014/main" id="{1E0F2D71-18DA-F833-60E9-EBC0045CAEC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02" y="3631"/>
                    <a:ext cx="134" cy="134"/>
                  </a:xfrm>
                  <a:prstGeom prst="ellipse">
                    <a:avLst/>
                  </a:pr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grpSp>
                <p:nvGrpSpPr>
                  <p:cNvPr id="10292" name="Group 18">
                    <a:extLst>
                      <a:ext uri="{FF2B5EF4-FFF2-40B4-BE49-F238E27FC236}">
                        <a16:creationId xmlns:a16="http://schemas.microsoft.com/office/drawing/2014/main" id="{0A6A3B37-1D3D-EE90-00CB-1717996DBD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800" y="879"/>
                    <a:ext cx="1278" cy="1444"/>
                    <a:chOff x="1059" y="578"/>
                    <a:chExt cx="1278" cy="1444"/>
                  </a:xfrm>
                </p:grpSpPr>
                <p:grpSp>
                  <p:nvGrpSpPr>
                    <p:cNvPr id="10302" name="Group 19">
                      <a:extLst>
                        <a:ext uri="{FF2B5EF4-FFF2-40B4-BE49-F238E27FC236}">
                          <a16:creationId xmlns:a16="http://schemas.microsoft.com/office/drawing/2014/main" id="{73D0ADFF-B470-D63D-B8B7-A60E03A721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9" y="578"/>
                      <a:ext cx="1278" cy="1444"/>
                      <a:chOff x="1200" y="852"/>
                      <a:chExt cx="1278" cy="1444"/>
                    </a:xfrm>
                  </p:grpSpPr>
                  <p:sp>
                    <p:nvSpPr>
                      <p:cNvPr id="10304" name="Line 20">
                        <a:extLst>
                          <a:ext uri="{FF2B5EF4-FFF2-40B4-BE49-F238E27FC236}">
                            <a16:creationId xmlns:a16="http://schemas.microsoft.com/office/drawing/2014/main" id="{CFA754B1-584D-BCAA-9370-201CC4C8CADB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852"/>
                        <a:ext cx="0" cy="73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05" name="Line 21">
                        <a:extLst>
                          <a:ext uri="{FF2B5EF4-FFF2-40B4-BE49-F238E27FC236}">
                            <a16:creationId xmlns:a16="http://schemas.microsoft.com/office/drawing/2014/main" id="{CF94FF6D-CFFB-B61D-2BAA-DC4122AD66D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1594"/>
                        <a:ext cx="647" cy="41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06" name="Line 22">
                        <a:extLst>
                          <a:ext uri="{FF2B5EF4-FFF2-40B4-BE49-F238E27FC236}">
                            <a16:creationId xmlns:a16="http://schemas.microsoft.com/office/drawing/2014/main" id="{E478F0EA-6A69-2027-4A82-7864956DC76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1200" y="1596"/>
                        <a:ext cx="608" cy="363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07" name="Line 23">
                        <a:extLst>
                          <a:ext uri="{FF2B5EF4-FFF2-40B4-BE49-F238E27FC236}">
                            <a16:creationId xmlns:a16="http://schemas.microsoft.com/office/drawing/2014/main" id="{09D009D8-4911-5BF4-D754-8C9C02519C8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1602"/>
                        <a:ext cx="126" cy="69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0303" name="Oval 24">
                      <a:extLst>
                        <a:ext uri="{FF2B5EF4-FFF2-40B4-BE49-F238E27FC236}">
                          <a16:creationId xmlns:a16="http://schemas.microsoft.com/office/drawing/2014/main" id="{2001AB57-6094-1940-5241-DD3477FA66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4" y="1233"/>
                      <a:ext cx="190" cy="190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  <p:sp>
                <p:nvSpPr>
                  <p:cNvPr id="10293" name="Oval 25">
                    <a:extLst>
                      <a:ext uri="{FF2B5EF4-FFF2-40B4-BE49-F238E27FC236}">
                        <a16:creationId xmlns:a16="http://schemas.microsoft.com/office/drawing/2014/main" id="{EB9C5382-B1B8-5A2C-0DD8-C8428E2AD15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040" y="1018"/>
                    <a:ext cx="229" cy="229"/>
                  </a:xfrm>
                  <a:prstGeom prst="ellipse">
                    <a:avLst/>
                  </a:prstGeom>
                  <a:solidFill>
                    <a:srgbClr val="3399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0294" name="Oval 26">
                    <a:extLst>
                      <a:ext uri="{FF2B5EF4-FFF2-40B4-BE49-F238E27FC236}">
                        <a16:creationId xmlns:a16="http://schemas.microsoft.com/office/drawing/2014/main" id="{40A3E74B-482B-C79C-A8CA-2408D0E7BB4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1503" y="771"/>
                    <a:ext cx="134" cy="134"/>
                  </a:xfrm>
                  <a:prstGeom prst="ellipse">
                    <a:avLst/>
                  </a:pr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0295" name="Oval 27">
                    <a:extLst>
                      <a:ext uri="{FF2B5EF4-FFF2-40B4-BE49-F238E27FC236}">
                        <a16:creationId xmlns:a16="http://schemas.microsoft.com/office/drawing/2014/main" id="{26D5C67A-678B-0898-6594-B3925ADB01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1071"/>
                    <a:ext cx="190" cy="190"/>
                  </a:xfrm>
                  <a:prstGeom prst="ellipse">
                    <a:avLst/>
                  </a:prstGeom>
                  <a:solidFill>
                    <a:srgbClr val="FF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0296" name="Text Box 29">
                    <a:extLst>
                      <a:ext uri="{FF2B5EF4-FFF2-40B4-BE49-F238E27FC236}">
                        <a16:creationId xmlns:a16="http://schemas.microsoft.com/office/drawing/2014/main" id="{B5931E03-70C5-8BA4-916F-BFAC4B4599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32" y="540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80808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H</a:t>
                    </a:r>
                  </a:p>
                </p:txBody>
              </p:sp>
              <p:sp>
                <p:nvSpPr>
                  <p:cNvPr id="10297" name="Text Box 30">
                    <a:extLst>
                      <a:ext uri="{FF2B5EF4-FFF2-40B4-BE49-F238E27FC236}">
                        <a16:creationId xmlns:a16="http://schemas.microsoft.com/office/drawing/2014/main" id="{7760F23A-EDE1-D8AF-FB97-E12E6935CC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89" y="843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sp>
                <p:nvSpPr>
                  <p:cNvPr id="10298" name="Text Box 32">
                    <a:extLst>
                      <a:ext uri="{FF2B5EF4-FFF2-40B4-BE49-F238E27FC236}">
                        <a16:creationId xmlns:a16="http://schemas.microsoft.com/office/drawing/2014/main" id="{DE2CEAB5-C012-FB0A-7806-6098C7A5BC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00" y="898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FF99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F</a:t>
                    </a:r>
                  </a:p>
                </p:txBody>
              </p:sp>
              <p:sp>
                <p:nvSpPr>
                  <p:cNvPr id="10299" name="Text Box 34">
                    <a:extLst>
                      <a:ext uri="{FF2B5EF4-FFF2-40B4-BE49-F238E27FC236}">
                        <a16:creationId xmlns:a16="http://schemas.microsoft.com/office/drawing/2014/main" id="{45F1A9E0-966C-BC90-8AFF-B6347E9F2D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32" y="3721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80808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H</a:t>
                    </a:r>
                  </a:p>
                </p:txBody>
              </p:sp>
              <p:sp>
                <p:nvSpPr>
                  <p:cNvPr id="10300" name="Text Box 35">
                    <a:extLst>
                      <a:ext uri="{FF2B5EF4-FFF2-40B4-BE49-F238E27FC236}">
                        <a16:creationId xmlns:a16="http://schemas.microsoft.com/office/drawing/2014/main" id="{C0559A43-71F3-2442-A64C-D76F8CC3B4F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35" y="2699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sp>
                <p:nvSpPr>
                  <p:cNvPr id="10301" name="Text Box 36">
                    <a:extLst>
                      <a:ext uri="{FF2B5EF4-FFF2-40B4-BE49-F238E27FC236}">
                        <a16:creationId xmlns:a16="http://schemas.microsoft.com/office/drawing/2014/main" id="{82F865E8-5C77-D124-D07F-89AAF52090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35" y="1516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10289" name="Oval 14">
                  <a:extLst>
                    <a:ext uri="{FF2B5EF4-FFF2-40B4-BE49-F238E27FC236}">
                      <a16:creationId xmlns:a16="http://schemas.microsoft.com/office/drawing/2014/main" id="{FFC5E380-ED6E-F7B1-E849-778987893F5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23" y="3298"/>
                  <a:ext cx="268" cy="268"/>
                </a:xfrm>
                <a:prstGeom prst="ellipse">
                  <a:avLst/>
                </a:prstGeom>
                <a:solidFill>
                  <a:srgbClr val="FF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</p:grpSp>
          <p:grpSp>
            <p:nvGrpSpPr>
              <p:cNvPr id="10248" name="Group 77">
                <a:extLst>
                  <a:ext uri="{FF2B5EF4-FFF2-40B4-BE49-F238E27FC236}">
                    <a16:creationId xmlns:a16="http://schemas.microsoft.com/office/drawing/2014/main" id="{68B91A8B-187B-8F7F-FCE2-5A95E79A32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40" y="540"/>
                <a:ext cx="2204" cy="3469"/>
                <a:chOff x="3040" y="540"/>
                <a:chExt cx="2204" cy="3469"/>
              </a:xfrm>
            </p:grpSpPr>
            <p:grpSp>
              <p:nvGrpSpPr>
                <p:cNvPr id="10255" name="Group 74">
                  <a:extLst>
                    <a:ext uri="{FF2B5EF4-FFF2-40B4-BE49-F238E27FC236}">
                      <a16:creationId xmlns:a16="http://schemas.microsoft.com/office/drawing/2014/main" id="{E6716741-E293-D3E2-E109-CAAD478F54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40" y="540"/>
                  <a:ext cx="2204" cy="3469"/>
                  <a:chOff x="3040" y="540"/>
                  <a:chExt cx="2204" cy="3469"/>
                </a:xfrm>
              </p:grpSpPr>
              <p:grpSp>
                <p:nvGrpSpPr>
                  <p:cNvPr id="10261" name="Group 40">
                    <a:extLst>
                      <a:ext uri="{FF2B5EF4-FFF2-40B4-BE49-F238E27FC236}">
                        <a16:creationId xmlns:a16="http://schemas.microsoft.com/office/drawing/2014/main" id="{187F5F30-815B-22DA-977D-07109D63FE9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3485" y="2221"/>
                    <a:ext cx="1278" cy="1444"/>
                    <a:chOff x="1059" y="578"/>
                    <a:chExt cx="1278" cy="1444"/>
                  </a:xfrm>
                </p:grpSpPr>
                <p:grpSp>
                  <p:nvGrpSpPr>
                    <p:cNvPr id="10279" name="Group 41">
                      <a:extLst>
                        <a:ext uri="{FF2B5EF4-FFF2-40B4-BE49-F238E27FC236}">
                          <a16:creationId xmlns:a16="http://schemas.microsoft.com/office/drawing/2014/main" id="{B7419F5E-C713-580F-67A7-15E2AF71F5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9" y="578"/>
                      <a:ext cx="1278" cy="1444"/>
                      <a:chOff x="1200" y="852"/>
                      <a:chExt cx="1278" cy="1444"/>
                    </a:xfrm>
                  </p:grpSpPr>
                  <p:sp>
                    <p:nvSpPr>
                      <p:cNvPr id="10281" name="Line 42">
                        <a:extLst>
                          <a:ext uri="{FF2B5EF4-FFF2-40B4-BE49-F238E27FC236}">
                            <a16:creationId xmlns:a16="http://schemas.microsoft.com/office/drawing/2014/main" id="{CE53DD32-0634-FF0B-AAF5-559D8088F7F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852"/>
                        <a:ext cx="0" cy="73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282" name="Line 43">
                        <a:extLst>
                          <a:ext uri="{FF2B5EF4-FFF2-40B4-BE49-F238E27FC236}">
                            <a16:creationId xmlns:a16="http://schemas.microsoft.com/office/drawing/2014/main" id="{6DB412B1-6BD9-7BD4-845C-2E58C39517F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1594"/>
                        <a:ext cx="647" cy="41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283" name="Line 44">
                        <a:extLst>
                          <a:ext uri="{FF2B5EF4-FFF2-40B4-BE49-F238E27FC236}">
                            <a16:creationId xmlns:a16="http://schemas.microsoft.com/office/drawing/2014/main" id="{A36E80C2-C73A-6F17-7790-ED55C44FB52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1200" y="1596"/>
                        <a:ext cx="608" cy="363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284" name="Line 45">
                        <a:extLst>
                          <a:ext uri="{FF2B5EF4-FFF2-40B4-BE49-F238E27FC236}">
                            <a16:creationId xmlns:a16="http://schemas.microsoft.com/office/drawing/2014/main" id="{5ECF284F-4EE3-89A0-653C-2286DB416946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1602"/>
                        <a:ext cx="126" cy="69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0280" name="Oval 46">
                      <a:extLst>
                        <a:ext uri="{FF2B5EF4-FFF2-40B4-BE49-F238E27FC236}">
                          <a16:creationId xmlns:a16="http://schemas.microsoft.com/office/drawing/2014/main" id="{CEA72CE8-0AF6-9ADA-06C3-B751B86D2C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4" y="1233"/>
                      <a:ext cx="190" cy="190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  <p:sp>
                <p:nvSpPr>
                  <p:cNvPr id="10262" name="Oval 49">
                    <a:extLst>
                      <a:ext uri="{FF2B5EF4-FFF2-40B4-BE49-F238E27FC236}">
                        <a16:creationId xmlns:a16="http://schemas.microsoft.com/office/drawing/2014/main" id="{C935CA8F-83B9-83AE-32E6-E7E29E09C2E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3926" y="3639"/>
                    <a:ext cx="134" cy="134"/>
                  </a:xfrm>
                  <a:prstGeom prst="ellipse">
                    <a:avLst/>
                  </a:pr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grpSp>
                <p:nvGrpSpPr>
                  <p:cNvPr id="10263" name="Group 51">
                    <a:extLst>
                      <a:ext uri="{FF2B5EF4-FFF2-40B4-BE49-F238E27FC236}">
                        <a16:creationId xmlns:a16="http://schemas.microsoft.com/office/drawing/2014/main" id="{296BDA45-68F5-1FDF-BE20-36AB465D9D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 flipV="1">
                    <a:off x="3484" y="887"/>
                    <a:ext cx="1278" cy="1444"/>
                    <a:chOff x="1059" y="578"/>
                    <a:chExt cx="1278" cy="1444"/>
                  </a:xfrm>
                </p:grpSpPr>
                <p:grpSp>
                  <p:nvGrpSpPr>
                    <p:cNvPr id="10273" name="Group 52">
                      <a:extLst>
                        <a:ext uri="{FF2B5EF4-FFF2-40B4-BE49-F238E27FC236}">
                          <a16:creationId xmlns:a16="http://schemas.microsoft.com/office/drawing/2014/main" id="{E2A3F57A-832F-0D23-B67E-B80D4D3AA3D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59" y="578"/>
                      <a:ext cx="1278" cy="1444"/>
                      <a:chOff x="1200" y="852"/>
                      <a:chExt cx="1278" cy="1444"/>
                    </a:xfrm>
                  </p:grpSpPr>
                  <p:sp>
                    <p:nvSpPr>
                      <p:cNvPr id="10275" name="Line 53">
                        <a:extLst>
                          <a:ext uri="{FF2B5EF4-FFF2-40B4-BE49-F238E27FC236}">
                            <a16:creationId xmlns:a16="http://schemas.microsoft.com/office/drawing/2014/main" id="{94AA8CA5-1FDA-30F5-1E28-5520E9FF799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852"/>
                        <a:ext cx="0" cy="73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276" name="Line 54">
                        <a:extLst>
                          <a:ext uri="{FF2B5EF4-FFF2-40B4-BE49-F238E27FC236}">
                            <a16:creationId xmlns:a16="http://schemas.microsoft.com/office/drawing/2014/main" id="{92B850B7-BCEF-7C0E-D914-1E24E87E3BFB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1594"/>
                        <a:ext cx="647" cy="41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277" name="Line 55">
                        <a:extLst>
                          <a:ext uri="{FF2B5EF4-FFF2-40B4-BE49-F238E27FC236}">
                            <a16:creationId xmlns:a16="http://schemas.microsoft.com/office/drawing/2014/main" id="{E1317CBC-9CE8-F6C9-C3C9-80B75C4F3A0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1200" y="1596"/>
                        <a:ext cx="608" cy="363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278" name="Line 56">
                        <a:extLst>
                          <a:ext uri="{FF2B5EF4-FFF2-40B4-BE49-F238E27FC236}">
                            <a16:creationId xmlns:a16="http://schemas.microsoft.com/office/drawing/2014/main" id="{87D0DAAA-8009-0258-47F9-33437AFE54D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831" y="1602"/>
                        <a:ext cx="126" cy="694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0274" name="Oval 57">
                      <a:extLst>
                        <a:ext uri="{FF2B5EF4-FFF2-40B4-BE49-F238E27FC236}">
                          <a16:creationId xmlns:a16="http://schemas.microsoft.com/office/drawing/2014/main" id="{D9BF3F19-4D6F-07DC-B008-49DE53BDCD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4" y="1233"/>
                      <a:ext cx="190" cy="190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  <p:sp>
                <p:nvSpPr>
                  <p:cNvPr id="10264" name="Oval 58">
                    <a:extLst>
                      <a:ext uri="{FF2B5EF4-FFF2-40B4-BE49-F238E27FC236}">
                        <a16:creationId xmlns:a16="http://schemas.microsoft.com/office/drawing/2014/main" id="{991DC1AD-CBA9-F6E1-4B95-8789AF0F0DC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3293" y="1026"/>
                    <a:ext cx="229" cy="229"/>
                  </a:xfrm>
                  <a:prstGeom prst="ellipse">
                    <a:avLst/>
                  </a:prstGeom>
                  <a:solidFill>
                    <a:srgbClr val="3399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0265" name="Oval 59">
                    <a:extLst>
                      <a:ext uri="{FF2B5EF4-FFF2-40B4-BE49-F238E27FC236}">
                        <a16:creationId xmlns:a16="http://schemas.microsoft.com/office/drawing/2014/main" id="{97CA6F85-4822-953A-75CE-4023FE19E1B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3925" y="779"/>
                    <a:ext cx="134" cy="134"/>
                  </a:xfrm>
                  <a:prstGeom prst="ellipse">
                    <a:avLst/>
                  </a:prstGeom>
                  <a:solidFill>
                    <a:srgbClr val="8080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0266" name="Oval 60">
                    <a:extLst>
                      <a:ext uri="{FF2B5EF4-FFF2-40B4-BE49-F238E27FC236}">
                        <a16:creationId xmlns:a16="http://schemas.microsoft.com/office/drawing/2014/main" id="{42E177BA-443D-57C4-AC32-2DC800316F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4721" y="1079"/>
                    <a:ext cx="190" cy="190"/>
                  </a:xfrm>
                  <a:prstGeom prst="ellipse">
                    <a:avLst/>
                  </a:prstGeom>
                  <a:solidFill>
                    <a:srgbClr val="FF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0267" name="Text Box 61">
                    <a:extLst>
                      <a:ext uri="{FF2B5EF4-FFF2-40B4-BE49-F238E27FC236}">
                        <a16:creationId xmlns:a16="http://schemas.microsoft.com/office/drawing/2014/main" id="{44EE53D7-999D-241C-9ECD-190F5FE0899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3768" y="540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80808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H</a:t>
                    </a:r>
                  </a:p>
                </p:txBody>
              </p:sp>
              <p:sp>
                <p:nvSpPr>
                  <p:cNvPr id="10268" name="Text Box 62">
                    <a:extLst>
                      <a:ext uri="{FF2B5EF4-FFF2-40B4-BE49-F238E27FC236}">
                        <a16:creationId xmlns:a16="http://schemas.microsoft.com/office/drawing/2014/main" id="{9B83DA00-4FCB-616F-0ACF-E444B74236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3040" y="843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sp>
                <p:nvSpPr>
                  <p:cNvPr id="10269" name="Text Box 64">
                    <a:extLst>
                      <a:ext uri="{FF2B5EF4-FFF2-40B4-BE49-F238E27FC236}">
                        <a16:creationId xmlns:a16="http://schemas.microsoft.com/office/drawing/2014/main" id="{64A4DF63-9F85-9B50-EDB5-113E6C27342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4872" y="906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FF99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F</a:t>
                    </a:r>
                  </a:p>
                </p:txBody>
              </p:sp>
              <p:sp>
                <p:nvSpPr>
                  <p:cNvPr id="10270" name="Text Box 66">
                    <a:extLst>
                      <a:ext uri="{FF2B5EF4-FFF2-40B4-BE49-F238E27FC236}">
                        <a16:creationId xmlns:a16="http://schemas.microsoft.com/office/drawing/2014/main" id="{178B6782-DF8E-F8EC-80B2-50730FB7D7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3768" y="3721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80808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H</a:t>
                    </a:r>
                  </a:p>
                </p:txBody>
              </p:sp>
              <p:sp>
                <p:nvSpPr>
                  <p:cNvPr id="10271" name="Text Box 67">
                    <a:extLst>
                      <a:ext uri="{FF2B5EF4-FFF2-40B4-BE49-F238E27FC236}">
                        <a16:creationId xmlns:a16="http://schemas.microsoft.com/office/drawing/2014/main" id="{A0B6EAEE-C641-8917-E35E-E1654BFDD9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4157" y="2707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sp>
                <p:nvSpPr>
                  <p:cNvPr id="10272" name="Text Box 68">
                    <a:extLst>
                      <a:ext uri="{FF2B5EF4-FFF2-40B4-BE49-F238E27FC236}">
                        <a16:creationId xmlns:a16="http://schemas.microsoft.com/office/drawing/2014/main" id="{39805262-27B6-F1E0-39A5-0917018E19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4157" y="1524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grpSp>
              <p:nvGrpSpPr>
                <p:cNvPr id="10256" name="Group 76">
                  <a:extLst>
                    <a:ext uri="{FF2B5EF4-FFF2-40B4-BE49-F238E27FC236}">
                      <a16:creationId xmlns:a16="http://schemas.microsoft.com/office/drawing/2014/main" id="{0E0B5992-EA3E-0CC3-AF33-C7C6FC799F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65" y="3281"/>
                  <a:ext cx="2162" cy="508"/>
                  <a:chOff x="3065" y="3281"/>
                  <a:chExt cx="2162" cy="508"/>
                </a:xfrm>
              </p:grpSpPr>
              <p:sp>
                <p:nvSpPr>
                  <p:cNvPr id="10257" name="Text Box 63">
                    <a:extLst>
                      <a:ext uri="{FF2B5EF4-FFF2-40B4-BE49-F238E27FC236}">
                        <a16:creationId xmlns:a16="http://schemas.microsoft.com/office/drawing/2014/main" id="{9A0AC0A6-B747-9061-85FC-E08C249244C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3065" y="3501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Br</a:t>
                    </a:r>
                  </a:p>
                </p:txBody>
              </p:sp>
              <p:sp>
                <p:nvSpPr>
                  <p:cNvPr id="10258" name="Text Box 65">
                    <a:extLst>
                      <a:ext uri="{FF2B5EF4-FFF2-40B4-BE49-F238E27FC236}">
                        <a16:creationId xmlns:a16="http://schemas.microsoft.com/office/drawing/2014/main" id="{D7343898-EFDB-4DB9-8E12-F7A57FEB0A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4855" y="3409"/>
                    <a:ext cx="372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sp>
                <p:nvSpPr>
                  <p:cNvPr id="10259" name="Oval 47">
                    <a:extLst>
                      <a:ext uri="{FF2B5EF4-FFF2-40B4-BE49-F238E27FC236}">
                        <a16:creationId xmlns:a16="http://schemas.microsoft.com/office/drawing/2014/main" id="{2DBDFCBE-FC9C-6000-2642-76DF7CE57DB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3271" y="3305"/>
                    <a:ext cx="268" cy="268"/>
                  </a:xfrm>
                  <a:prstGeom prst="ellipse">
                    <a:avLst/>
                  </a:prstGeom>
                  <a:solidFill>
                    <a:srgbClr val="FF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0260" name="Oval 48">
                    <a:extLst>
                      <a:ext uri="{FF2B5EF4-FFF2-40B4-BE49-F238E27FC236}">
                        <a16:creationId xmlns:a16="http://schemas.microsoft.com/office/drawing/2014/main" id="{88BCB955-E145-98F7-9AA0-18FDCA6A809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4730" y="3281"/>
                    <a:ext cx="229" cy="229"/>
                  </a:xfrm>
                  <a:prstGeom prst="ellipse">
                    <a:avLst/>
                  </a:prstGeom>
                  <a:solidFill>
                    <a:srgbClr val="3399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</p:grpSp>
          <p:sp>
            <p:nvSpPr>
              <p:cNvPr id="10249" name="Text Box 80">
                <a:extLst>
                  <a:ext uri="{FF2B5EF4-FFF2-40B4-BE49-F238E27FC236}">
                    <a16:creationId xmlns:a16="http://schemas.microsoft.com/office/drawing/2014/main" id="{7D1A7950-7C96-D68B-8EB7-004750EE8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05" y="3993"/>
                <a:ext cx="41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0250" name="Text Box 81">
                <a:extLst>
                  <a:ext uri="{FF2B5EF4-FFF2-40B4-BE49-F238E27FC236}">
                    <a16:creationId xmlns:a16="http://schemas.microsoft.com/office/drawing/2014/main" id="{E64ACE6A-B62F-B7B8-FE26-F8A323E274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" y="3993"/>
                <a:ext cx="41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</a:t>
                </a:r>
              </a:p>
            </p:txBody>
          </p:sp>
          <p:sp>
            <p:nvSpPr>
              <p:cNvPr id="10251" name="AutoShape 85">
                <a:extLst>
                  <a:ext uri="{FF2B5EF4-FFF2-40B4-BE49-F238E27FC236}">
                    <a16:creationId xmlns:a16="http://schemas.microsoft.com/office/drawing/2014/main" id="{51A31999-F401-2DCD-58B8-AD5FC3102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2006"/>
                <a:ext cx="395" cy="362"/>
              </a:xfrm>
              <a:prstGeom prst="bevel">
                <a:avLst>
                  <a:gd name="adj" fmla="val 12500"/>
                </a:avLst>
              </a:prstGeom>
              <a:gradFill rotWithShape="0">
                <a:gsLst>
                  <a:gs pos="0">
                    <a:srgbClr val="FF99FF"/>
                  </a:gs>
                  <a:gs pos="100000">
                    <a:srgbClr val="D982D9"/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10252" name="Text Box 86">
                <a:extLst>
                  <a:ext uri="{FF2B5EF4-FFF2-40B4-BE49-F238E27FC236}">
                    <a16:creationId xmlns:a16="http://schemas.microsoft.com/office/drawing/2014/main" id="{3D450757-25A4-15F5-42D8-82A1147D2D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3" y="2013"/>
                <a:ext cx="24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0253" name="AutoShape 88">
                <a:extLst>
                  <a:ext uri="{FF2B5EF4-FFF2-40B4-BE49-F238E27FC236}">
                    <a16:creationId xmlns:a16="http://schemas.microsoft.com/office/drawing/2014/main" id="{9918096A-1730-4B1A-F871-BADB7425F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" y="2006"/>
                <a:ext cx="395" cy="362"/>
              </a:xfrm>
              <a:prstGeom prst="bevel">
                <a:avLst>
                  <a:gd name="adj" fmla="val 12500"/>
                </a:avLst>
              </a:prstGeom>
              <a:gradFill rotWithShape="0">
                <a:gsLst>
                  <a:gs pos="0">
                    <a:srgbClr val="FF99FF"/>
                  </a:gs>
                  <a:gs pos="100000">
                    <a:srgbClr val="D982D9"/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/>
                <a:endParaRPr lang="he-IL" altLang="en-US"/>
              </a:p>
            </p:txBody>
          </p:sp>
          <p:sp>
            <p:nvSpPr>
              <p:cNvPr id="10254" name="Text Box 89">
                <a:extLst>
                  <a:ext uri="{FF2B5EF4-FFF2-40B4-BE49-F238E27FC236}">
                    <a16:creationId xmlns:a16="http://schemas.microsoft.com/office/drawing/2014/main" id="{F949BDCB-F1C6-2A64-765F-7A5DCFAFCF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6" y="2013"/>
                <a:ext cx="24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80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4</a:t>
                </a:r>
              </a:p>
            </p:txBody>
          </p:sp>
        </p:grpSp>
      </p:grp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WordArt 1026">
            <a:extLst>
              <a:ext uri="{FF2B5EF4-FFF2-40B4-BE49-F238E27FC236}">
                <a16:creationId xmlns:a16="http://schemas.microsoft.com/office/drawing/2014/main" id="{D846C4D6-F48B-2883-08FE-D622A3807B72}"/>
              </a:ext>
            </a:extLst>
          </p:cNvPr>
          <p:cNvSpPr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4067586" y="203200"/>
            <a:ext cx="2049463" cy="5080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000"/>
              </a:avLst>
            </a:prstTxWarp>
            <a:noAutofit/>
          </a:bodyPr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גליקוגן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35921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6019" name="Text Box 1028">
            <a:extLst>
              <a:ext uri="{FF2B5EF4-FFF2-40B4-BE49-F238E27FC236}">
                <a16:creationId xmlns:a16="http://schemas.microsoft.com/office/drawing/2014/main" id="{E280D9A3-423A-F451-E112-152757F53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" y="889000"/>
            <a:ext cx="8636000" cy="451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חומר תשמורת בגוף האדם. נאגר בעיקר בכבד ובשרירים כגרגרים בכותר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en-US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10-40 nm</a:t>
            </a: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יחד עם אנזימים שמייצרים אותו ומפרקים אותו.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בין ארוחות - מתפרק למולקולות גלוקוז שמועברות בדם מהכבד אל תאי הגוף.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כך נשמרת רמת הגלוקוז בדם.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endParaRPr lang="he-IL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endParaRPr lang="he-IL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endParaRPr lang="he-IL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מבנה של גליקוגן דומה לזה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של עמילופקטין, אך שרשרותיו 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קצרות יותר, 10-12 יחידות 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גלוקוז בלבד, ומידת </a:t>
            </a: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00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הסתעפותו רבה יותר.</a:t>
            </a:r>
            <a:endParaRPr lang="en-US" altLang="en-US" sz="2000">
              <a:solidFill>
                <a:srgbClr val="00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6020" name="Picture 1029" descr="גליקוגן">
            <a:extLst>
              <a:ext uri="{FF2B5EF4-FFF2-40B4-BE49-F238E27FC236}">
                <a16:creationId xmlns:a16="http://schemas.microsoft.com/office/drawing/2014/main" id="{DC773CA7-239A-EE75-7D73-896C6EFF36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8" y="2165350"/>
            <a:ext cx="4540250" cy="448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2" descr="תמונות בהגדלה של גליקוגן">
            <a:extLst>
              <a:ext uri="{FF2B5EF4-FFF2-40B4-BE49-F238E27FC236}">
                <a16:creationId xmlns:a16="http://schemas.microsoft.com/office/drawing/2014/main" id="{9E3740BD-AA52-30E7-521B-A1E82655D5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3" t="1334" r="880" b="3999"/>
          <a:stretch>
            <a:fillRect/>
          </a:stretch>
        </p:blipFill>
        <p:spPr bwMode="auto">
          <a:xfrm>
            <a:off x="0" y="0"/>
            <a:ext cx="8991600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WordArt 1026">
            <a:extLst>
              <a:ext uri="{FF2B5EF4-FFF2-40B4-BE49-F238E27FC236}">
                <a16:creationId xmlns:a16="http://schemas.microsoft.com/office/drawing/2014/main" id="{4192FAD3-A246-A6A6-8D95-4FDBFC9E97CC}"/>
              </a:ext>
            </a:extLst>
          </p:cNvPr>
          <p:cNvSpPr txBox="1">
            <a:spLocks noGrp="1" noChangeArrowheads="1" noChangeShapeType="1"/>
          </p:cNvSpPr>
          <p:nvPr>
            <p:ph type="title" idx="4294967295"/>
          </p:nvPr>
        </p:nvSpPr>
        <p:spPr bwMode="auto">
          <a:xfrm>
            <a:off x="2904566" y="0"/>
            <a:ext cx="2603349" cy="34544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1" anchor="t" anchorCtr="0" forceAA="0" compatLnSpc="1">
            <a:prstTxWarp prst="textPlain">
              <a:avLst>
                <a:gd name="adj" fmla="val 50826"/>
              </a:avLst>
            </a:prstTxWarp>
            <a:no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sz="36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FF00FF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מודלים ותמונות</a:t>
            </a:r>
            <a:endParaRPr kumimoji="0" lang="en-US" sz="36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35921" dir="2700000" algn="ctr" rotWithShape="0">
                  <a:srgbClr val="FF00FF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8" name="Text Box 3">
            <a:extLst>
              <a:ext uri="{FF2B5EF4-FFF2-40B4-BE49-F238E27FC236}">
                <a16:creationId xmlns:a16="http://schemas.microsoft.com/office/drawing/2014/main" id="{8070D8EE-0AC0-79B6-BA16-4A8CD0C76743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330200" y="381000"/>
            <a:ext cx="8331200" cy="4572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קבוצת הכימיה המחלקה להוראת הטכנולוגיה והמדעים, הטכניון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8069" name="Text Box 4">
            <a:extLst>
              <a:ext uri="{FF2B5EF4-FFF2-40B4-BE49-F238E27FC236}">
                <a16:creationId xmlns:a16="http://schemas.microsoft.com/office/drawing/2014/main" id="{B9E8CC29-B289-4CDA-84B9-FF7ED7264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638300"/>
            <a:ext cx="3187700" cy="154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יחידות לימוד</a:t>
            </a: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en-US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</a:t>
            </a:r>
            <a:endParaRPr lang="he-IL" altLang="en-US" sz="200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  <a:sym typeface="Symbol" panose="05050102010706020507" pitchFamily="18" charset="2"/>
            </a:endParaRP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כימיה 3 יח"ל</a:t>
            </a: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en-US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</a:t>
            </a:r>
            <a:endParaRPr lang="he-IL" altLang="en-US" sz="200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  <a:sym typeface="Symbol" panose="05050102010706020507" pitchFamily="18" charset="2"/>
            </a:endParaRP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he-IL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טעם של כימיה  </a:t>
            </a:r>
            <a:endParaRPr lang="en-US" altLang="en-US" sz="200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  <a:sym typeface="Symbol" panose="05050102010706020507" pitchFamily="18" charset="2"/>
            </a:endParaRPr>
          </a:p>
        </p:txBody>
      </p:sp>
      <p:grpSp>
        <p:nvGrpSpPr>
          <p:cNvPr id="88070" name="Group 11" descr="החומרים שפותחו בטכניון">
            <a:extLst>
              <a:ext uri="{FF2B5EF4-FFF2-40B4-BE49-F238E27FC236}">
                <a16:creationId xmlns:a16="http://schemas.microsoft.com/office/drawing/2014/main" id="{D9F8800E-851E-16AB-91B8-7C8828056DFD}"/>
              </a:ext>
            </a:extLst>
          </p:cNvPr>
          <p:cNvGrpSpPr>
            <a:grpSpLocks/>
          </p:cNvGrpSpPr>
          <p:nvPr/>
        </p:nvGrpSpPr>
        <p:grpSpPr bwMode="auto">
          <a:xfrm>
            <a:off x="0" y="3797300"/>
            <a:ext cx="8978900" cy="2184400"/>
            <a:chOff x="0" y="1952"/>
            <a:chExt cx="5656" cy="1376"/>
          </a:xfrm>
        </p:grpSpPr>
        <p:sp>
          <p:nvSpPr>
            <p:cNvPr id="88079" name="Text Box 5">
              <a:extLst>
                <a:ext uri="{FF2B5EF4-FFF2-40B4-BE49-F238E27FC236}">
                  <a16:creationId xmlns:a16="http://schemas.microsoft.com/office/drawing/2014/main" id="{F4EF3FBE-A8BE-0271-B486-295C17A590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1952"/>
              <a:ext cx="1208" cy="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מאגר שאלות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en-US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</a:t>
              </a:r>
              <a:endParaRPr lang="he-IL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שאלות על 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סוכרים וחלבונים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(עם סיסמא)</a:t>
              </a:r>
              <a:endParaRPr lang="en-US" altLang="en-US" sz="2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  <p:sp>
          <p:nvSpPr>
            <p:cNvPr id="88080" name="Text Box 6">
              <a:extLst>
                <a:ext uri="{FF2B5EF4-FFF2-40B4-BE49-F238E27FC236}">
                  <a16:creationId xmlns:a16="http://schemas.microsoft.com/office/drawing/2014/main" id="{B622DA7B-E21B-2841-3FAC-D5FAA890F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4" y="1952"/>
              <a:ext cx="1304" cy="1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ייצוגים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מולקולריים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מבנית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en-US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</a:t>
              </a:r>
              <a:endParaRPr lang="he-IL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סדנה לשרטוט 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מולקולות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של סוכרים</a:t>
              </a:r>
              <a:endParaRPr lang="en-US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  <p:sp>
          <p:nvSpPr>
            <p:cNvPr id="88081" name="Text Box 7">
              <a:extLst>
                <a:ext uri="{FF2B5EF4-FFF2-40B4-BE49-F238E27FC236}">
                  <a16:creationId xmlns:a16="http://schemas.microsoft.com/office/drawing/2014/main" id="{87228B01-7951-E1C4-C7F6-DAFA9EE9A6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0" y="1952"/>
              <a:ext cx="736" cy="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מדריך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למורה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(עם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סיסמא)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endParaRPr lang="en-US" altLang="en-US" sz="200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  <p:sp>
          <p:nvSpPr>
            <p:cNvPr id="88082" name="Text Box 8">
              <a:extLst>
                <a:ext uri="{FF2B5EF4-FFF2-40B4-BE49-F238E27FC236}">
                  <a16:creationId xmlns:a16="http://schemas.microsoft.com/office/drawing/2014/main" id="{F19B9425-84C9-4BE0-C76A-C69FA8C57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" y="1952"/>
              <a:ext cx="856" cy="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מצגות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en-US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</a:t>
              </a:r>
              <a:endParaRPr lang="he-IL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מצגת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לפרק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הפחמימות</a:t>
              </a:r>
              <a:endParaRPr lang="en-US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  <p:sp>
          <p:nvSpPr>
            <p:cNvPr id="88083" name="Text Box 9">
              <a:extLst>
                <a:ext uri="{FF2B5EF4-FFF2-40B4-BE49-F238E27FC236}">
                  <a16:creationId xmlns:a16="http://schemas.microsoft.com/office/drawing/2014/main" id="{BB909CFB-3CA0-65CE-EC6D-5227E8B2B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6" y="1952"/>
              <a:ext cx="824" cy="5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תיקונים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 ליחידת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הלימוד</a:t>
              </a:r>
              <a:endParaRPr lang="en-US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  <p:sp>
          <p:nvSpPr>
            <p:cNvPr id="88084" name="Text Box 10">
              <a:extLst>
                <a:ext uri="{FF2B5EF4-FFF2-40B4-BE49-F238E27FC236}">
                  <a16:creationId xmlns:a16="http://schemas.microsoft.com/office/drawing/2014/main" id="{04150C95-0623-9607-19C5-CDD81CA608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2" y="1952"/>
              <a:ext cx="896" cy="1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1pPr>
              <a:lvl2pPr marL="742950" indent="-28575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2pPr>
              <a:lvl3pPr marL="11430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3pPr>
              <a:lvl4pPr marL="16002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4pPr>
              <a:lvl5pPr marL="2057400" indent="-228600" eaLnBrk="0" hangingPunct="0"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 (Hebrew)" charset="0"/>
                </a:defRPr>
              </a:lvl9pPr>
            </a:lstStyle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מושגים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ונושאים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עיקריים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בפרק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הסוכרים</a:t>
              </a:r>
            </a:p>
            <a:p>
              <a:pPr algn="ctr" eaLnBrk="1" hangingPunct="1">
                <a:lnSpc>
                  <a:spcPct val="55000"/>
                </a:lnSpc>
                <a:spcBef>
                  <a:spcPct val="50000"/>
                </a:spcBef>
              </a:pPr>
              <a:r>
                <a:rPr lang="he-IL" altLang="en-US" sz="2000">
                  <a:solidFill>
                    <a:srgbClr val="660066"/>
                  </a:solidFill>
                  <a:latin typeface="Arial" panose="020B0604020202020204" pitchFamily="34" charset="0"/>
                  <a:cs typeface="Arial" panose="020B0604020202020204" pitchFamily="34" charset="0"/>
                  <a:sym typeface="Symbol" panose="05050102010706020507" pitchFamily="18" charset="2"/>
                </a:rPr>
                <a:t>והחלבונים</a:t>
              </a:r>
              <a:endParaRPr lang="en-US" altLang="en-US" sz="200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88071" name="Group 19">
            <a:extLst>
              <a:ext uri="{FF2B5EF4-FFF2-40B4-BE49-F238E27FC236}">
                <a16:creationId xmlns:a16="http://schemas.microsoft.com/office/drawing/2014/main" id="{02A628DF-5911-F1A4-D36F-8AAAC38910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1028700" y="3390900"/>
            <a:ext cx="7264400" cy="304800"/>
            <a:chOff x="648" y="1944"/>
            <a:chExt cx="4576" cy="192"/>
          </a:xfrm>
        </p:grpSpPr>
        <p:sp>
          <p:nvSpPr>
            <p:cNvPr id="88072" name="Line 12">
              <a:extLst>
                <a:ext uri="{FF2B5EF4-FFF2-40B4-BE49-F238E27FC236}">
                  <a16:creationId xmlns:a16="http://schemas.microsoft.com/office/drawing/2014/main" id="{C61F448F-111D-A471-F4C3-63A0855542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8" y="1944"/>
              <a:ext cx="4576" cy="0"/>
            </a:xfrm>
            <a:prstGeom prst="line">
              <a:avLst/>
            </a:prstGeom>
            <a:noFill/>
            <a:ln w="19050">
              <a:solidFill>
                <a:srgbClr val="6600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3" name="Line 13">
              <a:extLst>
                <a:ext uri="{FF2B5EF4-FFF2-40B4-BE49-F238E27FC236}">
                  <a16:creationId xmlns:a16="http://schemas.microsoft.com/office/drawing/2014/main" id="{13988908-8ED0-A8F3-99F9-BD1872D8EC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6" y="1944"/>
              <a:ext cx="0" cy="192"/>
            </a:xfrm>
            <a:prstGeom prst="line">
              <a:avLst/>
            </a:prstGeom>
            <a:noFill/>
            <a:ln w="19050">
              <a:solidFill>
                <a:srgbClr val="66006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4" name="Line 14">
              <a:extLst>
                <a:ext uri="{FF2B5EF4-FFF2-40B4-BE49-F238E27FC236}">
                  <a16:creationId xmlns:a16="http://schemas.microsoft.com/office/drawing/2014/main" id="{5B24B8AC-BB0F-BB38-6F0D-44CA93F01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6" y="1944"/>
              <a:ext cx="0" cy="192"/>
            </a:xfrm>
            <a:prstGeom prst="line">
              <a:avLst/>
            </a:prstGeom>
            <a:noFill/>
            <a:ln w="19050">
              <a:solidFill>
                <a:srgbClr val="66006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5" name="Line 15">
              <a:extLst>
                <a:ext uri="{FF2B5EF4-FFF2-40B4-BE49-F238E27FC236}">
                  <a16:creationId xmlns:a16="http://schemas.microsoft.com/office/drawing/2014/main" id="{A9496546-A04F-CBC2-5CDF-A3B622C4DA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2" y="1944"/>
              <a:ext cx="0" cy="192"/>
            </a:xfrm>
            <a:prstGeom prst="line">
              <a:avLst/>
            </a:prstGeom>
            <a:noFill/>
            <a:ln w="19050">
              <a:solidFill>
                <a:srgbClr val="66006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6" name="Line 16">
              <a:extLst>
                <a:ext uri="{FF2B5EF4-FFF2-40B4-BE49-F238E27FC236}">
                  <a16:creationId xmlns:a16="http://schemas.microsoft.com/office/drawing/2014/main" id="{884E866A-EC31-F32E-243E-2435706B7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8" y="1944"/>
              <a:ext cx="0" cy="192"/>
            </a:xfrm>
            <a:prstGeom prst="line">
              <a:avLst/>
            </a:prstGeom>
            <a:noFill/>
            <a:ln w="19050">
              <a:solidFill>
                <a:srgbClr val="66006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7" name="Line 17">
              <a:extLst>
                <a:ext uri="{FF2B5EF4-FFF2-40B4-BE49-F238E27FC236}">
                  <a16:creationId xmlns:a16="http://schemas.microsoft.com/office/drawing/2014/main" id="{09EBDAE0-6B13-0600-243A-2580A2EAD5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2" y="1944"/>
              <a:ext cx="0" cy="192"/>
            </a:xfrm>
            <a:prstGeom prst="line">
              <a:avLst/>
            </a:prstGeom>
            <a:noFill/>
            <a:ln w="19050">
              <a:solidFill>
                <a:srgbClr val="66006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8" name="Line 18">
              <a:extLst>
                <a:ext uri="{FF2B5EF4-FFF2-40B4-BE49-F238E27FC236}">
                  <a16:creationId xmlns:a16="http://schemas.microsoft.com/office/drawing/2014/main" id="{613E90D9-0783-93DB-A2CC-F9A3EF0A10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8" y="1944"/>
              <a:ext cx="0" cy="192"/>
            </a:xfrm>
            <a:prstGeom prst="line">
              <a:avLst/>
            </a:prstGeom>
            <a:noFill/>
            <a:ln w="19050">
              <a:solidFill>
                <a:srgbClr val="66006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2" name="Text Box 3">
            <a:extLst>
              <a:ext uri="{FF2B5EF4-FFF2-40B4-BE49-F238E27FC236}">
                <a16:creationId xmlns:a16="http://schemas.microsoft.com/office/drawing/2014/main" id="{20790D6C-A298-CF5F-1A57-EBF86C844364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836613" y="381000"/>
            <a:ext cx="7442200" cy="4572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נטוכימיה</a:t>
            </a: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- אתר המפמ"ר לכימיה ד"ר דורית </a:t>
            </a:r>
            <a:r>
              <a:rPr kumimoji="0" lang="he-IL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טייטלבאום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093" name="Text Box 4">
            <a:extLst>
              <a:ext uri="{FF2B5EF4-FFF2-40B4-BE49-F238E27FC236}">
                <a16:creationId xmlns:a16="http://schemas.microsoft.com/office/drawing/2014/main" id="{00AFCC3E-B721-449C-B568-D7A910A38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1400" y="1051719"/>
            <a:ext cx="4521200" cy="282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he-IL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מבניות ועזרי הוראה</a:t>
            </a: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en-US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</a:t>
            </a:r>
            <a:endParaRPr lang="he-IL" altLang="en-US" sz="2000" dirty="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  <a:sym typeface="Symbol" panose="05050102010706020507" pitchFamily="18" charset="2"/>
            </a:endParaRP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he-IL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עזרי הוראה ל- 3 יחידות</a:t>
            </a: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en-US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</a:t>
            </a:r>
            <a:endParaRPr lang="he-IL" altLang="en-US" sz="2000" dirty="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  <a:sym typeface="Symbol" panose="05050102010706020507" pitchFamily="18" charset="2"/>
            </a:endParaRP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he-IL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טעם של כימיה </a:t>
            </a: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en-US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</a:t>
            </a:r>
            <a:endParaRPr lang="he-IL" altLang="en-US" sz="2000" dirty="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  <a:sym typeface="Symbol" panose="05050102010706020507" pitchFamily="18" charset="2"/>
            </a:endParaRP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he-IL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סוכרים וחלבונים: משימות שפותחו</a:t>
            </a: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r>
              <a:rPr lang="he-IL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בהשתלמות מורים במכון דוידסון </a:t>
            </a:r>
          </a:p>
          <a:p>
            <a:pPr algn="ctr" eaLnBrk="1" hangingPunct="1">
              <a:lnSpc>
                <a:spcPct val="55000"/>
              </a:lnSpc>
              <a:spcBef>
                <a:spcPct val="50000"/>
              </a:spcBef>
            </a:pPr>
            <a:endParaRPr lang="en-US" altLang="en-US" sz="2000" dirty="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  <a:sym typeface="Symbol" panose="05050102010706020507" pitchFamily="18" charset="2"/>
            </a:endParaRPr>
          </a:p>
        </p:txBody>
      </p:sp>
      <p:sp>
        <p:nvSpPr>
          <p:cNvPr id="89094" name="Text Box 5">
            <a:extLst>
              <a:ext uri="{FF2B5EF4-FFF2-40B4-BE49-F238E27FC236}">
                <a16:creationId xmlns:a16="http://schemas.microsoft.com/office/drawing/2014/main" id="{7922125B-137E-ADAA-0E77-0902ACEB8A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660900"/>
            <a:ext cx="7442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e-IL" altLang="en-US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אתר המרכז הארצי למורי הכימיה, מכון ויצמן למדע</a:t>
            </a:r>
            <a:endParaRPr lang="en-US" altLang="en-US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095" name="Text Box 8">
            <a:extLst>
              <a:ext uri="{FF2B5EF4-FFF2-40B4-BE49-F238E27FC236}">
                <a16:creationId xmlns:a16="http://schemas.microsoft.com/office/drawing/2014/main" id="{6F286151-9B05-C5F1-7054-72600C5FF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039" y="5377479"/>
            <a:ext cx="8026400" cy="68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algn="ctr" rtl="0" eaLnBrk="1" hangingPunct="1">
              <a:lnSpc>
                <a:spcPct val="70000"/>
              </a:lnSpc>
              <a:spcBef>
                <a:spcPct val="50000"/>
              </a:spcBef>
            </a:pPr>
            <a:r>
              <a:rPr lang="he-IL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דגם הוראה בנושא פחמימות, שהוכן במסגרת הסדנה</a:t>
            </a:r>
          </a:p>
          <a:p>
            <a:pPr algn="ctr" rtl="0" eaLnBrk="1" hangingPunct="1">
              <a:lnSpc>
                <a:spcPct val="70000"/>
              </a:lnSpc>
              <a:spcBef>
                <a:spcPct val="50000"/>
              </a:spcBef>
            </a:pPr>
            <a:r>
              <a:rPr lang="he-IL" altLang="en-US" sz="2000" dirty="0">
                <a:solidFill>
                  <a:srgbClr val="66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לכתיבת דגמי הוראה, שהתקיימה במכון ויצמן</a:t>
            </a:r>
            <a:endParaRPr lang="en-US" altLang="en-US" sz="2000" dirty="0">
              <a:solidFill>
                <a:srgbClr val="66006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oup 329" descr="אננטיומרים">
            <a:extLst>
              <a:ext uri="{FF2B5EF4-FFF2-40B4-BE49-F238E27FC236}">
                <a16:creationId xmlns:a16="http://schemas.microsoft.com/office/drawing/2014/main" id="{74214B55-BB17-CB06-1623-1F6717B449F5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grpSp>
          <p:nvGrpSpPr>
            <p:cNvPr id="11267" name="Group 328">
              <a:extLst>
                <a:ext uri="{FF2B5EF4-FFF2-40B4-BE49-F238E27FC236}">
                  <a16:creationId xmlns:a16="http://schemas.microsoft.com/office/drawing/2014/main" id="{A9F01119-DD8E-5775-6B76-C74A0008C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5760" cy="4320"/>
              <a:chOff x="0" y="0"/>
              <a:chExt cx="5760" cy="4320"/>
            </a:xfrm>
          </p:grpSpPr>
          <p:sp>
            <p:nvSpPr>
              <p:cNvPr id="11276" name="Text Box 69">
                <a:extLst>
                  <a:ext uri="{FF2B5EF4-FFF2-40B4-BE49-F238E27FC236}">
                    <a16:creationId xmlns:a16="http://schemas.microsoft.com/office/drawing/2014/main" id="{9038CBFD-BB9A-C77A-4441-2F360DC7F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55" y="4032"/>
                <a:ext cx="41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1277" name="Text Box 70">
                <a:extLst>
                  <a:ext uri="{FF2B5EF4-FFF2-40B4-BE49-F238E27FC236}">
                    <a16:creationId xmlns:a16="http://schemas.microsoft.com/office/drawing/2014/main" id="{0B5C81BD-FADD-7929-00D8-F490261BDE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4032"/>
                <a:ext cx="41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</a:t>
                </a:r>
              </a:p>
            </p:txBody>
          </p:sp>
          <p:sp>
            <p:nvSpPr>
              <p:cNvPr id="11278" name="Line 4">
                <a:extLst>
                  <a:ext uri="{FF2B5EF4-FFF2-40B4-BE49-F238E27FC236}">
                    <a16:creationId xmlns:a16="http://schemas.microsoft.com/office/drawing/2014/main" id="{CB8D8CBB-BDDD-4A9B-5ED2-BF6935B31E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7" y="2106"/>
                <a:ext cx="8" cy="1977"/>
              </a:xfrm>
              <a:prstGeom prst="line">
                <a:avLst/>
              </a:prstGeom>
              <a:noFill/>
              <a:ln w="57150">
                <a:solidFill>
                  <a:schemeClr val="accent2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279" name="Group 146">
                <a:extLst>
                  <a:ext uri="{FF2B5EF4-FFF2-40B4-BE49-F238E27FC236}">
                    <a16:creationId xmlns:a16="http://schemas.microsoft.com/office/drawing/2014/main" id="{A2A18F8A-6048-DAE2-2B18-0DFFF8518D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2016"/>
                <a:ext cx="1564" cy="2208"/>
                <a:chOff x="642" y="1834"/>
                <a:chExt cx="1564" cy="2208"/>
              </a:xfrm>
            </p:grpSpPr>
            <p:sp>
              <p:nvSpPr>
                <p:cNvPr id="11382" name="Text Box 33">
                  <a:extLst>
                    <a:ext uri="{FF2B5EF4-FFF2-40B4-BE49-F238E27FC236}">
                      <a16:creationId xmlns:a16="http://schemas.microsoft.com/office/drawing/2014/main" id="{3DA43989-6B6A-1CB7-EE41-781A013BC3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58" y="3792"/>
                  <a:ext cx="37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 sz="2000">
                      <a:solidFill>
                        <a:srgbClr val="80808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</a:p>
              </p:txBody>
            </p:sp>
            <p:grpSp>
              <p:nvGrpSpPr>
                <p:cNvPr id="11383" name="Group 115">
                  <a:extLst>
                    <a:ext uri="{FF2B5EF4-FFF2-40B4-BE49-F238E27FC236}">
                      <a16:creationId xmlns:a16="http://schemas.microsoft.com/office/drawing/2014/main" id="{C355562C-F2A8-5020-6288-4E7DB3ADA6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" y="1834"/>
                  <a:ext cx="1564" cy="2050"/>
                  <a:chOff x="642" y="1834"/>
                  <a:chExt cx="1564" cy="2050"/>
                </a:xfrm>
              </p:grpSpPr>
              <p:sp>
                <p:nvSpPr>
                  <p:cNvPr id="11384" name="Text Box 9">
                    <a:extLst>
                      <a:ext uri="{FF2B5EF4-FFF2-40B4-BE49-F238E27FC236}">
                        <a16:creationId xmlns:a16="http://schemas.microsoft.com/office/drawing/2014/main" id="{95D8C7F8-F021-2545-572E-8A9F2C31C7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784" y="3634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Br</a:t>
                    </a:r>
                  </a:p>
                </p:txBody>
              </p:sp>
              <p:sp>
                <p:nvSpPr>
                  <p:cNvPr id="11385" name="Text Box 10">
                    <a:extLst>
                      <a:ext uri="{FF2B5EF4-FFF2-40B4-BE49-F238E27FC236}">
                        <a16:creationId xmlns:a16="http://schemas.microsoft.com/office/drawing/2014/main" id="{715337ED-E74F-DAB0-CBF1-26C72592DF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2" y="3580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sp>
                <p:nvSpPr>
                  <p:cNvPr id="11386" name="Text Box 30">
                    <a:extLst>
                      <a:ext uri="{FF2B5EF4-FFF2-40B4-BE49-F238E27FC236}">
                        <a16:creationId xmlns:a16="http://schemas.microsoft.com/office/drawing/2014/main" id="{92510E73-7ADE-4CD1-7DDE-FF4675944EA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390" y="1834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80808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H</a:t>
                    </a:r>
                  </a:p>
                </p:txBody>
              </p:sp>
              <p:sp>
                <p:nvSpPr>
                  <p:cNvPr id="11387" name="Text Box 31">
                    <a:extLst>
                      <a:ext uri="{FF2B5EF4-FFF2-40B4-BE49-F238E27FC236}">
                        <a16:creationId xmlns:a16="http://schemas.microsoft.com/office/drawing/2014/main" id="{1D9A5F3C-C931-D8E5-0365-5C478C86F3A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834" y="2066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sp>
                <p:nvSpPr>
                  <p:cNvPr id="11388" name="Text Box 32">
                    <a:extLst>
                      <a:ext uri="{FF2B5EF4-FFF2-40B4-BE49-F238E27FC236}">
                        <a16:creationId xmlns:a16="http://schemas.microsoft.com/office/drawing/2014/main" id="{FB76CD38-9B37-B931-ACF1-76FC460C896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8" y="2089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FF99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F</a:t>
                    </a:r>
                  </a:p>
                </p:txBody>
              </p:sp>
              <p:sp>
                <p:nvSpPr>
                  <p:cNvPr id="11389" name="Text Box 34">
                    <a:extLst>
                      <a:ext uri="{FF2B5EF4-FFF2-40B4-BE49-F238E27FC236}">
                        <a16:creationId xmlns:a16="http://schemas.microsoft.com/office/drawing/2014/main" id="{EDE22A57-A0A7-9895-C0EA-E296E1C8E6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35" y="2510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sp>
                <p:nvSpPr>
                  <p:cNvPr id="11390" name="Text Box 35">
                    <a:extLst>
                      <a:ext uri="{FF2B5EF4-FFF2-40B4-BE49-F238E27FC236}">
                        <a16:creationId xmlns:a16="http://schemas.microsoft.com/office/drawing/2014/main" id="{175D0E82-7071-D456-1581-F0EC07069F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35" y="3149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grpSp>
                <p:nvGrpSpPr>
                  <p:cNvPr id="11391" name="Group 72">
                    <a:extLst>
                      <a:ext uri="{FF2B5EF4-FFF2-40B4-BE49-F238E27FC236}">
                        <a16:creationId xmlns:a16="http://schemas.microsoft.com/office/drawing/2014/main" id="{73A07D49-D315-7E7B-7356-EC643804373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870" y="2042"/>
                    <a:ext cx="1013" cy="1796"/>
                    <a:chOff x="602" y="771"/>
                    <a:chExt cx="1689" cy="2994"/>
                  </a:xfrm>
                </p:grpSpPr>
                <p:sp>
                  <p:nvSpPr>
                    <p:cNvPr id="11392" name="Oval 8">
                      <a:extLst>
                        <a:ext uri="{FF2B5EF4-FFF2-40B4-BE49-F238E27FC236}">
                          <a16:creationId xmlns:a16="http://schemas.microsoft.com/office/drawing/2014/main" id="{192AD4EC-5540-9DAA-C398-2A057B4EAEA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2" y="3265"/>
                      <a:ext cx="229" cy="229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1393" name="Group 12">
                      <a:extLst>
                        <a:ext uri="{FF2B5EF4-FFF2-40B4-BE49-F238E27FC236}">
                          <a16:creationId xmlns:a16="http://schemas.microsoft.com/office/drawing/2014/main" id="{AA9DF582-64D8-D11D-3702-D630C365E5A1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799" y="2213"/>
                      <a:ext cx="1278" cy="1444"/>
                      <a:chOff x="1059" y="578"/>
                      <a:chExt cx="1278" cy="1444"/>
                    </a:xfrm>
                  </p:grpSpPr>
                  <p:grpSp>
                    <p:nvGrpSpPr>
                      <p:cNvPr id="11406" name="Group 13">
                        <a:extLst>
                          <a:ext uri="{FF2B5EF4-FFF2-40B4-BE49-F238E27FC236}">
                            <a16:creationId xmlns:a16="http://schemas.microsoft.com/office/drawing/2014/main" id="{188EF513-94BB-FF28-324E-913571D72166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1408" name="Line 14">
                          <a:extLst>
                            <a:ext uri="{FF2B5EF4-FFF2-40B4-BE49-F238E27FC236}">
                              <a16:creationId xmlns:a16="http://schemas.microsoft.com/office/drawing/2014/main" id="{9985B484-283C-289B-B213-7AAAE14BE09A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409" name="Line 15">
                          <a:extLst>
                            <a:ext uri="{FF2B5EF4-FFF2-40B4-BE49-F238E27FC236}">
                              <a16:creationId xmlns:a16="http://schemas.microsoft.com/office/drawing/2014/main" id="{8DDD4BC2-F480-1ED1-26CB-25A6921B7708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410" name="Line 16">
                          <a:extLst>
                            <a:ext uri="{FF2B5EF4-FFF2-40B4-BE49-F238E27FC236}">
                              <a16:creationId xmlns:a16="http://schemas.microsoft.com/office/drawing/2014/main" id="{3CF03E6E-1988-6E48-B0B0-2A8B4FCFC7F0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411" name="Line 17">
                          <a:extLst>
                            <a:ext uri="{FF2B5EF4-FFF2-40B4-BE49-F238E27FC236}">
                              <a16:creationId xmlns:a16="http://schemas.microsoft.com/office/drawing/2014/main" id="{BF30E943-1045-E326-2C12-142CA85558A0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1407" name="Oval 18">
                        <a:extLst>
                          <a:ext uri="{FF2B5EF4-FFF2-40B4-BE49-F238E27FC236}">
                            <a16:creationId xmlns:a16="http://schemas.microsoft.com/office/drawing/2014/main" id="{39C4DBE7-2D58-275D-A3F8-375AB515BF3E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1394" name="Oval 19">
                      <a:extLst>
                        <a:ext uri="{FF2B5EF4-FFF2-40B4-BE49-F238E27FC236}">
                          <a16:creationId xmlns:a16="http://schemas.microsoft.com/office/drawing/2014/main" id="{3BF4AD80-38DC-C3E4-8F0F-407AF2E77E7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502" y="3631"/>
                      <a:ext cx="134" cy="134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1395" name="Group 20">
                      <a:extLst>
                        <a:ext uri="{FF2B5EF4-FFF2-40B4-BE49-F238E27FC236}">
                          <a16:creationId xmlns:a16="http://schemas.microsoft.com/office/drawing/2014/main" id="{85B9511F-62CB-F976-C042-DE75E3E9D2E1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V="1">
                      <a:off x="800" y="879"/>
                      <a:ext cx="1278" cy="1444"/>
                      <a:chOff x="1059" y="578"/>
                      <a:chExt cx="1278" cy="1444"/>
                    </a:xfrm>
                  </p:grpSpPr>
                  <p:grpSp>
                    <p:nvGrpSpPr>
                      <p:cNvPr id="11400" name="Group 21">
                        <a:extLst>
                          <a:ext uri="{FF2B5EF4-FFF2-40B4-BE49-F238E27FC236}">
                            <a16:creationId xmlns:a16="http://schemas.microsoft.com/office/drawing/2014/main" id="{5D73DBF7-6A49-5463-B25C-A739B8538DE5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1402" name="Line 22">
                          <a:extLst>
                            <a:ext uri="{FF2B5EF4-FFF2-40B4-BE49-F238E27FC236}">
                              <a16:creationId xmlns:a16="http://schemas.microsoft.com/office/drawing/2014/main" id="{0F446374-C523-A317-EE9C-18E31867B9F8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403" name="Line 23">
                          <a:extLst>
                            <a:ext uri="{FF2B5EF4-FFF2-40B4-BE49-F238E27FC236}">
                              <a16:creationId xmlns:a16="http://schemas.microsoft.com/office/drawing/2014/main" id="{02D8C5DF-EC71-B023-6E94-4E0BF97E808D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404" name="Line 24">
                          <a:extLst>
                            <a:ext uri="{FF2B5EF4-FFF2-40B4-BE49-F238E27FC236}">
                              <a16:creationId xmlns:a16="http://schemas.microsoft.com/office/drawing/2014/main" id="{C7054E9B-2CC0-CEB0-AE9E-BC144118A9FA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405" name="Line 25">
                          <a:extLst>
                            <a:ext uri="{FF2B5EF4-FFF2-40B4-BE49-F238E27FC236}">
                              <a16:creationId xmlns:a16="http://schemas.microsoft.com/office/drawing/2014/main" id="{A6C138A4-7D06-0C15-941A-FB1DD0861731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1401" name="Oval 26">
                        <a:extLst>
                          <a:ext uri="{FF2B5EF4-FFF2-40B4-BE49-F238E27FC236}">
                            <a16:creationId xmlns:a16="http://schemas.microsoft.com/office/drawing/2014/main" id="{1E8E6F0E-5FF9-DD0E-8064-71C20D4A6FE7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1396" name="Oval 27">
                      <a:extLst>
                        <a:ext uri="{FF2B5EF4-FFF2-40B4-BE49-F238E27FC236}">
                          <a16:creationId xmlns:a16="http://schemas.microsoft.com/office/drawing/2014/main" id="{AE75937E-7D14-AD08-9D24-339DD739B7A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2040" y="1018"/>
                      <a:ext cx="229" cy="229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97" name="Oval 28">
                      <a:extLst>
                        <a:ext uri="{FF2B5EF4-FFF2-40B4-BE49-F238E27FC236}">
                          <a16:creationId xmlns:a16="http://schemas.microsoft.com/office/drawing/2014/main" id="{E30180D5-EC47-778D-6F56-38036839F7A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1503" y="771"/>
                      <a:ext cx="134" cy="134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98" name="Oval 29">
                      <a:extLst>
                        <a:ext uri="{FF2B5EF4-FFF2-40B4-BE49-F238E27FC236}">
                          <a16:creationId xmlns:a16="http://schemas.microsoft.com/office/drawing/2014/main" id="{38B78372-C406-6255-E114-EF18D12223C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51" y="1071"/>
                      <a:ext cx="190" cy="190"/>
                    </a:xfrm>
                    <a:prstGeom prst="ellipse">
                      <a:avLst/>
                    </a:prstGeom>
                    <a:solidFill>
                      <a:srgbClr val="FF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99" name="Oval 36">
                      <a:extLst>
                        <a:ext uri="{FF2B5EF4-FFF2-40B4-BE49-F238E27FC236}">
                          <a16:creationId xmlns:a16="http://schemas.microsoft.com/office/drawing/2014/main" id="{538B1773-E88D-3DA3-E3E9-7F4A202F677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23" y="3298"/>
                      <a:ext cx="268" cy="268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</p:grpSp>
          </p:grpSp>
          <p:grpSp>
            <p:nvGrpSpPr>
              <p:cNvPr id="11280" name="Group 148">
                <a:extLst>
                  <a:ext uri="{FF2B5EF4-FFF2-40B4-BE49-F238E27FC236}">
                    <a16:creationId xmlns:a16="http://schemas.microsoft.com/office/drawing/2014/main" id="{E5349E8A-9D43-1E67-2071-11A5C11B22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69" y="2055"/>
                <a:ext cx="1560" cy="2153"/>
                <a:chOff x="3202" y="1985"/>
                <a:chExt cx="1560" cy="2153"/>
              </a:xfrm>
            </p:grpSpPr>
            <p:sp>
              <p:nvSpPr>
                <p:cNvPr id="11352" name="Text Box 119">
                  <a:extLst>
                    <a:ext uri="{FF2B5EF4-FFF2-40B4-BE49-F238E27FC236}">
                      <a16:creationId xmlns:a16="http://schemas.microsoft.com/office/drawing/2014/main" id="{B8BA3510-A42B-A608-09B0-90989415B8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3663" y="1985"/>
                  <a:ext cx="37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algn="l" rtl="0" eaLnBrk="1" hangingPunct="1">
                    <a:spcBef>
                      <a:spcPct val="50000"/>
                    </a:spcBef>
                  </a:pPr>
                  <a:r>
                    <a:rPr lang="en-US" altLang="en-US" sz="2000">
                      <a:solidFill>
                        <a:srgbClr val="808080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</a:t>
                  </a:r>
                </a:p>
              </p:txBody>
            </p:sp>
            <p:grpSp>
              <p:nvGrpSpPr>
                <p:cNvPr id="11353" name="Group 147">
                  <a:extLst>
                    <a:ext uri="{FF2B5EF4-FFF2-40B4-BE49-F238E27FC236}">
                      <a16:creationId xmlns:a16="http://schemas.microsoft.com/office/drawing/2014/main" id="{BEFF3E3D-2ACF-C7AC-35D4-0830A93AAC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02" y="2153"/>
                  <a:ext cx="1560" cy="1985"/>
                  <a:chOff x="3202" y="2153"/>
                  <a:chExt cx="1560" cy="1985"/>
                </a:xfrm>
              </p:grpSpPr>
              <p:sp>
                <p:nvSpPr>
                  <p:cNvPr id="11354" name="Text Box 117">
                    <a:extLst>
                      <a:ext uri="{FF2B5EF4-FFF2-40B4-BE49-F238E27FC236}">
                        <a16:creationId xmlns:a16="http://schemas.microsoft.com/office/drawing/2014/main" id="{B30D7098-0554-A600-15C6-B5B3BA871F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3202" y="3729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Br</a:t>
                    </a:r>
                  </a:p>
                </p:txBody>
              </p:sp>
              <p:sp>
                <p:nvSpPr>
                  <p:cNvPr id="11355" name="Text Box 118">
                    <a:extLst>
                      <a:ext uri="{FF2B5EF4-FFF2-40B4-BE49-F238E27FC236}">
                        <a16:creationId xmlns:a16="http://schemas.microsoft.com/office/drawing/2014/main" id="{E2C4A914-CD34-A240-7B3D-01D6664094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4384" y="3691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sp>
                <p:nvSpPr>
                  <p:cNvPr id="11356" name="Text Box 120">
                    <a:extLst>
                      <a:ext uri="{FF2B5EF4-FFF2-40B4-BE49-F238E27FC236}">
                        <a16:creationId xmlns:a16="http://schemas.microsoft.com/office/drawing/2014/main" id="{C90B7494-913B-C10E-B032-7839DA7CDB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3223" y="2185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sp>
                <p:nvSpPr>
                  <p:cNvPr id="11357" name="Text Box 121">
                    <a:extLst>
                      <a:ext uri="{FF2B5EF4-FFF2-40B4-BE49-F238E27FC236}">
                        <a16:creationId xmlns:a16="http://schemas.microsoft.com/office/drawing/2014/main" id="{E12647C5-7FC3-B2B6-4258-8ACBA91905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4390" y="2192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FF99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F</a:t>
                    </a:r>
                  </a:p>
                </p:txBody>
              </p:sp>
              <p:sp>
                <p:nvSpPr>
                  <p:cNvPr id="11358" name="Text Box 122">
                    <a:extLst>
                      <a:ext uri="{FF2B5EF4-FFF2-40B4-BE49-F238E27FC236}">
                        <a16:creationId xmlns:a16="http://schemas.microsoft.com/office/drawing/2014/main" id="{15FA74A1-BCE8-6067-8501-D67506B2C5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3962" y="2621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sp>
                <p:nvSpPr>
                  <p:cNvPr id="11359" name="Text Box 123">
                    <a:extLst>
                      <a:ext uri="{FF2B5EF4-FFF2-40B4-BE49-F238E27FC236}">
                        <a16:creationId xmlns:a16="http://schemas.microsoft.com/office/drawing/2014/main" id="{6333BC7D-79BA-9114-347F-C08F6CC9AC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3962" y="3260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</a:p>
                </p:txBody>
              </p:sp>
              <p:grpSp>
                <p:nvGrpSpPr>
                  <p:cNvPr id="11360" name="Group 124">
                    <a:extLst>
                      <a:ext uri="{FF2B5EF4-FFF2-40B4-BE49-F238E27FC236}">
                        <a16:creationId xmlns:a16="http://schemas.microsoft.com/office/drawing/2014/main" id="{736F8C0B-5CED-ECAA-C79B-F0EA0C7C452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3444" y="2153"/>
                    <a:ext cx="1013" cy="1796"/>
                    <a:chOff x="602" y="771"/>
                    <a:chExt cx="1689" cy="2994"/>
                  </a:xfrm>
                </p:grpSpPr>
                <p:sp>
                  <p:nvSpPr>
                    <p:cNvPr id="11362" name="Oval 125">
                      <a:extLst>
                        <a:ext uri="{FF2B5EF4-FFF2-40B4-BE49-F238E27FC236}">
                          <a16:creationId xmlns:a16="http://schemas.microsoft.com/office/drawing/2014/main" id="{A35E75A1-9147-DC05-1D2D-A7FF5E6F328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02" y="3265"/>
                      <a:ext cx="229" cy="229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1363" name="Group 126">
                      <a:extLst>
                        <a:ext uri="{FF2B5EF4-FFF2-40B4-BE49-F238E27FC236}">
                          <a16:creationId xmlns:a16="http://schemas.microsoft.com/office/drawing/2014/main" id="{8F4FFFF6-3C02-3A47-C359-C40C77AA52F0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799" y="2213"/>
                      <a:ext cx="1278" cy="1444"/>
                      <a:chOff x="1059" y="578"/>
                      <a:chExt cx="1278" cy="1444"/>
                    </a:xfrm>
                  </p:grpSpPr>
                  <p:grpSp>
                    <p:nvGrpSpPr>
                      <p:cNvPr id="11376" name="Group 127">
                        <a:extLst>
                          <a:ext uri="{FF2B5EF4-FFF2-40B4-BE49-F238E27FC236}">
                            <a16:creationId xmlns:a16="http://schemas.microsoft.com/office/drawing/2014/main" id="{2EA5A14A-32ED-B792-4758-C172FD951007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1378" name="Line 128">
                          <a:extLst>
                            <a:ext uri="{FF2B5EF4-FFF2-40B4-BE49-F238E27FC236}">
                              <a16:creationId xmlns:a16="http://schemas.microsoft.com/office/drawing/2014/main" id="{3ADE9D75-B1D3-5045-FE83-1EC5A2A45B1B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79" name="Line 129">
                          <a:extLst>
                            <a:ext uri="{FF2B5EF4-FFF2-40B4-BE49-F238E27FC236}">
                              <a16:creationId xmlns:a16="http://schemas.microsoft.com/office/drawing/2014/main" id="{CF50414D-1E8B-E87E-73DC-F6B3E564A9AD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80" name="Line 130">
                          <a:extLst>
                            <a:ext uri="{FF2B5EF4-FFF2-40B4-BE49-F238E27FC236}">
                              <a16:creationId xmlns:a16="http://schemas.microsoft.com/office/drawing/2014/main" id="{17587DAE-C076-3EB2-4292-532A16A3BEBC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81" name="Line 131">
                          <a:extLst>
                            <a:ext uri="{FF2B5EF4-FFF2-40B4-BE49-F238E27FC236}">
                              <a16:creationId xmlns:a16="http://schemas.microsoft.com/office/drawing/2014/main" id="{DA9485CD-2F5E-F6EA-2B84-05CA622444AF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1377" name="Oval 132">
                        <a:extLst>
                          <a:ext uri="{FF2B5EF4-FFF2-40B4-BE49-F238E27FC236}">
                            <a16:creationId xmlns:a16="http://schemas.microsoft.com/office/drawing/2014/main" id="{CACFC0E9-DB0D-9928-8B78-FED2974E0A1F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1364" name="Oval 133">
                      <a:extLst>
                        <a:ext uri="{FF2B5EF4-FFF2-40B4-BE49-F238E27FC236}">
                          <a16:creationId xmlns:a16="http://schemas.microsoft.com/office/drawing/2014/main" id="{0E294515-0E7E-0425-0AC9-CD600BC9ACD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502" y="3631"/>
                      <a:ext cx="134" cy="134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1365" name="Group 134">
                      <a:extLst>
                        <a:ext uri="{FF2B5EF4-FFF2-40B4-BE49-F238E27FC236}">
                          <a16:creationId xmlns:a16="http://schemas.microsoft.com/office/drawing/2014/main" id="{77D0A1D6-E652-DB11-8947-6A5ADF31E98E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V="1">
                      <a:off x="800" y="879"/>
                      <a:ext cx="1278" cy="1444"/>
                      <a:chOff x="1059" y="578"/>
                      <a:chExt cx="1278" cy="1444"/>
                    </a:xfrm>
                  </p:grpSpPr>
                  <p:grpSp>
                    <p:nvGrpSpPr>
                      <p:cNvPr id="11370" name="Group 135">
                        <a:extLst>
                          <a:ext uri="{FF2B5EF4-FFF2-40B4-BE49-F238E27FC236}">
                            <a16:creationId xmlns:a16="http://schemas.microsoft.com/office/drawing/2014/main" id="{5DF15025-83BD-25BF-DF18-2588B79E0A04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1372" name="Line 136">
                          <a:extLst>
                            <a:ext uri="{FF2B5EF4-FFF2-40B4-BE49-F238E27FC236}">
                              <a16:creationId xmlns:a16="http://schemas.microsoft.com/office/drawing/2014/main" id="{D73B229F-D3A6-D712-E843-0A42261BFE89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73" name="Line 137">
                          <a:extLst>
                            <a:ext uri="{FF2B5EF4-FFF2-40B4-BE49-F238E27FC236}">
                              <a16:creationId xmlns:a16="http://schemas.microsoft.com/office/drawing/2014/main" id="{0772FA6A-C588-F610-F958-7BCD645A312D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74" name="Line 138">
                          <a:extLst>
                            <a:ext uri="{FF2B5EF4-FFF2-40B4-BE49-F238E27FC236}">
                              <a16:creationId xmlns:a16="http://schemas.microsoft.com/office/drawing/2014/main" id="{64F4AD3C-EEFD-5C62-D8DA-2F1902F1A131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75" name="Line 139">
                          <a:extLst>
                            <a:ext uri="{FF2B5EF4-FFF2-40B4-BE49-F238E27FC236}">
                              <a16:creationId xmlns:a16="http://schemas.microsoft.com/office/drawing/2014/main" id="{468B20E0-F317-F52E-B620-27AE91594B34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1371" name="Oval 140">
                        <a:extLst>
                          <a:ext uri="{FF2B5EF4-FFF2-40B4-BE49-F238E27FC236}">
                            <a16:creationId xmlns:a16="http://schemas.microsoft.com/office/drawing/2014/main" id="{60DC864E-10EB-F75B-0010-0AC8B3C64F2B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1366" name="Oval 141">
                      <a:extLst>
                        <a:ext uri="{FF2B5EF4-FFF2-40B4-BE49-F238E27FC236}">
                          <a16:creationId xmlns:a16="http://schemas.microsoft.com/office/drawing/2014/main" id="{8C771AC9-BEB6-9E5A-8A36-7D2D542AA69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2040" y="1018"/>
                      <a:ext cx="229" cy="229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67" name="Oval 142">
                      <a:extLst>
                        <a:ext uri="{FF2B5EF4-FFF2-40B4-BE49-F238E27FC236}">
                          <a16:creationId xmlns:a16="http://schemas.microsoft.com/office/drawing/2014/main" id="{8A553074-FCC8-2C01-E55B-A53758704B6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1503" y="771"/>
                      <a:ext cx="134" cy="134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68" name="Oval 143">
                      <a:extLst>
                        <a:ext uri="{FF2B5EF4-FFF2-40B4-BE49-F238E27FC236}">
                          <a16:creationId xmlns:a16="http://schemas.microsoft.com/office/drawing/2014/main" id="{06CF7F5B-4812-B9F0-6A94-5EBDF664E28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51" y="1071"/>
                      <a:ext cx="190" cy="190"/>
                    </a:xfrm>
                    <a:prstGeom prst="ellipse">
                      <a:avLst/>
                    </a:prstGeom>
                    <a:solidFill>
                      <a:srgbClr val="FF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69" name="Oval 144">
                      <a:extLst>
                        <a:ext uri="{FF2B5EF4-FFF2-40B4-BE49-F238E27FC236}">
                          <a16:creationId xmlns:a16="http://schemas.microsoft.com/office/drawing/2014/main" id="{BDB3A5A4-2D7B-6815-7B6F-DE73BFE25B4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23" y="3298"/>
                      <a:ext cx="268" cy="268"/>
                    </a:xfrm>
                    <a:prstGeom prst="ellipse">
                      <a:avLst/>
                    </a:prstGeom>
                    <a:solidFill>
                      <a:srgbClr val="FF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  <p:sp>
                <p:nvSpPr>
                  <p:cNvPr id="11361" name="Text Box 145">
                    <a:extLst>
                      <a:ext uri="{FF2B5EF4-FFF2-40B4-BE49-F238E27FC236}">
                        <a16:creationId xmlns:a16="http://schemas.microsoft.com/office/drawing/2014/main" id="{E8AD962C-C867-10C9-621D-ADE7201821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663" y="3888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80808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H</a:t>
                    </a:r>
                  </a:p>
                </p:txBody>
              </p:sp>
            </p:grpSp>
          </p:grpSp>
          <p:grpSp>
            <p:nvGrpSpPr>
              <p:cNvPr id="11281" name="Group 294">
                <a:extLst>
                  <a:ext uri="{FF2B5EF4-FFF2-40B4-BE49-F238E27FC236}">
                    <a16:creationId xmlns:a16="http://schemas.microsoft.com/office/drawing/2014/main" id="{E0EF50A5-5BB5-712B-F5F7-BA5A976045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16" y="98"/>
                <a:ext cx="3344" cy="2208"/>
                <a:chOff x="2416" y="98"/>
                <a:chExt cx="3344" cy="2208"/>
              </a:xfrm>
            </p:grpSpPr>
            <p:grpSp>
              <p:nvGrpSpPr>
                <p:cNvPr id="11291" name="Group 223">
                  <a:extLst>
                    <a:ext uri="{FF2B5EF4-FFF2-40B4-BE49-F238E27FC236}">
                      <a16:creationId xmlns:a16="http://schemas.microsoft.com/office/drawing/2014/main" id="{D8D279B8-E844-8D2A-B802-1938D75264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16" y="98"/>
                  <a:ext cx="1622" cy="2208"/>
                  <a:chOff x="2361" y="127"/>
                  <a:chExt cx="1622" cy="2208"/>
                </a:xfrm>
              </p:grpSpPr>
              <p:sp>
                <p:nvSpPr>
                  <p:cNvPr id="11323" name="Text Box 159">
                    <a:extLst>
                      <a:ext uri="{FF2B5EF4-FFF2-40B4-BE49-F238E27FC236}">
                        <a16:creationId xmlns:a16="http://schemas.microsoft.com/office/drawing/2014/main" id="{69866757-E8E6-7B14-888A-C3EAB5C521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361" y="1848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Br</a:t>
                    </a:r>
                  </a:p>
                </p:txBody>
              </p:sp>
              <p:sp>
                <p:nvSpPr>
                  <p:cNvPr id="11324" name="Text Box 160">
                    <a:extLst>
                      <a:ext uri="{FF2B5EF4-FFF2-40B4-BE49-F238E27FC236}">
                        <a16:creationId xmlns:a16="http://schemas.microsoft.com/office/drawing/2014/main" id="{5BA79977-5F54-0EA9-F561-D69324CB57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64" y="1928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grpSp>
                <p:nvGrpSpPr>
                  <p:cNvPr id="11325" name="Group 222">
                    <a:extLst>
                      <a:ext uri="{FF2B5EF4-FFF2-40B4-BE49-F238E27FC236}">
                        <a16:creationId xmlns:a16="http://schemas.microsoft.com/office/drawing/2014/main" id="{CD4CFF0B-F80D-7B83-89A6-7610187883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515" y="127"/>
                    <a:ext cx="1468" cy="2208"/>
                    <a:chOff x="2515" y="127"/>
                    <a:chExt cx="1468" cy="2208"/>
                  </a:xfrm>
                </p:grpSpPr>
                <p:sp>
                  <p:nvSpPr>
                    <p:cNvPr id="11328" name="Text Box 157">
                      <a:extLst>
                        <a:ext uri="{FF2B5EF4-FFF2-40B4-BE49-F238E27FC236}">
                          <a16:creationId xmlns:a16="http://schemas.microsoft.com/office/drawing/2014/main" id="{FB3E0410-3D8E-CD9A-7A82-0CADE716399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135" y="2085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80808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</a:t>
                      </a:r>
                    </a:p>
                  </p:txBody>
                </p:sp>
                <p:sp>
                  <p:nvSpPr>
                    <p:cNvPr id="11329" name="Text Box 161">
                      <a:extLst>
                        <a:ext uri="{FF2B5EF4-FFF2-40B4-BE49-F238E27FC236}">
                          <a16:creationId xmlns:a16="http://schemas.microsoft.com/office/drawing/2014/main" id="{37C748CD-E8DF-5CB6-9DEB-31E3528C977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167" y="127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80808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</a:t>
                      </a:r>
                    </a:p>
                  </p:txBody>
                </p:sp>
                <p:sp>
                  <p:nvSpPr>
                    <p:cNvPr id="11330" name="Text Box 162">
                      <a:extLst>
                        <a:ext uri="{FF2B5EF4-FFF2-40B4-BE49-F238E27FC236}">
                          <a16:creationId xmlns:a16="http://schemas.microsoft.com/office/drawing/2014/main" id="{4E48A21E-DC58-2092-3DC1-5D0E3571D46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11" y="359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33993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</a:t>
                      </a:r>
                    </a:p>
                  </p:txBody>
                </p:sp>
                <p:sp>
                  <p:nvSpPr>
                    <p:cNvPr id="11331" name="Text Box 163">
                      <a:extLst>
                        <a:ext uri="{FF2B5EF4-FFF2-40B4-BE49-F238E27FC236}">
                          <a16:creationId xmlns:a16="http://schemas.microsoft.com/office/drawing/2014/main" id="{89276D94-0BFF-D947-42C1-65BD3101753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515" y="382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FF99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</a:t>
                      </a:r>
                    </a:p>
                  </p:txBody>
                </p:sp>
                <p:sp>
                  <p:nvSpPr>
                    <p:cNvPr id="11332" name="Text Box 164">
                      <a:extLst>
                        <a:ext uri="{FF2B5EF4-FFF2-40B4-BE49-F238E27FC236}">
                          <a16:creationId xmlns:a16="http://schemas.microsoft.com/office/drawing/2014/main" id="{911F29F4-8255-5791-5B44-B68FEEF53D2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912" y="803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</p:txBody>
                </p:sp>
                <p:sp>
                  <p:nvSpPr>
                    <p:cNvPr id="11333" name="Text Box 165">
                      <a:extLst>
                        <a:ext uri="{FF2B5EF4-FFF2-40B4-BE49-F238E27FC236}">
                          <a16:creationId xmlns:a16="http://schemas.microsoft.com/office/drawing/2014/main" id="{14EA5340-E31E-3E36-CCF7-9750F48084A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912" y="1442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</p:txBody>
                </p:sp>
                <p:grpSp>
                  <p:nvGrpSpPr>
                    <p:cNvPr id="11334" name="Group 168">
                      <a:extLst>
                        <a:ext uri="{FF2B5EF4-FFF2-40B4-BE49-F238E27FC236}">
                          <a16:creationId xmlns:a16="http://schemas.microsoft.com/office/drawing/2014/main" id="{D7E9A1E3-F292-ABD3-FED3-B2C03F875546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765" y="1200"/>
                      <a:ext cx="767" cy="866"/>
                      <a:chOff x="1059" y="578"/>
                      <a:chExt cx="1278" cy="1444"/>
                    </a:xfrm>
                  </p:grpSpPr>
                  <p:grpSp>
                    <p:nvGrpSpPr>
                      <p:cNvPr id="11346" name="Group 169">
                        <a:extLst>
                          <a:ext uri="{FF2B5EF4-FFF2-40B4-BE49-F238E27FC236}">
                            <a16:creationId xmlns:a16="http://schemas.microsoft.com/office/drawing/2014/main" id="{46DC98FA-1779-5908-DC18-BB928A344268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1348" name="Line 170">
                          <a:extLst>
                            <a:ext uri="{FF2B5EF4-FFF2-40B4-BE49-F238E27FC236}">
                              <a16:creationId xmlns:a16="http://schemas.microsoft.com/office/drawing/2014/main" id="{760D0FF8-6E50-3B8E-31C6-F0016FFE5E1E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49" name="Line 171">
                          <a:extLst>
                            <a:ext uri="{FF2B5EF4-FFF2-40B4-BE49-F238E27FC236}">
                              <a16:creationId xmlns:a16="http://schemas.microsoft.com/office/drawing/2014/main" id="{935CC98E-E6F3-ADCA-49F8-D2BC5B0CE24D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50" name="Line 172">
                          <a:extLst>
                            <a:ext uri="{FF2B5EF4-FFF2-40B4-BE49-F238E27FC236}">
                              <a16:creationId xmlns:a16="http://schemas.microsoft.com/office/drawing/2014/main" id="{8BB050EB-11E9-1DB2-0ACF-5481A47F9A7C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51" name="Line 173">
                          <a:extLst>
                            <a:ext uri="{FF2B5EF4-FFF2-40B4-BE49-F238E27FC236}">
                              <a16:creationId xmlns:a16="http://schemas.microsoft.com/office/drawing/2014/main" id="{1AD88BBE-AF7E-94A7-C543-EF7EAF015AED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1347" name="Oval 174">
                        <a:extLst>
                          <a:ext uri="{FF2B5EF4-FFF2-40B4-BE49-F238E27FC236}">
                            <a16:creationId xmlns:a16="http://schemas.microsoft.com/office/drawing/2014/main" id="{20FE96F3-401A-8876-4CDB-41EC0C0D6080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1335" name="Oval 175">
                      <a:extLst>
                        <a:ext uri="{FF2B5EF4-FFF2-40B4-BE49-F238E27FC236}">
                          <a16:creationId xmlns:a16="http://schemas.microsoft.com/office/drawing/2014/main" id="{D0B7022A-40CE-DCAD-C76F-DDC118D23E7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7" y="2051"/>
                      <a:ext cx="80" cy="80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1336" name="Group 176">
                      <a:extLst>
                        <a:ext uri="{FF2B5EF4-FFF2-40B4-BE49-F238E27FC236}">
                          <a16:creationId xmlns:a16="http://schemas.microsoft.com/office/drawing/2014/main" id="{A6E3E7B3-49DE-C166-454E-9B133629D899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V="1">
                      <a:off x="2766" y="400"/>
                      <a:ext cx="766" cy="866"/>
                      <a:chOff x="1059" y="578"/>
                      <a:chExt cx="1278" cy="1444"/>
                    </a:xfrm>
                  </p:grpSpPr>
                  <p:grpSp>
                    <p:nvGrpSpPr>
                      <p:cNvPr id="11340" name="Group 177">
                        <a:extLst>
                          <a:ext uri="{FF2B5EF4-FFF2-40B4-BE49-F238E27FC236}">
                            <a16:creationId xmlns:a16="http://schemas.microsoft.com/office/drawing/2014/main" id="{A7E29A8A-82A7-BCCE-609B-51066C9245AB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1342" name="Line 178">
                          <a:extLst>
                            <a:ext uri="{FF2B5EF4-FFF2-40B4-BE49-F238E27FC236}">
                              <a16:creationId xmlns:a16="http://schemas.microsoft.com/office/drawing/2014/main" id="{B95A552A-3C7E-9153-1F98-068FFB89953A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43" name="Line 179">
                          <a:extLst>
                            <a:ext uri="{FF2B5EF4-FFF2-40B4-BE49-F238E27FC236}">
                              <a16:creationId xmlns:a16="http://schemas.microsoft.com/office/drawing/2014/main" id="{B39BB6A0-E463-72DF-4CAA-4119203E998A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44" name="Line 180">
                          <a:extLst>
                            <a:ext uri="{FF2B5EF4-FFF2-40B4-BE49-F238E27FC236}">
                              <a16:creationId xmlns:a16="http://schemas.microsoft.com/office/drawing/2014/main" id="{76BDDAB3-0EDF-18D9-9A49-02C9A39A4F73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45" name="Line 181">
                          <a:extLst>
                            <a:ext uri="{FF2B5EF4-FFF2-40B4-BE49-F238E27FC236}">
                              <a16:creationId xmlns:a16="http://schemas.microsoft.com/office/drawing/2014/main" id="{1D1A33BB-8E8C-C0A0-932C-230199A14E51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1341" name="Oval 182">
                        <a:extLst>
                          <a:ext uri="{FF2B5EF4-FFF2-40B4-BE49-F238E27FC236}">
                            <a16:creationId xmlns:a16="http://schemas.microsoft.com/office/drawing/2014/main" id="{5169C7D4-EDE8-3AEF-2910-94A4FDD44586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1337" name="Oval 183">
                      <a:extLst>
                        <a:ext uri="{FF2B5EF4-FFF2-40B4-BE49-F238E27FC236}">
                          <a16:creationId xmlns:a16="http://schemas.microsoft.com/office/drawing/2014/main" id="{CE19EB5C-3B8A-1909-C9AB-B2BADAD9B0D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3509" y="483"/>
                      <a:ext cx="138" cy="138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38" name="Oval 184">
                      <a:extLst>
                        <a:ext uri="{FF2B5EF4-FFF2-40B4-BE49-F238E27FC236}">
                          <a16:creationId xmlns:a16="http://schemas.microsoft.com/office/drawing/2014/main" id="{C1C974D0-D32A-9F56-12DE-291F7A64F8A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V="1">
                      <a:off x="3187" y="335"/>
                      <a:ext cx="81" cy="80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39" name="Oval 185">
                      <a:extLst>
                        <a:ext uri="{FF2B5EF4-FFF2-40B4-BE49-F238E27FC236}">
                          <a16:creationId xmlns:a16="http://schemas.microsoft.com/office/drawing/2014/main" id="{9E321B63-1CC6-3D27-4AB0-A7544473EA1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76" y="515"/>
                      <a:ext cx="114" cy="114"/>
                    </a:xfrm>
                    <a:prstGeom prst="ellipse">
                      <a:avLst/>
                    </a:prstGeom>
                    <a:solidFill>
                      <a:srgbClr val="FF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</p:grpSp>
              <p:sp>
                <p:nvSpPr>
                  <p:cNvPr id="11326" name="Oval 186">
                    <a:extLst>
                      <a:ext uri="{FF2B5EF4-FFF2-40B4-BE49-F238E27FC236}">
                        <a16:creationId xmlns:a16="http://schemas.microsoft.com/office/drawing/2014/main" id="{425188F6-5E23-89C1-1165-29525F9CE90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31" y="1819"/>
                    <a:ext cx="161" cy="161"/>
                  </a:xfrm>
                  <a:prstGeom prst="ellipse">
                    <a:avLst/>
                  </a:prstGeom>
                  <a:solidFill>
                    <a:srgbClr val="FF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1327" name="Oval 167">
                    <a:extLst>
                      <a:ext uri="{FF2B5EF4-FFF2-40B4-BE49-F238E27FC236}">
                        <a16:creationId xmlns:a16="http://schemas.microsoft.com/office/drawing/2014/main" id="{112BC5D0-DC11-63E1-97FB-D63B6F7EB22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99" y="1863"/>
                    <a:ext cx="137" cy="137"/>
                  </a:xfrm>
                  <a:prstGeom prst="ellipse">
                    <a:avLst/>
                  </a:prstGeom>
                  <a:solidFill>
                    <a:srgbClr val="3399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  <p:grpSp>
              <p:nvGrpSpPr>
                <p:cNvPr id="11292" name="Group 225">
                  <a:extLst>
                    <a:ext uri="{FF2B5EF4-FFF2-40B4-BE49-F238E27FC236}">
                      <a16:creationId xmlns:a16="http://schemas.microsoft.com/office/drawing/2014/main" id="{EDD9F2DA-1F4D-0C69-D6A0-9EF5E8A8D4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202" y="122"/>
                  <a:ext cx="1558" cy="2153"/>
                  <a:chOff x="4068" y="138"/>
                  <a:chExt cx="1558" cy="2153"/>
                </a:xfrm>
              </p:grpSpPr>
              <p:sp>
                <p:nvSpPr>
                  <p:cNvPr id="11294" name="Text Box 190">
                    <a:extLst>
                      <a:ext uri="{FF2B5EF4-FFF2-40B4-BE49-F238E27FC236}">
                        <a16:creationId xmlns:a16="http://schemas.microsoft.com/office/drawing/2014/main" id="{5DFC554F-340D-7F2E-45A1-5CE79C41B1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5254" y="1866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FF33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Br</a:t>
                    </a:r>
                  </a:p>
                </p:txBody>
              </p:sp>
              <p:sp>
                <p:nvSpPr>
                  <p:cNvPr id="11295" name="Text Box 191">
                    <a:extLst>
                      <a:ext uri="{FF2B5EF4-FFF2-40B4-BE49-F238E27FC236}">
                        <a16:creationId xmlns:a16="http://schemas.microsoft.com/office/drawing/2014/main" id="{DB76F007-DD26-916A-1B87-D7CDCE2AC8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flipH="1">
                    <a:off x="4100" y="1883"/>
                    <a:ext cx="372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algn="l" rtl="0"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33993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Cl</a:t>
                    </a:r>
                  </a:p>
                </p:txBody>
              </p:sp>
              <p:grpSp>
                <p:nvGrpSpPr>
                  <p:cNvPr id="11296" name="Group 224">
                    <a:extLst>
                      <a:ext uri="{FF2B5EF4-FFF2-40B4-BE49-F238E27FC236}">
                        <a16:creationId xmlns:a16="http://schemas.microsoft.com/office/drawing/2014/main" id="{B09EC810-743B-F882-6A37-A50693DF3B2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068" y="138"/>
                    <a:ext cx="1539" cy="2153"/>
                    <a:chOff x="4068" y="138"/>
                    <a:chExt cx="1539" cy="2153"/>
                  </a:xfrm>
                </p:grpSpPr>
                <p:sp>
                  <p:nvSpPr>
                    <p:cNvPr id="11299" name="Text Box 188">
                      <a:extLst>
                        <a:ext uri="{FF2B5EF4-FFF2-40B4-BE49-F238E27FC236}">
                          <a16:creationId xmlns:a16="http://schemas.microsoft.com/office/drawing/2014/main" id="{11CD2917-DDE6-F753-1FCA-5B2A488C5CD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4508" y="138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80808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</a:t>
                      </a:r>
                    </a:p>
                  </p:txBody>
                </p:sp>
                <p:sp>
                  <p:nvSpPr>
                    <p:cNvPr id="11300" name="Text Box 192">
                      <a:extLst>
                        <a:ext uri="{FF2B5EF4-FFF2-40B4-BE49-F238E27FC236}">
                          <a16:creationId xmlns:a16="http://schemas.microsoft.com/office/drawing/2014/main" id="{31B1DDC5-8A17-4B64-E0A2-6E3E74D65D6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4068" y="338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339933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</a:t>
                      </a:r>
                    </a:p>
                  </p:txBody>
                </p:sp>
                <p:sp>
                  <p:nvSpPr>
                    <p:cNvPr id="11301" name="Text Box 193">
                      <a:extLst>
                        <a:ext uri="{FF2B5EF4-FFF2-40B4-BE49-F238E27FC236}">
                          <a16:creationId xmlns:a16="http://schemas.microsoft.com/office/drawing/2014/main" id="{0B0286FC-8DC5-3FB0-4F75-CD56028D63D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5235" y="345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FF99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</a:t>
                      </a:r>
                    </a:p>
                  </p:txBody>
                </p:sp>
                <p:sp>
                  <p:nvSpPr>
                    <p:cNvPr id="11302" name="Text Box 194">
                      <a:extLst>
                        <a:ext uri="{FF2B5EF4-FFF2-40B4-BE49-F238E27FC236}">
                          <a16:creationId xmlns:a16="http://schemas.microsoft.com/office/drawing/2014/main" id="{ACF14C2C-209F-B60B-72D2-76D2F413CAF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4807" y="774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</p:txBody>
                </p:sp>
                <p:sp>
                  <p:nvSpPr>
                    <p:cNvPr id="11303" name="Text Box 195">
                      <a:extLst>
                        <a:ext uri="{FF2B5EF4-FFF2-40B4-BE49-F238E27FC236}">
                          <a16:creationId xmlns:a16="http://schemas.microsoft.com/office/drawing/2014/main" id="{A0BAA109-5B6A-4AAC-D391-9D72FF6E3D3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flipH="1">
                      <a:off x="4807" y="1413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</a:p>
                  </p:txBody>
                </p:sp>
                <p:grpSp>
                  <p:nvGrpSpPr>
                    <p:cNvPr id="11304" name="Group 198">
                      <a:extLst>
                        <a:ext uri="{FF2B5EF4-FFF2-40B4-BE49-F238E27FC236}">
                          <a16:creationId xmlns:a16="http://schemas.microsoft.com/office/drawing/2014/main" id="{E9D1683F-4FD9-9E6B-B104-4B6E4D1B02BF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4417" y="1171"/>
                      <a:ext cx="767" cy="866"/>
                      <a:chOff x="1059" y="578"/>
                      <a:chExt cx="1278" cy="1444"/>
                    </a:xfrm>
                  </p:grpSpPr>
                  <p:grpSp>
                    <p:nvGrpSpPr>
                      <p:cNvPr id="11317" name="Group 199">
                        <a:extLst>
                          <a:ext uri="{FF2B5EF4-FFF2-40B4-BE49-F238E27FC236}">
                            <a16:creationId xmlns:a16="http://schemas.microsoft.com/office/drawing/2014/main" id="{D2CDF9F7-A340-A26C-8F42-B68F3339C8F6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1319" name="Line 200">
                          <a:extLst>
                            <a:ext uri="{FF2B5EF4-FFF2-40B4-BE49-F238E27FC236}">
                              <a16:creationId xmlns:a16="http://schemas.microsoft.com/office/drawing/2014/main" id="{953910C1-E826-49F9-4416-1DAECA7D3935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20" name="Line 201">
                          <a:extLst>
                            <a:ext uri="{FF2B5EF4-FFF2-40B4-BE49-F238E27FC236}">
                              <a16:creationId xmlns:a16="http://schemas.microsoft.com/office/drawing/2014/main" id="{AEDE6196-A146-138D-C44D-108E19BB1B0B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21" name="Line 202">
                          <a:extLst>
                            <a:ext uri="{FF2B5EF4-FFF2-40B4-BE49-F238E27FC236}">
                              <a16:creationId xmlns:a16="http://schemas.microsoft.com/office/drawing/2014/main" id="{11A38C08-17DA-CA5A-B487-F9B07EC507DB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22" name="Line 203">
                          <a:extLst>
                            <a:ext uri="{FF2B5EF4-FFF2-40B4-BE49-F238E27FC236}">
                              <a16:creationId xmlns:a16="http://schemas.microsoft.com/office/drawing/2014/main" id="{17E0FDD1-DB14-99AD-28A8-91B46C9EF74A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1318" name="Oval 204">
                        <a:extLst>
                          <a:ext uri="{FF2B5EF4-FFF2-40B4-BE49-F238E27FC236}">
                            <a16:creationId xmlns:a16="http://schemas.microsoft.com/office/drawing/2014/main" id="{DEFE3F2D-2425-6D5F-ED8B-DCB92A6D1C3C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1305" name="Oval 205">
                      <a:extLst>
                        <a:ext uri="{FF2B5EF4-FFF2-40B4-BE49-F238E27FC236}">
                          <a16:creationId xmlns:a16="http://schemas.microsoft.com/office/drawing/2014/main" id="{A3D1B778-0CDF-6E36-70A8-1AA5338B4BC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>
                      <a:off x="4682" y="2022"/>
                      <a:ext cx="80" cy="80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grpSp>
                  <p:nvGrpSpPr>
                    <p:cNvPr id="11306" name="Group 206">
                      <a:extLst>
                        <a:ext uri="{FF2B5EF4-FFF2-40B4-BE49-F238E27FC236}">
                          <a16:creationId xmlns:a16="http://schemas.microsoft.com/office/drawing/2014/main" id="{6DC0BEA1-D4A6-1BA3-102B-AE20733EA9EC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 flipH="1" flipV="1">
                      <a:off x="4417" y="371"/>
                      <a:ext cx="766" cy="866"/>
                      <a:chOff x="1059" y="578"/>
                      <a:chExt cx="1278" cy="1444"/>
                    </a:xfrm>
                  </p:grpSpPr>
                  <p:grpSp>
                    <p:nvGrpSpPr>
                      <p:cNvPr id="11311" name="Group 207">
                        <a:extLst>
                          <a:ext uri="{FF2B5EF4-FFF2-40B4-BE49-F238E27FC236}">
                            <a16:creationId xmlns:a16="http://schemas.microsoft.com/office/drawing/2014/main" id="{24780F43-1D53-A8F6-F4C8-139058BEBB38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059" y="578"/>
                        <a:ext cx="1278" cy="1444"/>
                        <a:chOff x="1200" y="852"/>
                        <a:chExt cx="1278" cy="1444"/>
                      </a:xfrm>
                    </p:grpSpPr>
                    <p:sp>
                      <p:nvSpPr>
                        <p:cNvPr id="11313" name="Line 208">
                          <a:extLst>
                            <a:ext uri="{FF2B5EF4-FFF2-40B4-BE49-F238E27FC236}">
                              <a16:creationId xmlns:a16="http://schemas.microsoft.com/office/drawing/2014/main" id="{9BB41652-2310-F68F-0CE1-8359423DE486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852"/>
                          <a:ext cx="0" cy="73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14" name="Line 209">
                          <a:extLst>
                            <a:ext uri="{FF2B5EF4-FFF2-40B4-BE49-F238E27FC236}">
                              <a16:creationId xmlns:a16="http://schemas.microsoft.com/office/drawing/2014/main" id="{712E5EF9-787F-A6C8-4E0D-6F11BB4AA2E9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594"/>
                          <a:ext cx="647" cy="410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15" name="Line 210">
                          <a:extLst>
                            <a:ext uri="{FF2B5EF4-FFF2-40B4-BE49-F238E27FC236}">
                              <a16:creationId xmlns:a16="http://schemas.microsoft.com/office/drawing/2014/main" id="{27DE7412-B875-018B-6ED7-49BA8B71F94F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>
                          <a:off x="1200" y="1596"/>
                          <a:ext cx="608" cy="363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1316" name="Line 211">
                          <a:extLst>
                            <a:ext uri="{FF2B5EF4-FFF2-40B4-BE49-F238E27FC236}">
                              <a16:creationId xmlns:a16="http://schemas.microsoft.com/office/drawing/2014/main" id="{FF1CB27A-5738-DB63-9DF7-9A4A0C2A5D91}"/>
                            </a:ext>
                          </a:extLst>
                        </p:cNvPr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1831" y="1602"/>
                          <a:ext cx="126" cy="694"/>
                        </a:xfrm>
                        <a:prstGeom prst="line">
                          <a:avLst/>
                        </a:prstGeom>
                        <a:noFill/>
                        <a:ln w="571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1312" name="Oval 212">
                        <a:extLst>
                          <a:ext uri="{FF2B5EF4-FFF2-40B4-BE49-F238E27FC236}">
                            <a16:creationId xmlns:a16="http://schemas.microsoft.com/office/drawing/2014/main" id="{08FA38B2-5264-23BA-3DC5-8709BE0E9D19}"/>
                          </a:ext>
                        </a:extLst>
                      </p:cNvPr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594" y="1233"/>
                        <a:ext cx="190" cy="19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1pPr>
                        <a:lvl2pPr marL="742950" indent="-28575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2pPr>
                        <a:lvl3pPr marL="11430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3pPr>
                        <a:lvl4pPr marL="16002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4pPr>
                        <a:lvl5pPr marL="2057400" indent="-228600" eaLnBrk="0" hangingPunct="0"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5pPr>
                        <a:lvl6pPr marL="25146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6pPr>
                        <a:lvl7pPr marL="29718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7pPr>
                        <a:lvl8pPr marL="34290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8pPr>
                        <a:lvl9pPr marL="3886200" indent="-228600" algn="r" rtl="1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 b="1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  <a:cs typeface="Times New Roman (Hebrew)" charset="0"/>
                          </a:defRPr>
                        </a:lvl9pPr>
                      </a:lstStyle>
                      <a:p>
                        <a:pPr eaLnBrk="1" hangingPunct="1"/>
                        <a:endParaRPr lang="he-IL" altLang="en-US"/>
                      </a:p>
                    </p:txBody>
                  </p:sp>
                </p:grpSp>
                <p:sp>
                  <p:nvSpPr>
                    <p:cNvPr id="11307" name="Oval 213">
                      <a:extLst>
                        <a:ext uri="{FF2B5EF4-FFF2-40B4-BE49-F238E27FC236}">
                          <a16:creationId xmlns:a16="http://schemas.microsoft.com/office/drawing/2014/main" id="{24AA9322-403E-3B0A-8253-93FCECC5E7C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4302" y="454"/>
                      <a:ext cx="138" cy="138"/>
                    </a:xfrm>
                    <a:prstGeom prst="ellipse">
                      <a:avLst/>
                    </a:prstGeom>
                    <a:solidFill>
                      <a:srgbClr val="3399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08" name="Oval 214">
                      <a:extLst>
                        <a:ext uri="{FF2B5EF4-FFF2-40B4-BE49-F238E27FC236}">
                          <a16:creationId xmlns:a16="http://schemas.microsoft.com/office/drawing/2014/main" id="{5570FB0E-89B4-B2E9-23EE-9EEF4EBDA47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4681" y="306"/>
                      <a:ext cx="81" cy="80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09" name="Oval 215">
                      <a:extLst>
                        <a:ext uri="{FF2B5EF4-FFF2-40B4-BE49-F238E27FC236}">
                          <a16:creationId xmlns:a16="http://schemas.microsoft.com/office/drawing/2014/main" id="{284488F5-A1FB-D866-8590-2B80AC793B7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>
                      <a:off x="5159" y="486"/>
                      <a:ext cx="114" cy="114"/>
                    </a:xfrm>
                    <a:prstGeom prst="ellipse">
                      <a:avLst/>
                    </a:prstGeom>
                    <a:solidFill>
                      <a:srgbClr val="FF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eaLnBrk="1" hangingPunct="1"/>
                      <a:endParaRPr lang="he-IL" altLang="en-US"/>
                    </a:p>
                  </p:txBody>
                </p:sp>
                <p:sp>
                  <p:nvSpPr>
                    <p:cNvPr id="11310" name="Text Box 217">
                      <a:extLst>
                        <a:ext uri="{FF2B5EF4-FFF2-40B4-BE49-F238E27FC236}">
                          <a16:creationId xmlns:a16="http://schemas.microsoft.com/office/drawing/2014/main" id="{B2CA15B1-452D-FCAF-1E54-60968208543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508" y="2041"/>
                      <a:ext cx="372" cy="25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1pPr>
                      <a:lvl2pPr marL="742950" indent="-28575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2pPr>
                      <a:lvl3pPr marL="11430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3pPr>
                      <a:lvl4pPr marL="16002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4pPr>
                      <a:lvl5pPr marL="2057400" indent="-228600" eaLnBrk="0" hangingPunct="0"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5pPr>
                      <a:lvl6pPr marL="25146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6pPr>
                      <a:lvl7pPr marL="29718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7pPr>
                      <a:lvl8pPr marL="34290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8pPr>
                      <a:lvl9pPr marL="3886200" indent="-228600" algn="r" rtl="1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 b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 (Hebrew)" charset="0"/>
                        </a:defRPr>
                      </a:lvl9pPr>
                    </a:lstStyle>
                    <a:p>
                      <a:pPr algn="l" rtl="0" eaLnBrk="1" hangingPunct="1">
                        <a:spcBef>
                          <a:spcPct val="50000"/>
                        </a:spcBef>
                      </a:pPr>
                      <a:r>
                        <a:rPr lang="en-US" altLang="en-US" sz="2000">
                          <a:solidFill>
                            <a:srgbClr val="80808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</a:t>
                      </a:r>
                    </a:p>
                  </p:txBody>
                </p:sp>
              </p:grpSp>
              <p:sp>
                <p:nvSpPr>
                  <p:cNvPr id="11297" name="Oval 197">
                    <a:extLst>
                      <a:ext uri="{FF2B5EF4-FFF2-40B4-BE49-F238E27FC236}">
                        <a16:creationId xmlns:a16="http://schemas.microsoft.com/office/drawing/2014/main" id="{B2F96056-145A-4C67-B1A8-347B4EE140A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4321" y="1826"/>
                    <a:ext cx="137" cy="137"/>
                  </a:xfrm>
                  <a:prstGeom prst="ellipse">
                    <a:avLst/>
                  </a:prstGeom>
                  <a:solidFill>
                    <a:srgbClr val="3399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1298" name="Oval 216">
                    <a:extLst>
                      <a:ext uri="{FF2B5EF4-FFF2-40B4-BE49-F238E27FC236}">
                        <a16:creationId xmlns:a16="http://schemas.microsoft.com/office/drawing/2014/main" id="{C24A7134-162B-56A2-C78E-6AEFDB52937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5158" y="1791"/>
                    <a:ext cx="161" cy="161"/>
                  </a:xfrm>
                  <a:prstGeom prst="ellipse">
                    <a:avLst/>
                  </a:prstGeom>
                  <a:solidFill>
                    <a:srgbClr val="FF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</p:grpSp>
            <p:sp>
              <p:nvSpPr>
                <p:cNvPr id="11293" name="Line 227">
                  <a:extLst>
                    <a:ext uri="{FF2B5EF4-FFF2-40B4-BE49-F238E27FC236}">
                      <a16:creationId xmlns:a16="http://schemas.microsoft.com/office/drawing/2014/main" id="{C276C89B-247A-B1B6-042D-FD2061D1B9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064" y="214"/>
                  <a:ext cx="8" cy="1977"/>
                </a:xfrm>
                <a:prstGeom prst="line">
                  <a:avLst/>
                </a:prstGeom>
                <a:noFill/>
                <a:ln w="57150">
                  <a:solidFill>
                    <a:schemeClr val="accent2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282" name="Text Box 295">
                <a:extLst>
                  <a:ext uri="{FF2B5EF4-FFF2-40B4-BE49-F238E27FC236}">
                    <a16:creationId xmlns:a16="http://schemas.microsoft.com/office/drawing/2014/main" id="{1C56E3CD-0830-12AD-279A-B8E9CAA300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74" y="0"/>
                <a:ext cx="28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1283" name="Text Box 296">
                <a:extLst>
                  <a:ext uri="{FF2B5EF4-FFF2-40B4-BE49-F238E27FC236}">
                    <a16:creationId xmlns:a16="http://schemas.microsoft.com/office/drawing/2014/main" id="{4CB545CE-5870-7945-0392-DE7C4DA319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5" y="0"/>
                <a:ext cx="41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1pPr>
                <a:lvl2pPr marL="742950" indent="-28575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2pPr>
                <a:lvl3pPr marL="11430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3pPr>
                <a:lvl4pPr marL="16002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4pPr>
                <a:lvl5pPr marL="2057400" indent="-228600" eaLnBrk="0" hangingPunct="0"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5pPr>
                <a:lvl6pPr marL="25146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6pPr>
                <a:lvl7pPr marL="29718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7pPr>
                <a:lvl8pPr marL="34290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8pPr>
                <a:lvl9pPr marL="3886200" indent="-228600" algn="r" rtl="1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 (Hebrew)" charset="0"/>
                  </a:defRPr>
                </a:lvl9pPr>
              </a:lstStyle>
              <a:p>
                <a:pPr algn="l" rtl="0"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</a:t>
                </a:r>
              </a:p>
            </p:txBody>
          </p:sp>
          <p:grpSp>
            <p:nvGrpSpPr>
              <p:cNvPr id="11284" name="Group 317">
                <a:extLst>
                  <a:ext uri="{FF2B5EF4-FFF2-40B4-BE49-F238E27FC236}">
                    <a16:creationId xmlns:a16="http://schemas.microsoft.com/office/drawing/2014/main" id="{AA532AEB-26F2-9F23-EFC8-9521A966F9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" y="3025"/>
                <a:ext cx="2967" cy="265"/>
                <a:chOff x="101" y="3025"/>
                <a:chExt cx="2967" cy="265"/>
              </a:xfrm>
            </p:grpSpPr>
            <p:grpSp>
              <p:nvGrpSpPr>
                <p:cNvPr id="11285" name="Group 305">
                  <a:extLst>
                    <a:ext uri="{FF2B5EF4-FFF2-40B4-BE49-F238E27FC236}">
                      <a16:creationId xmlns:a16="http://schemas.microsoft.com/office/drawing/2014/main" id="{644A892C-01A9-8CC6-CF5C-3391B7B1ED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1" y="3025"/>
                  <a:ext cx="283" cy="265"/>
                  <a:chOff x="4741" y="3402"/>
                  <a:chExt cx="283" cy="265"/>
                </a:xfrm>
              </p:grpSpPr>
              <p:sp>
                <p:nvSpPr>
                  <p:cNvPr id="11289" name="AutoShape 300">
                    <a:extLst>
                      <a:ext uri="{FF2B5EF4-FFF2-40B4-BE49-F238E27FC236}">
                        <a16:creationId xmlns:a16="http://schemas.microsoft.com/office/drawing/2014/main" id="{5C3ABDAA-DF44-2E52-B053-3B8FCDCD60B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3402"/>
                    <a:ext cx="283" cy="260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FF99FF"/>
                      </a:gs>
                      <a:gs pos="100000">
                        <a:srgbClr val="D982D9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1290" name="Text Box 301">
                    <a:extLst>
                      <a:ext uri="{FF2B5EF4-FFF2-40B4-BE49-F238E27FC236}">
                        <a16:creationId xmlns:a16="http://schemas.microsoft.com/office/drawing/2014/main" id="{23ECFC95-2976-50E2-5384-6A18D82782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43" y="3417"/>
                    <a:ext cx="244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4</a:t>
                    </a:r>
                  </a:p>
                </p:txBody>
              </p:sp>
            </p:grpSp>
            <p:grpSp>
              <p:nvGrpSpPr>
                <p:cNvPr id="11286" name="Group 306">
                  <a:extLst>
                    <a:ext uri="{FF2B5EF4-FFF2-40B4-BE49-F238E27FC236}">
                      <a16:creationId xmlns:a16="http://schemas.microsoft.com/office/drawing/2014/main" id="{3507F1EE-A90F-17DD-F0AB-881870FAA2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85" y="3025"/>
                  <a:ext cx="283" cy="265"/>
                  <a:chOff x="4741" y="3402"/>
                  <a:chExt cx="283" cy="265"/>
                </a:xfrm>
              </p:grpSpPr>
              <p:sp>
                <p:nvSpPr>
                  <p:cNvPr id="11287" name="AutoShape 307">
                    <a:extLst>
                      <a:ext uri="{FF2B5EF4-FFF2-40B4-BE49-F238E27FC236}">
                        <a16:creationId xmlns:a16="http://schemas.microsoft.com/office/drawing/2014/main" id="{C52DDB08-191E-D78E-DF19-AAED6B39683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3402"/>
                    <a:ext cx="283" cy="260"/>
                  </a:xfrm>
                  <a:prstGeom prst="bevel">
                    <a:avLst>
                      <a:gd name="adj" fmla="val 12500"/>
                    </a:avLst>
                  </a:prstGeom>
                  <a:gradFill rotWithShape="0">
                    <a:gsLst>
                      <a:gs pos="0">
                        <a:srgbClr val="FF99FF"/>
                      </a:gs>
                      <a:gs pos="100000">
                        <a:srgbClr val="D982D9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/>
                    <a:endParaRPr lang="he-IL" altLang="en-US"/>
                  </a:p>
                </p:txBody>
              </p:sp>
              <p:sp>
                <p:nvSpPr>
                  <p:cNvPr id="11288" name="Text Box 308">
                    <a:extLst>
                      <a:ext uri="{FF2B5EF4-FFF2-40B4-BE49-F238E27FC236}">
                        <a16:creationId xmlns:a16="http://schemas.microsoft.com/office/drawing/2014/main" id="{9F7CFDA0-9983-D7C2-A78A-C67DB747D79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43" y="3417"/>
                    <a:ext cx="244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1pPr>
                    <a:lvl2pPr marL="742950" indent="-28575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2pPr>
                    <a:lvl3pPr marL="11430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3pPr>
                    <a:lvl4pPr marL="16002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4pPr>
                    <a:lvl5pPr marL="2057400" indent="-228600" eaLnBrk="0" hangingPunct="0"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5pPr>
                    <a:lvl6pPr marL="25146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6pPr>
                    <a:lvl7pPr marL="29718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7pPr>
                    <a:lvl8pPr marL="34290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8pPr>
                    <a:lvl9pPr marL="3886200" indent="-228600" algn="r" rtl="1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 (Hebrew)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US" altLang="en-US" sz="2000">
                        <a:solidFill>
                          <a:srgbClr val="0000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</a:t>
                    </a:r>
                  </a:p>
                </p:txBody>
              </p:sp>
            </p:grpSp>
          </p:grpSp>
        </p:grpSp>
        <p:grpSp>
          <p:nvGrpSpPr>
            <p:cNvPr id="11268" name="Group 316">
              <a:extLst>
                <a:ext uri="{FF2B5EF4-FFF2-40B4-BE49-F238E27FC236}">
                  <a16:creationId xmlns:a16="http://schemas.microsoft.com/office/drawing/2014/main" id="{95A15145-0EEF-8307-9156-9F9DFA03EB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6" y="1062"/>
              <a:ext cx="3014" cy="265"/>
              <a:chOff x="2566" y="1062"/>
              <a:chExt cx="3014" cy="265"/>
            </a:xfrm>
          </p:grpSpPr>
          <p:grpSp>
            <p:nvGrpSpPr>
              <p:cNvPr id="11269" name="Group 309">
                <a:extLst>
                  <a:ext uri="{FF2B5EF4-FFF2-40B4-BE49-F238E27FC236}">
                    <a16:creationId xmlns:a16="http://schemas.microsoft.com/office/drawing/2014/main" id="{329739C0-E62E-3697-982D-2C9E7E585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66" y="1062"/>
                <a:ext cx="283" cy="265"/>
                <a:chOff x="4741" y="3402"/>
                <a:chExt cx="283" cy="265"/>
              </a:xfrm>
            </p:grpSpPr>
            <p:sp>
              <p:nvSpPr>
                <p:cNvPr id="11273" name="AutoShape 310">
                  <a:extLst>
                    <a:ext uri="{FF2B5EF4-FFF2-40B4-BE49-F238E27FC236}">
                      <a16:creationId xmlns:a16="http://schemas.microsoft.com/office/drawing/2014/main" id="{F8930701-9C95-1FC0-46D5-B32D4F428E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741" y="3402"/>
                  <a:ext cx="283" cy="260"/>
                </a:xfrm>
                <a:prstGeom prst="bevel">
                  <a:avLst>
                    <a:gd name="adj" fmla="val 12500"/>
                  </a:avLst>
                </a:prstGeom>
                <a:gradFill rotWithShape="0">
                  <a:gsLst>
                    <a:gs pos="0">
                      <a:srgbClr val="FF99FF"/>
                    </a:gs>
                    <a:gs pos="100000">
                      <a:srgbClr val="D982D9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11274" name="Text Box 311">
                  <a:extLst>
                    <a:ext uri="{FF2B5EF4-FFF2-40B4-BE49-F238E27FC236}">
                      <a16:creationId xmlns:a16="http://schemas.microsoft.com/office/drawing/2014/main" id="{F10C5BCE-2BBF-CCA1-F8E4-CE6103D351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3" y="3417"/>
                  <a:ext cx="244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sz="2000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</a:p>
              </p:txBody>
            </p:sp>
          </p:grpSp>
          <p:grpSp>
            <p:nvGrpSpPr>
              <p:cNvPr id="11270" name="Group 312">
                <a:extLst>
                  <a:ext uri="{FF2B5EF4-FFF2-40B4-BE49-F238E27FC236}">
                    <a16:creationId xmlns:a16="http://schemas.microsoft.com/office/drawing/2014/main" id="{3B0BF426-D88A-B4EF-81C3-52FD1011B4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7" y="1062"/>
                <a:ext cx="283" cy="265"/>
                <a:chOff x="4741" y="3402"/>
                <a:chExt cx="283" cy="265"/>
              </a:xfrm>
            </p:grpSpPr>
            <p:sp>
              <p:nvSpPr>
                <p:cNvPr id="11271" name="AutoShape 313">
                  <a:extLst>
                    <a:ext uri="{FF2B5EF4-FFF2-40B4-BE49-F238E27FC236}">
                      <a16:creationId xmlns:a16="http://schemas.microsoft.com/office/drawing/2014/main" id="{F2DD9BC8-D07F-5099-58B6-A709A846868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741" y="3402"/>
                  <a:ext cx="283" cy="260"/>
                </a:xfrm>
                <a:prstGeom prst="bevel">
                  <a:avLst>
                    <a:gd name="adj" fmla="val 12500"/>
                  </a:avLst>
                </a:prstGeom>
                <a:gradFill rotWithShape="0">
                  <a:gsLst>
                    <a:gs pos="0">
                      <a:srgbClr val="FF99FF"/>
                    </a:gs>
                    <a:gs pos="100000">
                      <a:srgbClr val="D982D9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/>
                  <a:endParaRPr lang="he-IL" altLang="en-US"/>
                </a:p>
              </p:txBody>
            </p:sp>
            <p:sp>
              <p:nvSpPr>
                <p:cNvPr id="11272" name="Text Box 314">
                  <a:extLst>
                    <a:ext uri="{FF2B5EF4-FFF2-40B4-BE49-F238E27FC236}">
                      <a16:creationId xmlns:a16="http://schemas.microsoft.com/office/drawing/2014/main" id="{33EE5218-5505-1772-EDE5-4C0263B5A5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3" y="3417"/>
                  <a:ext cx="244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1pPr>
                  <a:lvl2pPr marL="742950" indent="-28575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2pPr>
                  <a:lvl3pPr marL="11430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3pPr>
                  <a:lvl4pPr marL="16002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4pPr>
                  <a:lvl5pPr marL="2057400" indent="-228600" eaLnBrk="0" hangingPunct="0"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5pPr>
                  <a:lvl6pPr marL="25146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6pPr>
                  <a:lvl7pPr marL="29718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7pPr>
                  <a:lvl8pPr marL="34290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8pPr>
                  <a:lvl9pPr marL="3886200" indent="-228600" algn="r" rtl="1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1"/>
                      </a:solidFill>
                      <a:latin typeface="Times New Roman" panose="02020603050405020304" pitchFamily="18" charset="0"/>
                      <a:cs typeface="Times New Roman (Hebrew)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sz="2000">
                      <a:solidFill>
                        <a:srgbClr val="000099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</a:p>
              </p:txBody>
            </p:sp>
          </p:grpSp>
        </p:grpSp>
      </p:grpSp>
      <p:sp>
        <p:nvSpPr>
          <p:cNvPr id="2" name="Text Box 5">
            <a:extLst>
              <a:ext uri="{FF2B5EF4-FFF2-40B4-BE49-F238E27FC236}">
                <a16:creationId xmlns:a16="http://schemas.microsoft.com/office/drawing/2014/main" id="{76CC60EB-D1AF-A8EB-720C-3DFF4797BD83}"/>
              </a:ext>
            </a:extLst>
          </p:cNvPr>
          <p:cNvSpPr txBox="1">
            <a:spLocks noGrp="1" noChangeArrowheads="1"/>
          </p:cNvSpPr>
          <p:nvPr>
            <p:ph type="title" idx="4294967295"/>
          </p:nvPr>
        </p:nvSpPr>
        <p:spPr bwMode="auto">
          <a:xfrm>
            <a:off x="654050" y="552450"/>
            <a:ext cx="2717800" cy="45720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 (Hebrew)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e-IL" alt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Cl-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99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Br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עיצוב ברירת מחדל">
  <a:themeElements>
    <a:clrScheme name="עיצוב ברירת מחדל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עיצוב ברירת מחדל">
      <a:majorFont>
        <a:latin typeface="Times New Roman"/>
        <a:ea typeface=""/>
        <a:cs typeface="Times New Roman (Hebrew)"/>
      </a:majorFont>
      <a:minorFont>
        <a:latin typeface="Times New Roman"/>
        <a:ea typeface=""/>
        <a:cs typeface="Times New Roman (Hebrew)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he-IL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cs typeface="Times New Roman (Hebrew)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he-IL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cs typeface="Times New Roman (Hebrew)" charset="0"/>
          </a:defRPr>
        </a:defPPr>
      </a:lstStyle>
    </a:lnDef>
  </a:objectDefaults>
  <a:extraClrSchemeLst>
    <a:extraClrScheme>
      <a:clrScheme name="עיצוב ברירת מחדל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עיצוב ברירת מחדל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עיצוב ברירת מחדל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עיצוב ברירת מחדל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עיצוב ברירת מחדל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עיצוב ברירת מחדל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עיצוב ברירת מחדל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3091</TotalTime>
  <Words>3844</Words>
  <Application>Microsoft Office PowerPoint</Application>
  <PresentationFormat>On-screen Show (4:3)</PresentationFormat>
  <Paragraphs>2318</Paragraphs>
  <Slides>83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83</vt:i4>
      </vt:variant>
    </vt:vector>
  </HeadingPairs>
  <TitlesOfParts>
    <vt:vector size="90" baseType="lpstr">
      <vt:lpstr>Arial</vt:lpstr>
      <vt:lpstr>Arial (Hebrew)</vt:lpstr>
      <vt:lpstr>Garamond</vt:lpstr>
      <vt:lpstr>Symbol</vt:lpstr>
      <vt:lpstr>Times New Roman</vt:lpstr>
      <vt:lpstr>Wingdings</vt:lpstr>
      <vt:lpstr>עיצוב ברירת מחדל</vt:lpstr>
      <vt:lpstr>מצגת סוכרים</vt:lpstr>
      <vt:lpstr>סוכרים</vt:lpstr>
      <vt:lpstr>איזומריה אופטית</vt:lpstr>
      <vt:lpstr>סטריאואיזומרים</vt:lpstr>
      <vt:lpstr>CHFClBr</vt:lpstr>
      <vt:lpstr>השפעת אננטיומרים על אור מקוטב קיטוב מישורי</vt:lpstr>
      <vt:lpstr>CHFCl-CHClBr</vt:lpstr>
      <vt:lpstr>CHFCl-CHClBr  </vt:lpstr>
      <vt:lpstr> CHFCl-CHClBr</vt:lpstr>
      <vt:lpstr>CHClBr-CHClBr</vt:lpstr>
      <vt:lpstr>פחמימות לטוב ולרע</vt:lpstr>
      <vt:lpstr>תכנים ומושגים מרכזיים</vt:lpstr>
      <vt:lpstr>קבוצות עקריות בסוכרים </vt:lpstr>
      <vt:lpstr>חד-סוכרים</vt:lpstr>
      <vt:lpstr>ערך גליקמי</vt:lpstr>
      <vt:lpstr>גלוקוז</vt:lpstr>
      <vt:lpstr>גלוקוז  </vt:lpstr>
      <vt:lpstr>סט לבניית מודל של מולקולת גלוקוז </vt:lpstr>
      <vt:lpstr>קונפורמציות של מולקולת    ציקלוהקסאן  C6H12 </vt:lpstr>
      <vt:lpstr>קונפורמציות של מולקולת  ציקלוהקסאן  C6H12 </vt:lpstr>
      <vt:lpstr>  גלוקוז  </vt:lpstr>
      <vt:lpstr>  סטריאואיזומרים</vt:lpstr>
      <vt:lpstr>גלוקוז   </vt:lpstr>
      <vt:lpstr>  גלוקוז</vt:lpstr>
      <vt:lpstr>   גלוקוז   </vt:lpstr>
      <vt:lpstr>סטריאואיזומרים  </vt:lpstr>
      <vt:lpstr>אפימרים</vt:lpstr>
      <vt:lpstr>דיאמרים</vt:lpstr>
      <vt:lpstr> סטריאואיזומרים  </vt:lpstr>
      <vt:lpstr>אנומרים</vt:lpstr>
      <vt:lpstr>מוטרוטציה</vt:lpstr>
      <vt:lpstr>עוד היבט של מוטרוטציה</vt:lpstr>
      <vt:lpstr>מוטרוטציה וטאוטומריה</vt:lpstr>
      <vt:lpstr> כשממיסים  - (D) גלוקוז במים ומודדים  מיד סיבוב אופטי, הוא 112.2o ימינה </vt:lpstr>
      <vt:lpstr>גלוקוז - נוסחת פישר</vt:lpstr>
      <vt:lpstr>גלוקוז </vt:lpstr>
      <vt:lpstr>מנוז  </vt:lpstr>
      <vt:lpstr>אלוז  </vt:lpstr>
      <vt:lpstr>גלקטוז  </vt:lpstr>
      <vt:lpstr>פרוקטוז</vt:lpstr>
      <vt:lpstr>  סטריאואיזומרים  </vt:lpstr>
      <vt:lpstr>אנומרים  </vt:lpstr>
      <vt:lpstr>מוטרוטציה </vt:lpstr>
      <vt:lpstr>מוטרוטציה של פרוקטוז </vt:lpstr>
      <vt:lpstr>פרוקטוז - נוסחת פישר </vt:lpstr>
      <vt:lpstr>מאפיינים של גלוקוז ופרוקטוז</vt:lpstr>
      <vt:lpstr>דו-סוכרים</vt:lpstr>
      <vt:lpstr>תגובת דחיסה בין שתי מולקולות גלוקוז ליצירת מולקולה של הדו-סוכר מלטוז</vt:lpstr>
      <vt:lpstr>צורות ייצוג שונות של ייצוג מולקולת מלטוז</vt:lpstr>
      <vt:lpstr>תגובת דחיסה בין שתי מולקולות גלוקוז ליצירת מולקולה של הדו-סוכר צלוביוז</vt:lpstr>
      <vt:lpstr>צורות ייצוג שונות של ייצוג מולקולת צלוביוז</vt:lpstr>
      <vt:lpstr>צורות ייצוג שונות של ייצוג מולקולת צלוביוז  </vt:lpstr>
      <vt:lpstr>מעבר בין צורות ייצוג שונות של ייצוג מולקולת צלוביוז</vt:lpstr>
      <vt:lpstr>סימולציה של סיבוב והפיכה של טבעת גלוקוז</vt:lpstr>
      <vt:lpstr>סיבוב והפיכה של טבעת גלוקוז</vt:lpstr>
      <vt:lpstr>הידרוליזה של דו-סוכר: פירוק מולקולות הדו-סוכר למולקולות של חד-סוכר</vt:lpstr>
      <vt:lpstr>הידרוליזה של דו-סוכר: פירוק מולקולות הדו-סוכר למולקולות של חד-סוכר  </vt:lpstr>
      <vt:lpstr>דו-סוכרים נוספים</vt:lpstr>
      <vt:lpstr>תגובת דחיסה בין מולקולת גלוקוז ליצירת מולקולה של הדו-סוכר סוכרוז</vt:lpstr>
      <vt:lpstr>סוכרוז</vt:lpstr>
      <vt:lpstr>רב-סוכרים</vt:lpstr>
      <vt:lpstr>רב-סוכרים מבניים תאית</vt:lpstr>
      <vt:lpstr>תאית</vt:lpstr>
      <vt:lpstr>תאית  </vt:lpstr>
      <vt:lpstr>מבנה זיג זג של תאית</vt:lpstr>
      <vt:lpstr>כיטין</vt:lpstr>
      <vt:lpstr>רב-סוכרים אגירתיים</vt:lpstr>
      <vt:lpstr>עמילוז</vt:lpstr>
      <vt:lpstr>עמילוז  </vt:lpstr>
      <vt:lpstr>מודל עמילוז</vt:lpstr>
      <vt:lpstr>עמילופקטין</vt:lpstr>
      <vt:lpstr>  עמילופקטין</vt:lpstr>
      <vt:lpstr>מבנה של עמילופקטין סימולציה של פעילות האנזים  -עמילאז</vt:lpstr>
      <vt:lpstr>סימולציה של פעילות האנזים  -עמילאז</vt:lpstr>
      <vt:lpstr> סימולציה של פעילות האנזים  -עמילאז  </vt:lpstr>
      <vt:lpstr>סימולציה של  פעילות האנזים  -עמילאז</vt:lpstr>
      <vt:lpstr>סימולציה של פעילות  האנזים  -עמילאז</vt:lpstr>
      <vt:lpstr>סימולציה של פעילות האנזים   -עמילאז</vt:lpstr>
      <vt:lpstr>סימולציה של פעילות האנזים  -עמילאז  </vt:lpstr>
      <vt:lpstr>גליקוגן</vt:lpstr>
      <vt:lpstr>מודלים ותמונות</vt:lpstr>
      <vt:lpstr>קבוצת הכימיה המחלקה להוראת הטכנולוגיה והמדעים, הטכניון</vt:lpstr>
      <vt:lpstr>נטוכימיה - אתר המפמ"ר לכימיה ד"ר דורית טייטלבאום</vt:lpstr>
    </vt:vector>
  </TitlesOfParts>
  <Company>ברדב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מצגת של PowerPoint</dc:title>
  <dc:creator>חיים וזיוה</dc:creator>
  <cp:lastModifiedBy>Shelly Livne</cp:lastModifiedBy>
  <cp:revision>350</cp:revision>
  <dcterms:created xsi:type="dcterms:W3CDTF">2002-04-09T19:39:20Z</dcterms:created>
  <dcterms:modified xsi:type="dcterms:W3CDTF">2025-05-15T14:00:26Z</dcterms:modified>
</cp:coreProperties>
</file>