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66" r:id="rId4"/>
    <p:sldId id="267" r:id="rId5"/>
    <p:sldId id="268" r:id="rId6"/>
    <p:sldId id="270" r:id="rId7"/>
    <p:sldId id="273" r:id="rId8"/>
    <p:sldId id="265" r:id="rId9"/>
    <p:sldId id="269" r:id="rId10"/>
    <p:sldId id="271"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20" autoAdjust="0"/>
  </p:normalViewPr>
  <p:slideViewPr>
    <p:cSldViewPr>
      <p:cViewPr varScale="1">
        <p:scale>
          <a:sx n="70" d="100"/>
          <a:sy n="70" d="100"/>
        </p:scale>
        <p:origin x="653" y="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54A738-92DF-6EFA-E5AB-0C3965BA4A4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AA2A0F8-0BD3-C16F-4412-3E8BE1CF195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AA65B1C4-BA29-4BEC-A851-C975B9D5EC9C}" type="datetimeFigureOut">
              <a:rPr lang="en-US"/>
              <a:pPr>
                <a:defRPr/>
              </a:pPr>
              <a:t>7/8/2025</a:t>
            </a:fld>
            <a:endParaRPr lang="en-US"/>
          </a:p>
        </p:txBody>
      </p:sp>
      <p:sp>
        <p:nvSpPr>
          <p:cNvPr id="4" name="Slide Image Placeholder 3">
            <a:extLst>
              <a:ext uri="{FF2B5EF4-FFF2-40B4-BE49-F238E27FC236}">
                <a16:creationId xmlns:a16="http://schemas.microsoft.com/office/drawing/2014/main" id="{0D293353-D4CB-0251-08AF-556EA603364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AA94F8D-4484-D73E-E583-C8445379193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9273C06-8C8C-FC77-2459-5A4CF1EF3579}"/>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03F7DB2-288F-E3C6-73AB-1398CFB1E64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B14E694-1F7E-472E-8914-136769083F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0068B255-A2B5-41C3-9540-32C9E691FF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71BFFA0D-72E6-5074-3484-9125AF8A01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a:r>
              <a:rPr lang="he-IL" altLang="en-US"/>
              <a:t>חשוב לפעמים לחשוב איך התלמיד מרגיש. התצפיות הן חלק שעבור סוג מסוים של תלמידים נראה חסר טעם, לא ברור להם מדוע צריך לרשום בדיוק את מה שרואים, ובייחוד בהתחלה, קשה להיות מודע לכל מה שרואים. קשה לרשום תצפיות, התלמידים לומדים להסתכל. חשוב שיבינו את החשיבות של התצפית לא רק בכימיה- בכל תחום בחיים, התמחות דורשת מיומנות גבוהה של תצפיות .</a:t>
            </a:r>
          </a:p>
        </p:txBody>
      </p:sp>
      <p:sp>
        <p:nvSpPr>
          <p:cNvPr id="18436" name="Slide Number Placeholder 3">
            <a:extLst>
              <a:ext uri="{FF2B5EF4-FFF2-40B4-BE49-F238E27FC236}">
                <a16:creationId xmlns:a16="http://schemas.microsoft.com/office/drawing/2014/main" id="{E2C4EEDC-4DF5-54C4-9A5E-5FA6CC4E6C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E4BDE63-3449-4540-B084-9ACF7C36C77C}" type="slidenum">
              <a:rPr lang="en-US" altLang="en-US"/>
              <a:pPr eaLnBrk="1" hangingPunct="1"/>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B563B1A8-4746-B130-E1C8-347A115379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E75D2CFE-E4B7-578E-DCDF-39A6D7AA78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rtl="1"/>
            <a:r>
              <a:rPr lang="he-IL" altLang="en-US"/>
              <a:t>מומלץ לתת פירוש למתרחש במהלך הניסוי וכן בסיומו. </a:t>
            </a:r>
          </a:p>
          <a:p>
            <a:endParaRPr lang="he-IL" altLang="en-US"/>
          </a:p>
        </p:txBody>
      </p:sp>
      <p:sp>
        <p:nvSpPr>
          <p:cNvPr id="27652" name="Slide Number Placeholder 3">
            <a:extLst>
              <a:ext uri="{FF2B5EF4-FFF2-40B4-BE49-F238E27FC236}">
                <a16:creationId xmlns:a16="http://schemas.microsoft.com/office/drawing/2014/main" id="{FA279BA1-172A-467B-7443-4EC2C650CC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EBBECE9-7EEC-4247-B328-AB07DEA8C53A}" type="slidenum">
              <a:rPr lang="en-US" altLang="en-US"/>
              <a:pPr eaLnBrk="1" hangingPunct="1"/>
              <a:t>10</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68275FC6-E29B-D724-150E-139DD2C916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30983736-DA38-7533-2F73-5E7EF74D80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eaLnBrk="1" hangingPunct="1"/>
            <a:r>
              <a:rPr lang="he-IL" altLang="en-US"/>
              <a:t>תגליות והמצאות רבות התאפשרו הודות להסתכלות טובה – ללא התצפיות לא היו ממצאים את הכדור הפורח, הפניצילין, רתרפורד לא היה מגיע למסקנה שיש גרעין קטן באטום ואלקטרונים נעים מסביב, אבל תצפית טובה נחוצה כדי לפענח רצח, לצייר, לצלם, לבשל ולעשות כל דבר במקצועיות. לומדים להסתכל, היא מיומנות נרכשת וחשוב לתרגל אותה.</a:t>
            </a:r>
            <a:endParaRPr lang="en-US" altLang="en-US"/>
          </a:p>
          <a:p>
            <a:pPr algn="r" eaLnBrk="1" hangingPunct="1"/>
            <a:r>
              <a:rPr lang="he-IL" altLang="en-US"/>
              <a:t>חשוב ללמוד להסתכל על מה שרואים, שומעים, מריחים וכו בלבד </a:t>
            </a:r>
            <a:endParaRPr lang="en-US" altLang="en-US"/>
          </a:p>
        </p:txBody>
      </p:sp>
      <p:sp>
        <p:nvSpPr>
          <p:cNvPr id="19460" name="Slide Number Placeholder 3">
            <a:extLst>
              <a:ext uri="{FF2B5EF4-FFF2-40B4-BE49-F238E27FC236}">
                <a16:creationId xmlns:a16="http://schemas.microsoft.com/office/drawing/2014/main" id="{0694C8B0-4ADF-C03D-797A-781BE759E2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FBFD483-1D10-4BAF-8A33-E4F7F083518A}" type="slidenum">
              <a:rPr lang="en-US" altLang="en-US"/>
              <a:pPr eaLnBrk="1" hangingPunct="1"/>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lienbildplatzhalter 1">
            <a:extLst>
              <a:ext uri="{FF2B5EF4-FFF2-40B4-BE49-F238E27FC236}">
                <a16:creationId xmlns:a16="http://schemas.microsoft.com/office/drawing/2014/main" id="{D92E3AC7-4842-0F3F-48C1-B892516404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izenplatzhalter 2">
            <a:extLst>
              <a:ext uri="{FF2B5EF4-FFF2-40B4-BE49-F238E27FC236}">
                <a16:creationId xmlns:a16="http://schemas.microsoft.com/office/drawing/2014/main" id="{9579C5E7-48A5-27B5-E9AE-5251F708D1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eaLnBrk="1" hangingPunct="1">
              <a:spcBef>
                <a:spcPct val="0"/>
              </a:spcBef>
            </a:pPr>
            <a:r>
              <a:rPr lang="he-IL" altLang="en-US"/>
              <a:t>ננסה להבין כיצד עושים תצפית טוב.</a:t>
            </a:r>
          </a:p>
          <a:p>
            <a:pPr algn="r" eaLnBrk="1" hangingPunct="1">
              <a:spcBef>
                <a:spcPct val="0"/>
              </a:spcBef>
            </a:pPr>
            <a:r>
              <a:rPr lang="he-IL" altLang="en-US"/>
              <a:t>תארו בבקשה את מה שאתם רואים </a:t>
            </a:r>
          </a:p>
          <a:p>
            <a:pPr algn="r" eaLnBrk="1" hangingPunct="1">
              <a:spcBef>
                <a:spcPct val="0"/>
              </a:spcBef>
            </a:pPr>
            <a:r>
              <a:rPr lang="he-IL" altLang="en-US"/>
              <a:t>תאור הנכון הוא שיש עקבות גדולות שהמרחק בינהן גדל ככל שבעל החיים מתקדם </a:t>
            </a:r>
          </a:p>
          <a:p>
            <a:pPr algn="r" eaLnBrk="1" hangingPunct="1">
              <a:spcBef>
                <a:spcPct val="0"/>
              </a:spcBef>
            </a:pPr>
            <a:r>
              <a:rPr lang="he-IL" altLang="en-US"/>
              <a:t>יש גם עקבות קטנות במרחקים קבועים </a:t>
            </a:r>
          </a:p>
          <a:p>
            <a:pPr algn="r" eaLnBrk="1" hangingPunct="1">
              <a:spcBef>
                <a:spcPct val="0"/>
              </a:spcBef>
            </a:pPr>
            <a:r>
              <a:rPr lang="he-IL" altLang="en-US"/>
              <a:t>המרחק בין העקבות הגדולות והקטנות מצטמצם</a:t>
            </a:r>
          </a:p>
          <a:p>
            <a:pPr algn="r" eaLnBrk="1" hangingPunct="1">
              <a:spcBef>
                <a:spcPct val="0"/>
              </a:spcBef>
            </a:pPr>
            <a:endParaRPr lang="he-IL" altLang="en-US"/>
          </a:p>
          <a:p>
            <a:pPr algn="r" eaLnBrk="1" hangingPunct="1">
              <a:spcBef>
                <a:spcPct val="0"/>
              </a:spcBef>
            </a:pPr>
            <a:r>
              <a:rPr lang="he-IL" altLang="en-US"/>
              <a:t>התלמידים קרוב לודאי יפרשו, מציגים את שלוש השקפים ושותקים- נותנים לתלמידים לתאר ולהתוכח אם זו לטאה או ציפור..אם הציפור אכלה את השני או לא..</a:t>
            </a:r>
            <a:endParaRPr lang="de-DE" altLang="en-US"/>
          </a:p>
        </p:txBody>
      </p:sp>
      <p:sp>
        <p:nvSpPr>
          <p:cNvPr id="20484" name="Foliennummernplatzhalter 3">
            <a:extLst>
              <a:ext uri="{FF2B5EF4-FFF2-40B4-BE49-F238E27FC236}">
                <a16:creationId xmlns:a16="http://schemas.microsoft.com/office/drawing/2014/main" id="{E93F11E0-8DA6-96D0-A495-626C234C46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CAD63E-5077-4FE5-8392-F4D84964B0D3}" type="slidenum">
              <a:rPr lang="de-DE" altLang="en-US"/>
              <a:pPr eaLnBrk="1" hangingPunct="1"/>
              <a:t>3</a:t>
            </a:fld>
            <a:endParaRPr lang="de-DE"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lienbildplatzhalter 1">
            <a:extLst>
              <a:ext uri="{FF2B5EF4-FFF2-40B4-BE49-F238E27FC236}">
                <a16:creationId xmlns:a16="http://schemas.microsoft.com/office/drawing/2014/main" id="{74D5C9F9-031F-98DD-4DF1-C1D433BD29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izenplatzhalter 2">
            <a:extLst>
              <a:ext uri="{FF2B5EF4-FFF2-40B4-BE49-F238E27FC236}">
                <a16:creationId xmlns:a16="http://schemas.microsoft.com/office/drawing/2014/main" id="{68070D7F-C79B-5134-F038-E01153784E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DE" altLang="en-US"/>
          </a:p>
        </p:txBody>
      </p:sp>
      <p:sp>
        <p:nvSpPr>
          <p:cNvPr id="21508" name="Foliennummernplatzhalter 3">
            <a:extLst>
              <a:ext uri="{FF2B5EF4-FFF2-40B4-BE49-F238E27FC236}">
                <a16:creationId xmlns:a16="http://schemas.microsoft.com/office/drawing/2014/main" id="{DDAA0664-3949-ECCB-EB71-183AFE4E82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1F535A8-6D5D-4087-9308-79361D2469F5}" type="slidenum">
              <a:rPr lang="de-DE" altLang="en-US"/>
              <a:pPr eaLnBrk="1" hangingPunct="1"/>
              <a:t>4</a:t>
            </a:fld>
            <a:endParaRPr lang="de-DE"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lienbildplatzhalter 1">
            <a:extLst>
              <a:ext uri="{FF2B5EF4-FFF2-40B4-BE49-F238E27FC236}">
                <a16:creationId xmlns:a16="http://schemas.microsoft.com/office/drawing/2014/main" id="{DCC0AAB1-8E16-4FC2-950C-91BAA69A37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izenplatzhalter 2">
            <a:extLst>
              <a:ext uri="{FF2B5EF4-FFF2-40B4-BE49-F238E27FC236}">
                <a16:creationId xmlns:a16="http://schemas.microsoft.com/office/drawing/2014/main" id="{C80B2F5B-7BFC-0095-A0BE-4E070893D3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eaLnBrk="1" hangingPunct="1">
              <a:spcBef>
                <a:spcPct val="0"/>
              </a:spcBef>
            </a:pPr>
            <a:r>
              <a:rPr lang="he-IL" altLang="en-US"/>
              <a:t>המקרה הזה ממחיש ת ההבדל בין תצפית- איסוף עדויות ופירוש- הסבר אפשרי של העדויות</a:t>
            </a:r>
          </a:p>
          <a:p>
            <a:pPr algn="r" eaLnBrk="1" hangingPunct="1">
              <a:spcBef>
                <a:spcPct val="0"/>
              </a:spcBef>
            </a:pPr>
            <a:r>
              <a:rPr lang="he-IL" altLang="en-US"/>
              <a:t>ככל שמספר הראיות גדל הפירוש ההסבר, מצטמצם</a:t>
            </a:r>
          </a:p>
          <a:p>
            <a:pPr algn="r" eaLnBrk="1" hangingPunct="1">
              <a:spcBef>
                <a:spcPct val="0"/>
              </a:spcBef>
            </a:pPr>
            <a:r>
              <a:rPr lang="he-IL" altLang="en-US"/>
              <a:t>זה מאוד סביר שיהיו השערות או הסברים שונים לאותה תופעה</a:t>
            </a:r>
            <a:endParaRPr lang="de-DE" altLang="en-US"/>
          </a:p>
          <a:p>
            <a:pPr algn="r" eaLnBrk="1" hangingPunct="1">
              <a:spcBef>
                <a:spcPct val="0"/>
              </a:spcBef>
            </a:pPr>
            <a:endParaRPr lang="de-DE" altLang="en-US"/>
          </a:p>
        </p:txBody>
      </p:sp>
      <p:sp>
        <p:nvSpPr>
          <p:cNvPr id="22532" name="Foliennummernplatzhalter 3">
            <a:extLst>
              <a:ext uri="{FF2B5EF4-FFF2-40B4-BE49-F238E27FC236}">
                <a16:creationId xmlns:a16="http://schemas.microsoft.com/office/drawing/2014/main" id="{3223A8BA-1207-EF1B-F8F9-463B380BA9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510EBC-8C3D-45F5-A951-AC97BB833AC1}" type="slidenum">
              <a:rPr lang="de-DE" altLang="en-US"/>
              <a:pPr eaLnBrk="1" hangingPunct="1"/>
              <a:t>5</a:t>
            </a:fld>
            <a:endParaRPr lang="de-DE"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9434C6D6-268D-4682-164F-93212B04C2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87A60A2D-1F2B-A7AD-4F7B-C7E4FECAAF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a:r>
              <a:rPr lang="he-IL" altLang="en-US"/>
              <a:t>נמשיך לקטע הבא- התלמידים מתבקשים לספור-בלי לפרש את מספר המסירות בין השחקנים השחורים-רק השחורים</a:t>
            </a:r>
          </a:p>
          <a:p>
            <a:pPr algn="r"/>
            <a:r>
              <a:rPr lang="he-IL" altLang="en-US"/>
              <a:t>הפעם הסרט צריך להדגיש שלפעמים כאשר אנחנו מחפשים תשובה ידועה- אנחנו מפספסים את האמת. צריך לבצע את התצפית בלי ציפיות </a:t>
            </a:r>
          </a:p>
          <a:p>
            <a:pPr algn="r"/>
            <a:endParaRPr lang="en-US" altLang="en-US"/>
          </a:p>
          <a:p>
            <a:pPr algn="r"/>
            <a:r>
              <a:rPr lang="he-IL" altLang="en-US"/>
              <a:t>גם בדיאגנוזה רפואית כדאי שרופא יראה את התוצאות של הבדיקות מבלי לדעת מה רופא אחר חושב כדי לא להיות מושפע (כמובן שלפעמים נדרשת חוות דעת של מומחה אחר)</a:t>
            </a:r>
          </a:p>
          <a:p>
            <a:pPr algn="r"/>
            <a:r>
              <a:rPr lang="he-IL" altLang="en-US"/>
              <a:t>כנ"ל לגבי פיענוח רצח או בפרוש של ניסוי מדעי</a:t>
            </a:r>
          </a:p>
        </p:txBody>
      </p:sp>
      <p:sp>
        <p:nvSpPr>
          <p:cNvPr id="23556" name="Slide Number Placeholder 3">
            <a:extLst>
              <a:ext uri="{FF2B5EF4-FFF2-40B4-BE49-F238E27FC236}">
                <a16:creationId xmlns:a16="http://schemas.microsoft.com/office/drawing/2014/main" id="{A137D47B-992F-7F5C-DC2D-0E44C059610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B10D3CA-BA98-4D73-AC7E-79C9AC790201}" type="slidenum">
              <a:rPr lang="en-US" altLang="en-US"/>
              <a:pPr eaLnBrk="1" hangingPunct="1"/>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C7A6672E-738B-E6DC-656D-406AE0DE8E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66655105-436B-B4D1-4BD6-030B054760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a:r>
              <a:rPr lang="en-US" altLang="en-US"/>
              <a:t> </a:t>
            </a:r>
            <a:r>
              <a:rPr lang="he-IL" altLang="en-US"/>
              <a:t>כאשר תלמיד מבצע ניסוי, עליו לרכוש מיומנויות רבות.</a:t>
            </a:r>
            <a:endParaRPr lang="en-US" altLang="en-US"/>
          </a:p>
          <a:p>
            <a:pPr algn="r" rtl="1"/>
            <a:r>
              <a:rPr lang="he-IL" altLang="en-US"/>
              <a:t>אולי אפשר לעזור לתלמידים אם מלמדים את המיומנויות השונות בהדרגה.</a:t>
            </a:r>
          </a:p>
          <a:p>
            <a:pPr algn="r" rtl="1"/>
            <a:r>
              <a:rPr lang="he-IL" altLang="en-US"/>
              <a:t>אפשר להתחיל מניסוי יפה בו ניתן לרשום תצפיות רבות ומגוונות.</a:t>
            </a:r>
          </a:p>
          <a:p>
            <a:pPr algn="r" rtl="1"/>
            <a:r>
              <a:rPr lang="he-IL" altLang="en-US"/>
              <a:t>במשימות, התלמיד ידרש בעיקר לאתר את הראיות בקטע הכתוב ולא בניסוי, אבל באופן עקרוני מדובר בהתייחסות לנאמר, לממצא אשר בעזרתו ניתן להסביר או לפרש תופעה</a:t>
            </a:r>
          </a:p>
          <a:p>
            <a:pPr algn="r" rtl="1"/>
            <a:r>
              <a:rPr lang="he-IL" altLang="en-US"/>
              <a:t>אנחנו בחרנו את הניסוי "נחש פרעה" בו ניתן להריח, להרגיש עליה בטמפרטורה, לשמוע רעשים, הוא ניסוי מפתיע שמערב חושים רבים</a:t>
            </a:r>
          </a:p>
          <a:p>
            <a:pPr algn="r" rtl="1"/>
            <a:r>
              <a:rPr lang="he-IL" altLang="en-US"/>
              <a:t>המיומנות של כתיבת תצפיות איננה קלה. תלמידים לומדים לשים לב לפרטים רבים ככל שהם מיומנים יותר. </a:t>
            </a:r>
          </a:p>
        </p:txBody>
      </p:sp>
      <p:sp>
        <p:nvSpPr>
          <p:cNvPr id="24580" name="Slide Number Placeholder 3">
            <a:extLst>
              <a:ext uri="{FF2B5EF4-FFF2-40B4-BE49-F238E27FC236}">
                <a16:creationId xmlns:a16="http://schemas.microsoft.com/office/drawing/2014/main" id="{6D71A94B-7A04-DC22-227C-B6743CB96E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E9C2279-CC4E-4074-903C-675099B4DED0}" type="slidenum">
              <a:rPr lang="en-US" altLang="en-US"/>
              <a:pPr eaLnBrk="1" hangingPunct="1"/>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D5968525-B723-F334-40C5-E21AC8F4F5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DCA36809-A0DD-9A77-E648-0468DDBE6F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a:r>
              <a:rPr lang="he-IL" altLang="en-US"/>
              <a:t>בפעמים הראשונות כדאי לרשום תצפיות יחד</a:t>
            </a:r>
            <a:endParaRPr lang="en-US" altLang="en-US"/>
          </a:p>
          <a:p>
            <a:pPr algn="r"/>
            <a:r>
              <a:rPr lang="he-IL" altLang="en-US"/>
              <a:t>כדאי במקביל-לבקש מתלמיד לרשום שאלות מתעוררות במהלך הניסוי</a:t>
            </a:r>
          </a:p>
          <a:p>
            <a:pPr algn="r"/>
            <a:r>
              <a:rPr lang="he-IL" altLang="en-US"/>
              <a:t>לרשום את מה שהתלמידים אומרים תוך כדי הניסוי ולמיין בעמודות שונות לפי –תצפית, מהלך ניסוי ופירוש- אפשר גם לחלק לפי שלבי הניסוי  </a:t>
            </a:r>
          </a:p>
        </p:txBody>
      </p:sp>
      <p:sp>
        <p:nvSpPr>
          <p:cNvPr id="25604" name="Slide Number Placeholder 3">
            <a:extLst>
              <a:ext uri="{FF2B5EF4-FFF2-40B4-BE49-F238E27FC236}">
                <a16:creationId xmlns:a16="http://schemas.microsoft.com/office/drawing/2014/main" id="{2FB4346D-5BB2-8E56-E047-CAA0311D76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DDE4A66-1F7A-4FD2-9825-D451D01D082D}" type="slidenum">
              <a:rPr lang="en-US" altLang="en-US"/>
              <a:pPr eaLnBrk="1" hangingPunct="1"/>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01762525-1194-5A26-F633-328326C957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BB1505D8-0B12-BFA2-CFBC-A18DE2A3FE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r"/>
            <a:r>
              <a:rPr lang="he-IL" altLang="en-US"/>
              <a:t>בשקופית זו ניתן לראות תצפיות לדוגמה.</a:t>
            </a:r>
          </a:p>
        </p:txBody>
      </p:sp>
      <p:sp>
        <p:nvSpPr>
          <p:cNvPr id="26628" name="Slide Number Placeholder 3">
            <a:extLst>
              <a:ext uri="{FF2B5EF4-FFF2-40B4-BE49-F238E27FC236}">
                <a16:creationId xmlns:a16="http://schemas.microsoft.com/office/drawing/2014/main" id="{CA112407-E307-C111-7D67-319AA7CD94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3A9A32-DE2B-4DB8-AC17-8591E10DF6A7}" type="slidenum">
              <a:rPr lang="en-US" altLang="en-US"/>
              <a:pPr eaLnBrk="1" hangingPunct="1"/>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rgbClr val="242424"/>
            </a:gs>
            <a:gs pos="30000">
              <a:srgbClr val="2D2D2D"/>
            </a:gs>
            <a:gs pos="100000">
              <a:srgbClr val="7D7D7D"/>
            </a:gs>
          </a:gsLst>
          <a:lin ang="12960000"/>
        </a:gradFill>
        <a:effectLst/>
      </p:bgPr>
    </p:bg>
    <p:spTree>
      <p:nvGrpSpPr>
        <p:cNvPr id="1" name=""/>
        <p:cNvGrpSpPr/>
        <p:nvPr/>
      </p:nvGrpSpPr>
      <p:grpSpPr>
        <a:xfrm>
          <a:off x="0" y="0"/>
          <a:ext cx="0" cy="0"/>
          <a:chOff x="0" y="0"/>
          <a:chExt cx="0" cy="0"/>
        </a:xfrm>
      </p:grpSpPr>
      <p:sp>
        <p:nvSpPr>
          <p:cNvPr id="2" name="Freeform 8">
            <a:extLst>
              <a:ext uri="{FF2B5EF4-FFF2-40B4-BE49-F238E27FC236}">
                <a16:creationId xmlns:a16="http://schemas.microsoft.com/office/drawing/2014/main" id="{AD5476A9-223B-A1FB-0015-C017CE997DC8}"/>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3" name="Freeform 10">
            <a:extLst>
              <a:ext uri="{FF2B5EF4-FFF2-40B4-BE49-F238E27FC236}">
                <a16:creationId xmlns:a16="http://schemas.microsoft.com/office/drawing/2014/main" id="{9D136452-377B-A09D-A901-35AB52CF4E1C}"/>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D3A8B114-9586-1220-0B79-6DEBA3F1081C}"/>
              </a:ext>
            </a:extLst>
          </p:cNvPr>
          <p:cNvSpPr>
            <a:spLocks noGrp="1"/>
          </p:cNvSpPr>
          <p:nvPr>
            <p:ph type="dt" sz="half" idx="10"/>
          </p:nvPr>
        </p:nvSpPr>
        <p:spPr/>
        <p:txBody>
          <a:bodyPr/>
          <a:lstStyle>
            <a:lvl1pPr>
              <a:defRPr/>
            </a:lvl1pPr>
          </a:lstStyle>
          <a:p>
            <a:pPr>
              <a:defRPr/>
            </a:pPr>
            <a:fld id="{6C94C8B8-50A1-4B0E-BE34-84E631227F7A}" type="datetimeFigureOut">
              <a:rPr lang="en-US"/>
              <a:pPr>
                <a:defRPr/>
              </a:pPr>
              <a:t>7/8/2025</a:t>
            </a:fld>
            <a:endParaRPr lang="en-US"/>
          </a:p>
        </p:txBody>
      </p:sp>
      <p:sp>
        <p:nvSpPr>
          <p:cNvPr id="5" name="Footer Placeholder 18">
            <a:extLst>
              <a:ext uri="{FF2B5EF4-FFF2-40B4-BE49-F238E27FC236}">
                <a16:creationId xmlns:a16="http://schemas.microsoft.com/office/drawing/2014/main" id="{F59C04C9-23CD-0D22-9F80-3B3CA74C024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6">
            <a:extLst>
              <a:ext uri="{FF2B5EF4-FFF2-40B4-BE49-F238E27FC236}">
                <a16:creationId xmlns:a16="http://schemas.microsoft.com/office/drawing/2014/main" id="{418D4C02-1681-EA85-4B56-3EE531B451E4}"/>
              </a:ext>
            </a:extLst>
          </p:cNvPr>
          <p:cNvSpPr>
            <a:spLocks noGrp="1"/>
          </p:cNvSpPr>
          <p:nvPr>
            <p:ph type="sldNum" sz="quarter" idx="12"/>
          </p:nvPr>
        </p:nvSpPr>
        <p:spPr/>
        <p:txBody>
          <a:bodyPr/>
          <a:lstStyle>
            <a:lvl1pPr>
              <a:defRPr/>
            </a:lvl1pPr>
          </a:lstStyle>
          <a:p>
            <a:fld id="{12A7BB81-3605-47AA-AB91-FD5D5DCE6825}" type="slidenum">
              <a:rPr lang="en-US" altLang="en-US"/>
              <a:pPr/>
              <a:t>‹#›</a:t>
            </a:fld>
            <a:endParaRPr lang="en-US" altLang="en-US"/>
          </a:p>
        </p:txBody>
      </p:sp>
    </p:spTree>
    <p:extLst>
      <p:ext uri="{BB962C8B-B14F-4D97-AF65-F5344CB8AC3E}">
        <p14:creationId xmlns:p14="http://schemas.microsoft.com/office/powerpoint/2010/main" val="388414355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4B14CE6A-86E7-6CDD-7197-1B42C1A8FAF5}"/>
              </a:ext>
            </a:extLst>
          </p:cNvPr>
          <p:cNvSpPr>
            <a:spLocks noGrp="1"/>
          </p:cNvSpPr>
          <p:nvPr>
            <p:ph type="dt" sz="half" idx="10"/>
          </p:nvPr>
        </p:nvSpPr>
        <p:spPr/>
        <p:txBody>
          <a:bodyPr/>
          <a:lstStyle>
            <a:lvl1pPr>
              <a:defRPr/>
            </a:lvl1pPr>
          </a:lstStyle>
          <a:p>
            <a:pPr>
              <a:defRPr/>
            </a:pPr>
            <a:fld id="{E9FD55B2-34C1-439E-B01C-97130AD4FAA3}" type="datetimeFigureOut">
              <a:rPr lang="en-US"/>
              <a:pPr>
                <a:defRPr/>
              </a:pPr>
              <a:t>7/8/2025</a:t>
            </a:fld>
            <a:endParaRPr lang="en-US"/>
          </a:p>
        </p:txBody>
      </p:sp>
      <p:sp>
        <p:nvSpPr>
          <p:cNvPr id="5" name="Footer Placeholder 21">
            <a:extLst>
              <a:ext uri="{FF2B5EF4-FFF2-40B4-BE49-F238E27FC236}">
                <a16:creationId xmlns:a16="http://schemas.microsoft.com/office/drawing/2014/main" id="{9E91FF86-F54C-435A-E88E-DD4779E461F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D9079914-65D5-E454-D10C-26A67F8D4D3A}"/>
              </a:ext>
            </a:extLst>
          </p:cNvPr>
          <p:cNvSpPr>
            <a:spLocks noGrp="1"/>
          </p:cNvSpPr>
          <p:nvPr>
            <p:ph type="sldNum" sz="quarter" idx="12"/>
          </p:nvPr>
        </p:nvSpPr>
        <p:spPr/>
        <p:txBody>
          <a:bodyPr/>
          <a:lstStyle>
            <a:lvl1pPr>
              <a:defRPr/>
            </a:lvl1pPr>
          </a:lstStyle>
          <a:p>
            <a:fld id="{85B43EC1-57FE-45DA-AFC4-8C435B038A6B}" type="slidenum">
              <a:rPr lang="en-US" altLang="en-US"/>
              <a:pPr/>
              <a:t>‹#›</a:t>
            </a:fld>
            <a:endParaRPr lang="en-US" altLang="en-US"/>
          </a:p>
        </p:txBody>
      </p:sp>
    </p:spTree>
    <p:extLst>
      <p:ext uri="{BB962C8B-B14F-4D97-AF65-F5344CB8AC3E}">
        <p14:creationId xmlns:p14="http://schemas.microsoft.com/office/powerpoint/2010/main" val="2802904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5A79D149-2BAB-B353-752C-083AB14783EF}"/>
              </a:ext>
            </a:extLst>
          </p:cNvPr>
          <p:cNvSpPr>
            <a:spLocks noGrp="1"/>
          </p:cNvSpPr>
          <p:nvPr>
            <p:ph type="dt" sz="half" idx="10"/>
          </p:nvPr>
        </p:nvSpPr>
        <p:spPr/>
        <p:txBody>
          <a:bodyPr/>
          <a:lstStyle>
            <a:lvl1pPr>
              <a:defRPr/>
            </a:lvl1pPr>
          </a:lstStyle>
          <a:p>
            <a:pPr>
              <a:defRPr/>
            </a:pPr>
            <a:fld id="{1EE91535-EF9D-4CCC-A044-BEAE1DF6EDEA}" type="datetimeFigureOut">
              <a:rPr lang="en-US"/>
              <a:pPr>
                <a:defRPr/>
              </a:pPr>
              <a:t>7/8/2025</a:t>
            </a:fld>
            <a:endParaRPr lang="en-US"/>
          </a:p>
        </p:txBody>
      </p:sp>
      <p:sp>
        <p:nvSpPr>
          <p:cNvPr id="5" name="Footer Placeholder 21">
            <a:extLst>
              <a:ext uri="{FF2B5EF4-FFF2-40B4-BE49-F238E27FC236}">
                <a16:creationId xmlns:a16="http://schemas.microsoft.com/office/drawing/2014/main" id="{91AE0C11-44AF-645B-C5D7-629A683F95F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6EFD85C5-4939-D0C4-093A-5B6E24A7FAFC}"/>
              </a:ext>
            </a:extLst>
          </p:cNvPr>
          <p:cNvSpPr>
            <a:spLocks noGrp="1"/>
          </p:cNvSpPr>
          <p:nvPr>
            <p:ph type="sldNum" sz="quarter" idx="12"/>
          </p:nvPr>
        </p:nvSpPr>
        <p:spPr/>
        <p:txBody>
          <a:bodyPr/>
          <a:lstStyle>
            <a:lvl1pPr>
              <a:defRPr/>
            </a:lvl1pPr>
          </a:lstStyle>
          <a:p>
            <a:fld id="{8CBE2CBE-09EB-49F4-AE2A-4BFF32514DBE}" type="slidenum">
              <a:rPr lang="en-US" altLang="en-US"/>
              <a:pPr/>
              <a:t>‹#›</a:t>
            </a:fld>
            <a:endParaRPr lang="en-US" altLang="en-US"/>
          </a:p>
        </p:txBody>
      </p:sp>
    </p:spTree>
    <p:extLst>
      <p:ext uri="{BB962C8B-B14F-4D97-AF65-F5344CB8AC3E}">
        <p14:creationId xmlns:p14="http://schemas.microsoft.com/office/powerpoint/2010/main" val="2767956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A2C3791-9A8E-C33E-D22D-FFABD4D24246}"/>
              </a:ext>
            </a:extLst>
          </p:cNvPr>
          <p:cNvSpPr>
            <a:spLocks noGrp="1"/>
          </p:cNvSpPr>
          <p:nvPr>
            <p:ph type="dt" sz="half" idx="10"/>
          </p:nvPr>
        </p:nvSpPr>
        <p:spPr/>
        <p:txBody>
          <a:bodyPr/>
          <a:lstStyle>
            <a:lvl1pPr>
              <a:defRPr/>
            </a:lvl1pPr>
          </a:lstStyle>
          <a:p>
            <a:pPr>
              <a:defRPr/>
            </a:pPr>
            <a:fld id="{FF4F4CBA-D3C4-49E0-A25A-9CF43CA01FE4}" type="datetimeFigureOut">
              <a:rPr lang="en-US"/>
              <a:pPr>
                <a:defRPr/>
              </a:pPr>
              <a:t>7/8/2025</a:t>
            </a:fld>
            <a:endParaRPr lang="en-US"/>
          </a:p>
        </p:txBody>
      </p:sp>
      <p:sp>
        <p:nvSpPr>
          <p:cNvPr id="5" name="Footer Placeholder 21">
            <a:extLst>
              <a:ext uri="{FF2B5EF4-FFF2-40B4-BE49-F238E27FC236}">
                <a16:creationId xmlns:a16="http://schemas.microsoft.com/office/drawing/2014/main" id="{4A8F6BB4-3A03-4E87-5CB5-3CC1E8A5DFD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E6690465-5F52-18B6-8278-D397AE3B4F84}"/>
              </a:ext>
            </a:extLst>
          </p:cNvPr>
          <p:cNvSpPr>
            <a:spLocks noGrp="1"/>
          </p:cNvSpPr>
          <p:nvPr>
            <p:ph type="sldNum" sz="quarter" idx="12"/>
          </p:nvPr>
        </p:nvSpPr>
        <p:spPr/>
        <p:txBody>
          <a:bodyPr/>
          <a:lstStyle>
            <a:lvl1pPr>
              <a:defRPr/>
            </a:lvl1pPr>
          </a:lstStyle>
          <a:p>
            <a:fld id="{2276835F-31E6-41E4-9016-5C7D61690DC9}" type="slidenum">
              <a:rPr lang="en-US" altLang="en-US"/>
              <a:pPr/>
              <a:t>‹#›</a:t>
            </a:fld>
            <a:endParaRPr lang="en-US" altLang="en-US"/>
          </a:p>
        </p:txBody>
      </p:sp>
    </p:spTree>
    <p:extLst>
      <p:ext uri="{BB962C8B-B14F-4D97-AF65-F5344CB8AC3E}">
        <p14:creationId xmlns:p14="http://schemas.microsoft.com/office/powerpoint/2010/main" val="113701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rotWithShape="1">
          <a:gsLst>
            <a:gs pos="0">
              <a:srgbClr val="242424"/>
            </a:gs>
            <a:gs pos="30000">
              <a:srgbClr val="2D2D2D"/>
            </a:gs>
            <a:gs pos="100000">
              <a:srgbClr val="7D7D7D"/>
            </a:gs>
          </a:gsLst>
          <a:lin ang="12960000"/>
        </a:gradFill>
        <a:effectLst/>
      </p:bgPr>
    </p:bg>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9A07355F-5E44-CA8A-E82E-886B0F6C9B4A}"/>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798CB009-B0A4-3E3E-0123-97B26156B8F9}"/>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a:t>Click to edit Master title style</a:t>
            </a:r>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6" name="Date Placeholder 3">
            <a:extLst>
              <a:ext uri="{FF2B5EF4-FFF2-40B4-BE49-F238E27FC236}">
                <a16:creationId xmlns:a16="http://schemas.microsoft.com/office/drawing/2014/main" id="{7B216234-0A25-1CF5-609E-C6694B031BB6}"/>
              </a:ext>
            </a:extLst>
          </p:cNvPr>
          <p:cNvSpPr>
            <a:spLocks noGrp="1"/>
          </p:cNvSpPr>
          <p:nvPr>
            <p:ph type="dt" sz="half" idx="10"/>
          </p:nvPr>
        </p:nvSpPr>
        <p:spPr/>
        <p:txBody>
          <a:bodyPr/>
          <a:lstStyle>
            <a:lvl1pPr>
              <a:defRPr/>
            </a:lvl1pPr>
          </a:lstStyle>
          <a:p>
            <a:pPr>
              <a:defRPr/>
            </a:pPr>
            <a:fld id="{862D6F0E-6E14-4895-9262-6F38FDEC5D16}" type="datetimeFigureOut">
              <a:rPr lang="en-US"/>
              <a:pPr>
                <a:defRPr/>
              </a:pPr>
              <a:t>7/8/2025</a:t>
            </a:fld>
            <a:endParaRPr lang="en-US"/>
          </a:p>
        </p:txBody>
      </p:sp>
      <p:sp>
        <p:nvSpPr>
          <p:cNvPr id="7" name="Footer Placeholder 4">
            <a:extLst>
              <a:ext uri="{FF2B5EF4-FFF2-40B4-BE49-F238E27FC236}">
                <a16:creationId xmlns:a16="http://schemas.microsoft.com/office/drawing/2014/main" id="{74232C70-2BFE-408B-4E2B-25F5A9E41376}"/>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FD6A12B0-997C-B0E5-89D3-54686D0BD2A6}"/>
              </a:ext>
            </a:extLst>
          </p:cNvPr>
          <p:cNvSpPr>
            <a:spLocks noGrp="1"/>
          </p:cNvSpPr>
          <p:nvPr>
            <p:ph type="sldNum" sz="quarter" idx="12"/>
          </p:nvPr>
        </p:nvSpPr>
        <p:spPr/>
        <p:txBody>
          <a:bodyPr/>
          <a:lstStyle>
            <a:lvl1pPr>
              <a:defRPr/>
            </a:lvl1pPr>
          </a:lstStyle>
          <a:p>
            <a:fld id="{36BB849F-777F-4ED3-BC04-78FD2F5F898D}" type="slidenum">
              <a:rPr lang="en-US" altLang="en-US"/>
              <a:pPr/>
              <a:t>‹#›</a:t>
            </a:fld>
            <a:endParaRPr lang="en-US" altLang="en-US"/>
          </a:p>
        </p:txBody>
      </p:sp>
    </p:spTree>
    <p:extLst>
      <p:ext uri="{BB962C8B-B14F-4D97-AF65-F5344CB8AC3E}">
        <p14:creationId xmlns:p14="http://schemas.microsoft.com/office/powerpoint/2010/main" val="204016397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8DE1F654-DDAF-3BB2-DCD8-94B2C5773F87}"/>
              </a:ext>
            </a:extLst>
          </p:cNvPr>
          <p:cNvSpPr>
            <a:spLocks noGrp="1"/>
          </p:cNvSpPr>
          <p:nvPr>
            <p:ph type="dt" sz="half" idx="10"/>
          </p:nvPr>
        </p:nvSpPr>
        <p:spPr/>
        <p:txBody>
          <a:bodyPr/>
          <a:lstStyle>
            <a:lvl1pPr>
              <a:defRPr/>
            </a:lvl1pPr>
          </a:lstStyle>
          <a:p>
            <a:pPr>
              <a:defRPr/>
            </a:pPr>
            <a:fld id="{96298BA6-4596-4682-83B5-39D114472CC1}" type="datetimeFigureOut">
              <a:rPr lang="en-US"/>
              <a:pPr>
                <a:defRPr/>
              </a:pPr>
              <a:t>7/8/2025</a:t>
            </a:fld>
            <a:endParaRPr lang="en-US"/>
          </a:p>
        </p:txBody>
      </p:sp>
      <p:sp>
        <p:nvSpPr>
          <p:cNvPr id="6" name="Footer Placeholder 21">
            <a:extLst>
              <a:ext uri="{FF2B5EF4-FFF2-40B4-BE49-F238E27FC236}">
                <a16:creationId xmlns:a16="http://schemas.microsoft.com/office/drawing/2014/main" id="{A0D6BE1B-B6EF-1E5C-4204-9CDFB7440DF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C6DEB2C7-B329-3261-A857-A69DA71696FC}"/>
              </a:ext>
            </a:extLst>
          </p:cNvPr>
          <p:cNvSpPr>
            <a:spLocks noGrp="1"/>
          </p:cNvSpPr>
          <p:nvPr>
            <p:ph type="sldNum" sz="quarter" idx="12"/>
          </p:nvPr>
        </p:nvSpPr>
        <p:spPr/>
        <p:txBody>
          <a:bodyPr/>
          <a:lstStyle>
            <a:lvl1pPr>
              <a:defRPr/>
            </a:lvl1pPr>
          </a:lstStyle>
          <a:p>
            <a:fld id="{FE400C25-F6D1-49DB-917F-538EF6BF0366}" type="slidenum">
              <a:rPr lang="en-US" altLang="en-US"/>
              <a:pPr/>
              <a:t>‹#›</a:t>
            </a:fld>
            <a:endParaRPr lang="en-US" altLang="en-US"/>
          </a:p>
        </p:txBody>
      </p:sp>
    </p:spTree>
    <p:extLst>
      <p:ext uri="{BB962C8B-B14F-4D97-AF65-F5344CB8AC3E}">
        <p14:creationId xmlns:p14="http://schemas.microsoft.com/office/powerpoint/2010/main" val="1552780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E056BB-CDEF-F32E-C404-F69868DF9154}"/>
              </a:ext>
            </a:extLst>
          </p:cNvPr>
          <p:cNvSpPr>
            <a:spLocks noGrp="1"/>
          </p:cNvSpPr>
          <p:nvPr>
            <p:ph type="dt" sz="half" idx="10"/>
          </p:nvPr>
        </p:nvSpPr>
        <p:spPr/>
        <p:txBody>
          <a:bodyPr/>
          <a:lstStyle>
            <a:lvl1pPr>
              <a:defRPr/>
            </a:lvl1pPr>
          </a:lstStyle>
          <a:p>
            <a:pPr>
              <a:defRPr/>
            </a:pPr>
            <a:fld id="{C04766C3-B3C1-41FE-94CE-3F9F4CB15919}" type="datetimeFigureOut">
              <a:rPr lang="en-US"/>
              <a:pPr>
                <a:defRPr/>
              </a:pPr>
              <a:t>7/8/2025</a:t>
            </a:fld>
            <a:endParaRPr lang="en-US"/>
          </a:p>
        </p:txBody>
      </p:sp>
      <p:sp>
        <p:nvSpPr>
          <p:cNvPr id="8" name="Footer Placeholder 7">
            <a:extLst>
              <a:ext uri="{FF2B5EF4-FFF2-40B4-BE49-F238E27FC236}">
                <a16:creationId xmlns:a16="http://schemas.microsoft.com/office/drawing/2014/main" id="{24C44D00-E3FF-02F7-6647-F3A597A28BF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E37660E5-C08C-631F-5F30-7780D0F7C1DE}"/>
              </a:ext>
            </a:extLst>
          </p:cNvPr>
          <p:cNvSpPr>
            <a:spLocks noGrp="1"/>
          </p:cNvSpPr>
          <p:nvPr>
            <p:ph type="sldNum" sz="quarter" idx="12"/>
          </p:nvPr>
        </p:nvSpPr>
        <p:spPr/>
        <p:txBody>
          <a:bodyPr/>
          <a:lstStyle>
            <a:lvl1pPr>
              <a:defRPr/>
            </a:lvl1pPr>
          </a:lstStyle>
          <a:p>
            <a:fld id="{F4865EBB-3D88-4CD6-9EC8-A432BBE582A7}" type="slidenum">
              <a:rPr lang="en-US" altLang="en-US"/>
              <a:pPr/>
              <a:t>‹#›</a:t>
            </a:fld>
            <a:endParaRPr lang="en-US" altLang="en-US"/>
          </a:p>
        </p:txBody>
      </p:sp>
    </p:spTree>
    <p:extLst>
      <p:ext uri="{BB962C8B-B14F-4D97-AF65-F5344CB8AC3E}">
        <p14:creationId xmlns:p14="http://schemas.microsoft.com/office/powerpoint/2010/main" val="128405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a:t>Click to edit Master title style</a:t>
            </a:r>
          </a:p>
        </p:txBody>
      </p:sp>
      <p:sp>
        <p:nvSpPr>
          <p:cNvPr id="3" name="Date Placeholder 9">
            <a:extLst>
              <a:ext uri="{FF2B5EF4-FFF2-40B4-BE49-F238E27FC236}">
                <a16:creationId xmlns:a16="http://schemas.microsoft.com/office/drawing/2014/main" id="{6990C765-3106-18B1-DB92-59EC27BB58C8}"/>
              </a:ext>
            </a:extLst>
          </p:cNvPr>
          <p:cNvSpPr>
            <a:spLocks noGrp="1"/>
          </p:cNvSpPr>
          <p:nvPr>
            <p:ph type="dt" sz="half" idx="10"/>
          </p:nvPr>
        </p:nvSpPr>
        <p:spPr/>
        <p:txBody>
          <a:bodyPr/>
          <a:lstStyle>
            <a:lvl1pPr>
              <a:defRPr/>
            </a:lvl1pPr>
          </a:lstStyle>
          <a:p>
            <a:pPr>
              <a:defRPr/>
            </a:pPr>
            <a:fld id="{90BC7C3F-0DAA-46DC-B75E-05B4766AECC3}" type="datetimeFigureOut">
              <a:rPr lang="en-US"/>
              <a:pPr>
                <a:defRPr/>
              </a:pPr>
              <a:t>7/8/2025</a:t>
            </a:fld>
            <a:endParaRPr lang="en-US"/>
          </a:p>
        </p:txBody>
      </p:sp>
      <p:sp>
        <p:nvSpPr>
          <p:cNvPr id="4" name="Footer Placeholder 21">
            <a:extLst>
              <a:ext uri="{FF2B5EF4-FFF2-40B4-BE49-F238E27FC236}">
                <a16:creationId xmlns:a16="http://schemas.microsoft.com/office/drawing/2014/main" id="{9E33439D-4B8C-E0EC-3591-5461151D445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62F986DE-B56D-9F37-C733-C035E2C7F69B}"/>
              </a:ext>
            </a:extLst>
          </p:cNvPr>
          <p:cNvSpPr>
            <a:spLocks noGrp="1"/>
          </p:cNvSpPr>
          <p:nvPr>
            <p:ph type="sldNum" sz="quarter" idx="12"/>
          </p:nvPr>
        </p:nvSpPr>
        <p:spPr/>
        <p:txBody>
          <a:bodyPr/>
          <a:lstStyle>
            <a:lvl1pPr>
              <a:defRPr/>
            </a:lvl1pPr>
          </a:lstStyle>
          <a:p>
            <a:fld id="{68FB5409-535F-4058-82F8-D7BD3EF86384}" type="slidenum">
              <a:rPr lang="en-US" altLang="en-US"/>
              <a:pPr/>
              <a:t>‹#›</a:t>
            </a:fld>
            <a:endParaRPr lang="en-US" altLang="en-US"/>
          </a:p>
        </p:txBody>
      </p:sp>
    </p:spTree>
    <p:extLst>
      <p:ext uri="{BB962C8B-B14F-4D97-AF65-F5344CB8AC3E}">
        <p14:creationId xmlns:p14="http://schemas.microsoft.com/office/powerpoint/2010/main" val="9680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7EBF3DE7-1E4E-1BA4-25BE-A132DDDEE591}"/>
              </a:ext>
            </a:extLst>
          </p:cNvPr>
          <p:cNvSpPr>
            <a:spLocks noGrp="1"/>
          </p:cNvSpPr>
          <p:nvPr>
            <p:ph type="dt" sz="half" idx="10"/>
          </p:nvPr>
        </p:nvSpPr>
        <p:spPr/>
        <p:txBody>
          <a:bodyPr/>
          <a:lstStyle>
            <a:lvl1pPr>
              <a:defRPr/>
            </a:lvl1pPr>
          </a:lstStyle>
          <a:p>
            <a:pPr>
              <a:defRPr/>
            </a:pPr>
            <a:fld id="{4A165EAF-C3FC-4F34-BC4C-A5ED49471541}" type="datetimeFigureOut">
              <a:rPr lang="en-US"/>
              <a:pPr>
                <a:defRPr/>
              </a:pPr>
              <a:t>7/8/2025</a:t>
            </a:fld>
            <a:endParaRPr lang="en-US"/>
          </a:p>
        </p:txBody>
      </p:sp>
      <p:sp>
        <p:nvSpPr>
          <p:cNvPr id="3" name="Footer Placeholder 21">
            <a:extLst>
              <a:ext uri="{FF2B5EF4-FFF2-40B4-BE49-F238E27FC236}">
                <a16:creationId xmlns:a16="http://schemas.microsoft.com/office/drawing/2014/main" id="{55E7C10B-3EEE-A081-7C2A-B021BA10FC3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E75103BE-861F-0A5A-1F54-EAD6A05B2BCB}"/>
              </a:ext>
            </a:extLst>
          </p:cNvPr>
          <p:cNvSpPr>
            <a:spLocks noGrp="1"/>
          </p:cNvSpPr>
          <p:nvPr>
            <p:ph type="sldNum" sz="quarter" idx="12"/>
          </p:nvPr>
        </p:nvSpPr>
        <p:spPr/>
        <p:txBody>
          <a:bodyPr/>
          <a:lstStyle>
            <a:lvl1pPr>
              <a:defRPr/>
            </a:lvl1pPr>
          </a:lstStyle>
          <a:p>
            <a:fld id="{121837DF-1C4B-4C99-85DA-5546D34BF7FC}" type="slidenum">
              <a:rPr lang="en-US" altLang="en-US"/>
              <a:pPr/>
              <a:t>‹#›</a:t>
            </a:fld>
            <a:endParaRPr lang="en-US" altLang="en-US"/>
          </a:p>
        </p:txBody>
      </p:sp>
    </p:spTree>
    <p:extLst>
      <p:ext uri="{BB962C8B-B14F-4D97-AF65-F5344CB8AC3E}">
        <p14:creationId xmlns:p14="http://schemas.microsoft.com/office/powerpoint/2010/main" val="65886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a:t>Click to edit Master title style</a:t>
            </a:r>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1F1D34-EBAB-C45A-B607-72F2531E8676}"/>
              </a:ext>
            </a:extLst>
          </p:cNvPr>
          <p:cNvSpPr>
            <a:spLocks noGrp="1"/>
          </p:cNvSpPr>
          <p:nvPr>
            <p:ph type="dt" sz="half" idx="10"/>
          </p:nvPr>
        </p:nvSpPr>
        <p:spPr/>
        <p:txBody>
          <a:bodyPr/>
          <a:lstStyle>
            <a:lvl1pPr>
              <a:defRPr/>
            </a:lvl1pPr>
          </a:lstStyle>
          <a:p>
            <a:pPr>
              <a:defRPr/>
            </a:pPr>
            <a:fld id="{A354284F-481E-4E1B-802D-50A21C21ACEE}" type="datetimeFigureOut">
              <a:rPr lang="en-US"/>
              <a:pPr>
                <a:defRPr/>
              </a:pPr>
              <a:t>7/8/2025</a:t>
            </a:fld>
            <a:endParaRPr lang="en-US"/>
          </a:p>
        </p:txBody>
      </p:sp>
      <p:sp>
        <p:nvSpPr>
          <p:cNvPr id="6" name="Footer Placeholder 5">
            <a:extLst>
              <a:ext uri="{FF2B5EF4-FFF2-40B4-BE49-F238E27FC236}">
                <a16:creationId xmlns:a16="http://schemas.microsoft.com/office/drawing/2014/main" id="{5A938682-7A5B-6225-139E-A3AD6F1FA0A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7AE71CA9-877E-76A3-9A99-53853049CF34}"/>
              </a:ext>
            </a:extLst>
          </p:cNvPr>
          <p:cNvSpPr>
            <a:spLocks noGrp="1"/>
          </p:cNvSpPr>
          <p:nvPr>
            <p:ph type="sldNum" sz="quarter" idx="12"/>
          </p:nvPr>
        </p:nvSpPr>
        <p:spPr>
          <a:xfrm>
            <a:off x="8156575" y="6421438"/>
            <a:ext cx="762000" cy="365125"/>
          </a:xfrm>
        </p:spPr>
        <p:txBody>
          <a:bodyPr/>
          <a:lstStyle>
            <a:lvl1pPr>
              <a:defRPr/>
            </a:lvl1pPr>
          </a:lstStyle>
          <a:p>
            <a:fld id="{4B8A4AEC-ACA7-4116-93E9-0B0765320135}" type="slidenum">
              <a:rPr lang="en-US" altLang="en-US"/>
              <a:pPr/>
              <a:t>‹#›</a:t>
            </a:fld>
            <a:endParaRPr lang="en-US" altLang="en-US"/>
          </a:p>
        </p:txBody>
      </p:sp>
    </p:spTree>
    <p:extLst>
      <p:ext uri="{BB962C8B-B14F-4D97-AF65-F5344CB8AC3E}">
        <p14:creationId xmlns:p14="http://schemas.microsoft.com/office/powerpoint/2010/main" val="746103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a:t>Click to edit Master title style</a:t>
            </a:r>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a:t>Click to edit Master text styles</a:t>
            </a:r>
          </a:p>
        </p:txBody>
      </p:sp>
      <p:sp>
        <p:nvSpPr>
          <p:cNvPr id="5" name="Date Placeholder 4">
            <a:extLst>
              <a:ext uri="{FF2B5EF4-FFF2-40B4-BE49-F238E27FC236}">
                <a16:creationId xmlns:a16="http://schemas.microsoft.com/office/drawing/2014/main" id="{6B82FBE3-AE1D-7950-3561-2684E9460126}"/>
              </a:ext>
            </a:extLst>
          </p:cNvPr>
          <p:cNvSpPr>
            <a:spLocks noGrp="1"/>
          </p:cNvSpPr>
          <p:nvPr>
            <p:ph type="dt" sz="half" idx="10"/>
          </p:nvPr>
        </p:nvSpPr>
        <p:spPr/>
        <p:txBody>
          <a:bodyPr/>
          <a:lstStyle>
            <a:lvl1pPr>
              <a:defRPr/>
            </a:lvl1pPr>
          </a:lstStyle>
          <a:p>
            <a:pPr>
              <a:defRPr/>
            </a:pPr>
            <a:fld id="{417DF2B3-DE51-455F-9477-337DA2056E1D}" type="datetimeFigureOut">
              <a:rPr lang="en-US"/>
              <a:pPr>
                <a:defRPr/>
              </a:pPr>
              <a:t>7/8/2025</a:t>
            </a:fld>
            <a:endParaRPr lang="en-US"/>
          </a:p>
        </p:txBody>
      </p:sp>
      <p:sp>
        <p:nvSpPr>
          <p:cNvPr id="6" name="Footer Placeholder 5">
            <a:extLst>
              <a:ext uri="{FF2B5EF4-FFF2-40B4-BE49-F238E27FC236}">
                <a16:creationId xmlns:a16="http://schemas.microsoft.com/office/drawing/2014/main" id="{683DA9F6-1417-742F-8E37-9816CC170FD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34F5754-D6A6-128A-D9FF-FB074A6DCD29}"/>
              </a:ext>
            </a:extLst>
          </p:cNvPr>
          <p:cNvSpPr>
            <a:spLocks noGrp="1"/>
          </p:cNvSpPr>
          <p:nvPr>
            <p:ph type="sldNum" sz="quarter" idx="12"/>
          </p:nvPr>
        </p:nvSpPr>
        <p:spPr/>
        <p:txBody>
          <a:bodyPr/>
          <a:lstStyle>
            <a:lvl1pPr>
              <a:defRPr/>
            </a:lvl1pPr>
          </a:lstStyle>
          <a:p>
            <a:fld id="{39936663-33B6-42D5-BEA0-02CDE25F220D}" type="slidenum">
              <a:rPr lang="en-US" altLang="en-US"/>
              <a:pPr/>
              <a:t>‹#›</a:t>
            </a:fld>
            <a:endParaRPr lang="en-US" altLang="en-US"/>
          </a:p>
        </p:txBody>
      </p:sp>
    </p:spTree>
    <p:extLst>
      <p:ext uri="{BB962C8B-B14F-4D97-AF65-F5344CB8AC3E}">
        <p14:creationId xmlns:p14="http://schemas.microsoft.com/office/powerpoint/2010/main" val="270658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Freeform 11">
            <a:extLst>
              <a:ext uri="{FF2B5EF4-FFF2-40B4-BE49-F238E27FC236}">
                <a16:creationId xmlns:a16="http://schemas.microsoft.com/office/drawing/2014/main" id="{E0B5F839-637B-4DEB-49AE-0CAE2E58AA0D}"/>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16" name="Freeform 15">
            <a:extLst>
              <a:ext uri="{FF2B5EF4-FFF2-40B4-BE49-F238E27FC236}">
                <a16:creationId xmlns:a16="http://schemas.microsoft.com/office/drawing/2014/main" id="{CA2F32BD-1AFC-A59F-1002-ED38409FA9D7}"/>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1028" name="Title Placeholder 8">
            <a:extLst>
              <a:ext uri="{FF2B5EF4-FFF2-40B4-BE49-F238E27FC236}">
                <a16:creationId xmlns:a16="http://schemas.microsoft.com/office/drawing/2014/main" id="{8EC1CAB5-C4D3-C437-4CF7-197BE81B9D67}"/>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0EE03672-B182-3B22-B7B4-49F102D816C2}"/>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AA8B0559-D684-EF47-B860-E6E56C3C4AF8}"/>
              </a:ext>
            </a:extLst>
          </p:cNvPr>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7159BFF6-C955-4948-AA3A-1B88A9FAB22D}" type="datetimeFigureOut">
              <a:rPr lang="en-US"/>
              <a:pPr>
                <a:defRPr/>
              </a:pPr>
              <a:t>7/8/2025</a:t>
            </a:fld>
            <a:endParaRPr lang="en-US"/>
          </a:p>
        </p:txBody>
      </p:sp>
      <p:sp>
        <p:nvSpPr>
          <p:cNvPr id="22" name="Footer Placeholder 21">
            <a:extLst>
              <a:ext uri="{FF2B5EF4-FFF2-40B4-BE49-F238E27FC236}">
                <a16:creationId xmlns:a16="http://schemas.microsoft.com/office/drawing/2014/main" id="{ADC35995-4EC2-ECF4-EC0B-C6ADE9BC4525}"/>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en-US"/>
          </a:p>
        </p:txBody>
      </p:sp>
      <p:sp>
        <p:nvSpPr>
          <p:cNvPr id="18" name="Slide Number Placeholder 17">
            <a:extLst>
              <a:ext uri="{FF2B5EF4-FFF2-40B4-BE49-F238E27FC236}">
                <a16:creationId xmlns:a16="http://schemas.microsoft.com/office/drawing/2014/main" id="{C4857BDF-8307-8F34-6FD1-440C027A096E}"/>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a:defRPr sz="1000">
                <a:solidFill>
                  <a:srgbClr val="9B9A98"/>
                </a:solidFill>
              </a:defRPr>
            </a:lvl1pPr>
          </a:lstStyle>
          <a:p>
            <a:fld id="{CFB80D24-C517-418D-A70B-D135238BEC7D}"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4023" r:id="rId1"/>
    <p:sldLayoutId id="2147484017" r:id="rId2"/>
    <p:sldLayoutId id="2147484024" r:id="rId3"/>
    <p:sldLayoutId id="2147484018" r:id="rId4"/>
    <p:sldLayoutId id="2147484025" r:id="rId5"/>
    <p:sldLayoutId id="2147484019" r:id="rId6"/>
    <p:sldLayoutId id="2147484020" r:id="rId7"/>
    <p:sldLayoutId id="2147484026" r:id="rId8"/>
    <p:sldLayoutId id="2147484027" r:id="rId9"/>
    <p:sldLayoutId id="2147484021" r:id="rId10"/>
    <p:sldLayoutId id="2147484022" r:id="rId11"/>
  </p:sldLayoutIdLst>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Franklin Gothic Book" pitchFamily="34" charset="0"/>
        </a:defRPr>
      </a:lvl2pPr>
      <a:lvl3pPr algn="l" rtl="0" eaLnBrk="0" fontAlgn="base" hangingPunct="0">
        <a:spcBef>
          <a:spcPct val="0"/>
        </a:spcBef>
        <a:spcAft>
          <a:spcPct val="0"/>
        </a:spcAft>
        <a:defRPr sz="4600">
          <a:solidFill>
            <a:schemeClr val="tx1"/>
          </a:solidFill>
          <a:latin typeface="Franklin Gothic Book" pitchFamily="34" charset="0"/>
        </a:defRPr>
      </a:lvl3pPr>
      <a:lvl4pPr algn="l" rtl="0" eaLnBrk="0" fontAlgn="base" hangingPunct="0">
        <a:spcBef>
          <a:spcPct val="0"/>
        </a:spcBef>
        <a:spcAft>
          <a:spcPct val="0"/>
        </a:spcAft>
        <a:defRPr sz="4600">
          <a:solidFill>
            <a:schemeClr val="tx1"/>
          </a:solidFill>
          <a:latin typeface="Franklin Gothic Book" pitchFamily="34" charset="0"/>
        </a:defRPr>
      </a:lvl4pPr>
      <a:lvl5pPr algn="l" rtl="0" eaLnBrk="0" fontAlgn="base" hangingPunct="0">
        <a:spcBef>
          <a:spcPct val="0"/>
        </a:spcBef>
        <a:spcAft>
          <a:spcPct val="0"/>
        </a:spcAft>
        <a:defRPr sz="4600">
          <a:solidFill>
            <a:schemeClr val="tx1"/>
          </a:solidFill>
          <a:latin typeface="Franklin Gothic Book" pitchFamily="34" charset="0"/>
        </a:defRPr>
      </a:lvl5pPr>
      <a:lvl6pPr marL="457200" algn="l" rtl="0" fontAlgn="base">
        <a:spcBef>
          <a:spcPct val="0"/>
        </a:spcBef>
        <a:spcAft>
          <a:spcPct val="0"/>
        </a:spcAft>
        <a:defRPr sz="4600">
          <a:solidFill>
            <a:schemeClr val="tx1"/>
          </a:solidFill>
          <a:latin typeface="Franklin Gothic Book" pitchFamily="34" charset="0"/>
        </a:defRPr>
      </a:lvl6pPr>
      <a:lvl7pPr marL="914400" algn="l" rtl="0" fontAlgn="base">
        <a:spcBef>
          <a:spcPct val="0"/>
        </a:spcBef>
        <a:spcAft>
          <a:spcPct val="0"/>
        </a:spcAft>
        <a:defRPr sz="4600">
          <a:solidFill>
            <a:schemeClr val="tx1"/>
          </a:solidFill>
          <a:latin typeface="Franklin Gothic Book" pitchFamily="34" charset="0"/>
        </a:defRPr>
      </a:lvl7pPr>
      <a:lvl8pPr marL="1371600" algn="l" rtl="0" fontAlgn="base">
        <a:spcBef>
          <a:spcPct val="0"/>
        </a:spcBef>
        <a:spcAft>
          <a:spcPct val="0"/>
        </a:spcAft>
        <a:defRPr sz="4600">
          <a:solidFill>
            <a:schemeClr val="tx1"/>
          </a:solidFill>
          <a:latin typeface="Franklin Gothic Book" pitchFamily="34" charset="0"/>
        </a:defRPr>
      </a:lvl8pPr>
      <a:lvl9pPr marL="1828800" algn="l" rtl="0" fontAlgn="base">
        <a:spcBef>
          <a:spcPct val="0"/>
        </a:spcBef>
        <a:spcAft>
          <a:spcPct val="0"/>
        </a:spcAft>
        <a:defRPr sz="4600">
          <a:solidFill>
            <a:schemeClr val="tx1"/>
          </a:solidFill>
          <a:latin typeface="Franklin Gothic Book"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vJG698U2Mvo"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tQKkfURelPU&amp;feature=feedwll&amp;list=W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youtube.com/watch?v=7WN6IzQjV1I&amp;feature=BFa&amp;list=WL7F7CB496C51614B6&amp;index=8"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CEE3E-36B4-D85E-4218-73D718182AFB}"/>
              </a:ext>
            </a:extLst>
          </p:cNvPr>
          <p:cNvSpPr>
            <a:spLocks noGrp="1"/>
          </p:cNvSpPr>
          <p:nvPr>
            <p:ph type="ctrTitle"/>
          </p:nvPr>
        </p:nvSpPr>
        <p:spPr>
          <a:xfrm>
            <a:off x="642910" y="3500438"/>
            <a:ext cx="7239719" cy="2301875"/>
          </a:xfrm>
          <a:ln>
            <a:miter lim="800000"/>
            <a:headEnd/>
            <a:tailEnd/>
          </a:ln>
        </p:spPr>
        <p:txBody>
          <a:bodyPr>
            <a:normAutofit/>
          </a:bodyPr>
          <a:lstStyle/>
          <a:p>
            <a:pPr eaLnBrk="1" fontAlgn="auto" hangingPunct="1">
              <a:spcAft>
                <a:spcPts val="0"/>
              </a:spcAft>
              <a:defRPr/>
            </a:pPr>
            <a:r>
              <a:rPr lang="he-IL"/>
              <a:t>חלק חשוב מאוד בחקר..מדוע?</a:t>
            </a:r>
            <a:endParaRPr/>
          </a:p>
        </p:txBody>
      </p:sp>
      <p:sp>
        <p:nvSpPr>
          <p:cNvPr id="7171" name="Subtitle 2">
            <a:extLst>
              <a:ext uri="{FF2B5EF4-FFF2-40B4-BE49-F238E27FC236}">
                <a16:creationId xmlns:a16="http://schemas.microsoft.com/office/drawing/2014/main" id="{658A6632-83E4-A5D8-649E-E62C03E42467}"/>
              </a:ext>
            </a:extLst>
          </p:cNvPr>
          <p:cNvSpPr>
            <a:spLocks noGrp="1"/>
          </p:cNvSpPr>
          <p:nvPr>
            <p:ph type="subTitle" idx="1"/>
          </p:nvPr>
        </p:nvSpPr>
        <p:spPr>
          <a:xfrm>
            <a:off x="214313" y="1428750"/>
            <a:ext cx="7572375" cy="1752600"/>
          </a:xfrm>
        </p:spPr>
        <p:txBody>
          <a:bodyPr/>
          <a:lstStyle/>
          <a:p>
            <a:pPr eaLnBrk="1" hangingPunct="1"/>
            <a:r>
              <a:rPr lang="he-IL" altLang="en-US" sz="5400" b="1"/>
              <a:t>תצפיות, איסוף עדויות</a:t>
            </a:r>
            <a:endParaRPr lang="en-US" altLang="en-US" sz="5400" b="1"/>
          </a:p>
        </p:txBody>
      </p:sp>
      <p:pic>
        <p:nvPicPr>
          <p:cNvPr id="7172" name="Picture 5" descr="logo">
            <a:extLst>
              <a:ext uri="{FF2B5EF4-FFF2-40B4-BE49-F238E27FC236}">
                <a16:creationId xmlns:a16="http://schemas.microsoft.com/office/drawing/2014/main" id="{B2221B67-64BD-0671-78D4-70CB94B03374}"/>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7188" y="714375"/>
            <a:ext cx="2198687"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6C47FEC0-1253-0DFB-2ED2-6049D659625F}"/>
              </a:ext>
            </a:extLst>
          </p:cNvPr>
          <p:cNvSpPr txBox="1">
            <a:spLocks noChangeArrowheads="1"/>
          </p:cNvSpPr>
          <p:nvPr/>
        </p:nvSpPr>
        <p:spPr bwMode="auto">
          <a:xfrm>
            <a:off x="1214438" y="1428750"/>
            <a:ext cx="500062" cy="523875"/>
          </a:xfrm>
          <a:prstGeom prst="rect">
            <a:avLst/>
          </a:prstGeom>
          <a:noFill/>
          <a:ln w="9525">
            <a:noFill/>
            <a:miter lim="800000"/>
            <a:headEnd/>
            <a:tailEnd/>
          </a:ln>
        </p:spPr>
        <p:txBody>
          <a:bodyPr>
            <a:spAutoFit/>
          </a:bodyPr>
          <a:lstStyle/>
          <a:p>
            <a:pPr>
              <a:defRPr/>
            </a:pPr>
            <a:r>
              <a:rPr lang="he-IL" sz="2800" b="1" dirty="0">
                <a:solidFill>
                  <a:schemeClr val="accent1">
                    <a:lumMod val="60000"/>
                    <a:lumOff val="40000"/>
                  </a:schemeClr>
                </a:solidFill>
              </a:rPr>
              <a:t>©</a:t>
            </a:r>
          </a:p>
        </p:txBody>
      </p:sp>
      <p:sp>
        <p:nvSpPr>
          <p:cNvPr id="6" name="Text Box 4">
            <a:extLst>
              <a:ext uri="{FF2B5EF4-FFF2-40B4-BE49-F238E27FC236}">
                <a16:creationId xmlns:a16="http://schemas.microsoft.com/office/drawing/2014/main" id="{A3B9DD04-DB73-D8B9-75A3-753BF7CD00CE}"/>
              </a:ext>
            </a:extLst>
          </p:cNvPr>
          <p:cNvSpPr txBox="1">
            <a:spLocks noChangeArrowheads="1"/>
          </p:cNvSpPr>
          <p:nvPr/>
        </p:nvSpPr>
        <p:spPr bwMode="auto">
          <a:xfrm>
            <a:off x="1428750" y="5000625"/>
            <a:ext cx="5103813" cy="1938338"/>
          </a:xfrm>
          <a:prstGeom prst="rect">
            <a:avLst/>
          </a:prstGeom>
          <a:noFill/>
          <a:ln w="9525">
            <a:noFill/>
            <a:miter lim="800000"/>
            <a:headEnd/>
            <a:tailEnd/>
          </a:ln>
        </p:spPr>
        <p:txBody>
          <a:bodyPr>
            <a:spAutoFit/>
          </a:bodyPr>
          <a:lstStyle/>
          <a:p>
            <a:pPr algn="ctr" rtl="1">
              <a:defRPr/>
            </a:pPr>
            <a:r>
              <a:rPr lang="he-IL" sz="2400" b="1" dirty="0">
                <a:solidFill>
                  <a:schemeClr val="accent1">
                    <a:lumMod val="60000"/>
                    <a:lumOff val="40000"/>
                  </a:schemeClr>
                </a:solidFill>
              </a:rPr>
              <a:t>מלכה </a:t>
            </a:r>
            <a:r>
              <a:rPr lang="he-IL" sz="2400" b="1" dirty="0" err="1">
                <a:solidFill>
                  <a:schemeClr val="accent1">
                    <a:lumMod val="60000"/>
                    <a:lumOff val="40000"/>
                  </a:schemeClr>
                </a:solidFill>
              </a:rPr>
              <a:t>יאיון</a:t>
            </a:r>
            <a:endParaRPr lang="he-IL" sz="2400" b="1" dirty="0">
              <a:solidFill>
                <a:schemeClr val="accent1">
                  <a:lumMod val="60000"/>
                  <a:lumOff val="40000"/>
                </a:schemeClr>
              </a:solidFill>
            </a:endParaRPr>
          </a:p>
          <a:p>
            <a:pPr algn="ctr" rtl="1">
              <a:defRPr/>
            </a:pPr>
            <a:r>
              <a:rPr lang="he-IL" sz="2400" b="1" dirty="0">
                <a:solidFill>
                  <a:schemeClr val="accent1">
                    <a:lumMod val="60000"/>
                    <a:lumOff val="40000"/>
                  </a:schemeClr>
                </a:solidFill>
              </a:rPr>
              <a:t>קורס מתוקשב להקניית אוריינות כימית - תשע"ב </a:t>
            </a:r>
          </a:p>
          <a:p>
            <a:pPr algn="ctr" rtl="1">
              <a:defRPr/>
            </a:pPr>
            <a:r>
              <a:rPr lang="he-IL" sz="2400" b="1" dirty="0">
                <a:solidFill>
                  <a:schemeClr val="accent1">
                    <a:lumMod val="60000"/>
                    <a:lumOff val="40000"/>
                  </a:schemeClr>
                </a:solidFill>
              </a:rPr>
              <a:t>מרכז המורים לכימיה</a:t>
            </a:r>
          </a:p>
          <a:p>
            <a:pPr algn="ctr" rtl="1">
              <a:defRPr/>
            </a:pPr>
            <a:r>
              <a:rPr lang="he-IL" sz="2400" b="1" dirty="0">
                <a:solidFill>
                  <a:schemeClr val="accent1">
                    <a:lumMod val="60000"/>
                    <a:lumOff val="40000"/>
                  </a:schemeClr>
                </a:solidFill>
              </a:rPr>
              <a:t>מכון ויצמן למדע</a:t>
            </a:r>
            <a:endParaRPr lang="en-US" sz="2400" b="1" dirty="0">
              <a:solidFill>
                <a:schemeClr val="accent1">
                  <a:lumMod val="60000"/>
                  <a:lumOff val="40000"/>
                </a:schemeClr>
              </a:solidFill>
              <a:sym typeface="Symbol" pitchFamily="18" charset="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524EA1B-7E0E-6AED-6F5C-EAA7F83950D1}"/>
              </a:ext>
            </a:extLst>
          </p:cNvPr>
          <p:cNvSpPr>
            <a:spLocks noGrp="1"/>
          </p:cNvSpPr>
          <p:nvPr>
            <p:ph type="title"/>
          </p:nvPr>
        </p:nvSpPr>
        <p:spPr>
          <a:xfrm>
            <a:off x="539750" y="285750"/>
            <a:ext cx="8078788" cy="1500188"/>
          </a:xfrm>
        </p:spPr>
        <p:txBody>
          <a:bodyPr/>
          <a:lstStyle/>
          <a:p>
            <a:pPr algn="r" rtl="1" eaLnBrk="1" hangingPunct="1">
              <a:defRPr/>
            </a:pPr>
            <a:r>
              <a:rPr lang="he-IL" sz="2800" dirty="0">
                <a:solidFill>
                  <a:schemeClr val="accent2">
                    <a:lumMod val="60000"/>
                    <a:lumOff val="40000"/>
                  </a:schemeClr>
                </a:solidFill>
              </a:rPr>
              <a:t>כדי להקל על התלמידים אפשר לתת להם טבלה ריקה עם כותרות של העמודות בפעם הראשונה שהם רושמים לבד את התצפיות. להבהיר שבדוחות הבאים צריך לרשום רק תצפיות</a:t>
            </a:r>
            <a:endParaRPr lang="en-US" sz="2800" dirty="0">
              <a:solidFill>
                <a:schemeClr val="accent2">
                  <a:lumMod val="60000"/>
                  <a:lumOff val="40000"/>
                </a:schemeClr>
              </a:solidFill>
            </a:endParaRPr>
          </a:p>
        </p:txBody>
      </p:sp>
      <p:graphicFrame>
        <p:nvGraphicFramePr>
          <p:cNvPr id="5" name="Table 4">
            <a:extLst>
              <a:ext uri="{FF2B5EF4-FFF2-40B4-BE49-F238E27FC236}">
                <a16:creationId xmlns:a16="http://schemas.microsoft.com/office/drawing/2014/main" id="{25A1DF79-0A0C-8E64-352A-485C1B0C8DE5}"/>
              </a:ext>
            </a:extLst>
          </p:cNvPr>
          <p:cNvGraphicFramePr>
            <a:graphicFrameLocks noGrp="1"/>
          </p:cNvGraphicFramePr>
          <p:nvPr/>
        </p:nvGraphicFramePr>
        <p:xfrm>
          <a:off x="611188" y="1916113"/>
          <a:ext cx="7848600" cy="4754856"/>
        </p:xfrm>
        <a:graphic>
          <a:graphicData uri="http://schemas.openxmlformats.org/drawingml/2006/table">
            <a:tbl>
              <a:tblPr rtl="1" firstRow="1" bandRow="1">
                <a:tableStyleId>{21E4AEA4-8DFA-4A89-87EB-49C32662AFE0}</a:tableStyleId>
              </a:tblPr>
              <a:tblGrid>
                <a:gridCol w="1962150">
                  <a:extLst>
                    <a:ext uri="{9D8B030D-6E8A-4147-A177-3AD203B41FA5}">
                      <a16:colId xmlns:a16="http://schemas.microsoft.com/office/drawing/2014/main" val="20000"/>
                    </a:ext>
                  </a:extLst>
                </a:gridCol>
                <a:gridCol w="1962150">
                  <a:extLst>
                    <a:ext uri="{9D8B030D-6E8A-4147-A177-3AD203B41FA5}">
                      <a16:colId xmlns:a16="http://schemas.microsoft.com/office/drawing/2014/main" val="20001"/>
                    </a:ext>
                  </a:extLst>
                </a:gridCol>
                <a:gridCol w="1962150">
                  <a:extLst>
                    <a:ext uri="{9D8B030D-6E8A-4147-A177-3AD203B41FA5}">
                      <a16:colId xmlns:a16="http://schemas.microsoft.com/office/drawing/2014/main" val="20002"/>
                    </a:ext>
                  </a:extLst>
                </a:gridCol>
                <a:gridCol w="1962150">
                  <a:extLst>
                    <a:ext uri="{9D8B030D-6E8A-4147-A177-3AD203B41FA5}">
                      <a16:colId xmlns:a16="http://schemas.microsoft.com/office/drawing/2014/main" val="20003"/>
                    </a:ext>
                  </a:extLst>
                </a:gridCol>
              </a:tblGrid>
              <a:tr h="1554376">
                <a:tc>
                  <a:txBody>
                    <a:bodyPr/>
                    <a:lstStyle/>
                    <a:p>
                      <a:pPr algn="ctr" rtl="1"/>
                      <a:r>
                        <a:rPr lang="he-IL" sz="3200" kern="1200" dirty="0">
                          <a:solidFill>
                            <a:schemeClr val="bg2"/>
                          </a:solidFill>
                          <a:latin typeface="+mj-lt"/>
                          <a:ea typeface="+mj-ea"/>
                          <a:cs typeface="+mj-cs"/>
                        </a:rPr>
                        <a:t>מתי</a:t>
                      </a:r>
                    </a:p>
                    <a:p>
                      <a:pPr algn="ctr" rtl="1"/>
                      <a:r>
                        <a:rPr lang="he-IL" sz="3200" kern="1200" dirty="0">
                          <a:solidFill>
                            <a:schemeClr val="bg2"/>
                          </a:solidFill>
                          <a:latin typeface="+mj-lt"/>
                          <a:ea typeface="+mj-ea"/>
                          <a:cs typeface="+mj-cs"/>
                        </a:rPr>
                        <a:t>(שלב בניסוי)</a:t>
                      </a:r>
                    </a:p>
                  </a:txBody>
                  <a:tcPr marL="91437" marR="91437" marT="45717" marB="45717" anchor="ctr"/>
                </a:tc>
                <a:tc>
                  <a:txBody>
                    <a:bodyPr/>
                    <a:lstStyle/>
                    <a:p>
                      <a:pPr algn="ctr" rtl="1"/>
                      <a:r>
                        <a:rPr lang="he-IL" sz="3200" kern="1200" dirty="0">
                          <a:solidFill>
                            <a:schemeClr val="bg2"/>
                          </a:solidFill>
                          <a:latin typeface="+mj-lt"/>
                          <a:ea typeface="+mj-ea"/>
                          <a:cs typeface="+mj-cs"/>
                        </a:rPr>
                        <a:t>מה עשיתי</a:t>
                      </a:r>
                    </a:p>
                    <a:p>
                      <a:pPr algn="ctr" rtl="1"/>
                      <a:r>
                        <a:rPr lang="he-IL" sz="3200" kern="1200" dirty="0">
                          <a:solidFill>
                            <a:schemeClr val="bg2"/>
                          </a:solidFill>
                          <a:latin typeface="+mj-lt"/>
                          <a:ea typeface="+mj-ea"/>
                          <a:cs typeface="+mj-cs"/>
                        </a:rPr>
                        <a:t>(מהלך הניסוי)</a:t>
                      </a:r>
                    </a:p>
                  </a:txBody>
                  <a:tcPr marL="91437" marR="91437" marT="45717" marB="45717" anchor="ctr"/>
                </a:tc>
                <a:tc>
                  <a:txBody>
                    <a:bodyPr/>
                    <a:lstStyle/>
                    <a:p>
                      <a:pPr algn="ctr" rtl="1"/>
                      <a:r>
                        <a:rPr lang="he-IL" sz="3200" kern="1200" dirty="0">
                          <a:solidFill>
                            <a:schemeClr val="bg2"/>
                          </a:solidFill>
                          <a:latin typeface="+mj-lt"/>
                          <a:ea typeface="+mj-ea"/>
                          <a:cs typeface="+mj-cs"/>
                        </a:rPr>
                        <a:t>מה ראיתי</a:t>
                      </a:r>
                    </a:p>
                    <a:p>
                      <a:pPr algn="ctr" rtl="1"/>
                      <a:r>
                        <a:rPr lang="he-IL" sz="3200" kern="1200" dirty="0">
                          <a:solidFill>
                            <a:schemeClr val="bg2"/>
                          </a:solidFill>
                          <a:latin typeface="+mj-lt"/>
                          <a:ea typeface="+mj-ea"/>
                          <a:cs typeface="+mj-cs"/>
                        </a:rPr>
                        <a:t>(תצפיות)</a:t>
                      </a:r>
                    </a:p>
                  </a:txBody>
                  <a:tcPr marL="91437" marR="91437" marT="45717" marB="45717" anchor="ctr"/>
                </a:tc>
                <a:tc>
                  <a:txBody>
                    <a:bodyPr/>
                    <a:lstStyle/>
                    <a:p>
                      <a:pPr algn="ctr" rtl="1"/>
                      <a:r>
                        <a:rPr lang="he-IL" sz="3200" kern="1200" dirty="0">
                          <a:solidFill>
                            <a:schemeClr val="bg2"/>
                          </a:solidFill>
                          <a:latin typeface="+mj-lt"/>
                          <a:ea typeface="+mj-ea"/>
                          <a:cs typeface="+mj-cs"/>
                        </a:rPr>
                        <a:t>מה קרה</a:t>
                      </a:r>
                    </a:p>
                    <a:p>
                      <a:pPr algn="ctr" rtl="1"/>
                      <a:r>
                        <a:rPr lang="he-IL" sz="3200" kern="1200" dirty="0">
                          <a:solidFill>
                            <a:schemeClr val="bg2"/>
                          </a:solidFill>
                          <a:latin typeface="+mj-lt"/>
                          <a:ea typeface="+mj-ea"/>
                          <a:cs typeface="+mj-cs"/>
                        </a:rPr>
                        <a:t>(פירוש)</a:t>
                      </a:r>
                    </a:p>
                  </a:txBody>
                  <a:tcPr marL="91437" marR="91437" marT="45717" marB="45717" anchor="ctr"/>
                </a:tc>
                <a:extLst>
                  <a:ext uri="{0D108BD9-81ED-4DB2-BD59-A6C34878D82A}">
                    <a16:rowId xmlns:a16="http://schemas.microsoft.com/office/drawing/2014/main" val="10000"/>
                  </a:ext>
                </a:extLst>
              </a:tr>
              <a:tr h="1066729">
                <a:tc>
                  <a:txBody>
                    <a:bodyPr/>
                    <a:lstStyle/>
                    <a:p>
                      <a:pPr marL="0" algn="r" rtl="1" eaLnBrk="1" latinLnBrk="0" hangingPunct="1"/>
                      <a:r>
                        <a:rPr kumimoji="0" lang="he-IL" sz="3200" b="1" kern="1200" dirty="0">
                          <a:solidFill>
                            <a:schemeClr val="bg2"/>
                          </a:solidFill>
                          <a:latin typeface="+mj-lt"/>
                          <a:ea typeface="+mj-ea"/>
                          <a:cs typeface="+mj-cs"/>
                        </a:rPr>
                        <a:t>לפני הניסוי</a:t>
                      </a:r>
                    </a:p>
                  </a:txBody>
                  <a:tcPr marL="91437" marR="91437" marT="45717" marB="45717" anchor="ctr"/>
                </a:tc>
                <a:tc>
                  <a:txBody>
                    <a:bodyPr/>
                    <a:lstStyle/>
                    <a:p>
                      <a:pPr rtl="1"/>
                      <a:endParaRPr lang="he-IL" sz="1800"/>
                    </a:p>
                  </a:txBody>
                  <a:tcPr marL="91437" marR="91437" marT="45717" marB="45717" anchor="ctr"/>
                </a:tc>
                <a:tc>
                  <a:txBody>
                    <a:bodyPr/>
                    <a:lstStyle/>
                    <a:p>
                      <a:pPr rtl="1"/>
                      <a:endParaRPr lang="he-IL" sz="1800" dirty="0"/>
                    </a:p>
                  </a:txBody>
                  <a:tcPr marL="91437" marR="91437" marT="45717" marB="45717" anchor="ctr"/>
                </a:tc>
                <a:tc>
                  <a:txBody>
                    <a:bodyPr/>
                    <a:lstStyle/>
                    <a:p>
                      <a:pPr algn="ctr" rtl="1"/>
                      <a:endParaRPr lang="he-IL" sz="1800" dirty="0"/>
                    </a:p>
                  </a:txBody>
                  <a:tcPr marL="91437" marR="91437" marT="45717" marB="45717" anchor="ctr"/>
                </a:tc>
                <a:extLst>
                  <a:ext uri="{0D108BD9-81ED-4DB2-BD59-A6C34878D82A}">
                    <a16:rowId xmlns:a16="http://schemas.microsoft.com/office/drawing/2014/main" val="10001"/>
                  </a:ext>
                </a:extLst>
              </a:tr>
              <a:tr h="1066729">
                <a:tc>
                  <a:txBody>
                    <a:bodyPr/>
                    <a:lstStyle/>
                    <a:p>
                      <a:pPr marL="0" algn="r" rtl="1" eaLnBrk="1" latinLnBrk="0" hangingPunct="1"/>
                      <a:r>
                        <a:rPr kumimoji="0" lang="he-IL" sz="3200" b="1" kern="1200" dirty="0">
                          <a:solidFill>
                            <a:schemeClr val="bg2"/>
                          </a:solidFill>
                          <a:latin typeface="+mj-lt"/>
                          <a:ea typeface="+mj-ea"/>
                          <a:cs typeface="+mj-cs"/>
                        </a:rPr>
                        <a:t>במהלך הניסוי</a:t>
                      </a:r>
                    </a:p>
                  </a:txBody>
                  <a:tcPr marL="91437" marR="91437" marT="45717" marB="45717" anchor="ctr"/>
                </a:tc>
                <a:tc>
                  <a:txBody>
                    <a:bodyPr/>
                    <a:lstStyle/>
                    <a:p>
                      <a:pPr rtl="1"/>
                      <a:endParaRPr lang="he-IL" sz="1800"/>
                    </a:p>
                  </a:txBody>
                  <a:tcPr marL="91437" marR="91437" marT="45717" marB="45717" anchor="ctr"/>
                </a:tc>
                <a:tc>
                  <a:txBody>
                    <a:bodyPr/>
                    <a:lstStyle/>
                    <a:p>
                      <a:pPr rtl="1"/>
                      <a:endParaRPr lang="he-IL" sz="1800"/>
                    </a:p>
                  </a:txBody>
                  <a:tcPr marL="91437" marR="91437" marT="45717" marB="45717" anchor="ctr"/>
                </a:tc>
                <a:tc>
                  <a:txBody>
                    <a:bodyPr/>
                    <a:lstStyle/>
                    <a:p>
                      <a:pPr rtl="1"/>
                      <a:endParaRPr lang="he-IL" sz="1800"/>
                    </a:p>
                  </a:txBody>
                  <a:tcPr marL="91437" marR="91437" marT="45717" marB="45717" anchor="ctr"/>
                </a:tc>
                <a:extLst>
                  <a:ext uri="{0D108BD9-81ED-4DB2-BD59-A6C34878D82A}">
                    <a16:rowId xmlns:a16="http://schemas.microsoft.com/office/drawing/2014/main" val="10002"/>
                  </a:ext>
                </a:extLst>
              </a:tr>
              <a:tr h="1066729">
                <a:tc>
                  <a:txBody>
                    <a:bodyPr/>
                    <a:lstStyle/>
                    <a:p>
                      <a:pPr marL="0" algn="r" rtl="1" eaLnBrk="1" latinLnBrk="0" hangingPunct="1"/>
                      <a:r>
                        <a:rPr kumimoji="0" lang="he-IL" sz="3200" b="1" kern="1200" dirty="0">
                          <a:solidFill>
                            <a:schemeClr val="bg2"/>
                          </a:solidFill>
                          <a:latin typeface="+mj-lt"/>
                          <a:ea typeface="+mj-ea"/>
                          <a:cs typeface="+mj-cs"/>
                        </a:rPr>
                        <a:t>אחרי הניסוי</a:t>
                      </a:r>
                    </a:p>
                  </a:txBody>
                  <a:tcPr marL="91437" marR="91437" marT="45717" marB="45717" anchor="ctr"/>
                </a:tc>
                <a:tc>
                  <a:txBody>
                    <a:bodyPr/>
                    <a:lstStyle/>
                    <a:p>
                      <a:pPr rtl="1"/>
                      <a:endParaRPr lang="he-IL" sz="1800"/>
                    </a:p>
                  </a:txBody>
                  <a:tcPr marL="91437" marR="91437" marT="45717" marB="45717" anchor="ctr"/>
                </a:tc>
                <a:tc>
                  <a:txBody>
                    <a:bodyPr/>
                    <a:lstStyle/>
                    <a:p>
                      <a:pPr rtl="1"/>
                      <a:endParaRPr lang="he-IL" sz="1800"/>
                    </a:p>
                  </a:txBody>
                  <a:tcPr marL="91437" marR="91437" marT="45717" marB="45717" anchor="ctr"/>
                </a:tc>
                <a:tc>
                  <a:txBody>
                    <a:bodyPr/>
                    <a:lstStyle/>
                    <a:p>
                      <a:pPr rtl="1"/>
                      <a:endParaRPr lang="he-IL" sz="1800" dirty="0"/>
                    </a:p>
                  </a:txBody>
                  <a:tcPr marL="91437" marR="91437" marT="45717" marB="45717"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1E67203-B8EB-46A0-08CD-403ABCD01401}"/>
              </a:ext>
            </a:extLst>
          </p:cNvPr>
          <p:cNvSpPr>
            <a:spLocks noGrp="1"/>
          </p:cNvSpPr>
          <p:nvPr>
            <p:ph type="title"/>
          </p:nvPr>
        </p:nvSpPr>
        <p:spPr>
          <a:xfrm>
            <a:off x="1042988" y="260350"/>
            <a:ext cx="7467600" cy="1143000"/>
          </a:xfrm>
        </p:spPr>
        <p:txBody>
          <a:bodyPr/>
          <a:lstStyle/>
          <a:p>
            <a:pPr algn="r" rtl="1" eaLnBrk="1" hangingPunct="1">
              <a:defRPr/>
            </a:pPr>
            <a:r>
              <a:rPr lang="he-IL" sz="3600" dirty="0">
                <a:solidFill>
                  <a:schemeClr val="accent2">
                    <a:lumMod val="60000"/>
                    <a:lumOff val="40000"/>
                  </a:schemeClr>
                </a:solidFill>
              </a:rPr>
              <a:t>המצאות ותגליות חשובות התחילו בתצפית</a:t>
            </a:r>
            <a:endParaRPr lang="en-US" sz="3600" dirty="0">
              <a:solidFill>
                <a:schemeClr val="accent2">
                  <a:lumMod val="60000"/>
                  <a:lumOff val="40000"/>
                </a:schemeClr>
              </a:solidFill>
            </a:endParaRPr>
          </a:p>
        </p:txBody>
      </p:sp>
      <p:sp>
        <p:nvSpPr>
          <p:cNvPr id="3" name="Content Placeholder 2">
            <a:extLst>
              <a:ext uri="{FF2B5EF4-FFF2-40B4-BE49-F238E27FC236}">
                <a16:creationId xmlns:a16="http://schemas.microsoft.com/office/drawing/2014/main" id="{241309FC-E128-9AAF-6623-D848CDA28B21}"/>
              </a:ext>
            </a:extLst>
          </p:cNvPr>
          <p:cNvSpPr>
            <a:spLocks noGrp="1"/>
          </p:cNvSpPr>
          <p:nvPr>
            <p:ph idx="1"/>
          </p:nvPr>
        </p:nvSpPr>
        <p:spPr>
          <a:xfrm>
            <a:off x="457200" y="1600200"/>
            <a:ext cx="8147050" cy="4525963"/>
          </a:xfrm>
        </p:spPr>
        <p:txBody>
          <a:bodyPr>
            <a:normAutofit/>
          </a:bodyPr>
          <a:lstStyle/>
          <a:p>
            <a:pPr marL="420624" indent="-384048" algn="r" rtl="1" eaLnBrk="1" fontAlgn="auto" hangingPunct="1">
              <a:spcAft>
                <a:spcPts val="0"/>
              </a:spcAft>
              <a:buFont typeface="Wingdings 2" panose="05020102010507070707" pitchFamily="18" charset="2"/>
              <a:buNone/>
              <a:defRPr/>
            </a:pPr>
            <a:r>
              <a:rPr lang="he-IL" dirty="0">
                <a:cs typeface="+mj-cs"/>
              </a:rPr>
              <a:t>התיעוד ההיסטורי הראשון של בלון המסוגל לשאת נוסעים השתמש באוויר חם לצורך עילוי, ונבנה על ידי האחים </a:t>
            </a:r>
            <a:r>
              <a:rPr lang="he-IL" dirty="0" err="1">
                <a:cs typeface="+mj-cs"/>
              </a:rPr>
              <a:t>מונגולפייה</a:t>
            </a:r>
            <a:r>
              <a:rPr lang="he-IL" dirty="0">
                <a:cs typeface="+mj-cs"/>
              </a:rPr>
              <a:t>, בנים למשפחה צרפתית של יצרני נייר. </a:t>
            </a:r>
          </a:p>
          <a:p>
            <a:pPr marL="420624" indent="-384048" algn="r" rtl="1" eaLnBrk="1" fontAlgn="auto" hangingPunct="1">
              <a:spcAft>
                <a:spcPts val="0"/>
              </a:spcAft>
              <a:buFont typeface="Wingdings 2" panose="05020102010507070707" pitchFamily="18" charset="2"/>
              <a:buNone/>
              <a:defRPr/>
            </a:pPr>
            <a:r>
              <a:rPr lang="he-IL" dirty="0">
                <a:cs typeface="+mj-cs"/>
              </a:rPr>
              <a:t>   </a:t>
            </a:r>
            <a:r>
              <a:rPr lang="he-IL" dirty="0">
                <a:solidFill>
                  <a:srgbClr val="FFC000"/>
                </a:solidFill>
                <a:cs typeface="+mj-cs"/>
              </a:rPr>
              <a:t>שמו לב לתופעת העילוי של חלקיקי אפר מעל אש, והתחילו לשחק עם שקיות נייר מרחפות מעל להבות. </a:t>
            </a:r>
            <a:r>
              <a:rPr lang="he-IL" dirty="0">
                <a:cs typeface="+mj-cs"/>
              </a:rPr>
              <a:t>לאחר מכן החלו לנסות בלונים גדולים יותר, תחילה לא מאוישים ולאחר מכן עם חיות. ב-1783 הם הרגישו בטוחים דיים לנסות טיסה מאוישת.</a:t>
            </a:r>
            <a:endParaRPr lang="en-US" dirty="0">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69830C-1576-3179-3137-FAB6950742AD}"/>
              </a:ext>
            </a:extLst>
          </p:cNvPr>
          <p:cNvSpPr>
            <a:spLocks noGrp="1"/>
          </p:cNvSpPr>
          <p:nvPr>
            <p:ph type="title" idx="4294967295"/>
          </p:nvPr>
        </p:nvSpPr>
        <p:spPr>
          <a:xfrm>
            <a:off x="457200" y="-1143000"/>
            <a:ext cx="7467600" cy="1143000"/>
          </a:xfrm>
        </p:spPr>
        <p:txBody>
          <a:bodyPr vert="horz" wrap="square" lIns="45720" tIns="45720" rIns="45720" bIns="45720" numCol="1" anchor="b" anchorCtr="0" compatLnSpc="1">
            <a:prstTxWarp prst="textNoShape">
              <a:avLst/>
            </a:prstTxWarp>
          </a:bodyPr>
          <a:lstStyle/>
          <a:p>
            <a:r>
              <a:rPr lang="he-IL" dirty="0"/>
              <a:t>טביעות רגליים</a:t>
            </a:r>
            <a:endParaRPr lang="en-US" dirty="0"/>
          </a:p>
        </p:txBody>
      </p:sp>
      <p:pic>
        <p:nvPicPr>
          <p:cNvPr id="9219" name="Grafik 2" descr="טביעות רגליים">
            <a:extLst>
              <a:ext uri="{FF2B5EF4-FFF2-40B4-BE49-F238E27FC236}">
                <a16:creationId xmlns:a16="http://schemas.microsoft.com/office/drawing/2014/main" id="{E25C4C1C-22EA-1023-B926-F889B773E86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476250"/>
            <a:ext cx="5389562" cy="573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F364CE-3ACF-9FB4-02E4-29DB19CA6EFB}"/>
              </a:ext>
            </a:extLst>
          </p:cNvPr>
          <p:cNvSpPr>
            <a:spLocks noGrp="1"/>
          </p:cNvSpPr>
          <p:nvPr>
            <p:ph type="title" idx="4294967295"/>
          </p:nvPr>
        </p:nvSpPr>
        <p:spPr>
          <a:xfrm>
            <a:off x="457200" y="-1143000"/>
            <a:ext cx="7467600" cy="1143000"/>
          </a:xfrm>
        </p:spPr>
        <p:txBody>
          <a:bodyPr vert="horz" wrap="square" lIns="45720" tIns="45720" rIns="45720" bIns="45720" numCol="1" anchor="b" anchorCtr="0" compatLnSpc="1">
            <a:prstTxWarp prst="textNoShape">
              <a:avLst/>
            </a:prstTxWarp>
          </a:bodyPr>
          <a:lstStyle/>
          <a:p>
            <a:r>
              <a:rPr lang="he-IL" dirty="0"/>
              <a:t>טביעות מעורבבות</a:t>
            </a:r>
            <a:endParaRPr lang="en-US" dirty="0"/>
          </a:p>
        </p:txBody>
      </p:sp>
      <p:sp>
        <p:nvSpPr>
          <p:cNvPr id="2" name="Foliennummernplatzhalter 1">
            <a:extLst>
              <a:ext uri="{FF2B5EF4-FFF2-40B4-BE49-F238E27FC236}">
                <a16:creationId xmlns:a16="http://schemas.microsoft.com/office/drawing/2014/main" id="{492634A1-C1F0-FC89-6FC7-7A5D5BE4A6DB}"/>
              </a:ext>
              <a:ext uri="{C183D7F6-B498-43B3-948B-1728B52AA6E4}">
                <adec:decorative xmlns:adec="http://schemas.microsoft.com/office/drawing/2017/decorative" val="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C0BBAF2-98DD-4A39-9EC9-23225ACD4ECC}" type="slidenum">
              <a:rPr lang="en-US" altLang="en-US">
                <a:solidFill>
                  <a:srgbClr val="9B9A98"/>
                </a:solidFill>
              </a:rPr>
              <a:pPr eaLnBrk="1" hangingPunct="1"/>
              <a:t>4</a:t>
            </a:fld>
            <a:endParaRPr lang="en-US" altLang="en-US">
              <a:solidFill>
                <a:srgbClr val="9B9A98"/>
              </a:solidFill>
            </a:endParaRPr>
          </a:p>
        </p:txBody>
      </p:sp>
      <p:pic>
        <p:nvPicPr>
          <p:cNvPr id="10243" name="Grafik 2" descr="טביעות רגליים נפגשות">
            <a:extLst>
              <a:ext uri="{FF2B5EF4-FFF2-40B4-BE49-F238E27FC236}">
                <a16:creationId xmlns:a16="http://schemas.microsoft.com/office/drawing/2014/main" id="{365B798C-D85D-7209-B3D4-0656108D40E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1113" y="339725"/>
            <a:ext cx="4041775" cy="617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247FB1-1682-BB50-9CC6-EDA0134B2CDE}"/>
              </a:ext>
            </a:extLst>
          </p:cNvPr>
          <p:cNvSpPr>
            <a:spLocks noGrp="1"/>
          </p:cNvSpPr>
          <p:nvPr>
            <p:ph type="title" idx="4294967295"/>
          </p:nvPr>
        </p:nvSpPr>
        <p:spPr>
          <a:xfrm>
            <a:off x="457200" y="-1143000"/>
            <a:ext cx="7467600" cy="1143000"/>
          </a:xfrm>
        </p:spPr>
        <p:txBody>
          <a:bodyPr vert="horz" wrap="square" lIns="45720" tIns="45720" rIns="45720" bIns="45720" numCol="1" anchor="b" anchorCtr="0" compatLnSpc="1">
            <a:prstTxWarp prst="textNoShape">
              <a:avLst/>
            </a:prstTxWarp>
          </a:bodyPr>
          <a:lstStyle/>
          <a:p>
            <a:r>
              <a:rPr lang="he-IL" dirty="0"/>
              <a:t>עדויות ממה שלא רואים</a:t>
            </a:r>
            <a:endParaRPr lang="en-US" dirty="0"/>
          </a:p>
        </p:txBody>
      </p:sp>
      <p:sp>
        <p:nvSpPr>
          <p:cNvPr id="2" name="Foliennummernplatzhalter 1">
            <a:extLst>
              <a:ext uri="{FF2B5EF4-FFF2-40B4-BE49-F238E27FC236}">
                <a16:creationId xmlns:a16="http://schemas.microsoft.com/office/drawing/2014/main" id="{D0A8DF39-15BF-6337-777A-3CD375739CB6}"/>
              </a:ext>
              <a:ext uri="{C183D7F6-B498-43B3-948B-1728B52AA6E4}">
                <adec:decorative xmlns:adec="http://schemas.microsoft.com/office/drawing/2017/decorative" val="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22C6046-3594-4D17-BD9D-02FDC885455C}" type="slidenum">
              <a:rPr lang="en-US" altLang="en-US">
                <a:solidFill>
                  <a:srgbClr val="9B9A98"/>
                </a:solidFill>
              </a:rPr>
              <a:pPr eaLnBrk="1" hangingPunct="1"/>
              <a:t>5</a:t>
            </a:fld>
            <a:endParaRPr lang="en-US" altLang="en-US">
              <a:solidFill>
                <a:srgbClr val="9B9A98"/>
              </a:solidFill>
            </a:endParaRPr>
          </a:p>
        </p:txBody>
      </p:sp>
      <p:pic>
        <p:nvPicPr>
          <p:cNvPr id="11267" name="Grafik 2">
            <a:extLst>
              <a:ext uri="{FF2B5EF4-FFF2-40B4-BE49-F238E27FC236}">
                <a16:creationId xmlns:a16="http://schemas.microsoft.com/office/drawing/2014/main" id="{B7EA999E-0A2A-59A7-46E3-138769AFAFB0}"/>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1987" y="130175"/>
            <a:ext cx="5200650" cy="659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1">
            <a:extLst>
              <a:ext uri="{FF2B5EF4-FFF2-40B4-BE49-F238E27FC236}">
                <a16:creationId xmlns:a16="http://schemas.microsoft.com/office/drawing/2014/main" id="{83590905-819D-8D1D-7161-2F12624EF439}"/>
              </a:ext>
            </a:extLst>
          </p:cNvPr>
          <p:cNvSpPr txBox="1">
            <a:spLocks/>
          </p:cNvSpPr>
          <p:nvPr/>
        </p:nvSpPr>
        <p:spPr bwMode="auto">
          <a:xfrm>
            <a:off x="6516688" y="2492375"/>
            <a:ext cx="2482850" cy="1143000"/>
          </a:xfrm>
          <a:prstGeom prst="rect">
            <a:avLst/>
          </a:prstGeom>
          <a:noFill/>
          <a:ln w="9525">
            <a:noFill/>
            <a:miter lim="800000"/>
            <a:headEnd/>
            <a:tailEnd/>
          </a:ln>
        </p:spPr>
        <p:txBody>
          <a:bodyPr lIns="45720" rIns="45720" anchor="ctr"/>
          <a:lstStyle/>
          <a:p>
            <a:pPr algn="r" rtl="1">
              <a:defRPr/>
            </a:pPr>
            <a:r>
              <a:rPr lang="he-IL" sz="2800" dirty="0">
                <a:solidFill>
                  <a:schemeClr val="accent2">
                    <a:lumMod val="60000"/>
                    <a:lumOff val="40000"/>
                  </a:schemeClr>
                </a:solidFill>
                <a:latin typeface="+mj-lt"/>
                <a:ea typeface="+mj-ea"/>
                <a:cs typeface="+mj-cs"/>
              </a:rPr>
              <a:t>בכימיה, תוצאות הניסוי, העדויות, ואותם רואים –הן התצפיות</a:t>
            </a:r>
          </a:p>
          <a:p>
            <a:pPr algn="r" rtl="1">
              <a:defRPr/>
            </a:pPr>
            <a:r>
              <a:rPr lang="he-IL" sz="2800" dirty="0">
                <a:solidFill>
                  <a:schemeClr val="accent2">
                    <a:lumMod val="60000"/>
                    <a:lumOff val="40000"/>
                  </a:schemeClr>
                </a:solidFill>
                <a:latin typeface="+mj-lt"/>
                <a:ea typeface="+mj-ea"/>
                <a:cs typeface="+mj-cs"/>
              </a:rPr>
              <a:t>הן מספרות לנו על מה </a:t>
            </a:r>
            <a:r>
              <a:rPr lang="he-IL" sz="2800" dirty="0">
                <a:latin typeface="+mj-lt"/>
                <a:ea typeface="+mj-ea"/>
                <a:cs typeface="+mj-cs"/>
              </a:rPr>
              <a:t>שלא ניתן לראות</a:t>
            </a:r>
          </a:p>
          <a:p>
            <a:pPr algn="r" rtl="1">
              <a:defRPr/>
            </a:pPr>
            <a:r>
              <a:rPr lang="he-IL" sz="2800" dirty="0">
                <a:solidFill>
                  <a:schemeClr val="accent2">
                    <a:lumMod val="60000"/>
                    <a:lumOff val="40000"/>
                  </a:schemeClr>
                </a:solidFill>
                <a:latin typeface="+mj-lt"/>
                <a:ea typeface="+mj-ea"/>
                <a:cs typeface="+mj-cs"/>
              </a:rPr>
              <a:t>על מה שמתרחש  ברמה </a:t>
            </a:r>
            <a:r>
              <a:rPr lang="he-IL" sz="2800" dirty="0" err="1">
                <a:solidFill>
                  <a:schemeClr val="accent2">
                    <a:lumMod val="60000"/>
                    <a:lumOff val="40000"/>
                  </a:schemeClr>
                </a:solidFill>
                <a:latin typeface="+mj-lt"/>
                <a:ea typeface="+mj-ea"/>
                <a:cs typeface="+mj-cs"/>
              </a:rPr>
              <a:t>המולקולרית</a:t>
            </a:r>
            <a:r>
              <a:rPr lang="he-IL" sz="2800" dirty="0">
                <a:solidFill>
                  <a:schemeClr val="accent2">
                    <a:lumMod val="60000"/>
                    <a:lumOff val="40000"/>
                  </a:schemeClr>
                </a:solidFill>
                <a:latin typeface="+mj-lt"/>
                <a:ea typeface="+mj-ea"/>
                <a:cs typeface="+mj-cs"/>
              </a:rPr>
              <a:t>- זה הפירוש של התצפיות</a:t>
            </a:r>
            <a:endParaRPr lang="en-US" sz="2800" dirty="0">
              <a:solidFill>
                <a:schemeClr val="accent2">
                  <a:lumMod val="60000"/>
                  <a:lumOff val="40000"/>
                </a:schemeClr>
              </a:solidFill>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347EEF0-5523-C8D7-3E75-9DC04DE72783}"/>
              </a:ext>
            </a:extLst>
          </p:cNvPr>
          <p:cNvSpPr>
            <a:spLocks noGrp="1"/>
          </p:cNvSpPr>
          <p:nvPr>
            <p:ph type="title"/>
          </p:nvPr>
        </p:nvSpPr>
        <p:spPr>
          <a:xfrm>
            <a:off x="1187450" y="476250"/>
            <a:ext cx="7467600" cy="1143000"/>
          </a:xfrm>
        </p:spPr>
        <p:txBody>
          <a:bodyPr/>
          <a:lstStyle/>
          <a:p>
            <a:pPr algn="r" rtl="1">
              <a:defRPr/>
            </a:pPr>
            <a:r>
              <a:rPr lang="he-IL" sz="3200" dirty="0"/>
              <a:t>בקטע הבא תצפו בשתי קבוצות: </a:t>
            </a:r>
            <a:br>
              <a:rPr lang="he-IL" sz="3200" dirty="0"/>
            </a:br>
            <a:r>
              <a:rPr lang="he-IL" sz="3200" dirty="0"/>
              <a:t>אחת עם חולצות שחורות השנייה עם לבנות.</a:t>
            </a:r>
            <a:br>
              <a:rPr lang="he-IL" sz="3200" dirty="0"/>
            </a:br>
            <a:r>
              <a:rPr lang="he-IL" sz="3200" dirty="0">
                <a:solidFill>
                  <a:schemeClr val="accent2">
                    <a:lumMod val="60000"/>
                    <a:lumOff val="40000"/>
                  </a:schemeClr>
                </a:solidFill>
              </a:rPr>
              <a:t>ספרו את מספר המסירות בקבוצה הלבנה</a:t>
            </a:r>
            <a:endParaRPr lang="en-US" sz="3200" dirty="0">
              <a:solidFill>
                <a:schemeClr val="accent2">
                  <a:lumMod val="60000"/>
                  <a:lumOff val="40000"/>
                </a:schemeClr>
              </a:solidFill>
            </a:endParaRPr>
          </a:p>
        </p:txBody>
      </p:sp>
      <p:sp>
        <p:nvSpPr>
          <p:cNvPr id="12290" name="Content Placeholder 2">
            <a:extLst>
              <a:ext uri="{FF2B5EF4-FFF2-40B4-BE49-F238E27FC236}">
                <a16:creationId xmlns:a16="http://schemas.microsoft.com/office/drawing/2014/main" id="{97F4F8B1-C323-4228-5E08-A7674A2FFFAD}"/>
              </a:ext>
              <a:ext uri="{C183D7F6-B498-43B3-948B-1728B52AA6E4}">
                <adec:decorative xmlns:adec="http://schemas.microsoft.com/office/drawing/2017/decorative" val="1"/>
              </a:ext>
            </a:extLst>
          </p:cNvPr>
          <p:cNvSpPr>
            <a:spLocks noGrp="1"/>
          </p:cNvSpPr>
          <p:nvPr>
            <p:ph idx="1"/>
          </p:nvPr>
        </p:nvSpPr>
        <p:spPr>
          <a:xfrm>
            <a:off x="684213" y="1844675"/>
            <a:ext cx="7497762" cy="1036638"/>
          </a:xfrm>
        </p:spPr>
        <p:txBody>
          <a:bodyPr/>
          <a:lstStyle/>
          <a:p>
            <a:pPr eaLnBrk="1" hangingPunct="1">
              <a:buFont typeface="Wingdings 2" panose="05020102010507070707" pitchFamily="18" charset="2"/>
              <a:buNone/>
            </a:pPr>
            <a:r>
              <a:rPr lang="en-US" altLang="en-US" sz="2400">
                <a:hlinkClick r:id="rId3"/>
              </a:rPr>
              <a:t>http://www.youtube.com/watch?v=vJG698U2Mvo</a:t>
            </a:r>
            <a:endParaRPr lang="he-IL" altLang="en-US" sz="2400"/>
          </a:p>
          <a:p>
            <a:pPr eaLnBrk="1" hangingPunct="1">
              <a:buFont typeface="Wingdings 2" panose="05020102010507070707" pitchFamily="18" charset="2"/>
              <a:buNone/>
            </a:pPr>
            <a:endParaRPr lang="en-US" altLang="en-US" sz="2400"/>
          </a:p>
        </p:txBody>
      </p:sp>
      <p:sp>
        <p:nvSpPr>
          <p:cNvPr id="8" name="Title 1">
            <a:extLst>
              <a:ext uri="{FF2B5EF4-FFF2-40B4-BE49-F238E27FC236}">
                <a16:creationId xmlns:a16="http://schemas.microsoft.com/office/drawing/2014/main" id="{DF841755-8486-6B8B-1D1E-8367A9659444}"/>
              </a:ext>
            </a:extLst>
          </p:cNvPr>
          <p:cNvSpPr txBox="1">
            <a:spLocks/>
          </p:cNvSpPr>
          <p:nvPr/>
        </p:nvSpPr>
        <p:spPr bwMode="auto">
          <a:xfrm>
            <a:off x="34925" y="2492375"/>
            <a:ext cx="8964613" cy="1143000"/>
          </a:xfrm>
          <a:prstGeom prst="rect">
            <a:avLst/>
          </a:prstGeom>
          <a:noFill/>
          <a:ln w="9525">
            <a:noFill/>
            <a:miter lim="800000"/>
            <a:headEnd/>
            <a:tailEnd/>
          </a:ln>
        </p:spPr>
        <p:txBody>
          <a:bodyPr lIns="45720" rIns="45720" anchor="ctr"/>
          <a:lstStyle/>
          <a:p>
            <a:pPr algn="r" rtl="1">
              <a:defRPr/>
            </a:pPr>
            <a:r>
              <a:rPr lang="he-IL" sz="3200" dirty="0">
                <a:solidFill>
                  <a:schemeClr val="accent2">
                    <a:lumMod val="60000"/>
                    <a:lumOff val="40000"/>
                  </a:schemeClr>
                </a:solidFill>
                <a:latin typeface="+mj-lt"/>
                <a:ea typeface="+mj-ea"/>
                <a:cs typeface="+mj-cs"/>
              </a:rPr>
              <a:t>לא שמנו לב לגורילה, היינו מרוכזים במה שציפינו שיקרה</a:t>
            </a:r>
            <a:endParaRPr lang="en-US" sz="3200" dirty="0">
              <a:solidFill>
                <a:schemeClr val="accent2">
                  <a:lumMod val="60000"/>
                  <a:lumOff val="40000"/>
                </a:schemeClr>
              </a:solidFill>
              <a:latin typeface="+mj-lt"/>
              <a:ea typeface="+mj-ea"/>
              <a:cs typeface="+mj-cs"/>
            </a:endParaRPr>
          </a:p>
        </p:txBody>
      </p:sp>
      <p:sp>
        <p:nvSpPr>
          <p:cNvPr id="6" name="Title 1">
            <a:extLst>
              <a:ext uri="{FF2B5EF4-FFF2-40B4-BE49-F238E27FC236}">
                <a16:creationId xmlns:a16="http://schemas.microsoft.com/office/drawing/2014/main" id="{0F551856-D6AE-990A-45B7-3DC7B2514B81}"/>
              </a:ext>
            </a:extLst>
          </p:cNvPr>
          <p:cNvSpPr txBox="1">
            <a:spLocks/>
          </p:cNvSpPr>
          <p:nvPr/>
        </p:nvSpPr>
        <p:spPr bwMode="auto">
          <a:xfrm>
            <a:off x="755650" y="3644900"/>
            <a:ext cx="8064500" cy="1143000"/>
          </a:xfrm>
          <a:prstGeom prst="rect">
            <a:avLst/>
          </a:prstGeom>
          <a:noFill/>
          <a:ln w="9525">
            <a:noFill/>
            <a:miter lim="800000"/>
            <a:headEnd/>
            <a:tailEnd/>
          </a:ln>
        </p:spPr>
        <p:txBody>
          <a:bodyPr lIns="45720" rIns="45720" anchor="ctr"/>
          <a:lstStyle/>
          <a:p>
            <a:pPr algn="r" rtl="1">
              <a:defRPr/>
            </a:pPr>
            <a:r>
              <a:rPr lang="he-IL" sz="3200" dirty="0">
                <a:solidFill>
                  <a:schemeClr val="accent2">
                    <a:lumMod val="60000"/>
                    <a:lumOff val="40000"/>
                  </a:schemeClr>
                </a:solidFill>
                <a:latin typeface="+mj-lt"/>
                <a:ea typeface="+mj-ea"/>
                <a:cs typeface="+mj-cs"/>
              </a:rPr>
              <a:t>חשוב לתעד את התצפיות - העדויות - בלי לפרש או לצפות לתוצאה מראש</a:t>
            </a:r>
            <a:endParaRPr lang="en-US" sz="3200" dirty="0">
              <a:solidFill>
                <a:schemeClr val="accent2">
                  <a:lumMod val="60000"/>
                  <a:lumOff val="40000"/>
                </a:schemeClr>
              </a:solidFill>
              <a:latin typeface="+mj-lt"/>
              <a:ea typeface="+mj-ea"/>
              <a:cs typeface="+mj-cs"/>
            </a:endParaRPr>
          </a:p>
        </p:txBody>
      </p:sp>
      <p:sp>
        <p:nvSpPr>
          <p:cNvPr id="9220" name="Rectangle 3">
            <a:extLst>
              <a:ext uri="{FF2B5EF4-FFF2-40B4-BE49-F238E27FC236}">
                <a16:creationId xmlns:a16="http://schemas.microsoft.com/office/drawing/2014/main" id="{B6F342F1-64BF-FAA5-A524-018BDF7F8EC3}"/>
              </a:ext>
            </a:extLst>
          </p:cNvPr>
          <p:cNvSpPr>
            <a:spLocks noChangeArrowheads="1"/>
          </p:cNvSpPr>
          <p:nvPr/>
        </p:nvSpPr>
        <p:spPr bwMode="auto">
          <a:xfrm>
            <a:off x="4643438" y="4868863"/>
            <a:ext cx="3519487"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buFont typeface="Arial" panose="020B0604020202020204" pitchFamily="34" charset="0"/>
              <a:buChar char="•"/>
            </a:pPr>
            <a:r>
              <a:rPr lang="he-IL" altLang="en-US" sz="3600"/>
              <a:t>בדיאגנוזה רפואית</a:t>
            </a:r>
          </a:p>
          <a:p>
            <a:pPr algn="r" rtl="1" eaLnBrk="1" hangingPunct="1">
              <a:buFont typeface="Arial" panose="020B0604020202020204" pitchFamily="34" charset="0"/>
              <a:buChar char="•"/>
            </a:pPr>
            <a:r>
              <a:rPr lang="he-IL" altLang="en-US" sz="3600"/>
              <a:t>בפענוח רצח</a:t>
            </a:r>
          </a:p>
          <a:p>
            <a:pPr algn="r" rtl="1" eaLnBrk="1" hangingPunct="1">
              <a:buFont typeface="Arial" panose="020B0604020202020204" pitchFamily="34" charset="0"/>
              <a:buChar char="•"/>
            </a:pPr>
            <a:r>
              <a:rPr lang="he-IL" altLang="en-US" sz="3600"/>
              <a:t>בניסוי מדעי</a:t>
            </a:r>
            <a:endParaRPr lang="en-US" altLang="en-US"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P spid="92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a:extLst>
              <a:ext uri="{FF2B5EF4-FFF2-40B4-BE49-F238E27FC236}">
                <a16:creationId xmlns:a16="http://schemas.microsoft.com/office/drawing/2014/main" id="{AF94DE99-39C2-7362-1D57-ED84383FCAED}"/>
              </a:ext>
            </a:extLst>
          </p:cNvPr>
          <p:cNvSpPr txBox="1">
            <a:spLocks noGrp="1" noChangeArrowheads="1"/>
          </p:cNvSpPr>
          <p:nvPr>
            <p:ph type="title" idx="4294967295"/>
          </p:nvPr>
        </p:nvSpPr>
        <p:spPr bwMode="auto">
          <a:xfrm>
            <a:off x="1000125" y="2000250"/>
            <a:ext cx="6143625" cy="120015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he-IL" altLang="en-US" sz="36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בשקופיות הבאות נתייחס לתצפיות בניסוי "נחש פרעה"</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7568EA3-FDB6-49C5-1B4A-9B55071A8027}"/>
              </a:ext>
            </a:extLst>
          </p:cNvPr>
          <p:cNvSpPr>
            <a:spLocks noGrp="1"/>
          </p:cNvSpPr>
          <p:nvPr>
            <p:ph type="title"/>
          </p:nvPr>
        </p:nvSpPr>
        <p:spPr>
          <a:xfrm>
            <a:off x="755650" y="-171450"/>
            <a:ext cx="8078788" cy="1143000"/>
          </a:xfrm>
        </p:spPr>
        <p:txBody>
          <a:bodyPr/>
          <a:lstStyle/>
          <a:p>
            <a:pPr algn="r" rtl="1" eaLnBrk="1" hangingPunct="1">
              <a:defRPr/>
            </a:pPr>
            <a:r>
              <a:rPr lang="he-IL" sz="3200" dirty="0">
                <a:solidFill>
                  <a:schemeClr val="accent2">
                    <a:lumMod val="60000"/>
                    <a:lumOff val="40000"/>
                  </a:schemeClr>
                </a:solidFill>
              </a:rPr>
              <a:t>חשוב להסתכל, להקשיב, להריח, לחוש (אם אפשר)</a:t>
            </a:r>
            <a:endParaRPr lang="en-US" sz="3200" dirty="0">
              <a:solidFill>
                <a:schemeClr val="accent2">
                  <a:lumMod val="60000"/>
                  <a:lumOff val="40000"/>
                </a:schemeClr>
              </a:solidFill>
            </a:endParaRPr>
          </a:p>
        </p:txBody>
      </p:sp>
      <p:sp>
        <p:nvSpPr>
          <p:cNvPr id="6" name="Rectangle 4">
            <a:extLst>
              <a:ext uri="{FF2B5EF4-FFF2-40B4-BE49-F238E27FC236}">
                <a16:creationId xmlns:a16="http://schemas.microsoft.com/office/drawing/2014/main" id="{8F89A406-F460-7698-DDD3-2DCF81F98A50}"/>
              </a:ext>
            </a:extLst>
          </p:cNvPr>
          <p:cNvSpPr>
            <a:spLocks noChangeArrowheads="1"/>
          </p:cNvSpPr>
          <p:nvPr/>
        </p:nvSpPr>
        <p:spPr bwMode="auto">
          <a:xfrm rot="20928640">
            <a:off x="6350" y="1411288"/>
            <a:ext cx="5983288" cy="647700"/>
          </a:xfrm>
          <a:prstGeom prst="rect">
            <a:avLst/>
          </a:prstGeom>
          <a:noFill/>
          <a:ln w="9525">
            <a:noFill/>
            <a:miter lim="800000"/>
            <a:headEnd/>
            <a:tailEnd/>
          </a:ln>
        </p:spPr>
        <p:txBody>
          <a:bodyPr wrap="none">
            <a:spAutoFit/>
          </a:bodyPr>
          <a:lstStyle/>
          <a:p>
            <a:pPr algn="r" rtl="1">
              <a:buFont typeface="Arial" charset="0"/>
              <a:buChar char="•"/>
              <a:defRPr/>
            </a:pPr>
            <a:r>
              <a:rPr lang="he-IL" sz="3600" dirty="0">
                <a:solidFill>
                  <a:schemeClr val="accent2">
                    <a:lumMod val="60000"/>
                    <a:lumOff val="40000"/>
                  </a:schemeClr>
                </a:solidFill>
                <a:latin typeface="Arial" charset="0"/>
                <a:cs typeface="Arial" charset="0"/>
              </a:rPr>
              <a:t>הכי קל לראות רשימה, לא סיפור</a:t>
            </a:r>
            <a:endParaRPr lang="en-US" sz="3600" dirty="0">
              <a:solidFill>
                <a:schemeClr val="accent2">
                  <a:lumMod val="60000"/>
                  <a:lumOff val="40000"/>
                </a:schemeClr>
              </a:solidFill>
              <a:latin typeface="Arial" charset="0"/>
              <a:cs typeface="Arial" charset="0"/>
            </a:endParaRPr>
          </a:p>
        </p:txBody>
      </p:sp>
      <p:sp>
        <p:nvSpPr>
          <p:cNvPr id="9" name="Rectangle 3">
            <a:extLst>
              <a:ext uri="{FF2B5EF4-FFF2-40B4-BE49-F238E27FC236}">
                <a16:creationId xmlns:a16="http://schemas.microsoft.com/office/drawing/2014/main" id="{0E3C7781-3865-B08D-D567-ABE499F7A057}"/>
              </a:ext>
            </a:extLst>
          </p:cNvPr>
          <p:cNvSpPr>
            <a:spLocks noChangeArrowheads="1"/>
          </p:cNvSpPr>
          <p:nvPr/>
        </p:nvSpPr>
        <p:spPr bwMode="auto">
          <a:xfrm>
            <a:off x="323850" y="3284538"/>
            <a:ext cx="7704138"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u="sng">
                <a:solidFill>
                  <a:srgbClr val="FFC000"/>
                </a:solidFill>
                <a:hlinkClick r:id="rId3"/>
              </a:rPr>
              <a:t>http://www.youtube.com/watch?v=tQKkfURelPU&amp;feature=feedwll&amp;list=WL</a:t>
            </a:r>
            <a:endParaRPr lang="en-US" altLang="en-US" sz="2000">
              <a:solidFill>
                <a:srgbClr val="FFC000"/>
              </a:solidFill>
            </a:endParaRPr>
          </a:p>
          <a:p>
            <a:pPr eaLnBrk="1" hangingPunct="1"/>
            <a:r>
              <a:rPr lang="he-IL" altLang="en-US" sz="2000">
                <a:solidFill>
                  <a:srgbClr val="FFC000"/>
                </a:solidFill>
              </a:rPr>
              <a:t> </a:t>
            </a:r>
            <a:endParaRPr lang="en-US" altLang="en-US" sz="2000">
              <a:solidFill>
                <a:srgbClr val="FFC000"/>
              </a:solidFill>
            </a:endParaRPr>
          </a:p>
          <a:p>
            <a:pPr eaLnBrk="1" hangingPunct="1"/>
            <a:r>
              <a:rPr lang="en-US" altLang="en-US" sz="2000" u="sng">
                <a:solidFill>
                  <a:srgbClr val="FFC000"/>
                </a:solidFill>
                <a:hlinkClick r:id="rId4"/>
              </a:rPr>
              <a:t>http://www.youtube.com/watch?v=7WN6IzQjV1I&amp;feature=BFa&amp;list=WL7F7CB496C51614B6&amp;index=8</a:t>
            </a:r>
            <a:endParaRPr lang="en-US" altLang="en-US" sz="200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8C3C946-CC3B-CD77-B277-86779234FA73}"/>
              </a:ext>
            </a:extLst>
          </p:cNvPr>
          <p:cNvSpPr>
            <a:spLocks noGrp="1"/>
          </p:cNvSpPr>
          <p:nvPr>
            <p:ph type="title"/>
          </p:nvPr>
        </p:nvSpPr>
        <p:spPr>
          <a:xfrm>
            <a:off x="755650" y="-171450"/>
            <a:ext cx="8078788" cy="1143000"/>
          </a:xfrm>
        </p:spPr>
        <p:txBody>
          <a:bodyPr/>
          <a:lstStyle/>
          <a:p>
            <a:pPr algn="r" rtl="1" eaLnBrk="1" hangingPunct="1">
              <a:defRPr/>
            </a:pPr>
            <a:r>
              <a:rPr lang="he-IL" sz="3200" dirty="0">
                <a:solidFill>
                  <a:schemeClr val="accent2">
                    <a:lumMod val="60000"/>
                    <a:lumOff val="40000"/>
                  </a:schemeClr>
                </a:solidFill>
              </a:rPr>
              <a:t>חשוב להסתכל, להקשיב, להריח, לחוש (אם אפשר) </a:t>
            </a:r>
            <a:endParaRPr lang="en-US" sz="3200" dirty="0">
              <a:solidFill>
                <a:schemeClr val="accent2">
                  <a:lumMod val="60000"/>
                  <a:lumOff val="40000"/>
                </a:schemeClr>
              </a:solidFill>
            </a:endParaRPr>
          </a:p>
        </p:txBody>
      </p:sp>
      <p:sp>
        <p:nvSpPr>
          <p:cNvPr id="6" name="Rectangle 4">
            <a:extLst>
              <a:ext uri="{FF2B5EF4-FFF2-40B4-BE49-F238E27FC236}">
                <a16:creationId xmlns:a16="http://schemas.microsoft.com/office/drawing/2014/main" id="{67D4DF11-B333-EF80-77DB-7E573F4637B9}"/>
              </a:ext>
            </a:extLst>
          </p:cNvPr>
          <p:cNvSpPr>
            <a:spLocks noChangeArrowheads="1"/>
          </p:cNvSpPr>
          <p:nvPr/>
        </p:nvSpPr>
        <p:spPr bwMode="auto">
          <a:xfrm rot="20928640">
            <a:off x="6350" y="1411288"/>
            <a:ext cx="5983288" cy="647700"/>
          </a:xfrm>
          <a:prstGeom prst="rect">
            <a:avLst/>
          </a:prstGeom>
          <a:noFill/>
          <a:ln w="9525">
            <a:noFill/>
            <a:miter lim="800000"/>
            <a:headEnd/>
            <a:tailEnd/>
          </a:ln>
        </p:spPr>
        <p:txBody>
          <a:bodyPr wrap="none">
            <a:spAutoFit/>
          </a:bodyPr>
          <a:lstStyle/>
          <a:p>
            <a:pPr algn="r" rtl="1">
              <a:buFont typeface="Arial" charset="0"/>
              <a:buChar char="•"/>
              <a:defRPr/>
            </a:pPr>
            <a:r>
              <a:rPr lang="he-IL" sz="3600" dirty="0">
                <a:solidFill>
                  <a:schemeClr val="accent2">
                    <a:lumMod val="60000"/>
                    <a:lumOff val="40000"/>
                  </a:schemeClr>
                </a:solidFill>
                <a:latin typeface="Arial" charset="0"/>
                <a:cs typeface="Arial" charset="0"/>
              </a:rPr>
              <a:t>הכי קל לראות רשימה, לא סיפור</a:t>
            </a:r>
            <a:endParaRPr lang="en-US" sz="3600" dirty="0">
              <a:solidFill>
                <a:schemeClr val="accent2">
                  <a:lumMod val="60000"/>
                  <a:lumOff val="40000"/>
                </a:schemeClr>
              </a:solidFill>
              <a:latin typeface="Arial" charset="0"/>
              <a:cs typeface="Arial" charset="0"/>
            </a:endParaRPr>
          </a:p>
        </p:txBody>
      </p:sp>
      <p:sp>
        <p:nvSpPr>
          <p:cNvPr id="9" name="Rectangle 3">
            <a:extLst>
              <a:ext uri="{FF2B5EF4-FFF2-40B4-BE49-F238E27FC236}">
                <a16:creationId xmlns:a16="http://schemas.microsoft.com/office/drawing/2014/main" id="{2319CFB5-2F91-541A-0AD0-FC025A3816BC}"/>
              </a:ext>
            </a:extLst>
          </p:cNvPr>
          <p:cNvSpPr>
            <a:spLocks noChangeArrowheads="1"/>
          </p:cNvSpPr>
          <p:nvPr/>
        </p:nvSpPr>
        <p:spPr bwMode="auto">
          <a:xfrm>
            <a:off x="1476375" y="795338"/>
            <a:ext cx="6911975" cy="6062662"/>
          </a:xfrm>
          <a:prstGeom prst="rect">
            <a:avLst/>
          </a:prstGeom>
          <a:noFill/>
          <a:ln w="9525">
            <a:noFill/>
            <a:miter lim="800000"/>
            <a:headEnd/>
            <a:tailEnd/>
          </a:ln>
        </p:spPr>
        <p:txBody>
          <a:bodyPr wrap="none">
            <a:spAutoFit/>
          </a:bodyPr>
          <a:lstStyle/>
          <a:p>
            <a:pPr algn="r" rtl="1">
              <a:buFont typeface="Arial" charset="0"/>
              <a:buChar char="•"/>
              <a:defRPr/>
            </a:pPr>
            <a:r>
              <a:rPr lang="he-IL" sz="3600" dirty="0">
                <a:solidFill>
                  <a:schemeClr val="accent2">
                    <a:lumMod val="60000"/>
                    <a:lumOff val="40000"/>
                  </a:schemeClr>
                </a:solidFill>
                <a:latin typeface="Arial" charset="0"/>
                <a:cs typeface="Arial" charset="0"/>
              </a:rPr>
              <a:t>לפני הניסוי</a:t>
            </a:r>
          </a:p>
          <a:p>
            <a:pPr lvl="1" indent="266700" algn="r" rtl="1">
              <a:buFont typeface="Arial" charset="0"/>
              <a:buChar char="•"/>
              <a:defRPr/>
            </a:pPr>
            <a:r>
              <a:rPr lang="he-IL" sz="2800" dirty="0">
                <a:latin typeface="Arial" charset="0"/>
                <a:cs typeface="Arial" charset="0"/>
              </a:rPr>
              <a:t>גבישי הסוכר לבנים ומבריקים</a:t>
            </a:r>
          </a:p>
          <a:p>
            <a:pPr lvl="1" indent="266700" algn="r" rtl="1">
              <a:buFont typeface="Arial" charset="0"/>
              <a:buChar char="•"/>
              <a:defRPr/>
            </a:pPr>
            <a:r>
              <a:rPr lang="he-IL" sz="2800" dirty="0">
                <a:latin typeface="Arial" charset="0"/>
                <a:cs typeface="Arial" charset="0"/>
              </a:rPr>
              <a:t>הסודה לשתיה הינה אבקה לבנה</a:t>
            </a:r>
          </a:p>
          <a:p>
            <a:pPr lvl="1" indent="266700" algn="r" rtl="1">
              <a:buFont typeface="Arial" charset="0"/>
              <a:buChar char="•"/>
              <a:defRPr/>
            </a:pPr>
            <a:r>
              <a:rPr lang="he-IL" sz="2800" dirty="0">
                <a:latin typeface="Arial" charset="0"/>
                <a:cs typeface="Arial" charset="0"/>
              </a:rPr>
              <a:t>הכוהל נוזל בעל ריח,שקוף חסר צבע</a:t>
            </a:r>
          </a:p>
          <a:p>
            <a:pPr algn="r" rtl="1">
              <a:buFont typeface="Arial" charset="0"/>
              <a:buChar char="•"/>
              <a:defRPr/>
            </a:pPr>
            <a:r>
              <a:rPr lang="he-IL" sz="3600" dirty="0">
                <a:solidFill>
                  <a:schemeClr val="accent2">
                    <a:lumMod val="60000"/>
                    <a:lumOff val="40000"/>
                  </a:schemeClr>
                </a:solidFill>
                <a:latin typeface="Arial" charset="0"/>
                <a:cs typeface="Arial" charset="0"/>
              </a:rPr>
              <a:t>במהלך הניסוי</a:t>
            </a:r>
          </a:p>
          <a:p>
            <a:pPr lvl="1" indent="266700" algn="r" rtl="1">
              <a:buFont typeface="Arial" charset="0"/>
              <a:buChar char="•"/>
              <a:defRPr/>
            </a:pPr>
            <a:r>
              <a:rPr lang="he-IL" sz="2800" dirty="0">
                <a:latin typeface="Arial" charset="0"/>
                <a:cs typeface="Arial" charset="0"/>
              </a:rPr>
              <a:t>יש רעש של בעבוע</a:t>
            </a:r>
          </a:p>
          <a:p>
            <a:pPr lvl="1" indent="266700" algn="r" rtl="1">
              <a:buFont typeface="Arial" charset="0"/>
              <a:buChar char="•"/>
              <a:defRPr/>
            </a:pPr>
            <a:r>
              <a:rPr lang="he-IL" sz="2800" dirty="0">
                <a:latin typeface="Arial" charset="0"/>
                <a:cs typeface="Arial" charset="0"/>
              </a:rPr>
              <a:t>נוצר חומר שחור שגדל ו"מתנפח" </a:t>
            </a:r>
          </a:p>
          <a:p>
            <a:pPr lvl="1" indent="266700" algn="r" rtl="1">
              <a:buFont typeface="Arial" charset="0"/>
              <a:buChar char="•"/>
              <a:defRPr/>
            </a:pPr>
            <a:r>
              <a:rPr lang="he-IL" sz="2800" dirty="0">
                <a:latin typeface="Arial" charset="0"/>
                <a:cs typeface="Arial" charset="0"/>
              </a:rPr>
              <a:t>יש ריח של קרמל או סוכר שרוף</a:t>
            </a:r>
          </a:p>
          <a:p>
            <a:pPr lvl="1" indent="266700" algn="r" rtl="1">
              <a:buFont typeface="Arial" charset="0"/>
              <a:buChar char="•"/>
              <a:defRPr/>
            </a:pPr>
            <a:r>
              <a:rPr lang="he-IL" sz="2800" dirty="0">
                <a:latin typeface="Arial" charset="0"/>
                <a:cs typeface="Arial" charset="0"/>
              </a:rPr>
              <a:t>יש להבה צהובה וכחולה סביב בסיס ה"נחש"</a:t>
            </a:r>
            <a:endParaRPr lang="he-IL" sz="3600" dirty="0">
              <a:latin typeface="Arial" charset="0"/>
              <a:cs typeface="Arial" charset="0"/>
            </a:endParaRPr>
          </a:p>
          <a:p>
            <a:pPr algn="r" rtl="1">
              <a:buFont typeface="Arial" charset="0"/>
              <a:buChar char="•"/>
              <a:defRPr/>
            </a:pPr>
            <a:r>
              <a:rPr lang="he-IL" sz="3600" dirty="0">
                <a:solidFill>
                  <a:schemeClr val="accent2">
                    <a:lumMod val="60000"/>
                    <a:lumOff val="40000"/>
                  </a:schemeClr>
                </a:solidFill>
                <a:latin typeface="Arial" charset="0"/>
                <a:cs typeface="Arial" charset="0"/>
              </a:rPr>
              <a:t>אחרי הניסוי</a:t>
            </a:r>
          </a:p>
          <a:p>
            <a:pPr lvl="1" indent="266700" algn="r" rtl="1">
              <a:buFont typeface="Arial" charset="0"/>
              <a:buChar char="•"/>
              <a:defRPr/>
            </a:pPr>
            <a:r>
              <a:rPr lang="he-IL" sz="2800" dirty="0">
                <a:latin typeface="Arial" charset="0"/>
                <a:cs typeface="Arial" charset="0"/>
              </a:rPr>
              <a:t>התקבל נחש ארוך (בערך 15 ס"מ)</a:t>
            </a:r>
          </a:p>
          <a:p>
            <a:pPr lvl="1" indent="266700" algn="r" rtl="1">
              <a:buFont typeface="Arial" charset="0"/>
              <a:buChar char="•"/>
              <a:defRPr/>
            </a:pPr>
            <a:r>
              <a:rPr lang="he-IL" sz="2800" dirty="0">
                <a:latin typeface="Arial" charset="0"/>
                <a:cs typeface="Arial" charset="0"/>
              </a:rPr>
              <a:t>נשארה אבקה לבנה בבסיס הנחש</a:t>
            </a:r>
          </a:p>
          <a:p>
            <a:pPr lvl="1" indent="266700" algn="r" rtl="1">
              <a:buFont typeface="Arial" charset="0"/>
              <a:buChar char="•"/>
              <a:defRPr/>
            </a:pPr>
            <a:r>
              <a:rPr lang="he-IL" sz="2800" dirty="0">
                <a:latin typeface="Arial" charset="0"/>
                <a:cs typeface="Arial" charset="0"/>
              </a:rPr>
              <a:t>הנחש קל ומלא חללים</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xit" presetSubtype="0" fill="hold" grpId="1"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9" grpId="0" build="allAtOnce"/>
    </p:bld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326</TotalTime>
  <Words>901</Words>
  <Application>Microsoft Office PowerPoint</Application>
  <PresentationFormat>On-screen Show (4:3)</PresentationFormat>
  <Paragraphs>97</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Franklin Gothic Book</vt:lpstr>
      <vt:lpstr>Wingdings 2</vt:lpstr>
      <vt:lpstr>Calibri</vt:lpstr>
      <vt:lpstr>Levenim MT</vt:lpstr>
      <vt:lpstr>Symbol</vt:lpstr>
      <vt:lpstr>Technic</vt:lpstr>
      <vt:lpstr>חלק חשוב מאוד בחקר..מדוע?</vt:lpstr>
      <vt:lpstr>המצאות ותגליות חשובות התחילו בתצפית</vt:lpstr>
      <vt:lpstr>טביעות רגליים</vt:lpstr>
      <vt:lpstr>טביעות מעורבבות</vt:lpstr>
      <vt:lpstr>עדויות ממה שלא רואים</vt:lpstr>
      <vt:lpstr>בקטע הבא תצפו בשתי קבוצות:  אחת עם חולצות שחורות השנייה עם לבנות. ספרו את מספר המסירות בקבוצה הלבנה</vt:lpstr>
      <vt:lpstr>בשקופיות הבאות נתייחס לתצפיות בניסוי "נחש פרעה"</vt:lpstr>
      <vt:lpstr>חשוב להסתכל, להקשיב, להריח, לחוש (אם אפשר)</vt:lpstr>
      <vt:lpstr>חשוב להסתכל, להקשיב, להריח, לחוש (אם אפשר) </vt:lpstr>
      <vt:lpstr>כדי להקל על התלמידים אפשר לתת להם טבלה ריקה עם כותרות של העמודות בפעם הראשונה שהם רושמים לבד את התצפיות. להבהיר שבדוחות הבאים צריך לרשום רק תצפיות</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Shelly Livne</dc:creator>
  <cp:lastModifiedBy>Shelly Livne</cp:lastModifiedBy>
  <cp:revision>61</cp:revision>
  <dcterms:created xsi:type="dcterms:W3CDTF">2011-04-07T15:40:15Z</dcterms:created>
  <dcterms:modified xsi:type="dcterms:W3CDTF">2025-07-08T12:50:22Z</dcterms:modified>
</cp:coreProperties>
</file>