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2"/>
  </p:sldMasterIdLst>
  <p:notesMasterIdLst>
    <p:notesMasterId r:id="rId9"/>
  </p:notesMasterIdLst>
  <p:handoutMasterIdLst>
    <p:handoutMasterId r:id="rId10"/>
  </p:handoutMasterIdLst>
  <p:sldIdLst>
    <p:sldId id="256" r:id="rId3"/>
    <p:sldId id="264" r:id="rId4"/>
    <p:sldId id="265" r:id="rId5"/>
    <p:sldId id="260" r:id="rId6"/>
    <p:sldId id="266" r:id="rId7"/>
    <p:sldId id="267" r:id="rId8"/>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0" autoAdjust="0"/>
    <p:restoredTop sz="78835" autoAdjust="0"/>
  </p:normalViewPr>
  <p:slideViewPr>
    <p:cSldViewPr>
      <p:cViewPr varScale="1">
        <p:scale>
          <a:sx n="68" d="100"/>
          <a:sy n="68" d="100"/>
        </p:scale>
        <p:origin x="1694"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6" d="100"/>
          <a:sy n="56" d="100"/>
        </p:scale>
        <p:origin x="-1746" y="-90"/>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rtl="1" eaLnBrk="1" hangingPunct="1">
              <a:defRPr sz="1200"/>
            </a:lvl1pPr>
          </a:lstStyle>
          <a:p>
            <a:endParaRPr lang="en-US"/>
          </a:p>
        </p:txBody>
      </p:sp>
      <p:sp>
        <p:nvSpPr>
          <p:cNvPr id="25603" name="Rectangle 3"/>
          <p:cNvSpPr>
            <a:spLocks noGrp="1" noChangeArrowheads="1"/>
          </p:cNvSpPr>
          <p:nvPr>
            <p:ph type="dt" sz="quarter"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rtl="1" eaLnBrk="1" hangingPunct="1">
              <a:defRPr sz="1200"/>
            </a:lvl1pPr>
          </a:lstStyle>
          <a:p>
            <a:endParaRPr lang="en-US"/>
          </a:p>
        </p:txBody>
      </p:sp>
      <p:sp>
        <p:nvSpPr>
          <p:cNvPr id="25604" name="Rectangle 4"/>
          <p:cNvSpPr>
            <a:spLocks noGrp="1" noChangeArrowheads="1"/>
          </p:cNvSpPr>
          <p:nvPr>
            <p:ph type="ftr" sz="quarter" idx="2"/>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rtl="1" eaLnBrk="1" hangingPunct="1">
              <a:defRPr sz="1200"/>
            </a:lvl1pPr>
          </a:lstStyle>
          <a:p>
            <a:endParaRPr lang="en-US"/>
          </a:p>
        </p:txBody>
      </p:sp>
      <p:sp>
        <p:nvSpPr>
          <p:cNvPr id="25605" name="Rectangle 5"/>
          <p:cNvSpPr>
            <a:spLocks noGrp="1" noChangeArrowheads="1"/>
          </p:cNvSpPr>
          <p:nvPr>
            <p:ph type="sldNum" sz="quarter" idx="3"/>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rtl="1" eaLnBrk="1" hangingPunct="1">
              <a:defRPr sz="1200"/>
            </a:lvl1pPr>
          </a:lstStyle>
          <a:p>
            <a:fld id="{E4A03CC6-6240-47D8-A0B1-020B341391F4}" type="slidenum">
              <a:rPr lang="he-IL"/>
              <a:pPr/>
              <a:t>‹#›</a:t>
            </a:fld>
            <a:endParaRPr lang="en-US"/>
          </a:p>
        </p:txBody>
      </p:sp>
    </p:spTree>
    <p:extLst>
      <p:ext uri="{BB962C8B-B14F-4D97-AF65-F5344CB8AC3E}">
        <p14:creationId xmlns:p14="http://schemas.microsoft.com/office/powerpoint/2010/main" val="5266500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rtl="1" eaLnBrk="1" hangingPunct="1">
              <a:defRPr sz="1200"/>
            </a:lvl1pPr>
          </a:lstStyle>
          <a:p>
            <a:endParaRPr lang="he-IL"/>
          </a:p>
        </p:txBody>
      </p:sp>
      <p:sp>
        <p:nvSpPr>
          <p:cNvPr id="23555" name="Rectangle 3"/>
          <p:cNvSpPr>
            <a:spLocks noGrp="1" noChangeArrowheads="1"/>
          </p:cNvSpPr>
          <p:nvPr>
            <p:ph type="dt" idx="1"/>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rtl="1" eaLnBrk="1" hangingPunct="1">
              <a:defRPr sz="1200"/>
            </a:lvl1pPr>
          </a:lstStyle>
          <a:p>
            <a:endParaRPr lang="he-IL"/>
          </a:p>
        </p:txBody>
      </p:sp>
      <p:sp>
        <p:nvSpPr>
          <p:cNvPr id="235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3557" name="Rectangle 5"/>
          <p:cNvSpPr>
            <a:spLocks noGrp="1" noChangeArrowheads="1"/>
          </p:cNvSpPr>
          <p:nvPr>
            <p:ph type="body" sz="quarter" idx="3"/>
          </p:nvPr>
        </p:nvSpPr>
        <p:spPr bwMode="auto">
          <a:xfrm>
            <a:off x="701675" y="4416425"/>
            <a:ext cx="560705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he-IL"/>
              <a:t>לחץ כדי לערוך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23558" name="Rectangle 6"/>
          <p:cNvSpPr>
            <a:spLocks noGrp="1" noChangeArrowheads="1"/>
          </p:cNvSpPr>
          <p:nvPr>
            <p:ph type="ftr" sz="quarter" idx="4"/>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rtl="1" eaLnBrk="1" hangingPunct="1">
              <a:defRPr sz="1200"/>
            </a:lvl1pPr>
          </a:lstStyle>
          <a:p>
            <a:endParaRPr lang="he-IL"/>
          </a:p>
        </p:txBody>
      </p:sp>
      <p:sp>
        <p:nvSpPr>
          <p:cNvPr id="23559" name="Rectangle 7"/>
          <p:cNvSpPr>
            <a:spLocks noGrp="1" noChangeArrowheads="1"/>
          </p:cNvSpPr>
          <p:nvPr>
            <p:ph type="sldNum" sz="quarter" idx="5"/>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rtl="1" eaLnBrk="1" hangingPunct="1">
              <a:defRPr sz="1200"/>
            </a:lvl1pPr>
          </a:lstStyle>
          <a:p>
            <a:fld id="{0DD89947-2865-47F0-B6AF-8D9E8FD0CC5F}" type="slidenum">
              <a:rPr lang="he-IL"/>
              <a:pPr/>
              <a:t>‹#›</a:t>
            </a:fld>
            <a:endParaRPr lang="he-IL"/>
          </a:p>
        </p:txBody>
      </p:sp>
    </p:spTree>
    <p:extLst>
      <p:ext uri="{BB962C8B-B14F-4D97-AF65-F5344CB8AC3E}">
        <p14:creationId xmlns:p14="http://schemas.microsoft.com/office/powerpoint/2010/main" val="403547704"/>
      </p:ext>
    </p:extLst>
  </p:cSld>
  <p:clrMap bg1="lt1" tx1="dk1" bg2="lt2" tx2="dk2" accent1="accent1" accent2="accent2" accent3="accent3" accent4="accent4" accent5="accent5" accent6="accent6" hlink="hlink" folHlink="folHlink"/>
  <p:notesStyle>
    <a:lvl1pPr algn="r" rtl="1" fontAlgn="base">
      <a:spcBef>
        <a:spcPct val="30000"/>
      </a:spcBef>
      <a:spcAft>
        <a:spcPct val="0"/>
      </a:spcAft>
      <a:defRPr sz="1200" kern="1200">
        <a:solidFill>
          <a:schemeClr val="tx1"/>
        </a:solidFill>
        <a:latin typeface="Arial" charset="0"/>
        <a:ea typeface="+mn-ea"/>
        <a:cs typeface="Arial" charset="0"/>
      </a:defRPr>
    </a:lvl1pPr>
    <a:lvl2pPr marL="457200" algn="r" rtl="1" fontAlgn="base">
      <a:spcBef>
        <a:spcPct val="30000"/>
      </a:spcBef>
      <a:spcAft>
        <a:spcPct val="0"/>
      </a:spcAft>
      <a:defRPr sz="1200" kern="1200">
        <a:solidFill>
          <a:schemeClr val="tx1"/>
        </a:solidFill>
        <a:latin typeface="Arial" charset="0"/>
        <a:ea typeface="+mn-ea"/>
        <a:cs typeface="Arial" charset="0"/>
      </a:defRPr>
    </a:lvl2pPr>
    <a:lvl3pPr marL="914400" algn="r" rtl="1" fontAlgn="base">
      <a:spcBef>
        <a:spcPct val="30000"/>
      </a:spcBef>
      <a:spcAft>
        <a:spcPct val="0"/>
      </a:spcAft>
      <a:defRPr sz="1200" kern="1200">
        <a:solidFill>
          <a:schemeClr val="tx1"/>
        </a:solidFill>
        <a:latin typeface="Arial" charset="0"/>
        <a:ea typeface="+mn-ea"/>
        <a:cs typeface="Arial" charset="0"/>
      </a:defRPr>
    </a:lvl3pPr>
    <a:lvl4pPr marL="1371600" algn="r" rtl="1" fontAlgn="base">
      <a:spcBef>
        <a:spcPct val="30000"/>
      </a:spcBef>
      <a:spcAft>
        <a:spcPct val="0"/>
      </a:spcAft>
      <a:defRPr sz="1200" kern="1200">
        <a:solidFill>
          <a:schemeClr val="tx1"/>
        </a:solidFill>
        <a:latin typeface="Arial" charset="0"/>
        <a:ea typeface="+mn-ea"/>
        <a:cs typeface="Arial" charset="0"/>
      </a:defRPr>
    </a:lvl4pPr>
    <a:lvl5pPr marL="1828800" algn="r" rtl="1"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E1A17B-501D-467F-8802-45626F8E6E62}" type="slidenum">
              <a:rPr lang="he-IL"/>
              <a:pPr/>
              <a:t>1</a:t>
            </a:fld>
            <a:endParaRPr lang="he-IL"/>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711208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eaLnBrk="1" hangingPunct="1">
              <a:lnSpc>
                <a:spcPct val="90000"/>
              </a:lnSpc>
              <a:defRPr/>
            </a:pPr>
            <a:endParaRPr lang="he-IL" altLang="he-IL" sz="1200" dirty="0">
              <a:solidFill>
                <a:srgbClr val="3333FF"/>
              </a:solidFill>
            </a:endParaRPr>
          </a:p>
          <a:p>
            <a:pPr eaLnBrk="1" hangingPunct="1">
              <a:lnSpc>
                <a:spcPct val="90000"/>
              </a:lnSpc>
              <a:defRPr/>
            </a:pPr>
            <a:r>
              <a:rPr lang="he-IL" altLang="he-IL" sz="1200" dirty="0">
                <a:solidFill>
                  <a:srgbClr val="3333FF"/>
                </a:solidFill>
              </a:rPr>
              <a:t>האנרגיה שתיבלע, במעבר האלקטרון מאורביטל הומו </a:t>
            </a:r>
            <a:r>
              <a:rPr lang="he-IL" altLang="he-IL" sz="1200" dirty="0" err="1">
                <a:solidFill>
                  <a:srgbClr val="3333FF"/>
                </a:solidFill>
              </a:rPr>
              <a:t>ללומו</a:t>
            </a:r>
            <a:r>
              <a:rPr lang="he-IL" altLang="he-IL" sz="1200" dirty="0">
                <a:solidFill>
                  <a:srgbClr val="3333FF"/>
                </a:solidFill>
              </a:rPr>
              <a:t> ,  תוחסר מן הקרינה שפגעה במולקולה. </a:t>
            </a:r>
          </a:p>
          <a:p>
            <a:pPr eaLnBrk="1" hangingPunct="1">
              <a:lnSpc>
                <a:spcPct val="90000"/>
              </a:lnSpc>
              <a:defRPr/>
            </a:pPr>
            <a:r>
              <a:rPr lang="he-IL" altLang="he-IL" sz="1200" dirty="0">
                <a:solidFill>
                  <a:srgbClr val="3333FF"/>
                </a:solidFill>
              </a:rPr>
              <a:t>במקרה של חומרי צבע, כשהאור הלבן פוגע במולקולה של חומרי צבע, האנרגיה שנבלעה משמשת לעירור אלקטרון מאורביטל </a:t>
            </a:r>
            <a:r>
              <a:rPr lang="en-US" altLang="he-IL" sz="1200" dirty="0">
                <a:solidFill>
                  <a:srgbClr val="3333FF"/>
                </a:solidFill>
              </a:rPr>
              <a:t>Homo</a:t>
            </a:r>
            <a:r>
              <a:rPr lang="he-IL" altLang="he-IL" sz="1200" dirty="0">
                <a:solidFill>
                  <a:srgbClr val="3333FF"/>
                </a:solidFill>
              </a:rPr>
              <a:t> ל</a:t>
            </a:r>
            <a:r>
              <a:rPr lang="en-US" altLang="he-IL" sz="1200" dirty="0">
                <a:solidFill>
                  <a:srgbClr val="3333FF"/>
                </a:solidFill>
              </a:rPr>
              <a:t> </a:t>
            </a:r>
            <a:r>
              <a:rPr lang="en-US" altLang="he-IL" sz="1200" dirty="0" err="1">
                <a:solidFill>
                  <a:srgbClr val="3333FF"/>
                </a:solidFill>
              </a:rPr>
              <a:t>Lumo</a:t>
            </a:r>
            <a:r>
              <a:rPr lang="he-IL" altLang="he-IL" sz="1200" dirty="0">
                <a:solidFill>
                  <a:srgbClr val="3333FF"/>
                </a:solidFill>
              </a:rPr>
              <a:t>(או האורביטלים שמעליו), החלק שמוחסר מהאור הלבן, מוחזר, ומפוזר  לעינינו ולכן נראה את האור בצבע המשלים (לפי גלגל הצבעים).</a:t>
            </a:r>
          </a:p>
          <a:p>
            <a:pPr eaLnBrk="1" hangingPunct="1">
              <a:lnSpc>
                <a:spcPct val="90000"/>
              </a:lnSpc>
              <a:defRPr/>
            </a:pPr>
            <a:r>
              <a:rPr lang="he-IL" altLang="he-IL" sz="1200" dirty="0">
                <a:solidFill>
                  <a:srgbClr val="3333FF"/>
                </a:solidFill>
              </a:rPr>
              <a:t>לכל מולקולה אנרגיה שונה לרמת האנרגיה והפרש שונה. לכן, לכל מולקולה יש אורך גל שונה בו היא בולעת אור.</a:t>
            </a:r>
            <a:endParaRPr lang="en-US" altLang="he-IL" sz="1200" dirty="0">
              <a:solidFill>
                <a:srgbClr val="3333FF"/>
              </a:solidFill>
            </a:endParaRPr>
          </a:p>
          <a:p>
            <a:endParaRPr lang="he-IL" dirty="0"/>
          </a:p>
        </p:txBody>
      </p:sp>
      <p:sp>
        <p:nvSpPr>
          <p:cNvPr id="4" name="מציין מיקום של מספר שקופית 3"/>
          <p:cNvSpPr>
            <a:spLocks noGrp="1"/>
          </p:cNvSpPr>
          <p:nvPr>
            <p:ph type="sldNum" sz="quarter" idx="10"/>
          </p:nvPr>
        </p:nvSpPr>
        <p:spPr/>
        <p:txBody>
          <a:bodyPr/>
          <a:lstStyle/>
          <a:p>
            <a:fld id="{0DD89947-2865-47F0-B6AF-8D9E8FD0CC5F}" type="slidenum">
              <a:rPr lang="he-IL" smtClean="0"/>
              <a:pPr/>
              <a:t>2</a:t>
            </a:fld>
            <a:endParaRPr lang="he-IL"/>
          </a:p>
        </p:txBody>
      </p:sp>
    </p:spTree>
    <p:extLst>
      <p:ext uri="{BB962C8B-B14F-4D97-AF65-F5344CB8AC3E}">
        <p14:creationId xmlns:p14="http://schemas.microsoft.com/office/powerpoint/2010/main" val="147031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marL="0" marR="0" indent="0" algn="r" defTabSz="914400" rtl="1" eaLnBrk="1" fontAlgn="base" latinLnBrk="0" hangingPunct="1">
              <a:lnSpc>
                <a:spcPct val="100000"/>
              </a:lnSpc>
              <a:spcBef>
                <a:spcPct val="30000"/>
              </a:spcBef>
              <a:spcAft>
                <a:spcPct val="0"/>
              </a:spcAft>
              <a:buClrTx/>
              <a:buSzTx/>
              <a:buFontTx/>
              <a:buNone/>
              <a:tabLst/>
              <a:defRPr/>
            </a:pPr>
            <a:r>
              <a:rPr lang="he-IL" altLang="he-IL" kern="0" dirty="0"/>
              <a:t>האלקטרונים שמשתתפים בקשר הכפול יכולים ליצור אורביטלי </a:t>
            </a:r>
            <a:r>
              <a:rPr lang="en-US" altLang="he-IL" kern="0" dirty="0">
                <a:sym typeface="Symbol" panose="05050102010706020507" pitchFamily="18" charset="2"/>
              </a:rPr>
              <a:t></a:t>
            </a:r>
            <a:r>
              <a:rPr lang="he-IL" altLang="he-IL" kern="0" dirty="0"/>
              <a:t> עם </a:t>
            </a:r>
            <a:r>
              <a:rPr lang="he-IL" altLang="he-IL" kern="0" dirty="0" err="1"/>
              <a:t>הפחמנים</a:t>
            </a:r>
            <a:r>
              <a:rPr lang="he-IL" altLang="he-IL" kern="0" dirty="0"/>
              <a:t> מימינם או משמאלם.</a:t>
            </a:r>
          </a:p>
          <a:p>
            <a:pPr marL="0" marR="0" indent="0" algn="r" defTabSz="914400" rtl="1" eaLnBrk="1" fontAlgn="base" latinLnBrk="0" hangingPunct="1">
              <a:lnSpc>
                <a:spcPct val="100000"/>
              </a:lnSpc>
              <a:spcBef>
                <a:spcPct val="30000"/>
              </a:spcBef>
              <a:spcAft>
                <a:spcPct val="0"/>
              </a:spcAft>
              <a:buClrTx/>
              <a:buSzTx/>
              <a:buFontTx/>
              <a:buNone/>
              <a:tabLst/>
              <a:defRPr/>
            </a:pPr>
            <a:r>
              <a:rPr lang="he-IL" altLang="he-IL" sz="1200" kern="0" dirty="0"/>
              <a:t>נוצר </a:t>
            </a:r>
            <a:r>
              <a:rPr lang="he-IL" altLang="he-IL" sz="1200" kern="0" dirty="0">
                <a:solidFill>
                  <a:srgbClr val="990099"/>
                </a:solidFill>
              </a:rPr>
              <a:t>אל-איתור</a:t>
            </a:r>
            <a:r>
              <a:rPr lang="he-IL" altLang="he-IL" sz="1200" kern="0" dirty="0"/>
              <a:t>: האלקטרונים </a:t>
            </a:r>
            <a:r>
              <a:rPr lang="he-IL" altLang="he-IL" sz="1200" kern="0" dirty="0" err="1"/>
              <a:t>באורביטלי</a:t>
            </a:r>
            <a:r>
              <a:rPr lang="he-IL" altLang="he-IL" sz="1200" kern="0" dirty="0"/>
              <a:t> ה- </a:t>
            </a:r>
            <a:r>
              <a:rPr lang="en-US" altLang="he-IL" sz="1200" kern="0" dirty="0">
                <a:sym typeface="Symbol" panose="05050102010706020507" pitchFamily="18" charset="2"/>
              </a:rPr>
              <a:t></a:t>
            </a:r>
            <a:r>
              <a:rPr lang="he-IL" altLang="he-IL" sz="1200" kern="0" dirty="0"/>
              <a:t> במערכת </a:t>
            </a:r>
            <a:r>
              <a:rPr lang="he-IL" altLang="he-IL" sz="1200" kern="0" dirty="0" err="1"/>
              <a:t>המצומדת</a:t>
            </a:r>
            <a:r>
              <a:rPr lang="he-IL" altLang="he-IL" sz="1200" kern="0" dirty="0"/>
              <a:t> אינם מאותרים בין שני </a:t>
            </a:r>
            <a:r>
              <a:rPr lang="he-IL" altLang="he-IL" sz="1200" kern="0" dirty="0" err="1"/>
              <a:t>פחמנים</a:t>
            </a:r>
            <a:r>
              <a:rPr lang="he-IL" altLang="he-IL" sz="1200" kern="0" dirty="0"/>
              <a:t> </a:t>
            </a:r>
            <a:r>
              <a:rPr lang="he-IL" altLang="he-IL" sz="1200" kern="0" dirty="0" err="1"/>
              <a:t>מסויימים</a:t>
            </a:r>
            <a:r>
              <a:rPr lang="he-IL" altLang="he-IL" sz="1200" kern="0" dirty="0"/>
              <a:t>. </a:t>
            </a:r>
            <a:r>
              <a:rPr lang="he-IL" altLang="he-IL" sz="1200" kern="0" dirty="0" err="1"/>
              <a:t>אורביטלי</a:t>
            </a:r>
            <a:r>
              <a:rPr lang="he-IL" altLang="he-IL" sz="1200" kern="0" dirty="0"/>
              <a:t> ה- </a:t>
            </a:r>
            <a:r>
              <a:rPr lang="en-US" altLang="he-IL" sz="1200" kern="0" dirty="0">
                <a:sym typeface="Symbol" panose="05050102010706020507" pitchFamily="18" charset="2"/>
              </a:rPr>
              <a:t></a:t>
            </a:r>
            <a:r>
              <a:rPr lang="he-IL" altLang="he-IL" sz="1200" kern="0" dirty="0"/>
              <a:t> של כל </a:t>
            </a:r>
            <a:r>
              <a:rPr lang="he-IL" altLang="he-IL" sz="1200" kern="0" dirty="0" err="1"/>
              <a:t>הפחמנים</a:t>
            </a:r>
            <a:r>
              <a:rPr lang="he-IL" altLang="he-IL" sz="1200" kern="0" dirty="0"/>
              <a:t> בשרשרת </a:t>
            </a:r>
            <a:r>
              <a:rPr lang="he-IL" altLang="he-IL" sz="1200" kern="0" dirty="0" err="1"/>
              <a:t>המצומדת</a:t>
            </a:r>
            <a:r>
              <a:rPr lang="he-IL" altLang="he-IL" sz="1200" kern="0" dirty="0"/>
              <a:t> יוצרים רצף של אורביטלים מולקולריים המשתרע על כל המערכת </a:t>
            </a:r>
            <a:r>
              <a:rPr lang="he-IL" altLang="he-IL" sz="1200" kern="0" dirty="0" err="1"/>
              <a:t>המצומדת</a:t>
            </a:r>
            <a:r>
              <a:rPr lang="he-IL" altLang="he-IL" sz="1200" kern="0" dirty="0"/>
              <a:t> והאלקטרונים מאכלסים רצף אורביטלים זה.</a:t>
            </a:r>
            <a:endParaRPr lang="en-US" altLang="he-IL" sz="1200" kern="0" dirty="0"/>
          </a:p>
          <a:p>
            <a:endParaRPr lang="he-IL" dirty="0"/>
          </a:p>
        </p:txBody>
      </p:sp>
      <p:sp>
        <p:nvSpPr>
          <p:cNvPr id="4" name="מציין מיקום של מספר שקופית 3"/>
          <p:cNvSpPr>
            <a:spLocks noGrp="1"/>
          </p:cNvSpPr>
          <p:nvPr>
            <p:ph type="sldNum" sz="quarter" idx="10"/>
          </p:nvPr>
        </p:nvSpPr>
        <p:spPr/>
        <p:txBody>
          <a:bodyPr/>
          <a:lstStyle/>
          <a:p>
            <a:fld id="{0DD89947-2865-47F0-B6AF-8D9E8FD0CC5F}" type="slidenum">
              <a:rPr lang="he-IL" smtClean="0"/>
              <a:pPr/>
              <a:t>3</a:t>
            </a:fld>
            <a:endParaRPr lang="he-IL"/>
          </a:p>
        </p:txBody>
      </p:sp>
    </p:spTree>
    <p:extLst>
      <p:ext uri="{BB962C8B-B14F-4D97-AF65-F5344CB8AC3E}">
        <p14:creationId xmlns:p14="http://schemas.microsoft.com/office/powerpoint/2010/main" val="2719746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a:t>נובע מתוך התיאוריה של חלקיק בקופסא חד-</a:t>
            </a:r>
            <a:r>
              <a:rPr lang="he-IL" dirty="0" err="1"/>
              <a:t>מימדית</a:t>
            </a:r>
            <a:r>
              <a:rPr lang="he-IL" dirty="0"/>
              <a:t> ופתירת משוואת </a:t>
            </a:r>
            <a:r>
              <a:rPr lang="he-IL" dirty="0" err="1"/>
              <a:t>שרודינגר</a:t>
            </a:r>
            <a:r>
              <a:rPr lang="he-IL" dirty="0"/>
              <a:t> המתאימה.</a:t>
            </a:r>
          </a:p>
        </p:txBody>
      </p:sp>
      <p:sp>
        <p:nvSpPr>
          <p:cNvPr id="4" name="מציין מיקום של מספר שקופית 3"/>
          <p:cNvSpPr>
            <a:spLocks noGrp="1"/>
          </p:cNvSpPr>
          <p:nvPr>
            <p:ph type="sldNum" sz="quarter" idx="10"/>
          </p:nvPr>
        </p:nvSpPr>
        <p:spPr/>
        <p:txBody>
          <a:bodyPr/>
          <a:lstStyle/>
          <a:p>
            <a:fld id="{0DD89947-2865-47F0-B6AF-8D9E8FD0CC5F}" type="slidenum">
              <a:rPr lang="he-IL" smtClean="0"/>
              <a:pPr/>
              <a:t>4</a:t>
            </a:fld>
            <a:endParaRPr lang="he-IL"/>
          </a:p>
        </p:txBody>
      </p:sp>
    </p:spTree>
    <p:extLst>
      <p:ext uri="{BB962C8B-B14F-4D97-AF65-F5344CB8AC3E}">
        <p14:creationId xmlns:p14="http://schemas.microsoft.com/office/powerpoint/2010/main" val="37199485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eaLnBrk="1" hangingPunct="1">
              <a:lnSpc>
                <a:spcPct val="80000"/>
              </a:lnSpc>
              <a:defRPr/>
            </a:pPr>
            <a:r>
              <a:rPr lang="he-IL" altLang="he-IL" sz="1200" dirty="0"/>
              <a:t>במולקולה של חומר צבע יש מערכת </a:t>
            </a:r>
            <a:r>
              <a:rPr lang="he-IL" altLang="he-IL" sz="1200" dirty="0" err="1"/>
              <a:t>מצומדת</a:t>
            </a:r>
            <a:r>
              <a:rPr lang="he-IL" altLang="he-IL" sz="1200" dirty="0"/>
              <a:t> ( מספר רב של קשרים כפולים מצומדים). שבה קיימת מערכת של קשרי פאי לא מאותרים</a:t>
            </a:r>
            <a:r>
              <a:rPr lang="en-US" altLang="he-IL" sz="1200" dirty="0"/>
              <a:t>. </a:t>
            </a:r>
          </a:p>
          <a:p>
            <a:pPr eaLnBrk="1" hangingPunct="1">
              <a:lnSpc>
                <a:spcPct val="80000"/>
              </a:lnSpc>
              <a:defRPr/>
            </a:pPr>
            <a:r>
              <a:rPr lang="he-IL" altLang="he-IL" sz="1200" dirty="0"/>
              <a:t>כאשר המערכת </a:t>
            </a:r>
            <a:r>
              <a:rPr lang="he-IL" altLang="he-IL" sz="1200" dirty="0" err="1"/>
              <a:t>המצומדת</a:t>
            </a:r>
            <a:r>
              <a:rPr lang="he-IL" altLang="he-IL" sz="1200" dirty="0"/>
              <a:t> מספיק גדולה המרווח </a:t>
            </a:r>
            <a:r>
              <a:rPr lang="he-IL" altLang="he-IL" sz="1200" dirty="0" err="1"/>
              <a:t>האנרגתי</a:t>
            </a:r>
            <a:r>
              <a:rPr lang="he-IL" altLang="he-IL" sz="1200" dirty="0"/>
              <a:t> בין אורביטל </a:t>
            </a:r>
            <a:r>
              <a:rPr lang="en-US" altLang="he-IL" sz="1200" dirty="0"/>
              <a:t>HUMO</a:t>
            </a:r>
            <a:r>
              <a:rPr lang="he-IL" altLang="he-IL" sz="1200" dirty="0"/>
              <a:t> לאורביטל </a:t>
            </a:r>
            <a:r>
              <a:rPr lang="en-US" altLang="he-IL" sz="1200" dirty="0"/>
              <a:t>LOMO </a:t>
            </a:r>
            <a:r>
              <a:rPr lang="he-IL" altLang="he-IL" sz="1200" dirty="0"/>
              <a:t>יצטמצם כך שהאנרגיה של האור הנראה עשויה להספיק על מנת לבצע עירור אלקטרוני </a:t>
            </a:r>
            <a:r>
              <a:rPr lang="he-IL" altLang="he-IL" sz="1200" dirty="0">
                <a:solidFill>
                  <a:srgbClr val="000000"/>
                </a:solidFill>
              </a:rPr>
              <a:t>מה- </a:t>
            </a:r>
            <a:r>
              <a:rPr lang="en-US" altLang="he-IL" sz="1200" dirty="0">
                <a:solidFill>
                  <a:srgbClr val="000000"/>
                </a:solidFill>
              </a:rPr>
              <a:t>HOMO</a:t>
            </a:r>
            <a:r>
              <a:rPr lang="he-IL" altLang="he-IL" sz="1200" dirty="0">
                <a:solidFill>
                  <a:srgbClr val="000000"/>
                </a:solidFill>
              </a:rPr>
              <a:t>  ל- </a:t>
            </a:r>
            <a:r>
              <a:rPr lang="en-US" altLang="he-IL" sz="1200" dirty="0">
                <a:solidFill>
                  <a:srgbClr val="000000"/>
                </a:solidFill>
              </a:rPr>
              <a:t>LUMO</a:t>
            </a:r>
            <a:r>
              <a:rPr lang="he-IL" altLang="he-IL" sz="1200" dirty="0">
                <a:solidFill>
                  <a:srgbClr val="000000"/>
                </a:solidFill>
              </a:rPr>
              <a:t>, או לרמות גבוהות יותר </a:t>
            </a:r>
            <a:r>
              <a:rPr lang="en-US" altLang="he-IL" sz="1200" dirty="0">
                <a:solidFill>
                  <a:srgbClr val="000000"/>
                </a:solidFill>
              </a:rPr>
              <a:t>)</a:t>
            </a:r>
            <a:r>
              <a:rPr lang="he-IL" altLang="he-IL" sz="1200" dirty="0">
                <a:solidFill>
                  <a:srgbClr val="000000"/>
                </a:solidFill>
              </a:rPr>
              <a:t> </a:t>
            </a:r>
            <a:r>
              <a:rPr lang="en-US" altLang="he-IL" sz="1200" dirty="0">
                <a:solidFill>
                  <a:srgbClr val="000000"/>
                </a:solidFill>
              </a:rPr>
              <a:t>LUMO+1, LUMO+2</a:t>
            </a:r>
            <a:r>
              <a:rPr lang="he-IL" altLang="he-IL" sz="1200" dirty="0">
                <a:solidFill>
                  <a:srgbClr val="000000"/>
                </a:solidFill>
              </a:rPr>
              <a:t>  וכו').</a:t>
            </a:r>
            <a:endParaRPr lang="he-IL" altLang="he-IL" sz="1200" dirty="0"/>
          </a:p>
          <a:p>
            <a:pPr marL="0" marR="0" indent="0" algn="r" defTabSz="914400" rtl="1" eaLnBrk="1" fontAlgn="base" latinLnBrk="0" hangingPunct="1">
              <a:lnSpc>
                <a:spcPct val="80000"/>
              </a:lnSpc>
              <a:spcBef>
                <a:spcPct val="30000"/>
              </a:spcBef>
              <a:spcAft>
                <a:spcPct val="0"/>
              </a:spcAft>
              <a:buClrTx/>
              <a:buSzTx/>
              <a:buFontTx/>
              <a:buNone/>
              <a:tabLst/>
              <a:defRPr/>
            </a:pPr>
            <a:r>
              <a:rPr lang="he-IL" altLang="he-IL" sz="1200" dirty="0"/>
              <a:t>המערכת </a:t>
            </a:r>
            <a:r>
              <a:rPr lang="he-IL" altLang="he-IL" sz="1200" dirty="0" err="1"/>
              <a:t>המצומדת</a:t>
            </a:r>
            <a:r>
              <a:rPr lang="he-IL" altLang="he-IL" sz="1200" dirty="0"/>
              <a:t> המעניקה לחומר צבע נקראת </a:t>
            </a:r>
            <a:r>
              <a:rPr lang="he-IL" altLang="he-IL" sz="1200" dirty="0" err="1">
                <a:solidFill>
                  <a:srgbClr val="990099"/>
                </a:solidFill>
              </a:rPr>
              <a:t>כרומופור</a:t>
            </a:r>
            <a:r>
              <a:rPr lang="he-IL" altLang="he-IL" sz="1200" dirty="0">
                <a:solidFill>
                  <a:srgbClr val="990099"/>
                </a:solidFill>
              </a:rPr>
              <a:t>.</a:t>
            </a:r>
            <a:r>
              <a:rPr lang="he-IL" altLang="he-IL" sz="1200" dirty="0"/>
              <a:t> </a:t>
            </a:r>
            <a:r>
              <a:rPr lang="he-IL" sz="1200" b="1" kern="1200" dirty="0">
                <a:solidFill>
                  <a:srgbClr val="FF6600"/>
                </a:solidFill>
              </a:rPr>
              <a:t>ככל </a:t>
            </a:r>
            <a:r>
              <a:rPr lang="he-IL" sz="1200" b="1" kern="1200" dirty="0" err="1">
                <a:solidFill>
                  <a:srgbClr val="FF6600"/>
                </a:solidFill>
              </a:rPr>
              <a:t>שהכרומופור</a:t>
            </a:r>
            <a:r>
              <a:rPr lang="he-IL" sz="1200" b="1" kern="1200" dirty="0">
                <a:solidFill>
                  <a:srgbClr val="FF6600"/>
                </a:solidFill>
              </a:rPr>
              <a:t> ארוך יותר, הפרש האנרגיה בין </a:t>
            </a:r>
            <a:r>
              <a:rPr lang="he-IL" sz="1200" b="1" kern="1200" dirty="0" err="1">
                <a:solidFill>
                  <a:srgbClr val="FF6600"/>
                </a:solidFill>
              </a:rPr>
              <a:t>אורביטלי</a:t>
            </a:r>
            <a:r>
              <a:rPr lang="he-IL" sz="1200" b="1" kern="1200" dirty="0">
                <a:solidFill>
                  <a:srgbClr val="FF6600"/>
                </a:solidFill>
              </a:rPr>
              <a:t> ה- </a:t>
            </a:r>
            <a:r>
              <a:rPr lang="en-US" sz="1200" b="1" kern="1200" dirty="0">
                <a:solidFill>
                  <a:srgbClr val="FF6600"/>
                </a:solidFill>
              </a:rPr>
              <a:t>HOMO</a:t>
            </a:r>
            <a:r>
              <a:rPr lang="he-IL" sz="1200" b="1" kern="1200" dirty="0">
                <a:solidFill>
                  <a:srgbClr val="FF6600"/>
                </a:solidFill>
              </a:rPr>
              <a:t> וה- </a:t>
            </a:r>
            <a:r>
              <a:rPr lang="en-US" sz="1200" b="1" kern="1200" dirty="0">
                <a:solidFill>
                  <a:srgbClr val="FF6600"/>
                </a:solidFill>
              </a:rPr>
              <a:t>LUMO</a:t>
            </a:r>
            <a:r>
              <a:rPr lang="he-IL" sz="1200" b="1" kern="1200" dirty="0">
                <a:solidFill>
                  <a:srgbClr val="FF6600"/>
                </a:solidFill>
              </a:rPr>
              <a:t> מצטמצם יותר.</a:t>
            </a:r>
            <a:endParaRPr lang="he-IL" altLang="he-IL" sz="1600" dirty="0"/>
          </a:p>
          <a:p>
            <a:pPr eaLnBrk="1" hangingPunct="1">
              <a:lnSpc>
                <a:spcPct val="80000"/>
              </a:lnSpc>
              <a:defRPr/>
            </a:pPr>
            <a:endParaRPr lang="en-US" altLang="he-IL" sz="1200" dirty="0"/>
          </a:p>
          <a:p>
            <a:endParaRPr lang="he-IL" dirty="0"/>
          </a:p>
        </p:txBody>
      </p:sp>
      <p:sp>
        <p:nvSpPr>
          <p:cNvPr id="4" name="מציין מיקום של מספר שקופית 3"/>
          <p:cNvSpPr>
            <a:spLocks noGrp="1"/>
          </p:cNvSpPr>
          <p:nvPr>
            <p:ph type="sldNum" sz="quarter" idx="10"/>
          </p:nvPr>
        </p:nvSpPr>
        <p:spPr/>
        <p:txBody>
          <a:bodyPr/>
          <a:lstStyle/>
          <a:p>
            <a:fld id="{0DD89947-2865-47F0-B6AF-8D9E8FD0CC5F}" type="slidenum">
              <a:rPr lang="he-IL" smtClean="0"/>
              <a:pPr/>
              <a:t>5</a:t>
            </a:fld>
            <a:endParaRPr lang="he-IL"/>
          </a:p>
        </p:txBody>
      </p:sp>
    </p:spTree>
    <p:extLst>
      <p:ext uri="{BB962C8B-B14F-4D97-AF65-F5344CB8AC3E}">
        <p14:creationId xmlns:p14="http://schemas.microsoft.com/office/powerpoint/2010/main" val="31909441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marL="0" marR="0" indent="0" algn="r" defTabSz="914400" rtl="1" eaLnBrk="1" fontAlgn="base" latinLnBrk="0" hangingPunct="1">
              <a:lnSpc>
                <a:spcPct val="80000"/>
              </a:lnSpc>
              <a:spcBef>
                <a:spcPct val="30000"/>
              </a:spcBef>
              <a:spcAft>
                <a:spcPct val="0"/>
              </a:spcAft>
              <a:buClrTx/>
              <a:buSzTx/>
              <a:buFontTx/>
              <a:buNone/>
              <a:tabLst/>
              <a:defRPr/>
            </a:pPr>
            <a:r>
              <a:rPr lang="he-IL" dirty="0"/>
              <a:t>לפי המודל של גלגל הצבעים , כל גוף בעל צבע, מכיל חומר צבעוני, שנקרא צבען (פיגמנט). חומר זה </a:t>
            </a:r>
            <a:r>
              <a:rPr lang="he-IL" b="1" dirty="0">
                <a:solidFill>
                  <a:srgbClr val="FF6600"/>
                </a:solidFill>
              </a:rPr>
              <a:t>בולע</a:t>
            </a:r>
            <a:r>
              <a:rPr lang="he-IL" dirty="0"/>
              <a:t> חלק מאורכי הגל של האור הנראה. אורכי הגל שאינם נבלעים </a:t>
            </a:r>
            <a:r>
              <a:rPr lang="he-IL" b="1" dirty="0">
                <a:solidFill>
                  <a:srgbClr val="FF6600"/>
                </a:solidFill>
              </a:rPr>
              <a:t>מפוזרים</a:t>
            </a:r>
            <a:r>
              <a:rPr lang="he-IL" dirty="0"/>
              <a:t> לכל הכיוונים ומגיעים גם לעינינו, כצבע המשלים של האור שנבלע עפ"י גלגל הצבעים.</a:t>
            </a:r>
            <a:r>
              <a:rPr lang="he-IL" b="1" dirty="0">
                <a:solidFill>
                  <a:srgbClr val="FF6600"/>
                </a:solidFill>
              </a:rPr>
              <a:t> הצבע המשלים הוא הצבע שנמצא מול הצבע שנבלע בגלגל הצבעים. </a:t>
            </a:r>
          </a:p>
          <a:p>
            <a:pPr eaLnBrk="1" hangingPunct="1">
              <a:lnSpc>
                <a:spcPct val="80000"/>
              </a:lnSpc>
              <a:defRPr/>
            </a:pPr>
            <a:r>
              <a:rPr lang="he-IL" altLang="he-IL" sz="1200" dirty="0"/>
              <a:t>כתוצאה מהבליעה(של האור הנראה או חלק ממנו), תהיה החסרה של האור הנבלע מהאור הנראה כך שמתקבל הצבע המשלים על פי גלגל הצבעים, ולכן החומר נראה בעל צבע.</a:t>
            </a:r>
            <a:endParaRPr lang="en-US" altLang="he-IL" sz="1200" dirty="0"/>
          </a:p>
          <a:p>
            <a:pPr marL="0" marR="0" indent="0" algn="r" defTabSz="914400" rtl="1" eaLnBrk="1" fontAlgn="base" latinLnBrk="0" hangingPunct="1">
              <a:lnSpc>
                <a:spcPct val="100000"/>
              </a:lnSpc>
              <a:spcBef>
                <a:spcPct val="30000"/>
              </a:spcBef>
              <a:spcAft>
                <a:spcPct val="0"/>
              </a:spcAft>
              <a:buClrTx/>
              <a:buSzTx/>
              <a:buFontTx/>
              <a:buNone/>
              <a:tabLst/>
              <a:defRPr/>
            </a:pPr>
            <a:r>
              <a:rPr lang="he-IL" dirty="0"/>
              <a:t>לחומרים מולקולריים ספקטרום בליעה שאינו קווי, אלא משתרע על תחום מסוים של אורכי גל. זהו ספקטרום בליעה רציף על חלק מהתחום הנראה.</a:t>
            </a:r>
          </a:p>
          <a:p>
            <a:pPr marL="0" marR="0" indent="0" algn="r" defTabSz="914400" rtl="1" eaLnBrk="1" fontAlgn="base" latinLnBrk="0" hangingPunct="1">
              <a:lnSpc>
                <a:spcPct val="100000"/>
              </a:lnSpc>
              <a:spcBef>
                <a:spcPct val="30000"/>
              </a:spcBef>
              <a:spcAft>
                <a:spcPct val="0"/>
              </a:spcAft>
              <a:buClrTx/>
              <a:buSzTx/>
              <a:buFontTx/>
              <a:buNone/>
              <a:tabLst/>
              <a:defRPr/>
            </a:pPr>
            <a:r>
              <a:rPr lang="he-IL" altLang="he-IL" sz="1200" dirty="0"/>
              <a:t>כדאי לשים לב שחפץ שצבעו אדום בולע אורכי גל בירוק (המשלים של האדום), אך עקרונית ייתכן גם שחפץ אדום ייבלע את כל אורכי הגל  בכל הצבעים מלבד האדום.</a:t>
            </a:r>
          </a:p>
          <a:p>
            <a:endParaRPr lang="he-IL" dirty="0"/>
          </a:p>
        </p:txBody>
      </p:sp>
      <p:sp>
        <p:nvSpPr>
          <p:cNvPr id="4" name="מציין מיקום של מספר שקופית 3"/>
          <p:cNvSpPr>
            <a:spLocks noGrp="1"/>
          </p:cNvSpPr>
          <p:nvPr>
            <p:ph type="sldNum" sz="quarter" idx="10"/>
          </p:nvPr>
        </p:nvSpPr>
        <p:spPr/>
        <p:txBody>
          <a:bodyPr/>
          <a:lstStyle/>
          <a:p>
            <a:fld id="{0DD89947-2865-47F0-B6AF-8D9E8FD0CC5F}" type="slidenum">
              <a:rPr lang="he-IL" smtClean="0"/>
              <a:pPr/>
              <a:t>6</a:t>
            </a:fld>
            <a:endParaRPr lang="he-IL"/>
          </a:p>
        </p:txBody>
      </p:sp>
    </p:spTree>
    <p:extLst>
      <p:ext uri="{BB962C8B-B14F-4D97-AF65-F5344CB8AC3E}">
        <p14:creationId xmlns:p14="http://schemas.microsoft.com/office/powerpoint/2010/main" val="10566430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685800"/>
            <a:ext cx="7772400" cy="2127250"/>
          </a:xfrm>
        </p:spPr>
        <p:txBody>
          <a:bodyPr/>
          <a:lstStyle>
            <a:lvl1pPr algn="ctr">
              <a:defRPr sz="5800"/>
            </a:lvl1pPr>
          </a:lstStyle>
          <a:p>
            <a:pPr lvl="0"/>
            <a:r>
              <a:rPr lang="he-IL" noProof="0"/>
              <a:t>לחץ כדי לערוך סגנון כותרת של תבנית בסיס</a:t>
            </a:r>
          </a:p>
        </p:txBody>
      </p:sp>
      <p:sp>
        <p:nvSpPr>
          <p:cNvPr id="16387"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pPr lvl="0"/>
            <a:r>
              <a:rPr lang="he-IL" noProof="0"/>
              <a:t>לחץ כדי לערוך סגנון כותרת משנה של תבנית בסיס</a:t>
            </a:r>
          </a:p>
        </p:txBody>
      </p:sp>
      <p:sp>
        <p:nvSpPr>
          <p:cNvPr id="16388" name="Rectangle 4"/>
          <p:cNvSpPr>
            <a:spLocks noGrp="1" noChangeArrowheads="1"/>
          </p:cNvSpPr>
          <p:nvPr>
            <p:ph type="dt" sz="half" idx="2"/>
          </p:nvPr>
        </p:nvSpPr>
        <p:spPr/>
        <p:txBody>
          <a:bodyPr/>
          <a:lstStyle>
            <a:lvl1pPr>
              <a:defRPr/>
            </a:lvl1pPr>
          </a:lstStyle>
          <a:p>
            <a:endParaRPr lang="he-IL"/>
          </a:p>
        </p:txBody>
      </p:sp>
      <p:sp>
        <p:nvSpPr>
          <p:cNvPr id="16389" name="Rectangle 5"/>
          <p:cNvSpPr>
            <a:spLocks noGrp="1" noChangeArrowheads="1"/>
          </p:cNvSpPr>
          <p:nvPr>
            <p:ph type="ftr" sz="quarter" idx="3"/>
          </p:nvPr>
        </p:nvSpPr>
        <p:spPr/>
        <p:txBody>
          <a:bodyPr/>
          <a:lstStyle>
            <a:lvl1pPr>
              <a:defRPr/>
            </a:lvl1pPr>
          </a:lstStyle>
          <a:p>
            <a:endParaRPr lang="he-IL"/>
          </a:p>
        </p:txBody>
      </p:sp>
      <p:sp>
        <p:nvSpPr>
          <p:cNvPr id="16390" name="Rectangle 6"/>
          <p:cNvSpPr>
            <a:spLocks noGrp="1" noChangeArrowheads="1"/>
          </p:cNvSpPr>
          <p:nvPr>
            <p:ph type="sldNum" sz="quarter" idx="4"/>
          </p:nvPr>
        </p:nvSpPr>
        <p:spPr/>
        <p:txBody>
          <a:bodyPr/>
          <a:lstStyle>
            <a:lvl1pPr>
              <a:defRPr/>
            </a:lvl1pPr>
          </a:lstStyle>
          <a:p>
            <a:fld id="{D998C865-4C74-4A67-99E1-0C8E1BE4A1FB}" type="slidenum">
              <a:rPr lang="he-IL"/>
              <a:pPr/>
              <a:t>‹#›</a:t>
            </a:fld>
            <a:endParaRPr lang="he-IL"/>
          </a:p>
        </p:txBody>
      </p:sp>
      <p:sp>
        <p:nvSpPr>
          <p:cNvPr id="16392" name="Rectangle 8" descr="Gold bar"/>
          <p:cNvSpPr>
            <a:spLocks noChangeArrowheads="1"/>
          </p:cNvSpPr>
          <p:nvPr/>
        </p:nvSpPr>
        <p:spPr bwMode="auto">
          <a:xfrm>
            <a:off x="228600" y="2889250"/>
            <a:ext cx="2870200" cy="2016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3" name="Rectangle 9" descr="Orange bar"/>
          <p:cNvSpPr>
            <a:spLocks noChangeArrowheads="1"/>
          </p:cNvSpPr>
          <p:nvPr/>
        </p:nvSpPr>
        <p:spPr bwMode="auto">
          <a:xfrm>
            <a:off x="3098800" y="2889250"/>
            <a:ext cx="2870200" cy="201613"/>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4" name="Rectangle 10" descr="Slate bar"/>
          <p:cNvSpPr>
            <a:spLocks noChangeArrowheads="1"/>
          </p:cNvSpPr>
          <p:nvPr/>
        </p:nvSpPr>
        <p:spPr bwMode="auto">
          <a:xfrm>
            <a:off x="5969000" y="2889250"/>
            <a:ext cx="2870200" cy="201613"/>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a:p>
        </p:txBody>
      </p:sp>
      <p:sp>
        <p:nvSpPr>
          <p:cNvPr id="3" name="Vertical Text Placeholder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4" name="Date Placeholder 3"/>
          <p:cNvSpPr>
            <a:spLocks noGrp="1"/>
          </p:cNvSpPr>
          <p:nvPr>
            <p:ph type="dt" sz="half" idx="10"/>
          </p:nvPr>
        </p:nvSpPr>
        <p:spPr/>
        <p:txBody>
          <a:bodyPr/>
          <a:lstStyle>
            <a:lvl1pPr>
              <a:defRPr/>
            </a:lvl1pPr>
          </a:lstStyle>
          <a:p>
            <a:endParaRPr lang="he-IL"/>
          </a:p>
        </p:txBody>
      </p:sp>
      <p:sp>
        <p:nvSpPr>
          <p:cNvPr id="5" name="Footer Placeholder 4"/>
          <p:cNvSpPr>
            <a:spLocks noGrp="1"/>
          </p:cNvSpPr>
          <p:nvPr>
            <p:ph type="ftr" sz="quarter" idx="11"/>
          </p:nvPr>
        </p:nvSpPr>
        <p:spPr/>
        <p:txBody>
          <a:bodyPr/>
          <a:lstStyle>
            <a:lvl1pPr>
              <a:defRPr/>
            </a:lvl1pPr>
          </a:lstStyle>
          <a:p>
            <a:endParaRPr lang="he-IL"/>
          </a:p>
        </p:txBody>
      </p:sp>
      <p:sp>
        <p:nvSpPr>
          <p:cNvPr id="6" name="Slide Number Placeholder 5"/>
          <p:cNvSpPr>
            <a:spLocks noGrp="1"/>
          </p:cNvSpPr>
          <p:nvPr>
            <p:ph type="sldNum" sz="quarter" idx="12"/>
          </p:nvPr>
        </p:nvSpPr>
        <p:spPr/>
        <p:txBody>
          <a:bodyPr/>
          <a:lstStyle>
            <a:lvl1pPr>
              <a:defRPr/>
            </a:lvl1pPr>
          </a:lstStyle>
          <a:p>
            <a:fld id="{8C80B58F-0C86-4A10-940A-0D1781169CAC}" type="slidenum">
              <a:rPr lang="he-IL"/>
              <a:pPr/>
              <a:t>‹#›</a:t>
            </a:fld>
            <a:endParaRPr lang="he-IL"/>
          </a:p>
        </p:txBody>
      </p:sp>
    </p:spTree>
    <p:extLst>
      <p:ext uri="{BB962C8B-B14F-4D97-AF65-F5344CB8AC3E}">
        <p14:creationId xmlns:p14="http://schemas.microsoft.com/office/powerpoint/2010/main" val="1429178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he-IL"/>
              <a:t>לחץ כדי לערוך סגנון כותרת של תבנית בסיס</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4" name="Date Placeholder 3"/>
          <p:cNvSpPr>
            <a:spLocks noGrp="1"/>
          </p:cNvSpPr>
          <p:nvPr>
            <p:ph type="dt" sz="half" idx="10"/>
          </p:nvPr>
        </p:nvSpPr>
        <p:spPr/>
        <p:txBody>
          <a:bodyPr/>
          <a:lstStyle>
            <a:lvl1pPr>
              <a:defRPr/>
            </a:lvl1pPr>
          </a:lstStyle>
          <a:p>
            <a:endParaRPr lang="he-IL"/>
          </a:p>
        </p:txBody>
      </p:sp>
      <p:sp>
        <p:nvSpPr>
          <p:cNvPr id="5" name="Footer Placeholder 4"/>
          <p:cNvSpPr>
            <a:spLocks noGrp="1"/>
          </p:cNvSpPr>
          <p:nvPr>
            <p:ph type="ftr" sz="quarter" idx="11"/>
          </p:nvPr>
        </p:nvSpPr>
        <p:spPr/>
        <p:txBody>
          <a:bodyPr/>
          <a:lstStyle>
            <a:lvl1pPr>
              <a:defRPr/>
            </a:lvl1pPr>
          </a:lstStyle>
          <a:p>
            <a:endParaRPr lang="he-IL"/>
          </a:p>
        </p:txBody>
      </p:sp>
      <p:sp>
        <p:nvSpPr>
          <p:cNvPr id="6" name="Slide Number Placeholder 5"/>
          <p:cNvSpPr>
            <a:spLocks noGrp="1"/>
          </p:cNvSpPr>
          <p:nvPr>
            <p:ph type="sldNum" sz="quarter" idx="12"/>
          </p:nvPr>
        </p:nvSpPr>
        <p:spPr/>
        <p:txBody>
          <a:bodyPr/>
          <a:lstStyle>
            <a:lvl1pPr>
              <a:defRPr/>
            </a:lvl1pPr>
          </a:lstStyle>
          <a:p>
            <a:fld id="{2EBB1308-CE42-4DF4-B4B8-DF48A1945BDE}" type="slidenum">
              <a:rPr lang="he-IL"/>
              <a:pPr/>
              <a:t>‹#›</a:t>
            </a:fld>
            <a:endParaRPr lang="he-IL"/>
          </a:p>
        </p:txBody>
      </p:sp>
    </p:spTree>
    <p:extLst>
      <p:ext uri="{BB962C8B-B14F-4D97-AF65-F5344CB8AC3E}">
        <p14:creationId xmlns:p14="http://schemas.microsoft.com/office/powerpoint/2010/main" val="30758513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כותרת, טקסט ו- 2 תכנים">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he-IL"/>
              <a:t>לחץ כדי לערוך סגנון כותרת של תבנית בסיס</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6" name="Date Placeholder 5"/>
          <p:cNvSpPr>
            <a:spLocks noGrp="1"/>
          </p:cNvSpPr>
          <p:nvPr>
            <p:ph type="dt" sz="half" idx="10"/>
          </p:nvPr>
        </p:nvSpPr>
        <p:spPr>
          <a:xfrm>
            <a:off x="6553200" y="6248400"/>
            <a:ext cx="2133600" cy="457200"/>
          </a:xfrm>
        </p:spPr>
        <p:txBody>
          <a:bodyPr/>
          <a:lstStyle>
            <a:lvl1pPr>
              <a:defRPr/>
            </a:lvl1pPr>
          </a:lstStyle>
          <a:p>
            <a:endParaRPr lang="he-IL"/>
          </a:p>
        </p:txBody>
      </p:sp>
      <p:sp>
        <p:nvSpPr>
          <p:cNvPr id="7" name="Footer Placeholder 6"/>
          <p:cNvSpPr>
            <a:spLocks noGrp="1"/>
          </p:cNvSpPr>
          <p:nvPr>
            <p:ph type="ftr" sz="quarter" idx="11"/>
          </p:nvPr>
        </p:nvSpPr>
        <p:spPr>
          <a:xfrm>
            <a:off x="3124200" y="6248400"/>
            <a:ext cx="2895600" cy="457200"/>
          </a:xfrm>
        </p:spPr>
        <p:txBody>
          <a:bodyPr/>
          <a:lstStyle>
            <a:lvl1pPr>
              <a:defRPr/>
            </a:lvl1pPr>
          </a:lstStyle>
          <a:p>
            <a:endParaRPr lang="he-IL"/>
          </a:p>
        </p:txBody>
      </p:sp>
      <p:sp>
        <p:nvSpPr>
          <p:cNvPr id="8" name="Slide Number Placeholder 7"/>
          <p:cNvSpPr>
            <a:spLocks noGrp="1"/>
          </p:cNvSpPr>
          <p:nvPr>
            <p:ph type="sldNum" sz="quarter" idx="12"/>
          </p:nvPr>
        </p:nvSpPr>
        <p:spPr>
          <a:xfrm>
            <a:off x="457200" y="6248400"/>
            <a:ext cx="2133600" cy="457200"/>
          </a:xfrm>
        </p:spPr>
        <p:txBody>
          <a:bodyPr/>
          <a:lstStyle>
            <a:lvl1pPr>
              <a:defRPr/>
            </a:lvl1pPr>
          </a:lstStyle>
          <a:p>
            <a:fld id="{CD3E7CFB-60CC-44B1-9E54-11BB49B3AC09}" type="slidenum">
              <a:rPr lang="he-IL"/>
              <a:pPr/>
              <a:t>‹#›</a:t>
            </a:fld>
            <a:endParaRPr lang="he-IL"/>
          </a:p>
        </p:txBody>
      </p:sp>
    </p:spTree>
    <p:extLst>
      <p:ext uri="{BB962C8B-B14F-4D97-AF65-F5344CB8AC3E}">
        <p14:creationId xmlns:p14="http://schemas.microsoft.com/office/powerpoint/2010/main" val="27204678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כותרת, פריט אוסף תמונות וטקסט">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he-IL"/>
              <a:t>לחץ כדי לערוך סגנון כותרת של תבנית בסיס</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4" name="ClipArt Placeholder 3"/>
          <p:cNvSpPr>
            <a:spLocks noGrp="1"/>
          </p:cNvSpPr>
          <p:nvPr>
            <p:ph type="clipArt" sz="half" idx="2"/>
          </p:nvPr>
        </p:nvSpPr>
        <p:spPr>
          <a:xfrm>
            <a:off x="4648200" y="1600200"/>
            <a:ext cx="4038600" cy="4530725"/>
          </a:xfrm>
        </p:spPr>
        <p:txBody>
          <a:bodyPr/>
          <a:lstStyle/>
          <a:p>
            <a:r>
              <a:rPr lang="he-IL"/>
              <a:t>לחץ על הסמל כדי להוסיף תמונה מקוונת</a:t>
            </a:r>
            <a:endParaRPr lang="en-US"/>
          </a:p>
        </p:txBody>
      </p:sp>
      <p:sp>
        <p:nvSpPr>
          <p:cNvPr id="5" name="Date Placeholder 4"/>
          <p:cNvSpPr>
            <a:spLocks noGrp="1"/>
          </p:cNvSpPr>
          <p:nvPr>
            <p:ph type="dt" sz="half" idx="10"/>
          </p:nvPr>
        </p:nvSpPr>
        <p:spPr>
          <a:xfrm>
            <a:off x="6553200" y="6248400"/>
            <a:ext cx="2133600" cy="457200"/>
          </a:xfrm>
        </p:spPr>
        <p:txBody>
          <a:bodyPr/>
          <a:lstStyle>
            <a:lvl1pPr>
              <a:defRPr/>
            </a:lvl1pPr>
          </a:lstStyle>
          <a:p>
            <a:endParaRPr lang="he-IL"/>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he-IL"/>
          </a:p>
        </p:txBody>
      </p:sp>
      <p:sp>
        <p:nvSpPr>
          <p:cNvPr id="7" name="Slide Number Placeholder 6"/>
          <p:cNvSpPr>
            <a:spLocks noGrp="1"/>
          </p:cNvSpPr>
          <p:nvPr>
            <p:ph type="sldNum" sz="quarter" idx="12"/>
          </p:nvPr>
        </p:nvSpPr>
        <p:spPr>
          <a:xfrm>
            <a:off x="457200" y="6248400"/>
            <a:ext cx="2133600" cy="457200"/>
          </a:xfrm>
        </p:spPr>
        <p:txBody>
          <a:bodyPr/>
          <a:lstStyle>
            <a:lvl1pPr>
              <a:defRPr/>
            </a:lvl1pPr>
          </a:lstStyle>
          <a:p>
            <a:fld id="{83E32ECB-8C3B-436E-B34B-181C845156CA}" type="slidenum">
              <a:rPr lang="he-IL"/>
              <a:pPr/>
              <a:t>‹#›</a:t>
            </a:fld>
            <a:endParaRPr lang="he-IL"/>
          </a:p>
        </p:txBody>
      </p:sp>
    </p:spTree>
    <p:extLst>
      <p:ext uri="{BB962C8B-B14F-4D97-AF65-F5344CB8AC3E}">
        <p14:creationId xmlns:p14="http://schemas.microsoft.com/office/powerpoint/2010/main" val="3009698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a:p>
        </p:txBody>
      </p:sp>
      <p:sp>
        <p:nvSpPr>
          <p:cNvPr id="3" name="Content Placeholder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4" name="Date Placeholder 3"/>
          <p:cNvSpPr>
            <a:spLocks noGrp="1"/>
          </p:cNvSpPr>
          <p:nvPr>
            <p:ph type="dt" sz="half" idx="10"/>
          </p:nvPr>
        </p:nvSpPr>
        <p:spPr/>
        <p:txBody>
          <a:bodyPr/>
          <a:lstStyle>
            <a:lvl1pPr>
              <a:defRPr/>
            </a:lvl1pPr>
          </a:lstStyle>
          <a:p>
            <a:endParaRPr lang="he-IL"/>
          </a:p>
        </p:txBody>
      </p:sp>
      <p:sp>
        <p:nvSpPr>
          <p:cNvPr id="5" name="Footer Placeholder 4"/>
          <p:cNvSpPr>
            <a:spLocks noGrp="1"/>
          </p:cNvSpPr>
          <p:nvPr>
            <p:ph type="ftr" sz="quarter" idx="11"/>
          </p:nvPr>
        </p:nvSpPr>
        <p:spPr/>
        <p:txBody>
          <a:bodyPr/>
          <a:lstStyle>
            <a:lvl1pPr>
              <a:defRPr/>
            </a:lvl1pPr>
          </a:lstStyle>
          <a:p>
            <a:endParaRPr lang="he-IL"/>
          </a:p>
        </p:txBody>
      </p:sp>
      <p:sp>
        <p:nvSpPr>
          <p:cNvPr id="6" name="Slide Number Placeholder 5"/>
          <p:cNvSpPr>
            <a:spLocks noGrp="1"/>
          </p:cNvSpPr>
          <p:nvPr>
            <p:ph type="sldNum" sz="quarter" idx="12"/>
          </p:nvPr>
        </p:nvSpPr>
        <p:spPr/>
        <p:txBody>
          <a:bodyPr/>
          <a:lstStyle>
            <a:lvl1pPr>
              <a:defRPr/>
            </a:lvl1pPr>
          </a:lstStyle>
          <a:p>
            <a:fld id="{ECD37CCD-2CA1-42A6-BBDB-A592FF0DE908}" type="slidenum">
              <a:rPr lang="he-IL"/>
              <a:pPr/>
              <a:t>‹#›</a:t>
            </a:fld>
            <a:endParaRPr lang="he-IL"/>
          </a:p>
        </p:txBody>
      </p:sp>
    </p:spTree>
    <p:extLst>
      <p:ext uri="{BB962C8B-B14F-4D97-AF65-F5344CB8AC3E}">
        <p14:creationId xmlns:p14="http://schemas.microsoft.com/office/powerpoint/2010/main" val="2249851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he-IL"/>
              <a:t>לחץ כדי לערוך סגנון כותרת של תבנית בסיס</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lvl1pPr>
              <a:defRPr/>
            </a:lvl1pPr>
          </a:lstStyle>
          <a:p>
            <a:endParaRPr lang="he-IL"/>
          </a:p>
        </p:txBody>
      </p:sp>
      <p:sp>
        <p:nvSpPr>
          <p:cNvPr id="5" name="Footer Placeholder 4"/>
          <p:cNvSpPr>
            <a:spLocks noGrp="1"/>
          </p:cNvSpPr>
          <p:nvPr>
            <p:ph type="ftr" sz="quarter" idx="11"/>
          </p:nvPr>
        </p:nvSpPr>
        <p:spPr/>
        <p:txBody>
          <a:bodyPr/>
          <a:lstStyle>
            <a:lvl1pPr>
              <a:defRPr/>
            </a:lvl1pPr>
          </a:lstStyle>
          <a:p>
            <a:endParaRPr lang="he-IL"/>
          </a:p>
        </p:txBody>
      </p:sp>
      <p:sp>
        <p:nvSpPr>
          <p:cNvPr id="6" name="Slide Number Placeholder 5"/>
          <p:cNvSpPr>
            <a:spLocks noGrp="1"/>
          </p:cNvSpPr>
          <p:nvPr>
            <p:ph type="sldNum" sz="quarter" idx="12"/>
          </p:nvPr>
        </p:nvSpPr>
        <p:spPr/>
        <p:txBody>
          <a:bodyPr/>
          <a:lstStyle>
            <a:lvl1pPr>
              <a:defRPr/>
            </a:lvl1pPr>
          </a:lstStyle>
          <a:p>
            <a:fld id="{9D4F2BC8-18DF-4DA4-8A15-C1BBF714BFE6}" type="slidenum">
              <a:rPr lang="he-IL"/>
              <a:pPr/>
              <a:t>‹#›</a:t>
            </a:fld>
            <a:endParaRPr lang="he-IL"/>
          </a:p>
        </p:txBody>
      </p:sp>
    </p:spTree>
    <p:extLst>
      <p:ext uri="{BB962C8B-B14F-4D97-AF65-F5344CB8AC3E}">
        <p14:creationId xmlns:p14="http://schemas.microsoft.com/office/powerpoint/2010/main" val="303168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5" name="Date Placeholder 4"/>
          <p:cNvSpPr>
            <a:spLocks noGrp="1"/>
          </p:cNvSpPr>
          <p:nvPr>
            <p:ph type="dt" sz="half" idx="10"/>
          </p:nvPr>
        </p:nvSpPr>
        <p:spPr/>
        <p:txBody>
          <a:bodyPr/>
          <a:lstStyle>
            <a:lvl1pPr>
              <a:defRPr/>
            </a:lvl1pPr>
          </a:lstStyle>
          <a:p>
            <a:endParaRPr lang="he-IL"/>
          </a:p>
        </p:txBody>
      </p:sp>
      <p:sp>
        <p:nvSpPr>
          <p:cNvPr id="6" name="Footer Placeholder 5"/>
          <p:cNvSpPr>
            <a:spLocks noGrp="1"/>
          </p:cNvSpPr>
          <p:nvPr>
            <p:ph type="ftr" sz="quarter" idx="11"/>
          </p:nvPr>
        </p:nvSpPr>
        <p:spPr/>
        <p:txBody>
          <a:bodyPr/>
          <a:lstStyle>
            <a:lvl1pPr>
              <a:defRPr/>
            </a:lvl1pPr>
          </a:lstStyle>
          <a:p>
            <a:endParaRPr lang="he-IL"/>
          </a:p>
        </p:txBody>
      </p:sp>
      <p:sp>
        <p:nvSpPr>
          <p:cNvPr id="7" name="Slide Number Placeholder 6"/>
          <p:cNvSpPr>
            <a:spLocks noGrp="1"/>
          </p:cNvSpPr>
          <p:nvPr>
            <p:ph type="sldNum" sz="quarter" idx="12"/>
          </p:nvPr>
        </p:nvSpPr>
        <p:spPr/>
        <p:txBody>
          <a:bodyPr/>
          <a:lstStyle>
            <a:lvl1pPr>
              <a:defRPr/>
            </a:lvl1pPr>
          </a:lstStyle>
          <a:p>
            <a:fld id="{6876E068-B1FA-45FA-B0F6-F2FDFB465E3C}" type="slidenum">
              <a:rPr lang="he-IL"/>
              <a:pPr/>
              <a:t>‹#›</a:t>
            </a:fld>
            <a:endParaRPr lang="he-IL"/>
          </a:p>
        </p:txBody>
      </p:sp>
    </p:spTree>
    <p:extLst>
      <p:ext uri="{BB962C8B-B14F-4D97-AF65-F5344CB8AC3E}">
        <p14:creationId xmlns:p14="http://schemas.microsoft.com/office/powerpoint/2010/main" val="2242877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he-IL"/>
              <a:t>לחץ כדי לערוך סגנון כותרת של תבנית בסיס</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7" name="Date Placeholder 6"/>
          <p:cNvSpPr>
            <a:spLocks noGrp="1"/>
          </p:cNvSpPr>
          <p:nvPr>
            <p:ph type="dt" sz="half" idx="10"/>
          </p:nvPr>
        </p:nvSpPr>
        <p:spPr/>
        <p:txBody>
          <a:bodyPr/>
          <a:lstStyle>
            <a:lvl1pPr>
              <a:defRPr/>
            </a:lvl1pPr>
          </a:lstStyle>
          <a:p>
            <a:endParaRPr lang="he-IL"/>
          </a:p>
        </p:txBody>
      </p:sp>
      <p:sp>
        <p:nvSpPr>
          <p:cNvPr id="8" name="Footer Placeholder 7"/>
          <p:cNvSpPr>
            <a:spLocks noGrp="1"/>
          </p:cNvSpPr>
          <p:nvPr>
            <p:ph type="ftr" sz="quarter" idx="11"/>
          </p:nvPr>
        </p:nvSpPr>
        <p:spPr/>
        <p:txBody>
          <a:bodyPr/>
          <a:lstStyle>
            <a:lvl1pPr>
              <a:defRPr/>
            </a:lvl1pPr>
          </a:lstStyle>
          <a:p>
            <a:endParaRPr lang="he-IL"/>
          </a:p>
        </p:txBody>
      </p:sp>
      <p:sp>
        <p:nvSpPr>
          <p:cNvPr id="9" name="Slide Number Placeholder 8"/>
          <p:cNvSpPr>
            <a:spLocks noGrp="1"/>
          </p:cNvSpPr>
          <p:nvPr>
            <p:ph type="sldNum" sz="quarter" idx="12"/>
          </p:nvPr>
        </p:nvSpPr>
        <p:spPr/>
        <p:txBody>
          <a:bodyPr/>
          <a:lstStyle>
            <a:lvl1pPr>
              <a:defRPr/>
            </a:lvl1pPr>
          </a:lstStyle>
          <a:p>
            <a:fld id="{7841F63E-9345-4A18-88C4-16B2315E582D}" type="slidenum">
              <a:rPr lang="he-IL"/>
              <a:pPr/>
              <a:t>‹#›</a:t>
            </a:fld>
            <a:endParaRPr lang="he-IL"/>
          </a:p>
        </p:txBody>
      </p:sp>
    </p:spTree>
    <p:extLst>
      <p:ext uri="{BB962C8B-B14F-4D97-AF65-F5344CB8AC3E}">
        <p14:creationId xmlns:p14="http://schemas.microsoft.com/office/powerpoint/2010/main" val="3985173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a:p>
        </p:txBody>
      </p:sp>
      <p:sp>
        <p:nvSpPr>
          <p:cNvPr id="3" name="Date Placeholder 2"/>
          <p:cNvSpPr>
            <a:spLocks noGrp="1"/>
          </p:cNvSpPr>
          <p:nvPr>
            <p:ph type="dt" sz="half" idx="10"/>
          </p:nvPr>
        </p:nvSpPr>
        <p:spPr/>
        <p:txBody>
          <a:bodyPr/>
          <a:lstStyle>
            <a:lvl1pPr>
              <a:defRPr/>
            </a:lvl1pPr>
          </a:lstStyle>
          <a:p>
            <a:endParaRPr lang="he-IL"/>
          </a:p>
        </p:txBody>
      </p:sp>
      <p:sp>
        <p:nvSpPr>
          <p:cNvPr id="4" name="Footer Placeholder 3"/>
          <p:cNvSpPr>
            <a:spLocks noGrp="1"/>
          </p:cNvSpPr>
          <p:nvPr>
            <p:ph type="ftr" sz="quarter" idx="11"/>
          </p:nvPr>
        </p:nvSpPr>
        <p:spPr/>
        <p:txBody>
          <a:bodyPr/>
          <a:lstStyle>
            <a:lvl1pPr>
              <a:defRPr/>
            </a:lvl1pPr>
          </a:lstStyle>
          <a:p>
            <a:endParaRPr lang="he-IL"/>
          </a:p>
        </p:txBody>
      </p:sp>
      <p:sp>
        <p:nvSpPr>
          <p:cNvPr id="5" name="Slide Number Placeholder 4"/>
          <p:cNvSpPr>
            <a:spLocks noGrp="1"/>
          </p:cNvSpPr>
          <p:nvPr>
            <p:ph type="sldNum" sz="quarter" idx="12"/>
          </p:nvPr>
        </p:nvSpPr>
        <p:spPr/>
        <p:txBody>
          <a:bodyPr/>
          <a:lstStyle>
            <a:lvl1pPr>
              <a:defRPr/>
            </a:lvl1pPr>
          </a:lstStyle>
          <a:p>
            <a:fld id="{A677B247-A729-4A8B-9D25-6B0BF1B631C4}" type="slidenum">
              <a:rPr lang="he-IL"/>
              <a:pPr/>
              <a:t>‹#›</a:t>
            </a:fld>
            <a:endParaRPr lang="he-IL"/>
          </a:p>
        </p:txBody>
      </p:sp>
    </p:spTree>
    <p:extLst>
      <p:ext uri="{BB962C8B-B14F-4D97-AF65-F5344CB8AC3E}">
        <p14:creationId xmlns:p14="http://schemas.microsoft.com/office/powerpoint/2010/main" val="2613414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he-IL"/>
          </a:p>
        </p:txBody>
      </p:sp>
      <p:sp>
        <p:nvSpPr>
          <p:cNvPr id="3" name="Footer Placeholder 2"/>
          <p:cNvSpPr>
            <a:spLocks noGrp="1"/>
          </p:cNvSpPr>
          <p:nvPr>
            <p:ph type="ftr" sz="quarter" idx="11"/>
          </p:nvPr>
        </p:nvSpPr>
        <p:spPr/>
        <p:txBody>
          <a:bodyPr/>
          <a:lstStyle>
            <a:lvl1pPr>
              <a:defRPr/>
            </a:lvl1pPr>
          </a:lstStyle>
          <a:p>
            <a:endParaRPr lang="he-IL"/>
          </a:p>
        </p:txBody>
      </p:sp>
      <p:sp>
        <p:nvSpPr>
          <p:cNvPr id="4" name="Slide Number Placeholder 3"/>
          <p:cNvSpPr>
            <a:spLocks noGrp="1"/>
          </p:cNvSpPr>
          <p:nvPr>
            <p:ph type="sldNum" sz="quarter" idx="12"/>
          </p:nvPr>
        </p:nvSpPr>
        <p:spPr/>
        <p:txBody>
          <a:bodyPr/>
          <a:lstStyle>
            <a:lvl1pPr>
              <a:defRPr/>
            </a:lvl1pPr>
          </a:lstStyle>
          <a:p>
            <a:fld id="{A7D6F0F3-2A46-4C70-AA63-EFF98186DF3F}" type="slidenum">
              <a:rPr lang="he-IL"/>
              <a:pPr/>
              <a:t>‹#›</a:t>
            </a:fld>
            <a:endParaRPr lang="he-IL"/>
          </a:p>
        </p:txBody>
      </p:sp>
    </p:spTree>
    <p:extLst>
      <p:ext uri="{BB962C8B-B14F-4D97-AF65-F5344CB8AC3E}">
        <p14:creationId xmlns:p14="http://schemas.microsoft.com/office/powerpoint/2010/main" val="3117951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he-IL"/>
              <a:t>לחץ כדי לערוך סגנון כותרת של תבנית בסיס</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lvl1pPr>
              <a:defRPr/>
            </a:lvl1pPr>
          </a:lstStyle>
          <a:p>
            <a:endParaRPr lang="he-IL"/>
          </a:p>
        </p:txBody>
      </p:sp>
      <p:sp>
        <p:nvSpPr>
          <p:cNvPr id="6" name="Footer Placeholder 5"/>
          <p:cNvSpPr>
            <a:spLocks noGrp="1"/>
          </p:cNvSpPr>
          <p:nvPr>
            <p:ph type="ftr" sz="quarter" idx="11"/>
          </p:nvPr>
        </p:nvSpPr>
        <p:spPr/>
        <p:txBody>
          <a:bodyPr/>
          <a:lstStyle>
            <a:lvl1pPr>
              <a:defRPr/>
            </a:lvl1pPr>
          </a:lstStyle>
          <a:p>
            <a:endParaRPr lang="he-IL"/>
          </a:p>
        </p:txBody>
      </p:sp>
      <p:sp>
        <p:nvSpPr>
          <p:cNvPr id="7" name="Slide Number Placeholder 6"/>
          <p:cNvSpPr>
            <a:spLocks noGrp="1"/>
          </p:cNvSpPr>
          <p:nvPr>
            <p:ph type="sldNum" sz="quarter" idx="12"/>
          </p:nvPr>
        </p:nvSpPr>
        <p:spPr/>
        <p:txBody>
          <a:bodyPr/>
          <a:lstStyle>
            <a:lvl1pPr>
              <a:defRPr/>
            </a:lvl1pPr>
          </a:lstStyle>
          <a:p>
            <a:fld id="{754DFA85-7BD4-4EBE-895E-19A28032CCE6}" type="slidenum">
              <a:rPr lang="he-IL"/>
              <a:pPr/>
              <a:t>‹#›</a:t>
            </a:fld>
            <a:endParaRPr lang="he-IL"/>
          </a:p>
        </p:txBody>
      </p:sp>
    </p:spTree>
    <p:extLst>
      <p:ext uri="{BB962C8B-B14F-4D97-AF65-F5344CB8AC3E}">
        <p14:creationId xmlns:p14="http://schemas.microsoft.com/office/powerpoint/2010/main" val="3960872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he-IL"/>
              <a:t>לחץ כדי לערוך סגנון כותרת של תבנית בסיס</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a:t>לחץ על הסמל כדי להוסיף תמונה</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lvl1pPr>
              <a:defRPr/>
            </a:lvl1pPr>
          </a:lstStyle>
          <a:p>
            <a:endParaRPr lang="he-IL"/>
          </a:p>
        </p:txBody>
      </p:sp>
      <p:sp>
        <p:nvSpPr>
          <p:cNvPr id="6" name="Footer Placeholder 5"/>
          <p:cNvSpPr>
            <a:spLocks noGrp="1"/>
          </p:cNvSpPr>
          <p:nvPr>
            <p:ph type="ftr" sz="quarter" idx="11"/>
          </p:nvPr>
        </p:nvSpPr>
        <p:spPr/>
        <p:txBody>
          <a:bodyPr/>
          <a:lstStyle>
            <a:lvl1pPr>
              <a:defRPr/>
            </a:lvl1pPr>
          </a:lstStyle>
          <a:p>
            <a:endParaRPr lang="he-IL"/>
          </a:p>
        </p:txBody>
      </p:sp>
      <p:sp>
        <p:nvSpPr>
          <p:cNvPr id="7" name="Slide Number Placeholder 6"/>
          <p:cNvSpPr>
            <a:spLocks noGrp="1"/>
          </p:cNvSpPr>
          <p:nvPr>
            <p:ph type="sldNum" sz="quarter" idx="12"/>
          </p:nvPr>
        </p:nvSpPr>
        <p:spPr/>
        <p:txBody>
          <a:bodyPr/>
          <a:lstStyle>
            <a:lvl1pPr>
              <a:defRPr/>
            </a:lvl1pPr>
          </a:lstStyle>
          <a:p>
            <a:fld id="{B411CB52-6D45-4352-B206-BD020FB9C59A}" type="slidenum">
              <a:rPr lang="he-IL"/>
              <a:pPr/>
              <a:t>‹#›</a:t>
            </a:fld>
            <a:endParaRPr lang="he-IL"/>
          </a:p>
        </p:txBody>
      </p:sp>
    </p:spTree>
    <p:extLst>
      <p:ext uri="{BB962C8B-B14F-4D97-AF65-F5344CB8AC3E}">
        <p14:creationId xmlns:p14="http://schemas.microsoft.com/office/powerpoint/2010/main" val="525253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he-IL"/>
              <a:t>לחץ כדי לערוך סגנון כותרת של תבנית בסיס</a:t>
            </a:r>
          </a:p>
        </p:txBody>
      </p:sp>
      <p:sp>
        <p:nvSpPr>
          <p:cNvPr id="15363"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he-IL"/>
              <a:t>לחץ כדי לערוך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15364" name="Rectangle 4"/>
          <p:cNvSpPr>
            <a:spLocks noGrp="1" noChangeArrowheads="1"/>
          </p:cNvSpPr>
          <p:nvPr>
            <p:ph type="dt" sz="half" idx="2"/>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rtl="1" eaLnBrk="1" hangingPunct="1">
              <a:defRPr sz="1000"/>
            </a:lvl1pPr>
          </a:lstStyle>
          <a:p>
            <a:endParaRPr lang="he-IL"/>
          </a:p>
        </p:txBody>
      </p:sp>
      <p:sp>
        <p:nvSpPr>
          <p:cNvPr id="15365"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rtl="1" eaLnBrk="1" hangingPunct="1">
              <a:defRPr sz="1000"/>
            </a:lvl1pPr>
          </a:lstStyle>
          <a:p>
            <a:endParaRPr lang="he-IL"/>
          </a:p>
        </p:txBody>
      </p:sp>
      <p:sp>
        <p:nvSpPr>
          <p:cNvPr id="15366" name="Rectangle 6"/>
          <p:cNvSpPr>
            <a:spLocks noGrp="1" noChangeArrowheads="1"/>
          </p:cNvSpPr>
          <p:nvPr>
            <p:ph type="sldNum" sz="quarter" idx="4"/>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rtl="1" eaLnBrk="1" hangingPunct="1">
              <a:defRPr sz="1000">
                <a:cs typeface="+mn-cs"/>
              </a:defRPr>
            </a:lvl1pPr>
          </a:lstStyle>
          <a:p>
            <a:fld id="{EC170A5F-9967-46F0-B9EB-72051B1A5BB4}" type="slidenum">
              <a:rPr lang="he-IL"/>
              <a:pPr/>
              <a:t>‹#›</a:t>
            </a:fld>
            <a:endParaRPr lang="he-IL">
              <a:cs typeface="+mn-cs"/>
            </a:endParaRPr>
          </a:p>
        </p:txBody>
      </p:sp>
      <p:sp>
        <p:nvSpPr>
          <p:cNvPr id="15367" name="Rectangle 7" descr="Gold bar"/>
          <p:cNvSpPr>
            <a:spLocks noChangeArrowheads="1"/>
          </p:cNvSpPr>
          <p:nvPr/>
        </p:nvSpPr>
        <p:spPr bwMode="auto">
          <a:xfrm>
            <a:off x="8915400" y="0"/>
            <a:ext cx="228600" cy="22860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1" eaLnBrk="1" hangingPunct="1"/>
            <a:endParaRPr lang="he-IL" sz="2400">
              <a:latin typeface="Times New Roman" pitchFamily="18" charset="0"/>
            </a:endParaRPr>
          </a:p>
        </p:txBody>
      </p:sp>
      <p:sp>
        <p:nvSpPr>
          <p:cNvPr id="15368" name="Line 8"/>
          <p:cNvSpPr>
            <a:spLocks noChangeShapeType="1"/>
          </p:cNvSpPr>
          <p:nvPr/>
        </p:nvSpPr>
        <p:spPr bwMode="auto">
          <a:xfrm>
            <a:off x="457200" y="1447800"/>
            <a:ext cx="8077200" cy="0"/>
          </a:xfrm>
          <a:prstGeom prst="line">
            <a:avLst/>
          </a:prstGeom>
          <a:noFill/>
          <a:ln w="190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69" name="Rectangle 9" descr="Orange bar"/>
          <p:cNvSpPr>
            <a:spLocks noChangeArrowheads="1"/>
          </p:cNvSpPr>
          <p:nvPr/>
        </p:nvSpPr>
        <p:spPr bwMode="auto">
          <a:xfrm>
            <a:off x="8915400" y="2286000"/>
            <a:ext cx="228600" cy="22860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1" eaLnBrk="1" hangingPunct="1"/>
            <a:endParaRPr lang="he-IL" sz="2400">
              <a:latin typeface="Times New Roman" pitchFamily="18" charset="0"/>
            </a:endParaRPr>
          </a:p>
        </p:txBody>
      </p:sp>
      <p:sp>
        <p:nvSpPr>
          <p:cNvPr id="15370" name="Rectangle 10" descr="Slate bar"/>
          <p:cNvSpPr>
            <a:spLocks noChangeArrowheads="1"/>
          </p:cNvSpPr>
          <p:nvPr/>
        </p:nvSpPr>
        <p:spPr bwMode="auto">
          <a:xfrm>
            <a:off x="8915400" y="4572000"/>
            <a:ext cx="228600" cy="2286000"/>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1" eaLnBrk="1" hangingPunct="1"/>
            <a:endParaRPr lang="he-IL"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Lst>
  <p:txStyles>
    <p:titleStyle>
      <a:lvl1pPr algn="r" rtl="1" eaLnBrk="1" fontAlgn="base" hangingPunct="1">
        <a:spcBef>
          <a:spcPct val="0"/>
        </a:spcBef>
        <a:spcAft>
          <a:spcPct val="0"/>
        </a:spcAft>
        <a:defRPr sz="4400">
          <a:solidFill>
            <a:schemeClr val="tx2"/>
          </a:solidFill>
          <a:latin typeface="+mj-lt"/>
          <a:ea typeface="+mj-ea"/>
          <a:cs typeface="+mj-cs"/>
        </a:defRPr>
      </a:lvl1pPr>
      <a:lvl2pPr algn="r" rtl="1" eaLnBrk="1" fontAlgn="base" hangingPunct="1">
        <a:spcBef>
          <a:spcPct val="0"/>
        </a:spcBef>
        <a:spcAft>
          <a:spcPct val="0"/>
        </a:spcAft>
        <a:defRPr sz="4400">
          <a:solidFill>
            <a:schemeClr val="tx2"/>
          </a:solidFill>
          <a:latin typeface="Arial" charset="0"/>
          <a:cs typeface="Arial" charset="0"/>
        </a:defRPr>
      </a:lvl2pPr>
      <a:lvl3pPr algn="r" rtl="1" eaLnBrk="1" fontAlgn="base" hangingPunct="1">
        <a:spcBef>
          <a:spcPct val="0"/>
        </a:spcBef>
        <a:spcAft>
          <a:spcPct val="0"/>
        </a:spcAft>
        <a:defRPr sz="4400">
          <a:solidFill>
            <a:schemeClr val="tx2"/>
          </a:solidFill>
          <a:latin typeface="Arial" charset="0"/>
          <a:cs typeface="Arial" charset="0"/>
        </a:defRPr>
      </a:lvl3pPr>
      <a:lvl4pPr algn="r" rtl="1" eaLnBrk="1" fontAlgn="base" hangingPunct="1">
        <a:spcBef>
          <a:spcPct val="0"/>
        </a:spcBef>
        <a:spcAft>
          <a:spcPct val="0"/>
        </a:spcAft>
        <a:defRPr sz="4400">
          <a:solidFill>
            <a:schemeClr val="tx2"/>
          </a:solidFill>
          <a:latin typeface="Arial" charset="0"/>
          <a:cs typeface="Arial" charset="0"/>
        </a:defRPr>
      </a:lvl4pPr>
      <a:lvl5pPr algn="r" rtl="1" eaLnBrk="1" fontAlgn="base" hangingPunct="1">
        <a:spcBef>
          <a:spcPct val="0"/>
        </a:spcBef>
        <a:spcAft>
          <a:spcPct val="0"/>
        </a:spcAft>
        <a:defRPr sz="4400">
          <a:solidFill>
            <a:schemeClr val="tx2"/>
          </a:solidFill>
          <a:latin typeface="Arial" charset="0"/>
          <a:cs typeface="Arial" charset="0"/>
        </a:defRPr>
      </a:lvl5pPr>
      <a:lvl6pPr marL="457200" algn="r" rtl="1" eaLnBrk="1" fontAlgn="base" hangingPunct="1">
        <a:spcBef>
          <a:spcPct val="0"/>
        </a:spcBef>
        <a:spcAft>
          <a:spcPct val="0"/>
        </a:spcAft>
        <a:defRPr sz="4400">
          <a:solidFill>
            <a:schemeClr val="tx2"/>
          </a:solidFill>
          <a:latin typeface="Arial" charset="0"/>
          <a:cs typeface="Arial" charset="0"/>
        </a:defRPr>
      </a:lvl6pPr>
      <a:lvl7pPr marL="914400" algn="r" rtl="1" eaLnBrk="1" fontAlgn="base" hangingPunct="1">
        <a:spcBef>
          <a:spcPct val="0"/>
        </a:spcBef>
        <a:spcAft>
          <a:spcPct val="0"/>
        </a:spcAft>
        <a:defRPr sz="4400">
          <a:solidFill>
            <a:schemeClr val="tx2"/>
          </a:solidFill>
          <a:latin typeface="Arial" charset="0"/>
          <a:cs typeface="Arial" charset="0"/>
        </a:defRPr>
      </a:lvl7pPr>
      <a:lvl8pPr marL="1371600" algn="r" rtl="1" eaLnBrk="1" fontAlgn="base" hangingPunct="1">
        <a:spcBef>
          <a:spcPct val="0"/>
        </a:spcBef>
        <a:spcAft>
          <a:spcPct val="0"/>
        </a:spcAft>
        <a:defRPr sz="4400">
          <a:solidFill>
            <a:schemeClr val="tx2"/>
          </a:solidFill>
          <a:latin typeface="Arial" charset="0"/>
          <a:cs typeface="Arial" charset="0"/>
        </a:defRPr>
      </a:lvl8pPr>
      <a:lvl9pPr marL="1828800" algn="r" rtl="1"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r" rtl="1"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r" rtl="1"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cs typeface="+mn-cs"/>
        </a:defRPr>
      </a:lvl2pPr>
      <a:lvl3pPr marL="1143000" indent="-228600" algn="r" rtl="1"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cs typeface="+mn-cs"/>
        </a:defRPr>
      </a:lvl3pPr>
      <a:lvl4pPr marL="1600200" indent="-228600" algn="r" rtl="1" eaLnBrk="1" fontAlgn="base" hangingPunct="1">
        <a:spcBef>
          <a:spcPct val="20000"/>
        </a:spcBef>
        <a:spcAft>
          <a:spcPct val="0"/>
        </a:spcAft>
        <a:buClr>
          <a:schemeClr val="bg2"/>
        </a:buClr>
        <a:buFont typeface="Wingdings" pitchFamily="2" charset="2"/>
        <a:buChar char="§"/>
        <a:defRPr>
          <a:solidFill>
            <a:schemeClr val="tx1"/>
          </a:solidFill>
          <a:latin typeface="+mn-lt"/>
          <a:cs typeface="+mn-cs"/>
        </a:defRPr>
      </a:lvl4pPr>
      <a:lvl5pPr marL="2057400" indent="-228600" algn="r" rtl="1" eaLnBrk="1" fontAlgn="base" hangingPunct="1">
        <a:spcBef>
          <a:spcPct val="20000"/>
        </a:spcBef>
        <a:spcAft>
          <a:spcPct val="0"/>
        </a:spcAft>
        <a:buClr>
          <a:schemeClr val="tx2"/>
        </a:buClr>
        <a:buSzPct val="80000"/>
        <a:buFont typeface="Wingdings" pitchFamily="2" charset="2"/>
        <a:buChar char="§"/>
        <a:defRPr>
          <a:solidFill>
            <a:schemeClr val="tx1"/>
          </a:solidFill>
          <a:latin typeface="+mn-lt"/>
          <a:cs typeface="+mn-cs"/>
        </a:defRPr>
      </a:lvl5pPr>
      <a:lvl6pPr marL="2514600" indent="-228600" algn="r" rtl="1" eaLnBrk="1" fontAlgn="base" hangingPunct="1">
        <a:spcBef>
          <a:spcPct val="20000"/>
        </a:spcBef>
        <a:spcAft>
          <a:spcPct val="0"/>
        </a:spcAft>
        <a:buClr>
          <a:schemeClr val="tx2"/>
        </a:buClr>
        <a:buSzPct val="80000"/>
        <a:buFont typeface="Wingdings" pitchFamily="2" charset="2"/>
        <a:buChar char="§"/>
        <a:defRPr>
          <a:solidFill>
            <a:schemeClr val="tx1"/>
          </a:solidFill>
          <a:latin typeface="+mn-lt"/>
          <a:cs typeface="+mn-cs"/>
        </a:defRPr>
      </a:lvl6pPr>
      <a:lvl7pPr marL="2971800" indent="-228600" algn="r" rtl="1" eaLnBrk="1" fontAlgn="base" hangingPunct="1">
        <a:spcBef>
          <a:spcPct val="20000"/>
        </a:spcBef>
        <a:spcAft>
          <a:spcPct val="0"/>
        </a:spcAft>
        <a:buClr>
          <a:schemeClr val="tx2"/>
        </a:buClr>
        <a:buSzPct val="80000"/>
        <a:buFont typeface="Wingdings" pitchFamily="2" charset="2"/>
        <a:buChar char="§"/>
        <a:defRPr>
          <a:solidFill>
            <a:schemeClr val="tx1"/>
          </a:solidFill>
          <a:latin typeface="+mn-lt"/>
          <a:cs typeface="+mn-cs"/>
        </a:defRPr>
      </a:lvl7pPr>
      <a:lvl8pPr marL="3429000" indent="-228600" algn="r" rtl="1" eaLnBrk="1" fontAlgn="base" hangingPunct="1">
        <a:spcBef>
          <a:spcPct val="20000"/>
        </a:spcBef>
        <a:spcAft>
          <a:spcPct val="0"/>
        </a:spcAft>
        <a:buClr>
          <a:schemeClr val="tx2"/>
        </a:buClr>
        <a:buSzPct val="80000"/>
        <a:buFont typeface="Wingdings" pitchFamily="2" charset="2"/>
        <a:buChar char="§"/>
        <a:defRPr>
          <a:solidFill>
            <a:schemeClr val="tx1"/>
          </a:solidFill>
          <a:latin typeface="+mn-lt"/>
          <a:cs typeface="+mn-cs"/>
        </a:defRPr>
      </a:lvl8pPr>
      <a:lvl9pPr marL="3886200" indent="-228600" algn="r" rtl="1" eaLnBrk="1" fontAlgn="base" hangingPunct="1">
        <a:spcBef>
          <a:spcPct val="20000"/>
        </a:spcBef>
        <a:spcAft>
          <a:spcPct val="0"/>
        </a:spcAft>
        <a:buClr>
          <a:schemeClr val="tx2"/>
        </a:buClr>
        <a:buSzPct val="80000"/>
        <a:buFont typeface="Wingdings" pitchFamily="2" charset="2"/>
        <a:buChar char="§"/>
        <a:defRPr>
          <a:solidFill>
            <a:schemeClr val="tx1"/>
          </a:solidFill>
          <a:latin typeface="+mn-lt"/>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he-IL" dirty="0"/>
              <a:t>רמות האנרגיה במולקולות </a:t>
            </a:r>
            <a:br>
              <a:rPr lang="he-IL" dirty="0"/>
            </a:br>
            <a:r>
              <a:rPr lang="he-IL" dirty="0"/>
              <a:t>והקשר לתכונות הצבע</a:t>
            </a:r>
            <a:endParaRPr lang="en-US" dirty="0"/>
          </a:p>
        </p:txBody>
      </p:sp>
      <p:sp>
        <p:nvSpPr>
          <p:cNvPr id="6" name="Rectangle 3"/>
          <p:cNvSpPr>
            <a:spLocks noGrp="1" noChangeArrowheads="1"/>
          </p:cNvSpPr>
          <p:nvPr>
            <p:ph type="subTitle" idx="1"/>
          </p:nvPr>
        </p:nvSpPr>
        <p:spPr>
          <a:xfrm>
            <a:off x="611560" y="3068960"/>
            <a:ext cx="7048872" cy="2209800"/>
          </a:xfrm>
        </p:spPr>
        <p:txBody>
          <a:bodyPr/>
          <a:lstStyle/>
          <a:p>
            <a:r>
              <a:rPr lang="he-IL" sz="3200" dirty="0"/>
              <a:t>מיכל ברונשטיין-טוחן</a:t>
            </a:r>
          </a:p>
          <a:p>
            <a:r>
              <a:rPr lang="he-IL" sz="2400" dirty="0"/>
              <a:t>בהנחיית ד"ר אורית הרשקוביץ ופרופ. יהודית דורי</a:t>
            </a:r>
            <a:endParaRPr lang="he-IL" dirty="0"/>
          </a:p>
          <a:p>
            <a:endParaRPr lang="he-IL" sz="2400" dirty="0"/>
          </a:p>
          <a:p>
            <a:r>
              <a:rPr lang="he-IL" sz="2400" dirty="0"/>
              <a:t>(המצגת היא בהשראת מצגות של רותי שטנגר וירדן קדמי)</a:t>
            </a:r>
          </a:p>
        </p:txBody>
      </p:sp>
      <p:pic>
        <p:nvPicPr>
          <p:cNvPr id="7" name="Picture 2" descr="faculty2"/>
          <p:cNvPicPr>
            <a:picLocks noChangeAspect="1" noChangeArrowheads="1"/>
          </p:cNvPicPr>
          <p:nvPr/>
        </p:nvPicPr>
        <p:blipFill>
          <a:blip r:embed="rId3" cstate="print">
            <a:extLst>
              <a:ext uri="{28A0092B-C50C-407E-A947-70E740481C1C}">
                <a14:useLocalDpi xmlns:a14="http://schemas.microsoft.com/office/drawing/2010/main" val="0"/>
              </a:ext>
            </a:extLst>
          </a:blip>
          <a:srcRect l="62522"/>
          <a:stretch>
            <a:fillRect/>
          </a:stretch>
        </p:blipFill>
        <p:spPr bwMode="auto">
          <a:xfrm>
            <a:off x="3203848" y="5373216"/>
            <a:ext cx="2586234" cy="936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827584" y="6211669"/>
            <a:ext cx="7596336" cy="646331"/>
          </a:xfrm>
          <a:prstGeom prst="rect">
            <a:avLst/>
          </a:prstGeom>
          <a:noFill/>
        </p:spPr>
        <p:txBody>
          <a:bodyPr wrap="square" rtlCol="1">
            <a:spAutoFit/>
          </a:bodyPr>
          <a:lstStyle/>
          <a:p>
            <a:pPr algn="ctr" rtl="1"/>
            <a:r>
              <a:rPr lang="he-IL" dirty="0"/>
              <a:t>פיתוח עריכה והתאמה של חומרי למידה לתכנית הלימודים 30/70 , תת-פרויקט 2.7 , המרכז הארצי למורי הכימיה</a:t>
            </a:r>
            <a:endParaRPr lang="en-US" dirty="0"/>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07505" y="277813"/>
            <a:ext cx="8712620" cy="1139825"/>
          </a:xfrm>
        </p:spPr>
        <p:txBody>
          <a:bodyPr/>
          <a:lstStyle/>
          <a:p>
            <a:r>
              <a:rPr lang="he-IL" dirty="0"/>
              <a:t>מה הקשר בין רמות האנרגיה לצבע?</a:t>
            </a:r>
          </a:p>
        </p:txBody>
      </p:sp>
      <p:sp>
        <p:nvSpPr>
          <p:cNvPr id="8" name="Rectangle 4">
            <a:extLst>
              <a:ext uri="{C183D7F6-B498-43B3-948B-1728B52AA6E4}">
                <adec:decorative xmlns:adec="http://schemas.microsoft.com/office/drawing/2017/decorative" val="1"/>
              </a:ext>
            </a:extLst>
          </p:cNvPr>
          <p:cNvSpPr>
            <a:spLocks noChangeArrowheads="1"/>
          </p:cNvSpPr>
          <p:nvPr/>
        </p:nvSpPr>
        <p:spPr bwMode="auto">
          <a:xfrm>
            <a:off x="323528" y="6199385"/>
            <a:ext cx="295232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dirty="0"/>
              <a:t>http://www.u-helmich.de/</a:t>
            </a:r>
            <a:endParaRPr lang="he-IL" dirty="0"/>
          </a:p>
        </p:txBody>
      </p:sp>
      <p:sp>
        <p:nvSpPr>
          <p:cNvPr id="10" name="מלבן 9"/>
          <p:cNvSpPr/>
          <p:nvPr/>
        </p:nvSpPr>
        <p:spPr>
          <a:xfrm>
            <a:off x="179512" y="1772816"/>
            <a:ext cx="8568951" cy="757130"/>
          </a:xfrm>
          <a:prstGeom prst="rect">
            <a:avLst/>
          </a:prstGeom>
        </p:spPr>
        <p:txBody>
          <a:bodyPr wrap="square">
            <a:spAutoFit/>
          </a:bodyPr>
          <a:lstStyle/>
          <a:p>
            <a:pPr algn="r" rtl="1" eaLnBrk="1" hangingPunct="1">
              <a:lnSpc>
                <a:spcPct val="90000"/>
              </a:lnSpc>
              <a:defRPr/>
            </a:pPr>
            <a:r>
              <a:rPr lang="he-IL" altLang="he-IL" sz="2400" dirty="0"/>
              <a:t>כאשר מעוררים מולקולה, האלקטרונים הנמצאים באורביטל ה- </a:t>
            </a:r>
            <a:r>
              <a:rPr lang="en-US" altLang="he-IL" sz="2400" b="1" dirty="0">
                <a:solidFill>
                  <a:srgbClr val="FF6600"/>
                </a:solidFill>
              </a:rPr>
              <a:t>HOMO</a:t>
            </a:r>
            <a:r>
              <a:rPr lang="he-IL" altLang="he-IL" sz="2400" dirty="0"/>
              <a:t> עולים לרמות גבוהות יותר: אורביטל ה- </a:t>
            </a:r>
            <a:r>
              <a:rPr lang="en-US" altLang="he-IL" sz="2400" b="1" dirty="0">
                <a:solidFill>
                  <a:srgbClr val="FF6600"/>
                </a:solidFill>
              </a:rPr>
              <a:t>LUMO</a:t>
            </a:r>
            <a:r>
              <a:rPr lang="he-IL" altLang="he-IL" sz="2400" dirty="0"/>
              <a:t> או האורביטלים שמעליו.</a:t>
            </a:r>
          </a:p>
        </p:txBody>
      </p:sp>
      <p:pic>
        <p:nvPicPr>
          <p:cNvPr id="11" name="תמונה 10">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3528" y="2690111"/>
            <a:ext cx="3810000" cy="3533775"/>
          </a:xfrm>
          <a:prstGeom prst="rect">
            <a:avLst/>
          </a:prstGeom>
        </p:spPr>
      </p:pic>
      <p:pic>
        <p:nvPicPr>
          <p:cNvPr id="12" name="תמונה 11">
            <a:extLs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03484" y="3068960"/>
            <a:ext cx="4244980" cy="3107151"/>
          </a:xfrm>
          <a:prstGeom prst="rect">
            <a:avLst/>
          </a:prstGeom>
        </p:spPr>
      </p:pic>
      <p:sp>
        <p:nvSpPr>
          <p:cNvPr id="13" name="מלבן 12">
            <a:extLst>
              <a:ext uri="{C183D7F6-B498-43B3-948B-1728B52AA6E4}">
                <adec:decorative xmlns:adec="http://schemas.microsoft.com/office/drawing/2017/decorative" val="1"/>
              </a:ext>
            </a:extLst>
          </p:cNvPr>
          <p:cNvSpPr/>
          <p:nvPr/>
        </p:nvSpPr>
        <p:spPr>
          <a:xfrm>
            <a:off x="4486655" y="6199385"/>
            <a:ext cx="2441759" cy="369332"/>
          </a:xfrm>
          <a:prstGeom prst="rect">
            <a:avLst/>
          </a:prstGeom>
        </p:spPr>
        <p:txBody>
          <a:bodyPr wrap="none">
            <a:spAutoFit/>
          </a:bodyPr>
          <a:lstStyle/>
          <a:p>
            <a:r>
              <a:rPr lang="he-IL" dirty="0"/>
              <a:t>www.chemgapedia.de</a:t>
            </a:r>
          </a:p>
        </p:txBody>
      </p:sp>
    </p:spTree>
    <p:extLst>
      <p:ext uri="{BB962C8B-B14F-4D97-AF65-F5344CB8AC3E}">
        <p14:creationId xmlns:p14="http://schemas.microsoft.com/office/powerpoint/2010/main" val="3717503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מערכות </a:t>
            </a:r>
            <a:r>
              <a:rPr lang="he-IL" dirty="0" err="1"/>
              <a:t>מצומדות</a:t>
            </a:r>
            <a:endParaRPr lang="he-IL" dirty="0"/>
          </a:p>
        </p:txBody>
      </p:sp>
      <p:sp>
        <p:nvSpPr>
          <p:cNvPr id="10" name="Rectangle 3"/>
          <p:cNvSpPr txBox="1">
            <a:spLocks noChangeArrowheads="1"/>
          </p:cNvSpPr>
          <p:nvPr/>
        </p:nvSpPr>
        <p:spPr bwMode="auto">
          <a:xfrm>
            <a:off x="444614" y="1772816"/>
            <a:ext cx="8229600" cy="14403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r" rtl="1"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r" rtl="1"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cs typeface="+mn-cs"/>
              </a:defRPr>
            </a:lvl2pPr>
            <a:lvl3pPr marL="1143000" indent="-228600" algn="r" rtl="1"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cs typeface="+mn-cs"/>
              </a:defRPr>
            </a:lvl3pPr>
            <a:lvl4pPr marL="1600200" indent="-228600" algn="r" rtl="1" eaLnBrk="1" fontAlgn="base" hangingPunct="1">
              <a:spcBef>
                <a:spcPct val="20000"/>
              </a:spcBef>
              <a:spcAft>
                <a:spcPct val="0"/>
              </a:spcAft>
              <a:buClr>
                <a:schemeClr val="bg2"/>
              </a:buClr>
              <a:buFont typeface="Wingdings" pitchFamily="2" charset="2"/>
              <a:buChar char="§"/>
              <a:defRPr>
                <a:solidFill>
                  <a:schemeClr val="tx1"/>
                </a:solidFill>
                <a:latin typeface="+mn-lt"/>
                <a:cs typeface="+mn-cs"/>
              </a:defRPr>
            </a:lvl4pPr>
            <a:lvl5pPr marL="2057400" indent="-228600" algn="r" rtl="1" eaLnBrk="1" fontAlgn="base" hangingPunct="1">
              <a:spcBef>
                <a:spcPct val="20000"/>
              </a:spcBef>
              <a:spcAft>
                <a:spcPct val="0"/>
              </a:spcAft>
              <a:buClr>
                <a:schemeClr val="tx2"/>
              </a:buClr>
              <a:buSzPct val="80000"/>
              <a:buFont typeface="Wingdings" pitchFamily="2" charset="2"/>
              <a:buChar char="§"/>
              <a:defRPr>
                <a:solidFill>
                  <a:schemeClr val="tx1"/>
                </a:solidFill>
                <a:latin typeface="+mn-lt"/>
                <a:cs typeface="+mn-cs"/>
              </a:defRPr>
            </a:lvl5pPr>
            <a:lvl6pPr marL="2514600" indent="-228600" algn="r" rtl="1" eaLnBrk="1" fontAlgn="base" hangingPunct="1">
              <a:spcBef>
                <a:spcPct val="20000"/>
              </a:spcBef>
              <a:spcAft>
                <a:spcPct val="0"/>
              </a:spcAft>
              <a:buClr>
                <a:schemeClr val="tx2"/>
              </a:buClr>
              <a:buSzPct val="80000"/>
              <a:buFont typeface="Wingdings" pitchFamily="2" charset="2"/>
              <a:buChar char="§"/>
              <a:defRPr>
                <a:solidFill>
                  <a:schemeClr val="tx1"/>
                </a:solidFill>
                <a:latin typeface="+mn-lt"/>
                <a:cs typeface="+mn-cs"/>
              </a:defRPr>
            </a:lvl6pPr>
            <a:lvl7pPr marL="2971800" indent="-228600" algn="r" rtl="1" eaLnBrk="1" fontAlgn="base" hangingPunct="1">
              <a:spcBef>
                <a:spcPct val="20000"/>
              </a:spcBef>
              <a:spcAft>
                <a:spcPct val="0"/>
              </a:spcAft>
              <a:buClr>
                <a:schemeClr val="tx2"/>
              </a:buClr>
              <a:buSzPct val="80000"/>
              <a:buFont typeface="Wingdings" pitchFamily="2" charset="2"/>
              <a:buChar char="§"/>
              <a:defRPr>
                <a:solidFill>
                  <a:schemeClr val="tx1"/>
                </a:solidFill>
                <a:latin typeface="+mn-lt"/>
                <a:cs typeface="+mn-cs"/>
              </a:defRPr>
            </a:lvl7pPr>
            <a:lvl8pPr marL="3429000" indent="-228600" algn="r" rtl="1" eaLnBrk="1" fontAlgn="base" hangingPunct="1">
              <a:spcBef>
                <a:spcPct val="20000"/>
              </a:spcBef>
              <a:spcAft>
                <a:spcPct val="0"/>
              </a:spcAft>
              <a:buClr>
                <a:schemeClr val="tx2"/>
              </a:buClr>
              <a:buSzPct val="80000"/>
              <a:buFont typeface="Wingdings" pitchFamily="2" charset="2"/>
              <a:buChar char="§"/>
              <a:defRPr>
                <a:solidFill>
                  <a:schemeClr val="tx1"/>
                </a:solidFill>
                <a:latin typeface="+mn-lt"/>
                <a:cs typeface="+mn-cs"/>
              </a:defRPr>
            </a:lvl8pPr>
            <a:lvl9pPr marL="3886200" indent="-228600" algn="r" rtl="1" eaLnBrk="1" fontAlgn="base" hangingPunct="1">
              <a:spcBef>
                <a:spcPct val="20000"/>
              </a:spcBef>
              <a:spcAft>
                <a:spcPct val="0"/>
              </a:spcAft>
              <a:buClr>
                <a:schemeClr val="tx2"/>
              </a:buClr>
              <a:buSzPct val="80000"/>
              <a:buFont typeface="Wingdings" pitchFamily="2" charset="2"/>
              <a:buChar char="§"/>
              <a:defRPr>
                <a:solidFill>
                  <a:schemeClr val="tx1"/>
                </a:solidFill>
                <a:latin typeface="+mn-lt"/>
                <a:cs typeface="+mn-cs"/>
              </a:defRPr>
            </a:lvl9pPr>
          </a:lstStyle>
          <a:p>
            <a:pPr marL="0" indent="0">
              <a:lnSpc>
                <a:spcPct val="90000"/>
              </a:lnSpc>
              <a:buNone/>
            </a:pPr>
            <a:r>
              <a:rPr lang="he-IL" altLang="he-IL" kern="0" dirty="0">
                <a:solidFill>
                  <a:srgbClr val="990099"/>
                </a:solidFill>
              </a:rPr>
              <a:t>מערכת </a:t>
            </a:r>
            <a:r>
              <a:rPr lang="he-IL" altLang="he-IL" kern="0" dirty="0" err="1">
                <a:solidFill>
                  <a:srgbClr val="990099"/>
                </a:solidFill>
              </a:rPr>
              <a:t>מצומדת</a:t>
            </a:r>
            <a:r>
              <a:rPr lang="he-IL" altLang="he-IL" kern="0" dirty="0"/>
              <a:t> היא מערכת של קשרים כפולים מצומדים על המולקולה (קשר כפול- קשר יחיד- קשר כפול).</a:t>
            </a:r>
          </a:p>
          <a:p>
            <a:pPr>
              <a:lnSpc>
                <a:spcPct val="90000"/>
              </a:lnSpc>
            </a:pPr>
            <a:endParaRPr lang="he-IL" altLang="he-IL" sz="2400" kern="0" dirty="0"/>
          </a:p>
          <a:p>
            <a:pPr>
              <a:lnSpc>
                <a:spcPct val="90000"/>
              </a:lnSpc>
            </a:pPr>
            <a:endParaRPr lang="he-IL" altLang="he-IL" sz="2400" kern="0" dirty="0"/>
          </a:p>
          <a:p>
            <a:pPr>
              <a:lnSpc>
                <a:spcPct val="90000"/>
              </a:lnSpc>
            </a:pPr>
            <a:endParaRPr lang="he-IL" altLang="he-IL" sz="2400" kern="0" dirty="0"/>
          </a:p>
          <a:p>
            <a:pPr>
              <a:lnSpc>
                <a:spcPct val="90000"/>
              </a:lnSpc>
            </a:pPr>
            <a:endParaRPr lang="he-IL" altLang="he-IL" sz="2400" kern="0" dirty="0"/>
          </a:p>
          <a:p>
            <a:pPr>
              <a:lnSpc>
                <a:spcPct val="90000"/>
              </a:lnSpc>
            </a:pPr>
            <a:endParaRPr lang="he-IL" altLang="he-IL" sz="2400" kern="0" dirty="0"/>
          </a:p>
          <a:p>
            <a:pPr>
              <a:lnSpc>
                <a:spcPct val="90000"/>
              </a:lnSpc>
            </a:pPr>
            <a:endParaRPr lang="he-IL" altLang="he-IL" sz="2400" kern="0" dirty="0"/>
          </a:p>
        </p:txBody>
      </p:sp>
      <p:pic>
        <p:nvPicPr>
          <p:cNvPr id="11" name="Picture 4" descr="al-itu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47664" y="2852936"/>
            <a:ext cx="5688247" cy="3899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78310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Rectangle 7"/>
          <p:cNvSpPr>
            <a:spLocks noGrp="1" noChangeArrowheads="1"/>
          </p:cNvSpPr>
          <p:nvPr>
            <p:ph type="title"/>
          </p:nvPr>
        </p:nvSpPr>
        <p:spPr/>
        <p:txBody>
          <a:bodyPr/>
          <a:lstStyle/>
          <a:p>
            <a:r>
              <a:rPr lang="he-IL" dirty="0"/>
              <a:t>הקשר בין אורך המערכת </a:t>
            </a:r>
            <a:r>
              <a:rPr lang="he-IL" dirty="0" err="1"/>
              <a:t>המצומדת</a:t>
            </a:r>
            <a:r>
              <a:rPr lang="he-IL" dirty="0"/>
              <a:t> לרמות האנרגיה</a:t>
            </a:r>
            <a:endParaRPr lang="en-US" dirty="0"/>
          </a:p>
        </p:txBody>
      </p:sp>
      <p:sp>
        <p:nvSpPr>
          <p:cNvPr id="3" name="מלבן 2"/>
          <p:cNvSpPr/>
          <p:nvPr/>
        </p:nvSpPr>
        <p:spPr>
          <a:xfrm>
            <a:off x="678396" y="1628800"/>
            <a:ext cx="7787208" cy="1569660"/>
          </a:xfrm>
          <a:prstGeom prst="rect">
            <a:avLst/>
          </a:prstGeom>
        </p:spPr>
        <p:txBody>
          <a:bodyPr wrap="square">
            <a:spAutoFit/>
          </a:bodyPr>
          <a:lstStyle/>
          <a:p>
            <a:pPr lvl="0" algn="r" rtl="1" eaLnBrk="1" hangingPunct="1"/>
            <a:r>
              <a:rPr lang="he-IL" altLang="he-IL" sz="2400" dirty="0">
                <a:solidFill>
                  <a:srgbClr val="000000"/>
                </a:solidFill>
                <a:latin typeface="Arial" panose="020B0604020202020204" pitchFamily="34" charset="0"/>
                <a:cs typeface="Arial" panose="020B0604020202020204" pitchFamily="34" charset="0"/>
              </a:rPr>
              <a:t>ההפרש האנרגטי בין אורביטל ה- </a:t>
            </a:r>
            <a:r>
              <a:rPr lang="en-US" altLang="he-IL" sz="2400" dirty="0">
                <a:solidFill>
                  <a:srgbClr val="000000"/>
                </a:solidFill>
                <a:latin typeface="Arial" panose="020B0604020202020204" pitchFamily="34" charset="0"/>
                <a:cs typeface="Arial" panose="020B0604020202020204" pitchFamily="34" charset="0"/>
              </a:rPr>
              <a:t>HOMO</a:t>
            </a:r>
            <a:r>
              <a:rPr lang="he-IL" altLang="he-IL" sz="2400" dirty="0">
                <a:solidFill>
                  <a:srgbClr val="000000"/>
                </a:solidFill>
                <a:latin typeface="Arial" panose="020B0604020202020204" pitchFamily="34" charset="0"/>
                <a:cs typeface="Arial" panose="020B0604020202020204" pitchFamily="34" charset="0"/>
              </a:rPr>
              <a:t> לאורביטל ה- </a:t>
            </a:r>
            <a:r>
              <a:rPr lang="en-US" altLang="he-IL" sz="2400" dirty="0">
                <a:solidFill>
                  <a:srgbClr val="000000"/>
                </a:solidFill>
                <a:latin typeface="Arial" panose="020B0604020202020204" pitchFamily="34" charset="0"/>
                <a:cs typeface="Arial" panose="020B0604020202020204" pitchFamily="34" charset="0"/>
              </a:rPr>
              <a:t>LUMO</a:t>
            </a:r>
            <a:r>
              <a:rPr lang="he-IL" altLang="he-IL" sz="2400" dirty="0">
                <a:solidFill>
                  <a:srgbClr val="000000"/>
                </a:solidFill>
                <a:latin typeface="Arial" panose="020B0604020202020204" pitchFamily="34" charset="0"/>
                <a:cs typeface="Arial" panose="020B0604020202020204" pitchFamily="34" charset="0"/>
              </a:rPr>
              <a:t> הולך ומצטמצם ככל שמספר הקשרים הכפולים </a:t>
            </a:r>
            <a:r>
              <a:rPr lang="he-IL" altLang="he-IL" sz="2400" dirty="0" err="1">
                <a:solidFill>
                  <a:srgbClr val="000000"/>
                </a:solidFill>
                <a:latin typeface="Arial" panose="020B0604020202020204" pitchFamily="34" charset="0"/>
                <a:cs typeface="Arial" panose="020B0604020202020204" pitchFamily="34" charset="0"/>
              </a:rPr>
              <a:t>המצומדים</a:t>
            </a:r>
            <a:r>
              <a:rPr lang="he-IL" altLang="he-IL" sz="2400" dirty="0">
                <a:solidFill>
                  <a:srgbClr val="000000"/>
                </a:solidFill>
                <a:latin typeface="Arial" panose="020B0604020202020204" pitchFamily="34" charset="0"/>
                <a:cs typeface="Arial" panose="020B0604020202020204" pitchFamily="34" charset="0"/>
              </a:rPr>
              <a:t> עולה, ומכיוון שקיים יחס הפוך בין אורך הגל לאנרגיה, ככל שהאנרגיה הנדרשת לעירור </a:t>
            </a:r>
            <a:r>
              <a:rPr lang="en-US" altLang="he-IL" sz="2400" dirty="0">
                <a:solidFill>
                  <a:srgbClr val="000000"/>
                </a:solidFill>
                <a:latin typeface="Arial" panose="020B0604020202020204" pitchFamily="34" charset="0"/>
                <a:cs typeface="Arial" panose="020B0604020202020204" pitchFamily="34" charset="0"/>
              </a:rPr>
              <a:t>*</a:t>
            </a:r>
            <a:r>
              <a:rPr lang="he-IL" altLang="he-IL" sz="2400" dirty="0">
                <a:solidFill>
                  <a:srgbClr val="000000"/>
                </a:solidFill>
                <a:latin typeface="Arial" panose="020B0604020202020204" pitchFamily="34" charset="0"/>
                <a:cs typeface="Arial" panose="020B0604020202020204" pitchFamily="34" charset="0"/>
              </a:rPr>
              <a:t> </a:t>
            </a:r>
            <a:r>
              <a:rPr lang="en-US" altLang="he-IL" sz="2400" dirty="0">
                <a:solidFill>
                  <a:srgbClr val="000000"/>
                </a:solidFill>
                <a:latin typeface="Arial" panose="020B0604020202020204" pitchFamily="34" charset="0"/>
                <a:cs typeface="Arial" panose="020B0604020202020204" pitchFamily="34" charset="0"/>
                <a:sym typeface="Symbol" panose="05050102010706020507" pitchFamily="18" charset="2"/>
              </a:rPr>
              <a:t></a:t>
            </a:r>
            <a:r>
              <a:rPr lang="en-US" altLang="he-IL" sz="2400" dirty="0">
                <a:solidFill>
                  <a:srgbClr val="000000"/>
                </a:solidFill>
                <a:latin typeface="Arial" panose="020B0604020202020204" pitchFamily="34" charset="0"/>
                <a:cs typeface="Arial" panose="020B0604020202020204" pitchFamily="34" charset="0"/>
              </a:rPr>
              <a:t> --&gt; </a:t>
            </a:r>
            <a:r>
              <a:rPr lang="en-US" altLang="he-IL" sz="2400" dirty="0">
                <a:solidFill>
                  <a:srgbClr val="000000"/>
                </a:solidFill>
                <a:latin typeface="Arial" panose="020B0604020202020204" pitchFamily="34" charset="0"/>
                <a:cs typeface="Arial" panose="020B0604020202020204" pitchFamily="34" charset="0"/>
                <a:sym typeface="Symbol" panose="05050102010706020507" pitchFamily="18" charset="2"/>
              </a:rPr>
              <a:t></a:t>
            </a:r>
            <a:r>
              <a:rPr lang="he-IL" altLang="he-IL" sz="2400" dirty="0">
                <a:solidFill>
                  <a:srgbClr val="000000"/>
                </a:solidFill>
                <a:latin typeface="Arial" panose="020B0604020202020204" pitchFamily="34" charset="0"/>
                <a:cs typeface="Arial" panose="020B0604020202020204" pitchFamily="34" charset="0"/>
              </a:rPr>
              <a:t> קטנה, אורך הגל גדל.</a:t>
            </a:r>
          </a:p>
        </p:txBody>
      </p:sp>
      <p:pic>
        <p:nvPicPr>
          <p:cNvPr id="4" name="תמונה 3">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3242" y="3310438"/>
            <a:ext cx="6532593" cy="2566834"/>
          </a:xfrm>
          <a:prstGeom prst="rect">
            <a:avLst/>
          </a:prstGeom>
        </p:spPr>
      </p:pic>
      <mc:AlternateContent xmlns:mc="http://schemas.openxmlformats.org/markup-compatibility/2006">
        <mc:Choice xmlns:a14="http://schemas.microsoft.com/office/drawing/2010/main" Requires="a14">
          <p:sp>
            <p:nvSpPr>
              <p:cNvPr id="5" name="אובייקט 4">
                <a:extLst>
                  <a:ext uri="{C183D7F6-B498-43B3-948B-1728B52AA6E4}">
                    <adec:decorative xmlns:adec="http://schemas.microsoft.com/office/drawing/2017/decorative" val="1"/>
                  </a:ext>
                </a:extLst>
              </p:cNvPr>
              <p:cNvSpPr txBox="1"/>
              <p:nvPr/>
            </p:nvSpPr>
            <p:spPr bwMode="auto">
              <a:xfrm>
                <a:off x="1423243" y="5953125"/>
                <a:ext cx="5720508" cy="752475"/>
              </a:xfrm>
              <a:prstGeom prst="rect">
                <a:avLst/>
              </a:prstGeom>
              <a:noFill/>
            </p:spPr>
            <p:txBody>
              <a:bodyPr>
                <a:noAutofit/>
              </a:bodyPr>
              <a:lstStyle/>
              <a:p>
                <a:pPr/>
                <a14:m>
                  <m:oMathPara xmlns:m="http://schemas.openxmlformats.org/officeDocument/2006/math">
                    <m:oMathParaPr>
                      <m:jc m:val="left"/>
                    </m:oMathParaPr>
                    <m:oMath xmlns:m="http://schemas.openxmlformats.org/officeDocument/2006/math">
                      <m:r>
                        <m:rPr>
                          <m:sty m:val="p"/>
                        </m:rPr>
                        <a:rPr lang="en-US" sz="2400" i="1">
                          <a:solidFill>
                            <a:srgbClr val="000000"/>
                          </a:solidFill>
                          <a:latin typeface="Cambria Math" panose="02040503050406030204" pitchFamily="18" charset="0"/>
                        </a:rPr>
                        <m:t>Δ</m:t>
                      </m:r>
                      <m:r>
                        <a:rPr lang="en-US" sz="2400" i="1">
                          <a:solidFill>
                            <a:srgbClr val="000000"/>
                          </a:solidFill>
                          <a:latin typeface="Cambria Math" panose="02040503050406030204" pitchFamily="18" charset="0"/>
                        </a:rPr>
                        <m:t>𝐸</m:t>
                      </m:r>
                      <m:r>
                        <a:rPr lang="en-US" sz="2400" i="1">
                          <a:solidFill>
                            <a:srgbClr val="000000"/>
                          </a:solidFill>
                          <a:latin typeface="Cambria Math" panose="02040503050406030204" pitchFamily="18" charset="0"/>
                        </a:rPr>
                        <m:t>=</m:t>
                      </m:r>
                      <m:r>
                        <a:rPr lang="en-US" sz="2400" i="1">
                          <a:solidFill>
                            <a:srgbClr val="000000"/>
                          </a:solidFill>
                          <a:latin typeface="Cambria Math" panose="02040503050406030204" pitchFamily="18" charset="0"/>
                        </a:rPr>
                        <m:t>𝐸</m:t>
                      </m:r>
                      <m:r>
                        <a:rPr lang="en-US" sz="2400" i="1">
                          <a:solidFill>
                            <a:srgbClr val="000000"/>
                          </a:solidFill>
                          <a:latin typeface="Cambria Math" panose="02040503050406030204" pitchFamily="18" charset="0"/>
                        </a:rPr>
                        <m:t>(</m:t>
                      </m:r>
                      <m:r>
                        <a:rPr lang="en-US" sz="2400" i="1">
                          <a:solidFill>
                            <a:srgbClr val="000000"/>
                          </a:solidFill>
                          <a:latin typeface="Cambria Math" panose="02040503050406030204" pitchFamily="18" charset="0"/>
                        </a:rPr>
                        <m:t>𝐻𝑂𝑀𝑂</m:t>
                      </m:r>
                      <m:r>
                        <a:rPr lang="en-US" sz="2400" i="1">
                          <a:solidFill>
                            <a:srgbClr val="000000"/>
                          </a:solidFill>
                          <a:latin typeface="Cambria Math" panose="02040503050406030204" pitchFamily="18" charset="0"/>
                        </a:rPr>
                        <m:t>)−</m:t>
                      </m:r>
                      <m:r>
                        <a:rPr lang="en-US" sz="2400" i="1">
                          <a:solidFill>
                            <a:srgbClr val="000000"/>
                          </a:solidFill>
                          <a:latin typeface="Cambria Math" panose="02040503050406030204" pitchFamily="18" charset="0"/>
                        </a:rPr>
                        <m:t>𝐸</m:t>
                      </m:r>
                      <m:r>
                        <a:rPr lang="en-US" sz="2400" i="1">
                          <a:solidFill>
                            <a:srgbClr val="000000"/>
                          </a:solidFill>
                          <a:latin typeface="Cambria Math" panose="02040503050406030204" pitchFamily="18" charset="0"/>
                        </a:rPr>
                        <m:t>(</m:t>
                      </m:r>
                      <m:r>
                        <a:rPr lang="en-US" sz="2400" i="1">
                          <a:solidFill>
                            <a:srgbClr val="000000"/>
                          </a:solidFill>
                          <a:latin typeface="Cambria Math" panose="02040503050406030204" pitchFamily="18" charset="0"/>
                        </a:rPr>
                        <m:t>𝐿𝑈𝑀𝑂</m:t>
                      </m:r>
                      <m:r>
                        <a:rPr lang="en-US" sz="2400" i="1">
                          <a:solidFill>
                            <a:srgbClr val="000000"/>
                          </a:solidFill>
                          <a:latin typeface="Cambria Math" panose="02040503050406030204" pitchFamily="18" charset="0"/>
                        </a:rPr>
                        <m:t>)=</m:t>
                      </m:r>
                      <m:r>
                        <a:rPr lang="en-US" sz="2400" i="1">
                          <a:solidFill>
                            <a:srgbClr val="000000"/>
                          </a:solidFill>
                          <a:latin typeface="Cambria Math" panose="02040503050406030204" pitchFamily="18" charset="0"/>
                        </a:rPr>
                        <m:t>h</m:t>
                      </m:r>
                      <m:r>
                        <a:rPr lang="en-US" sz="2400" i="1">
                          <a:solidFill>
                            <a:srgbClr val="000000"/>
                          </a:solidFill>
                          <a:latin typeface="Cambria Math" panose="02040503050406030204" pitchFamily="18" charset="0"/>
                        </a:rPr>
                        <m:t>𝜈</m:t>
                      </m:r>
                      <m:r>
                        <a:rPr lang="en-US" sz="2400" i="1">
                          <a:solidFill>
                            <a:srgbClr val="000000"/>
                          </a:solidFill>
                          <a:latin typeface="Cambria Math" panose="02040503050406030204" pitchFamily="18" charset="0"/>
                        </a:rPr>
                        <m:t>=</m:t>
                      </m:r>
                      <m:f>
                        <m:fPr>
                          <m:ctrlPr>
                            <a:rPr lang="en-US" sz="2400" i="1">
                              <a:solidFill>
                                <a:srgbClr val="000000"/>
                              </a:solidFill>
                              <a:latin typeface="Cambria Math" panose="02040503050406030204" pitchFamily="18" charset="0"/>
                            </a:rPr>
                          </m:ctrlPr>
                        </m:fPr>
                        <m:num>
                          <m:r>
                            <a:rPr lang="en-US" sz="2400" i="1">
                              <a:solidFill>
                                <a:srgbClr val="000000"/>
                              </a:solidFill>
                              <a:latin typeface="Cambria Math" panose="02040503050406030204" pitchFamily="18" charset="0"/>
                            </a:rPr>
                            <m:t>h</m:t>
                          </m:r>
                          <m:r>
                            <a:rPr lang="en-US" sz="2400" i="1">
                              <a:solidFill>
                                <a:srgbClr val="000000"/>
                              </a:solidFill>
                              <a:latin typeface="Cambria Math" panose="02040503050406030204" pitchFamily="18" charset="0"/>
                            </a:rPr>
                            <m:t>𝑐</m:t>
                          </m:r>
                        </m:num>
                        <m:den>
                          <m:r>
                            <a:rPr lang="en-US" sz="2400" i="1">
                              <a:solidFill>
                                <a:srgbClr val="000000"/>
                              </a:solidFill>
                              <a:latin typeface="Cambria Math" panose="02040503050406030204" pitchFamily="18" charset="0"/>
                            </a:rPr>
                            <m:t>𝜆</m:t>
                          </m:r>
                        </m:den>
                      </m:f>
                    </m:oMath>
                  </m:oMathPara>
                </a14:m>
                <a:endParaRPr lang="en-US" sz="2400" dirty="0"/>
              </a:p>
            </p:txBody>
          </p:sp>
        </mc:Choice>
        <mc:Fallback>
          <p:sp>
            <p:nvSpPr>
              <p:cNvPr id="5" name="אובייקט 4">
                <a:extLst>
                  <a:ext uri="{C183D7F6-B498-43B3-948B-1728B52AA6E4}">
                    <adec:decorative xmlns:adec="http://schemas.microsoft.com/office/drawing/2017/decorative" val="1"/>
                  </a:ext>
                </a:extLst>
              </p:cNvPr>
              <p:cNvSpPr txBox="1">
                <a:spLocks noRot="1" noChangeAspect="1" noMove="1" noResize="1" noEditPoints="1" noAdjustHandles="1" noChangeArrowheads="1" noChangeShapeType="1" noTextEdit="1"/>
              </p:cNvSpPr>
              <p:nvPr/>
            </p:nvSpPr>
            <p:spPr bwMode="auto">
              <a:xfrm>
                <a:off x="1423243" y="5953125"/>
                <a:ext cx="5720508" cy="752475"/>
              </a:xfrm>
              <a:prstGeom prst="rect">
                <a:avLst/>
              </a:prstGeom>
              <a:blipFill>
                <a:blip r:embed="rId4"/>
                <a:stretch>
                  <a:fillRect/>
                </a:stretch>
              </a:blipFill>
            </p:spPr>
            <p:txBody>
              <a:bodyPr/>
              <a:lstStyle/>
              <a:p>
                <a:r>
                  <a:rPr lang="en-US">
                    <a:noFill/>
                  </a:rPr>
                  <a:t> </a:t>
                </a:r>
              </a:p>
            </p:txBody>
          </p:sp>
        </mc:Fallback>
      </mc:AlternateContent>
      <p:sp>
        <p:nvSpPr>
          <p:cNvPr id="6" name="מלבן 5">
            <a:extLst>
              <a:ext uri="{C183D7F6-B498-43B3-948B-1728B52AA6E4}">
                <adec:decorative xmlns:adec="http://schemas.microsoft.com/office/drawing/2017/decorative" val="1"/>
              </a:ext>
            </a:extLst>
          </p:cNvPr>
          <p:cNvSpPr/>
          <p:nvPr/>
        </p:nvSpPr>
        <p:spPr>
          <a:xfrm>
            <a:off x="10334" y="5138608"/>
            <a:ext cx="1563142" cy="738664"/>
          </a:xfrm>
          <a:prstGeom prst="rect">
            <a:avLst/>
          </a:prstGeom>
        </p:spPr>
        <p:txBody>
          <a:bodyPr wrap="square">
            <a:spAutoFit/>
          </a:bodyPr>
          <a:lstStyle/>
          <a:p>
            <a:r>
              <a:rPr lang="he-IL" sz="1400" dirty="0"/>
              <a:t>http://www.kiriya-chem.co.jp/q&amp;a/q61.html</a:t>
            </a:r>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למה אנחנו רואים צבע של מולקולה?</a:t>
            </a:r>
          </a:p>
        </p:txBody>
      </p:sp>
      <p:sp>
        <p:nvSpPr>
          <p:cNvPr id="10" name="Rectangle 3"/>
          <p:cNvSpPr txBox="1">
            <a:spLocks noChangeArrowheads="1"/>
          </p:cNvSpPr>
          <p:nvPr/>
        </p:nvSpPr>
        <p:spPr bwMode="auto">
          <a:xfrm>
            <a:off x="444614" y="1772817"/>
            <a:ext cx="8229600" cy="5040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r" rtl="1"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r" rtl="1"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cs typeface="+mn-cs"/>
              </a:defRPr>
            </a:lvl2pPr>
            <a:lvl3pPr marL="1143000" indent="-228600" algn="r" rtl="1"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cs typeface="+mn-cs"/>
              </a:defRPr>
            </a:lvl3pPr>
            <a:lvl4pPr marL="1600200" indent="-228600" algn="r" rtl="1" eaLnBrk="1" fontAlgn="base" hangingPunct="1">
              <a:spcBef>
                <a:spcPct val="20000"/>
              </a:spcBef>
              <a:spcAft>
                <a:spcPct val="0"/>
              </a:spcAft>
              <a:buClr>
                <a:schemeClr val="bg2"/>
              </a:buClr>
              <a:buFont typeface="Wingdings" pitchFamily="2" charset="2"/>
              <a:buChar char="§"/>
              <a:defRPr>
                <a:solidFill>
                  <a:schemeClr val="tx1"/>
                </a:solidFill>
                <a:latin typeface="+mn-lt"/>
                <a:cs typeface="+mn-cs"/>
              </a:defRPr>
            </a:lvl4pPr>
            <a:lvl5pPr marL="2057400" indent="-228600" algn="r" rtl="1" eaLnBrk="1" fontAlgn="base" hangingPunct="1">
              <a:spcBef>
                <a:spcPct val="20000"/>
              </a:spcBef>
              <a:spcAft>
                <a:spcPct val="0"/>
              </a:spcAft>
              <a:buClr>
                <a:schemeClr val="tx2"/>
              </a:buClr>
              <a:buSzPct val="80000"/>
              <a:buFont typeface="Wingdings" pitchFamily="2" charset="2"/>
              <a:buChar char="§"/>
              <a:defRPr>
                <a:solidFill>
                  <a:schemeClr val="tx1"/>
                </a:solidFill>
                <a:latin typeface="+mn-lt"/>
                <a:cs typeface="+mn-cs"/>
              </a:defRPr>
            </a:lvl5pPr>
            <a:lvl6pPr marL="2514600" indent="-228600" algn="r" rtl="1" eaLnBrk="1" fontAlgn="base" hangingPunct="1">
              <a:spcBef>
                <a:spcPct val="20000"/>
              </a:spcBef>
              <a:spcAft>
                <a:spcPct val="0"/>
              </a:spcAft>
              <a:buClr>
                <a:schemeClr val="tx2"/>
              </a:buClr>
              <a:buSzPct val="80000"/>
              <a:buFont typeface="Wingdings" pitchFamily="2" charset="2"/>
              <a:buChar char="§"/>
              <a:defRPr>
                <a:solidFill>
                  <a:schemeClr val="tx1"/>
                </a:solidFill>
                <a:latin typeface="+mn-lt"/>
                <a:cs typeface="+mn-cs"/>
              </a:defRPr>
            </a:lvl6pPr>
            <a:lvl7pPr marL="2971800" indent="-228600" algn="r" rtl="1" eaLnBrk="1" fontAlgn="base" hangingPunct="1">
              <a:spcBef>
                <a:spcPct val="20000"/>
              </a:spcBef>
              <a:spcAft>
                <a:spcPct val="0"/>
              </a:spcAft>
              <a:buClr>
                <a:schemeClr val="tx2"/>
              </a:buClr>
              <a:buSzPct val="80000"/>
              <a:buFont typeface="Wingdings" pitchFamily="2" charset="2"/>
              <a:buChar char="§"/>
              <a:defRPr>
                <a:solidFill>
                  <a:schemeClr val="tx1"/>
                </a:solidFill>
                <a:latin typeface="+mn-lt"/>
                <a:cs typeface="+mn-cs"/>
              </a:defRPr>
            </a:lvl7pPr>
            <a:lvl8pPr marL="3429000" indent="-228600" algn="r" rtl="1" eaLnBrk="1" fontAlgn="base" hangingPunct="1">
              <a:spcBef>
                <a:spcPct val="20000"/>
              </a:spcBef>
              <a:spcAft>
                <a:spcPct val="0"/>
              </a:spcAft>
              <a:buClr>
                <a:schemeClr val="tx2"/>
              </a:buClr>
              <a:buSzPct val="80000"/>
              <a:buFont typeface="Wingdings" pitchFamily="2" charset="2"/>
              <a:buChar char="§"/>
              <a:defRPr>
                <a:solidFill>
                  <a:schemeClr val="tx1"/>
                </a:solidFill>
                <a:latin typeface="+mn-lt"/>
                <a:cs typeface="+mn-cs"/>
              </a:defRPr>
            </a:lvl8pPr>
            <a:lvl9pPr marL="3886200" indent="-228600" algn="r" rtl="1" eaLnBrk="1" fontAlgn="base" hangingPunct="1">
              <a:spcBef>
                <a:spcPct val="20000"/>
              </a:spcBef>
              <a:spcAft>
                <a:spcPct val="0"/>
              </a:spcAft>
              <a:buClr>
                <a:schemeClr val="tx2"/>
              </a:buClr>
              <a:buSzPct val="80000"/>
              <a:buFont typeface="Wingdings" pitchFamily="2" charset="2"/>
              <a:buChar char="§"/>
              <a:defRPr>
                <a:solidFill>
                  <a:schemeClr val="tx1"/>
                </a:solidFill>
                <a:latin typeface="+mn-lt"/>
                <a:cs typeface="+mn-cs"/>
              </a:defRPr>
            </a:lvl9pPr>
          </a:lstStyle>
          <a:p>
            <a:pPr marL="0" indent="0">
              <a:lnSpc>
                <a:spcPct val="90000"/>
              </a:lnSpc>
              <a:buNone/>
            </a:pPr>
            <a:r>
              <a:rPr lang="he-IL" altLang="he-IL" dirty="0"/>
              <a:t>במולקולה של חומר צבע יש מערכת </a:t>
            </a:r>
            <a:r>
              <a:rPr lang="he-IL" altLang="he-IL" dirty="0" err="1"/>
              <a:t>מצומדת</a:t>
            </a:r>
            <a:r>
              <a:rPr lang="he-IL" altLang="he-IL" dirty="0"/>
              <a:t>.</a:t>
            </a:r>
            <a:endParaRPr lang="he-IL" altLang="he-IL" sz="2400" kern="0" dirty="0"/>
          </a:p>
          <a:p>
            <a:pPr>
              <a:lnSpc>
                <a:spcPct val="90000"/>
              </a:lnSpc>
            </a:pPr>
            <a:endParaRPr lang="he-IL" altLang="he-IL" sz="2400" kern="0" dirty="0"/>
          </a:p>
          <a:p>
            <a:pPr>
              <a:lnSpc>
                <a:spcPct val="90000"/>
              </a:lnSpc>
            </a:pPr>
            <a:endParaRPr lang="he-IL" altLang="he-IL" sz="2400" kern="0" dirty="0"/>
          </a:p>
          <a:p>
            <a:pPr>
              <a:lnSpc>
                <a:spcPct val="90000"/>
              </a:lnSpc>
            </a:pPr>
            <a:endParaRPr lang="he-IL" altLang="he-IL" sz="2400" kern="0" dirty="0"/>
          </a:p>
          <a:p>
            <a:pPr>
              <a:lnSpc>
                <a:spcPct val="90000"/>
              </a:lnSpc>
            </a:pPr>
            <a:endParaRPr lang="he-IL" altLang="he-IL" sz="2400" kern="0" dirty="0"/>
          </a:p>
          <a:p>
            <a:pPr>
              <a:lnSpc>
                <a:spcPct val="90000"/>
              </a:lnSpc>
            </a:pPr>
            <a:endParaRPr lang="he-IL" altLang="he-IL" sz="2400" kern="0" dirty="0"/>
          </a:p>
        </p:txBody>
      </p:sp>
      <p:sp>
        <p:nvSpPr>
          <p:cNvPr id="3" name="מלבן 2"/>
          <p:cNvSpPr/>
          <p:nvPr/>
        </p:nvSpPr>
        <p:spPr>
          <a:xfrm>
            <a:off x="425142" y="5556751"/>
            <a:ext cx="8395330" cy="1255728"/>
          </a:xfrm>
          <a:prstGeom prst="rect">
            <a:avLst/>
          </a:prstGeom>
        </p:spPr>
        <p:txBody>
          <a:bodyPr wrap="square">
            <a:spAutoFit/>
          </a:bodyPr>
          <a:lstStyle/>
          <a:p>
            <a:pPr algn="r" rtl="1" eaLnBrk="1" hangingPunct="1">
              <a:lnSpc>
                <a:spcPct val="80000"/>
              </a:lnSpc>
              <a:spcBef>
                <a:spcPct val="30000"/>
              </a:spcBef>
              <a:defRPr/>
            </a:pPr>
            <a:r>
              <a:rPr lang="he-IL" altLang="he-IL" sz="2800" dirty="0"/>
              <a:t>המערכת </a:t>
            </a:r>
            <a:r>
              <a:rPr lang="he-IL" altLang="he-IL" sz="2800" dirty="0" err="1"/>
              <a:t>המצומדת</a:t>
            </a:r>
            <a:r>
              <a:rPr lang="he-IL" altLang="he-IL" sz="2800" dirty="0"/>
              <a:t> המעניקה לחומר צבע נקראת </a:t>
            </a:r>
            <a:r>
              <a:rPr lang="he-IL" altLang="he-IL" sz="2800" dirty="0" err="1">
                <a:solidFill>
                  <a:srgbClr val="990099"/>
                </a:solidFill>
              </a:rPr>
              <a:t>כרומופור</a:t>
            </a:r>
            <a:r>
              <a:rPr lang="he-IL" altLang="he-IL" sz="2800" dirty="0">
                <a:solidFill>
                  <a:srgbClr val="990099"/>
                </a:solidFill>
              </a:rPr>
              <a:t>.</a:t>
            </a:r>
            <a:r>
              <a:rPr lang="he-IL" altLang="he-IL" sz="2800" dirty="0"/>
              <a:t> </a:t>
            </a:r>
          </a:p>
          <a:p>
            <a:pPr algn="ctr" rtl="1" eaLnBrk="1" hangingPunct="1">
              <a:lnSpc>
                <a:spcPct val="80000"/>
              </a:lnSpc>
              <a:spcBef>
                <a:spcPct val="30000"/>
              </a:spcBef>
              <a:defRPr/>
            </a:pPr>
            <a:r>
              <a:rPr lang="he-IL" sz="2800" b="1" dirty="0">
                <a:solidFill>
                  <a:srgbClr val="FF6600"/>
                </a:solidFill>
              </a:rPr>
              <a:t>ככל </a:t>
            </a:r>
            <a:r>
              <a:rPr lang="he-IL" sz="2800" b="1" dirty="0" err="1">
                <a:solidFill>
                  <a:srgbClr val="FF6600"/>
                </a:solidFill>
              </a:rPr>
              <a:t>שהכרומופור</a:t>
            </a:r>
            <a:r>
              <a:rPr lang="he-IL" sz="2800" b="1" dirty="0">
                <a:solidFill>
                  <a:srgbClr val="FF6600"/>
                </a:solidFill>
              </a:rPr>
              <a:t> ארוך יותר, הפרש האנרגיה בין </a:t>
            </a:r>
            <a:r>
              <a:rPr lang="he-IL" sz="2800" b="1" dirty="0" err="1">
                <a:solidFill>
                  <a:srgbClr val="FF6600"/>
                </a:solidFill>
              </a:rPr>
              <a:t>אורביטלי</a:t>
            </a:r>
            <a:r>
              <a:rPr lang="he-IL" sz="2800" b="1" dirty="0">
                <a:solidFill>
                  <a:srgbClr val="FF6600"/>
                </a:solidFill>
              </a:rPr>
              <a:t> ה- </a:t>
            </a:r>
            <a:r>
              <a:rPr lang="en-US" sz="2800" b="1" dirty="0">
                <a:solidFill>
                  <a:srgbClr val="FF6600"/>
                </a:solidFill>
              </a:rPr>
              <a:t>HOMO</a:t>
            </a:r>
            <a:r>
              <a:rPr lang="he-IL" sz="2800" b="1" dirty="0">
                <a:solidFill>
                  <a:srgbClr val="FF6600"/>
                </a:solidFill>
              </a:rPr>
              <a:t> וה- </a:t>
            </a:r>
            <a:r>
              <a:rPr lang="en-US" sz="2800" b="1" dirty="0">
                <a:solidFill>
                  <a:srgbClr val="FF6600"/>
                </a:solidFill>
              </a:rPr>
              <a:t>LUMO</a:t>
            </a:r>
            <a:r>
              <a:rPr lang="he-IL" sz="2800" b="1" dirty="0">
                <a:solidFill>
                  <a:srgbClr val="FF6600"/>
                </a:solidFill>
              </a:rPr>
              <a:t> מצטמצם יותר.</a:t>
            </a:r>
            <a:endParaRPr lang="he-IL" altLang="he-IL" sz="3600" dirty="0"/>
          </a:p>
        </p:txBody>
      </p:sp>
      <p:pic>
        <p:nvPicPr>
          <p:cNvPr id="4" name="תמונה 3">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53909" y="2514600"/>
            <a:ext cx="6918491" cy="1994520"/>
          </a:xfrm>
          <a:prstGeom prst="rect">
            <a:avLst/>
          </a:prstGeom>
        </p:spPr>
      </p:pic>
      <p:sp>
        <p:nvSpPr>
          <p:cNvPr id="5" name="מלבן 4">
            <a:extLst>
              <a:ext uri="{C183D7F6-B498-43B3-948B-1728B52AA6E4}">
                <adec:decorative xmlns:adec="http://schemas.microsoft.com/office/drawing/2017/decorative" val="1"/>
              </a:ext>
            </a:extLst>
          </p:cNvPr>
          <p:cNvSpPr/>
          <p:nvPr/>
        </p:nvSpPr>
        <p:spPr>
          <a:xfrm>
            <a:off x="827616" y="4512850"/>
            <a:ext cx="1851789" cy="369332"/>
          </a:xfrm>
          <a:prstGeom prst="rect">
            <a:avLst/>
          </a:prstGeom>
        </p:spPr>
        <p:txBody>
          <a:bodyPr wrap="none">
            <a:spAutoFit/>
          </a:bodyPr>
          <a:lstStyle/>
          <a:p>
            <a:r>
              <a:rPr lang="he-IL" dirty="0"/>
              <a:t>pages.wustl.edu</a:t>
            </a:r>
          </a:p>
        </p:txBody>
      </p:sp>
    </p:spTree>
    <p:extLst>
      <p:ext uri="{BB962C8B-B14F-4D97-AF65-F5344CB8AC3E}">
        <p14:creationId xmlns:p14="http://schemas.microsoft.com/office/powerpoint/2010/main" val="1925117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מה הקשר בין אורך הגל הנבלע והצבע בו אנו מבחינים?</a:t>
            </a:r>
          </a:p>
        </p:txBody>
      </p:sp>
      <p:sp>
        <p:nvSpPr>
          <p:cNvPr id="10" name="Rectangle 3"/>
          <p:cNvSpPr txBox="1">
            <a:spLocks noChangeArrowheads="1"/>
          </p:cNvSpPr>
          <p:nvPr/>
        </p:nvSpPr>
        <p:spPr bwMode="auto">
          <a:xfrm>
            <a:off x="107505" y="1484784"/>
            <a:ext cx="8721158" cy="14403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r" rtl="1"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r" rtl="1"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cs typeface="+mn-cs"/>
              </a:defRPr>
            </a:lvl2pPr>
            <a:lvl3pPr marL="1143000" indent="-228600" algn="r" rtl="1"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cs typeface="+mn-cs"/>
              </a:defRPr>
            </a:lvl3pPr>
            <a:lvl4pPr marL="1600200" indent="-228600" algn="r" rtl="1" eaLnBrk="1" fontAlgn="base" hangingPunct="1">
              <a:spcBef>
                <a:spcPct val="20000"/>
              </a:spcBef>
              <a:spcAft>
                <a:spcPct val="0"/>
              </a:spcAft>
              <a:buClr>
                <a:schemeClr val="bg2"/>
              </a:buClr>
              <a:buFont typeface="Wingdings" pitchFamily="2" charset="2"/>
              <a:buChar char="§"/>
              <a:defRPr>
                <a:solidFill>
                  <a:schemeClr val="tx1"/>
                </a:solidFill>
                <a:latin typeface="+mn-lt"/>
                <a:cs typeface="+mn-cs"/>
              </a:defRPr>
            </a:lvl4pPr>
            <a:lvl5pPr marL="2057400" indent="-228600" algn="r" rtl="1" eaLnBrk="1" fontAlgn="base" hangingPunct="1">
              <a:spcBef>
                <a:spcPct val="20000"/>
              </a:spcBef>
              <a:spcAft>
                <a:spcPct val="0"/>
              </a:spcAft>
              <a:buClr>
                <a:schemeClr val="tx2"/>
              </a:buClr>
              <a:buSzPct val="80000"/>
              <a:buFont typeface="Wingdings" pitchFamily="2" charset="2"/>
              <a:buChar char="§"/>
              <a:defRPr>
                <a:solidFill>
                  <a:schemeClr val="tx1"/>
                </a:solidFill>
                <a:latin typeface="+mn-lt"/>
                <a:cs typeface="+mn-cs"/>
              </a:defRPr>
            </a:lvl5pPr>
            <a:lvl6pPr marL="2514600" indent="-228600" algn="r" rtl="1" eaLnBrk="1" fontAlgn="base" hangingPunct="1">
              <a:spcBef>
                <a:spcPct val="20000"/>
              </a:spcBef>
              <a:spcAft>
                <a:spcPct val="0"/>
              </a:spcAft>
              <a:buClr>
                <a:schemeClr val="tx2"/>
              </a:buClr>
              <a:buSzPct val="80000"/>
              <a:buFont typeface="Wingdings" pitchFamily="2" charset="2"/>
              <a:buChar char="§"/>
              <a:defRPr>
                <a:solidFill>
                  <a:schemeClr val="tx1"/>
                </a:solidFill>
                <a:latin typeface="+mn-lt"/>
                <a:cs typeface="+mn-cs"/>
              </a:defRPr>
            </a:lvl6pPr>
            <a:lvl7pPr marL="2971800" indent="-228600" algn="r" rtl="1" eaLnBrk="1" fontAlgn="base" hangingPunct="1">
              <a:spcBef>
                <a:spcPct val="20000"/>
              </a:spcBef>
              <a:spcAft>
                <a:spcPct val="0"/>
              </a:spcAft>
              <a:buClr>
                <a:schemeClr val="tx2"/>
              </a:buClr>
              <a:buSzPct val="80000"/>
              <a:buFont typeface="Wingdings" pitchFamily="2" charset="2"/>
              <a:buChar char="§"/>
              <a:defRPr>
                <a:solidFill>
                  <a:schemeClr val="tx1"/>
                </a:solidFill>
                <a:latin typeface="+mn-lt"/>
                <a:cs typeface="+mn-cs"/>
              </a:defRPr>
            </a:lvl7pPr>
            <a:lvl8pPr marL="3429000" indent="-228600" algn="r" rtl="1" eaLnBrk="1" fontAlgn="base" hangingPunct="1">
              <a:spcBef>
                <a:spcPct val="20000"/>
              </a:spcBef>
              <a:spcAft>
                <a:spcPct val="0"/>
              </a:spcAft>
              <a:buClr>
                <a:schemeClr val="tx2"/>
              </a:buClr>
              <a:buSzPct val="80000"/>
              <a:buFont typeface="Wingdings" pitchFamily="2" charset="2"/>
              <a:buChar char="§"/>
              <a:defRPr>
                <a:solidFill>
                  <a:schemeClr val="tx1"/>
                </a:solidFill>
                <a:latin typeface="+mn-lt"/>
                <a:cs typeface="+mn-cs"/>
              </a:defRPr>
            </a:lvl8pPr>
            <a:lvl9pPr marL="3886200" indent="-228600" algn="r" rtl="1" eaLnBrk="1" fontAlgn="base" hangingPunct="1">
              <a:spcBef>
                <a:spcPct val="20000"/>
              </a:spcBef>
              <a:spcAft>
                <a:spcPct val="0"/>
              </a:spcAft>
              <a:buClr>
                <a:schemeClr val="tx2"/>
              </a:buClr>
              <a:buSzPct val="80000"/>
              <a:buFont typeface="Wingdings" pitchFamily="2" charset="2"/>
              <a:buChar char="§"/>
              <a:defRPr>
                <a:solidFill>
                  <a:schemeClr val="tx1"/>
                </a:solidFill>
                <a:latin typeface="+mn-lt"/>
                <a:cs typeface="+mn-cs"/>
              </a:defRPr>
            </a:lvl9pPr>
          </a:lstStyle>
          <a:p>
            <a:pPr marL="0" indent="0">
              <a:buNone/>
              <a:defRPr/>
            </a:pPr>
            <a:r>
              <a:rPr lang="he-IL" dirty="0"/>
              <a:t>גופים צבעוניים מכילים צבען (פיגמנט) הבולע חלק מן האור הנראה. אנו רואים את אותו חלק של האור הנראה שלא נבלע, אלא פוזר והגיע לעינינו. צבעו של הגוף הוא הצבע המשלים  לצבע שנבלע, על פי גלגל הצבעים.</a:t>
            </a:r>
          </a:p>
          <a:p>
            <a:pPr>
              <a:lnSpc>
                <a:spcPct val="90000"/>
              </a:lnSpc>
            </a:pPr>
            <a:endParaRPr lang="he-IL" altLang="he-IL" sz="1600" kern="0" dirty="0"/>
          </a:p>
          <a:p>
            <a:pPr>
              <a:lnSpc>
                <a:spcPct val="90000"/>
              </a:lnSpc>
            </a:pPr>
            <a:endParaRPr lang="he-IL" altLang="he-IL" sz="2400" kern="0" dirty="0"/>
          </a:p>
          <a:p>
            <a:pPr>
              <a:lnSpc>
                <a:spcPct val="90000"/>
              </a:lnSpc>
            </a:pPr>
            <a:endParaRPr lang="he-IL" altLang="he-IL" sz="2400" kern="0" dirty="0"/>
          </a:p>
          <a:p>
            <a:pPr>
              <a:lnSpc>
                <a:spcPct val="90000"/>
              </a:lnSpc>
            </a:pPr>
            <a:endParaRPr lang="he-IL" altLang="he-IL" sz="2400" kern="0" dirty="0"/>
          </a:p>
          <a:p>
            <a:pPr>
              <a:lnSpc>
                <a:spcPct val="90000"/>
              </a:lnSpc>
            </a:pPr>
            <a:endParaRPr lang="he-IL" altLang="he-IL" sz="2400" kern="0" dirty="0"/>
          </a:p>
          <a:p>
            <a:pPr>
              <a:lnSpc>
                <a:spcPct val="90000"/>
              </a:lnSpc>
            </a:pPr>
            <a:endParaRPr lang="he-IL" altLang="he-IL" sz="2400" kern="0" dirty="0"/>
          </a:p>
        </p:txBody>
      </p:sp>
      <p:pic>
        <p:nvPicPr>
          <p:cNvPr id="3" name="תמונה 2">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56176" y="3307924"/>
            <a:ext cx="1830989" cy="1378164"/>
          </a:xfrm>
          <a:prstGeom prst="rect">
            <a:avLst/>
          </a:prstGeom>
        </p:spPr>
      </p:pic>
      <p:pic>
        <p:nvPicPr>
          <p:cNvPr id="4" name="תמונה 3">
            <a:extLs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47864" y="4699636"/>
            <a:ext cx="5480798" cy="2110516"/>
          </a:xfrm>
          <a:prstGeom prst="rect">
            <a:avLst/>
          </a:prstGeom>
        </p:spPr>
      </p:pic>
      <p:pic>
        <p:nvPicPr>
          <p:cNvPr id="5" name="תמונה 4">
            <a:extLst>
              <a:ext uri="{C183D7F6-B498-43B3-948B-1728B52AA6E4}">
                <adec:decorative xmlns:adec="http://schemas.microsoft.com/office/drawing/2017/decorative" val="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27584" y="2916907"/>
            <a:ext cx="2960243" cy="2312293"/>
          </a:xfrm>
          <a:prstGeom prst="rect">
            <a:avLst/>
          </a:prstGeom>
        </p:spPr>
      </p:pic>
    </p:spTree>
    <p:extLst>
      <p:ext uri="{BB962C8B-B14F-4D97-AF65-F5344CB8AC3E}">
        <p14:creationId xmlns:p14="http://schemas.microsoft.com/office/powerpoint/2010/main" val="3197136961"/>
      </p:ext>
    </p:extLst>
  </p:cSld>
  <p:clrMapOvr>
    <a:masterClrMapping/>
  </p:clrMapOvr>
</p:sld>
</file>

<file path=ppt/theme/theme1.xml><?xml version="1.0" encoding="utf-8"?>
<a:theme xmlns:a="http://schemas.openxmlformats.org/drawingml/2006/main" name="Level">
  <a:themeElements>
    <a:clrScheme name="Level 9">
      <a:dk1>
        <a:srgbClr val="000000"/>
      </a:dk1>
      <a:lt1>
        <a:srgbClr val="FFFFFF"/>
      </a:lt1>
      <a:dk2>
        <a:srgbClr val="666699"/>
      </a:dk2>
      <a:lt2>
        <a:srgbClr val="FFCC00"/>
      </a:lt2>
      <a:accent1>
        <a:srgbClr val="FF9900"/>
      </a:accent1>
      <a:accent2>
        <a:srgbClr val="FF9900"/>
      </a:accent2>
      <a:accent3>
        <a:srgbClr val="FFFFFF"/>
      </a:accent3>
      <a:accent4>
        <a:srgbClr val="000000"/>
      </a:accent4>
      <a:accent5>
        <a:srgbClr val="FFCAAA"/>
      </a:accent5>
      <a:accent6>
        <a:srgbClr val="E78A00"/>
      </a:accent6>
      <a:hlink>
        <a:srgbClr val="666699"/>
      </a:hlink>
      <a:folHlink>
        <a:srgbClr val="999966"/>
      </a:folHlink>
    </a:clrScheme>
    <a:fontScheme name="Level">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
      <a:clrScheme name="Level 9">
        <a:dk1>
          <a:srgbClr val="000000"/>
        </a:dk1>
        <a:lt1>
          <a:srgbClr val="FFFFFF"/>
        </a:lt1>
        <a:dk2>
          <a:srgbClr val="666699"/>
        </a:dk2>
        <a:lt2>
          <a:srgbClr val="FFCC00"/>
        </a:lt2>
        <a:accent1>
          <a:srgbClr val="FF9900"/>
        </a:accent1>
        <a:accent2>
          <a:srgbClr val="FF9900"/>
        </a:accent2>
        <a:accent3>
          <a:srgbClr val="FFFFFF"/>
        </a:accent3>
        <a:accent4>
          <a:srgbClr val="000000"/>
        </a:accent4>
        <a:accent5>
          <a:srgbClr val="FFCAAA"/>
        </a:accent5>
        <a:accent6>
          <a:srgbClr val="E78A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BA0B42AB-6855-4667-B6C9-3ACDA45F5AB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מצגת (ערכת נושא של רמות)</Template>
  <TotalTime>10353</TotalTime>
  <Words>682</Words>
  <Application>Microsoft Office PowerPoint</Application>
  <PresentationFormat>‫הצגה על המסך (4:3)</PresentationFormat>
  <Paragraphs>54</Paragraphs>
  <Slides>6</Slides>
  <Notes>6</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6</vt:i4>
      </vt:variant>
    </vt:vector>
  </HeadingPairs>
  <TitlesOfParts>
    <vt:vector size="12" baseType="lpstr">
      <vt:lpstr>Arial</vt:lpstr>
      <vt:lpstr>Cambria Math</vt:lpstr>
      <vt:lpstr>Symbol</vt:lpstr>
      <vt:lpstr>Times New Roman</vt:lpstr>
      <vt:lpstr>Wingdings</vt:lpstr>
      <vt:lpstr>Level</vt:lpstr>
      <vt:lpstr>רמות האנרגיה במולקולות  והקשר לתכונות הצבע</vt:lpstr>
      <vt:lpstr>מה הקשר בין רמות האנרגיה לצבע?</vt:lpstr>
      <vt:lpstr>מערכות מצומדות</vt:lpstr>
      <vt:lpstr>הקשר בין אורך המערכת המצומדת לרמות האנרגיה</vt:lpstr>
      <vt:lpstr>למה אנחנו רואים צבע של מולקולה?</vt:lpstr>
      <vt:lpstr>מה הקשר בין אורך הגל הנבלע והצבע בו אנו מבחינים?</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הקישור במולקולות  והקשר לתכונות הצבע</dc:title>
  <dc:creator>Michal</dc:creator>
  <cp:lastModifiedBy>Shelly Livne</cp:lastModifiedBy>
  <cp:revision>40</cp:revision>
  <dcterms:created xsi:type="dcterms:W3CDTF">2016-01-19T02:34:41Z</dcterms:created>
  <dcterms:modified xsi:type="dcterms:W3CDTF">2025-07-24T09:20:45Z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TC060874521037</vt:lpwstr>
  </property>
</Properties>
</file>